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494" autoAdjust="0"/>
    <p:restoredTop sz="94660"/>
  </p:normalViewPr>
  <p:slideViewPr>
    <p:cSldViewPr showGuides="1">
      <p:cViewPr>
        <p:scale>
          <a:sx n="100" d="100"/>
          <a:sy n="100" d="100"/>
        </p:scale>
        <p:origin x="-1413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6867" y="4054293"/>
            <a:ext cx="5554312" cy="999621"/>
          </a:xfrm>
          <a:noFill/>
        </p:spPr>
        <p:txBody>
          <a:bodyPr wrap="square" rtlCol="0" anchor="t" anchorCtr="0">
            <a:normAutofit/>
          </a:bodyPr>
          <a:lstStyle>
            <a:lvl1pPr>
              <a:defRPr lang="en-US" sz="28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5849" y="5250189"/>
            <a:ext cx="5584590" cy="989973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800" dirty="0">
                <a:latin typeface="+mn-lt"/>
                <a:cs typeface="+mn-cs"/>
              </a:defRPr>
            </a:lvl1pPr>
          </a:lstStyle>
          <a:p>
            <a:pPr marL="0" lvl="0">
              <a:spcAft>
                <a:spcPts val="0"/>
              </a:spcAft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13004" y="3853285"/>
            <a:ext cx="5573993" cy="184666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1200" dirty="0" smtClean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7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-Content_0-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9"/>
          </p:nvPr>
        </p:nvSpPr>
        <p:spPr>
          <a:xfrm>
            <a:off x="153988" y="3680241"/>
            <a:ext cx="4306887" cy="244838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0"/>
          </p:nvPr>
        </p:nvSpPr>
        <p:spPr>
          <a:xfrm>
            <a:off x="4695966" y="3680241"/>
            <a:ext cx="4294048" cy="244838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153988" y="986268"/>
            <a:ext cx="8836024" cy="26332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73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-All_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88223"/>
            <a:ext cx="8827915" cy="536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53988" y="1313304"/>
            <a:ext cx="8836024" cy="22164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3988" y="933450"/>
            <a:ext cx="8836025" cy="320675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686497" y="3628093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6"/>
          </p:nvPr>
        </p:nvSpPr>
        <p:spPr>
          <a:xfrm>
            <a:off x="151433" y="3627705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153988" y="4002206"/>
            <a:ext cx="4306887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4695966" y="4002206"/>
            <a:ext cx="4294048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9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-Content_2-Hdrs_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53988" y="986268"/>
            <a:ext cx="8836024" cy="26094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153988" y="4002206"/>
            <a:ext cx="4306887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/>
          </p:nvPr>
        </p:nvSpPr>
        <p:spPr>
          <a:xfrm>
            <a:off x="4695966" y="4002206"/>
            <a:ext cx="4294048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686497" y="3628093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6"/>
          </p:nvPr>
        </p:nvSpPr>
        <p:spPr>
          <a:xfrm>
            <a:off x="151433" y="3627705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VERT_2-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551" y="1245425"/>
            <a:ext cx="4283523" cy="49690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695" y="1246943"/>
            <a:ext cx="4260850" cy="497097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381" y="930151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147317" y="929763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6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VERT(small)_2-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267565"/>
            <a:ext cx="4306887" cy="493224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5748" y="294239"/>
            <a:ext cx="8825826" cy="536378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31"/>
          </p:nvPr>
        </p:nvSpPr>
        <p:spPr>
          <a:xfrm>
            <a:off x="4696912" y="1267565"/>
            <a:ext cx="4293101" cy="493224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381" y="930151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2"/>
          </p:nvPr>
        </p:nvSpPr>
        <p:spPr>
          <a:xfrm>
            <a:off x="147317" y="929763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9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VERT_0-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57551" y="925811"/>
            <a:ext cx="4283523" cy="552114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96695" y="927329"/>
            <a:ext cx="4260850" cy="55279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1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VERT_2-Hdrs_2-T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551" y="1245425"/>
            <a:ext cx="4283523" cy="49362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382" y="1246909"/>
            <a:ext cx="4260850" cy="49211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9627" y="6240889"/>
            <a:ext cx="429768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21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99604" y="6235342"/>
            <a:ext cx="429768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21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381" y="930151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147317" y="929763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3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1_2-Hdrs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89" y="3675098"/>
            <a:ext cx="8827584" cy="24190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153988" y="1308101"/>
            <a:ext cx="4306887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228600" indent="-109728">
              <a:defRPr lang="en-US" sz="1600" dirty="0" smtClean="0"/>
            </a:lvl2pPr>
            <a:lvl3pPr marL="457200" indent="-109728"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4695966" y="1308101"/>
            <a:ext cx="4294048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381" y="930151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147317" y="929763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1_0-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7"/>
          </p:nvPr>
        </p:nvSpPr>
        <p:spPr>
          <a:xfrm>
            <a:off x="153988" y="3754555"/>
            <a:ext cx="8841731" cy="24271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153988" y="942975"/>
            <a:ext cx="4306887" cy="26543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228600" indent="-109728">
              <a:defRPr lang="en-US" sz="1600" dirty="0" smtClean="0"/>
            </a:lvl2pPr>
            <a:lvl3pPr marL="457200" indent="-109728"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8"/>
          </p:nvPr>
        </p:nvSpPr>
        <p:spPr>
          <a:xfrm>
            <a:off x="4695966" y="942975"/>
            <a:ext cx="4294048" cy="26543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4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Quad_1-Hdr_top / 2-Hdrs_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half" idx="17"/>
          </p:nvPr>
        </p:nvSpPr>
        <p:spPr>
          <a:xfrm>
            <a:off x="153988" y="1308101"/>
            <a:ext cx="4306887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228600" indent="-109728">
              <a:defRPr lang="en-US" sz="1600" dirty="0" smtClean="0"/>
            </a:lvl2pPr>
            <a:lvl3pPr marL="457200" indent="-109728"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8"/>
          </p:nvPr>
        </p:nvSpPr>
        <p:spPr>
          <a:xfrm>
            <a:off x="4695966" y="1308101"/>
            <a:ext cx="4294048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9"/>
          </p:nvPr>
        </p:nvSpPr>
        <p:spPr>
          <a:xfrm>
            <a:off x="153988" y="4002206"/>
            <a:ext cx="4306887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0"/>
          </p:nvPr>
        </p:nvSpPr>
        <p:spPr>
          <a:xfrm>
            <a:off x="4695966" y="4002206"/>
            <a:ext cx="4294048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53987" y="277337"/>
            <a:ext cx="8829675" cy="56356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3988" y="933450"/>
            <a:ext cx="8836025" cy="320675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686497" y="3628093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6"/>
          </p:nvPr>
        </p:nvSpPr>
        <p:spPr>
          <a:xfrm>
            <a:off x="151433" y="3627705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8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277" y="1825220"/>
            <a:ext cx="3295650" cy="45512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797365" y="2402374"/>
            <a:ext cx="5783262" cy="126353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06867" y="4054293"/>
            <a:ext cx="5554312" cy="999621"/>
          </a:xfrm>
          <a:noFill/>
        </p:spPr>
        <p:txBody>
          <a:bodyPr wrap="square" rtlCol="0" anchor="t" anchorCtr="0">
            <a:normAutofit/>
          </a:bodyPr>
          <a:lstStyle>
            <a:lvl1pPr>
              <a:defRPr lang="en-US" sz="28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15849" y="5250189"/>
            <a:ext cx="5584590" cy="989973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800" dirty="0">
                <a:latin typeface="+mn-lt"/>
                <a:cs typeface="+mn-cs"/>
              </a:defRPr>
            </a:lvl1pPr>
          </a:lstStyle>
          <a:p>
            <a:pPr marL="0" lvl="0">
              <a:spcAft>
                <a:spcPts val="0"/>
              </a:spcAft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13004" y="3853285"/>
            <a:ext cx="5573993" cy="184666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1200" dirty="0" smtClean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4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Quad_2-Hdr_top / 0-Hdrs_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7" y="288223"/>
            <a:ext cx="8827915" cy="5363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381" y="930151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4"/>
          </p:nvPr>
        </p:nvSpPr>
        <p:spPr>
          <a:xfrm>
            <a:off x="147317" y="929763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153988" y="1308101"/>
            <a:ext cx="4306887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228600" indent="-109728">
              <a:defRPr lang="en-US" sz="1600" dirty="0" smtClean="0"/>
            </a:lvl2pPr>
            <a:lvl3pPr marL="457200" indent="-109728"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8"/>
          </p:nvPr>
        </p:nvSpPr>
        <p:spPr>
          <a:xfrm>
            <a:off x="4679340" y="1308101"/>
            <a:ext cx="4294048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153988" y="3697406"/>
            <a:ext cx="4306887" cy="252051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0"/>
          </p:nvPr>
        </p:nvSpPr>
        <p:spPr>
          <a:xfrm>
            <a:off x="4679340" y="3697406"/>
            <a:ext cx="4294048" cy="252051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6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Quad_4-Hd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" y="277337"/>
            <a:ext cx="8829675" cy="56356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381" y="930151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14"/>
          </p:nvPr>
        </p:nvSpPr>
        <p:spPr>
          <a:xfrm>
            <a:off x="147317" y="929763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17"/>
          </p:nvPr>
        </p:nvSpPr>
        <p:spPr>
          <a:xfrm>
            <a:off x="153988" y="1308101"/>
            <a:ext cx="4306887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228600" indent="-109728">
              <a:defRPr lang="en-US" sz="1600" dirty="0" smtClean="0"/>
            </a:lvl2pPr>
            <a:lvl3pPr marL="457200" indent="-109728"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8"/>
          </p:nvPr>
        </p:nvSpPr>
        <p:spPr>
          <a:xfrm>
            <a:off x="4695966" y="1308101"/>
            <a:ext cx="4294048" cy="22891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153988" y="4002206"/>
            <a:ext cx="4306887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0"/>
          </p:nvPr>
        </p:nvSpPr>
        <p:spPr>
          <a:xfrm>
            <a:off x="4695966" y="4002206"/>
            <a:ext cx="4294048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686497" y="3628093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6"/>
          </p:nvPr>
        </p:nvSpPr>
        <p:spPr>
          <a:xfrm>
            <a:off x="151433" y="3627705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2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Quad_0-Hd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" y="277337"/>
            <a:ext cx="8829675" cy="56356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153988" y="942975"/>
            <a:ext cx="4306887" cy="26543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228600" indent="-109728">
              <a:defRPr lang="en-US" sz="1600" dirty="0" smtClean="0"/>
            </a:lvl2pPr>
            <a:lvl3pPr marL="457200" indent="-109728"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4695966" y="942975"/>
            <a:ext cx="4294048" cy="26543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153988" y="3657600"/>
            <a:ext cx="4306887" cy="256459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0"/>
          </p:nvPr>
        </p:nvSpPr>
        <p:spPr>
          <a:xfrm>
            <a:off x="4695966" y="3657600"/>
            <a:ext cx="4294048" cy="256459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2-All_Hd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6151816" y="935038"/>
            <a:ext cx="2832259" cy="319087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3155871" y="935038"/>
            <a:ext cx="2832259" cy="319087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" y="277337"/>
            <a:ext cx="8829675" cy="56356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idx="1"/>
          </p:nvPr>
        </p:nvSpPr>
        <p:spPr>
          <a:xfrm>
            <a:off x="153988" y="935038"/>
            <a:ext cx="2834640" cy="319087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153988" y="1309020"/>
            <a:ext cx="2860675" cy="216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42" name="Content Placeholder 7"/>
          <p:cNvSpPr>
            <a:spLocks noGrp="1"/>
          </p:cNvSpPr>
          <p:nvPr>
            <p:ph sz="quarter" idx="31"/>
          </p:nvPr>
        </p:nvSpPr>
        <p:spPr>
          <a:xfrm>
            <a:off x="3141663" y="1313139"/>
            <a:ext cx="2860675" cy="216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32"/>
          </p:nvPr>
        </p:nvSpPr>
        <p:spPr>
          <a:xfrm>
            <a:off x="6145612" y="1304901"/>
            <a:ext cx="2860675" cy="216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686497" y="3636406"/>
            <a:ext cx="4295275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6"/>
          </p:nvPr>
        </p:nvSpPr>
        <p:spPr>
          <a:xfrm>
            <a:off x="151433" y="3627705"/>
            <a:ext cx="429768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153988" y="4002206"/>
            <a:ext cx="4306887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0"/>
          </p:nvPr>
        </p:nvSpPr>
        <p:spPr>
          <a:xfrm>
            <a:off x="4695966" y="4002206"/>
            <a:ext cx="4294048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4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1-All_Hd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6151816" y="935038"/>
            <a:ext cx="2832259" cy="319087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3155871" y="935038"/>
            <a:ext cx="2832259" cy="319087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27"/>
          </p:nvPr>
        </p:nvSpPr>
        <p:spPr>
          <a:xfrm>
            <a:off x="153988" y="4002206"/>
            <a:ext cx="8841731" cy="22390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" y="277337"/>
            <a:ext cx="8829675" cy="56356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idx="1"/>
          </p:nvPr>
        </p:nvSpPr>
        <p:spPr>
          <a:xfrm>
            <a:off x="153988" y="935038"/>
            <a:ext cx="2834640" cy="319087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6"/>
          </p:nvPr>
        </p:nvSpPr>
        <p:spPr>
          <a:xfrm>
            <a:off x="151433" y="3627705"/>
            <a:ext cx="8822830" cy="315661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"/>
          <p:cNvSpPr>
            <a:spLocks noGrp="1"/>
          </p:cNvSpPr>
          <p:nvPr>
            <p:ph sz="quarter" idx="30"/>
          </p:nvPr>
        </p:nvSpPr>
        <p:spPr>
          <a:xfrm>
            <a:off x="153491" y="1309020"/>
            <a:ext cx="2860675" cy="216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1"/>
          </p:nvPr>
        </p:nvSpPr>
        <p:spPr>
          <a:xfrm>
            <a:off x="3141166" y="1313139"/>
            <a:ext cx="2860675" cy="216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2"/>
          </p:nvPr>
        </p:nvSpPr>
        <p:spPr>
          <a:xfrm>
            <a:off x="6145612" y="1304901"/>
            <a:ext cx="2860675" cy="216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3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-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27" y="290520"/>
            <a:ext cx="8827915" cy="536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0"/>
          </p:nvPr>
        </p:nvSpPr>
        <p:spPr>
          <a:xfrm>
            <a:off x="153988" y="927999"/>
            <a:ext cx="5698172" cy="52196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6874" y="3742416"/>
            <a:ext cx="3063138" cy="498238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926873" y="935038"/>
            <a:ext cx="3063139" cy="461500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1"/>
          </p:nvPr>
        </p:nvSpPr>
        <p:spPr>
          <a:xfrm>
            <a:off x="5926974" y="1408670"/>
            <a:ext cx="3063039" cy="233311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/>
            </a:lvl1pPr>
            <a:lvl2pPr marL="228600" indent="-109728">
              <a:defRPr lang="en-US" sz="1200" dirty="0" smtClean="0"/>
            </a:lvl2pPr>
            <a:lvl3pPr marL="457200" indent="-109728">
              <a:defRPr sz="11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3"/>
          </p:nvPr>
        </p:nvSpPr>
        <p:spPr>
          <a:xfrm>
            <a:off x="5926974" y="4263081"/>
            <a:ext cx="3063039" cy="18905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/>
            </a:lvl1pPr>
            <a:lvl2pPr marL="118872" indent="0"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1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5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303213"/>
            <a:ext cx="9144000" cy="324802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1" y="-1"/>
            <a:ext cx="9144001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51238"/>
            <a:ext cx="9144000" cy="3306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6867" y="4716582"/>
            <a:ext cx="5554312" cy="966399"/>
          </a:xfrm>
          <a:noFill/>
        </p:spPr>
        <p:txBody>
          <a:bodyPr wrap="square" rtlCol="0" anchor="t" anchorCtr="0">
            <a:normAutofit/>
          </a:bodyPr>
          <a:lstStyle>
            <a:lvl1pPr>
              <a:defRPr lang="en-US" sz="28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5849" y="5725103"/>
            <a:ext cx="5584590" cy="686925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800" dirty="0">
                <a:latin typeface="+mn-lt"/>
                <a:cs typeface="+mn-cs"/>
              </a:defRPr>
            </a:lvl1pPr>
          </a:lstStyle>
          <a:p>
            <a:pPr marL="0" lvl="0">
              <a:spcAft>
                <a:spcPts val="0"/>
              </a:spcAft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277" y="3886367"/>
            <a:ext cx="3295650" cy="45512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13004" y="4515574"/>
            <a:ext cx="4572235" cy="184666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en-US" sz="1200" dirty="0" smtClean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5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62418" y="920941"/>
            <a:ext cx="8807132" cy="53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3" y="290520"/>
            <a:ext cx="8827915" cy="536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3" y="290520"/>
            <a:ext cx="8827915" cy="5363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_Horz_0-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53988" y="986268"/>
            <a:ext cx="8836024" cy="26332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5"/>
          </p:nvPr>
        </p:nvSpPr>
        <p:spPr>
          <a:xfrm>
            <a:off x="153988" y="3678246"/>
            <a:ext cx="8836024" cy="23949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5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_Horz_2-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47" y="294239"/>
            <a:ext cx="8827915" cy="5363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53491" y="3618985"/>
            <a:ext cx="8836025" cy="320675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91" y="6584013"/>
            <a:ext cx="91449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53988" y="1304924"/>
            <a:ext cx="8836024" cy="23145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5"/>
          </p:nvPr>
        </p:nvSpPr>
        <p:spPr>
          <a:xfrm>
            <a:off x="153988" y="3996643"/>
            <a:ext cx="8836024" cy="221365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 marL="118872" indent="0"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7472" indent="0">
              <a:defRPr lang="en-US" sz="1400" b="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8600" lvl="1" indent="-10972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457200" lvl="2" indent="-10972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3988" y="933450"/>
            <a:ext cx="8836025" cy="320675"/>
          </a:xfrm>
          <a:gradFill flip="none" rotWithShape="1">
            <a:gsLst>
              <a:gs pos="66000">
                <a:schemeClr val="bg2">
                  <a:lumMod val="75000"/>
                </a:schemeClr>
              </a:gs>
              <a:gs pos="19000">
                <a:schemeClr val="tx1">
                  <a:lumMod val="10000"/>
                  <a:lumOff val="9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rm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240889"/>
            <a:ext cx="9144000" cy="350837"/>
          </a:xfr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2100" kern="1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3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7380"/>
            <a:ext cx="9144000" cy="572207"/>
          </a:xfrm>
          <a:prstGeom prst="rect">
            <a:avLst/>
          </a:prstGeom>
          <a:gradFill flip="none" rotWithShape="1">
            <a:gsLst>
              <a:gs pos="59168">
                <a:srgbClr val="1B75BA"/>
              </a:gs>
              <a:gs pos="36000">
                <a:srgbClr val="1B75BA"/>
              </a:gs>
              <a:gs pos="0">
                <a:srgbClr val="124B8C"/>
              </a:gs>
              <a:gs pos="100000">
                <a:srgbClr val="124B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1" y="-4442"/>
            <a:ext cx="9144001" cy="2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\\psf\Host\Volumes\Design A-Z\POLARIS\11771_Polaris-Corporate PowerPoint Template\11771_CREATIVE_PROD_2\11771_PRODUCTION\11771_PPT_TemplateMap_KL Folder\For_ppt_guy\Polaris_Logo.pn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657" y="36112"/>
            <a:ext cx="1522924" cy="2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043" y="296536"/>
            <a:ext cx="8827915" cy="53637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18" y="920941"/>
            <a:ext cx="8807132" cy="558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6755" y="6608150"/>
            <a:ext cx="621792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E855780E-3866-46CD-9270-CC3A93C6A43B}" type="slidenum">
              <a:rPr lang="en-US" smtClean="0">
                <a:solidFill>
                  <a:srgbClr val="262626"/>
                </a:solidFill>
              </a:rPr>
              <a:pPr/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1150" y="6605103"/>
            <a:ext cx="3965337" cy="228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algn="l" defTabSz="914400" rtl="0" eaLnBrk="1" latinLnBrk="0" hangingPunct="1">
              <a:def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mtClean="0">
                <a:solidFill>
                  <a:srgbClr val="262626"/>
                </a:solidFill>
              </a:rPr>
              <a:t>Footer Here</a:t>
            </a:r>
            <a:endParaRPr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7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25400" dist="254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2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800" b="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5850" indent="-171450" algn="l" defTabSz="914400" rtl="0" eaLnBrk="1" latinLnBrk="0" hangingPunct="1">
        <a:lnSpc>
          <a:spcPct val="90000"/>
        </a:lnSpc>
        <a:spcBef>
          <a:spcPts val="300"/>
        </a:spcBef>
        <a:buFont typeface="Arial" pitchFamily="34" charset="0"/>
        <a:buNone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Acquisition – Kolpin Outdoors, Inc.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April 1, 2014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Strategic Fit for Polaris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smtClean="0"/>
              <a:t>Kolpin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7"/>
          </p:nvPr>
        </p:nvSpPr>
        <p:spPr>
          <a:xfrm>
            <a:off x="102078" y="1266405"/>
            <a:ext cx="4596290" cy="228917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Develops innovative, value-focused Powersports aftermarket accessory/outdoor lifestyle products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Highly respected brand, </a:t>
            </a:r>
            <a:r>
              <a:rPr lang="en-US" sz="1400" dirty="0" smtClean="0"/>
              <a:t>established customer </a:t>
            </a:r>
            <a:r>
              <a:rPr lang="en-US" sz="1400" dirty="0"/>
              <a:t>base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/>
              <a:t>2013 Sales ~$</a:t>
            </a:r>
            <a:r>
              <a:rPr lang="en-US" sz="1400" dirty="0"/>
              <a:t>20 million, primarily </a:t>
            </a:r>
            <a:r>
              <a:rPr lang="en-US" sz="1400" dirty="0" smtClean="0"/>
              <a:t>N.A</a:t>
            </a:r>
            <a:r>
              <a:rPr lang="en-US" sz="1400" dirty="0"/>
              <a:t>.</a:t>
            </a:r>
          </a:p>
          <a:p>
            <a:pPr marL="112713" lvl="1" indent="-523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i="1" dirty="0" smtClean="0"/>
              <a:t>Portfolio of 650+ products, approximately </a:t>
            </a:r>
            <a:r>
              <a:rPr lang="en-US" sz="1300" i="1" dirty="0"/>
              <a:t>55 employees</a:t>
            </a:r>
          </a:p>
          <a:p>
            <a:pPr marL="112713" lvl="1" indent="-523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i="1" dirty="0" smtClean="0"/>
              <a:t>Headquarters / Distribution in Fox Lake, WI</a:t>
            </a:r>
          </a:p>
          <a:p>
            <a:pPr marL="112713" lvl="1" indent="-523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i="1" dirty="0" smtClean="0"/>
              <a:t>Rotational and Injection Molding in Cuyahoga Falls, OH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8"/>
          </p:nvPr>
        </p:nvSpPr>
        <p:spPr>
          <a:xfrm>
            <a:off x="4661462" y="1266405"/>
            <a:ext cx="4294048" cy="22891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Extends channel, market and customer reach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Strong brand platform for expansion of value-priced aftermarket/outdoor accessories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Long-term sourcing and operational synergies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Increased credibility for both brands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Strong gross margins – in line with Polaris’ accessory gross margins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Slightly dilutive to operating income in 2014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2013 ORV Accessory Sales by Brand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r>
              <a:rPr lang="en-US" dirty="0" smtClean="0"/>
              <a:t>Distribution Channels</a:t>
            </a:r>
            <a:endParaRPr lang="en-US" dirty="0"/>
          </a:p>
        </p:txBody>
      </p:sp>
      <p:pic>
        <p:nvPicPr>
          <p:cNvPr id="43" name="Picture 20" descr="C:\Users\pajames\AppData\Local\Microsoft\Windows\Temporary Internet Files\Content.Outlook\ZCVPFDSI\Logo_White_PMS 375 - black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21" y="298629"/>
            <a:ext cx="1539773" cy="51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392" y="6261890"/>
            <a:ext cx="455474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trademarks and logos depicted </a:t>
            </a:r>
            <a:r>
              <a:rPr lang="en-US" sz="9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 this section are </a:t>
            </a:r>
            <a:r>
              <a:rPr lang="en-US" sz="9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trademarks of their respective owners and are not affiliated with Polaris Industries Inc</a:t>
            </a:r>
            <a:r>
              <a:rPr lang="en-US" sz="9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n-US" sz="9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6" name="Picture 2"/>
          <p:cNvPicPr>
            <a:picLocks noGrp="1" noChangeAspect="1" noChangeArrowheads="1"/>
          </p:cNvPicPr>
          <p:nvPr>
            <p:ph sz="half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56" y="3827252"/>
            <a:ext cx="4456451" cy="272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5" y="3953774"/>
            <a:ext cx="44132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7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olaris MASTER">
  <a:themeElements>
    <a:clrScheme name="POLARIS 201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539B"/>
      </a:accent1>
      <a:accent2>
        <a:srgbClr val="007438"/>
      </a:accent2>
      <a:accent3>
        <a:srgbClr val="FC7C27"/>
      </a:accent3>
      <a:accent4>
        <a:srgbClr val="962427"/>
      </a:accent4>
      <a:accent5>
        <a:srgbClr val="929292"/>
      </a:accent5>
      <a:accent6>
        <a:srgbClr val="329FE9"/>
      </a:accent6>
      <a:hlink>
        <a:srgbClr val="FF0066"/>
      </a:hlink>
      <a:folHlink>
        <a:srgbClr val="003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145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2_Polaris MASTER</vt:lpstr>
      <vt:lpstr>Acquisition – Kolpin Outdoors, Inc.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Acquisition – KLIM Technical Riding Gear</dc:title>
  <dc:creator>pcadmin</dc:creator>
  <cp:lastModifiedBy>pcadmin</cp:lastModifiedBy>
  <cp:revision>65</cp:revision>
  <cp:lastPrinted>2014-04-01T21:42:58Z</cp:lastPrinted>
  <dcterms:created xsi:type="dcterms:W3CDTF">2014-03-18T13:11:08Z</dcterms:created>
  <dcterms:modified xsi:type="dcterms:W3CDTF">2014-04-02T15:36:39Z</dcterms:modified>
</cp:coreProperties>
</file>