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5546-952A-405D-AC90-19C7F47FFB75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55D-B772-4349-9AF6-77C2E5905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8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5546-952A-405D-AC90-19C7F47FFB75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55D-B772-4349-9AF6-77C2E5905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15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5546-952A-405D-AC90-19C7F47FFB75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55D-B772-4349-9AF6-77C2E5905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5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5546-952A-405D-AC90-19C7F47FFB75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55D-B772-4349-9AF6-77C2E5905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44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5546-952A-405D-AC90-19C7F47FFB75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55D-B772-4349-9AF6-77C2E5905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3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5546-952A-405D-AC90-19C7F47FFB75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55D-B772-4349-9AF6-77C2E5905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2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5546-952A-405D-AC90-19C7F47FFB75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55D-B772-4349-9AF6-77C2E5905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1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5546-952A-405D-AC90-19C7F47FFB75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55D-B772-4349-9AF6-77C2E5905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0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5546-952A-405D-AC90-19C7F47FFB75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55D-B772-4349-9AF6-77C2E5905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4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5546-952A-405D-AC90-19C7F47FFB75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55D-B772-4349-9AF6-77C2E5905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8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45546-952A-405D-AC90-19C7F47FFB75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C655D-B772-4349-9AF6-77C2E5905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63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5546-952A-405D-AC90-19C7F47FFB75}" type="datetimeFigureOut">
              <a:rPr lang="en-US" smtClean="0"/>
              <a:t>6/22/2017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C655D-B772-4349-9AF6-77C2E5905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0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" y="371475"/>
            <a:ext cx="12230100" cy="61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35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336" y="370332"/>
            <a:ext cx="12234672" cy="611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3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336" y="370332"/>
            <a:ext cx="12234672" cy="611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72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336" y="370332"/>
            <a:ext cx="12234672" cy="611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5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336" y="370332"/>
            <a:ext cx="12234672" cy="611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30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Digital River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McKenzie</dc:creator>
  <cp:lastModifiedBy>Kristin McKenzie</cp:lastModifiedBy>
  <cp:revision>1</cp:revision>
  <dcterms:created xsi:type="dcterms:W3CDTF">2017-06-22T14:39:19Z</dcterms:created>
  <dcterms:modified xsi:type="dcterms:W3CDTF">2017-06-22T14:40:04Z</dcterms:modified>
</cp:coreProperties>
</file>