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101" d="100"/>
          <a:sy n="101" d="100"/>
        </p:scale>
        <p:origin x="15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5546-952A-405D-AC90-19C7F47FFB75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655D-B772-4349-9AF6-77C2E5905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83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5546-952A-405D-AC90-19C7F47FFB75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655D-B772-4349-9AF6-77C2E5905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15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5546-952A-405D-AC90-19C7F47FFB75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655D-B772-4349-9AF6-77C2E5905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52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5546-952A-405D-AC90-19C7F47FFB75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655D-B772-4349-9AF6-77C2E5905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644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5546-952A-405D-AC90-19C7F47FFB75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655D-B772-4349-9AF6-77C2E5905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93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5546-952A-405D-AC90-19C7F47FFB75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655D-B772-4349-9AF6-77C2E5905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23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5546-952A-405D-AC90-19C7F47FFB75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655D-B772-4349-9AF6-77C2E5905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1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5546-952A-405D-AC90-19C7F47FFB75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655D-B772-4349-9AF6-77C2E5905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02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5546-952A-405D-AC90-19C7F47FFB75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655D-B772-4349-9AF6-77C2E5905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4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5546-952A-405D-AC90-19C7F47FFB75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655D-B772-4349-9AF6-77C2E5905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5546-952A-405D-AC90-19C7F47FFB75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655D-B772-4349-9AF6-77C2E5905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6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5546-952A-405D-AC90-19C7F47FFB75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C655D-B772-4349-9AF6-77C2E59053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0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0" y="371475"/>
            <a:ext cx="12230100" cy="61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35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36" y="370332"/>
            <a:ext cx="12234672" cy="611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3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36" y="370332"/>
            <a:ext cx="12234672" cy="611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72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36" y="370332"/>
            <a:ext cx="12234672" cy="611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95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36" y="370332"/>
            <a:ext cx="12234672" cy="611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30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Digital River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McKenzie</dc:creator>
  <cp:lastModifiedBy>Kristin McKenzie</cp:lastModifiedBy>
  <cp:revision>1</cp:revision>
  <dcterms:created xsi:type="dcterms:W3CDTF">2017-06-22T14:39:19Z</dcterms:created>
  <dcterms:modified xsi:type="dcterms:W3CDTF">2017-06-22T14:40:04Z</dcterms:modified>
</cp:coreProperties>
</file>