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Override3.xml" ContentType="application/vnd.openxmlformats-officedocument.themeOverrid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theme/themeOverride4.xml" ContentType="application/vnd.openxmlformats-officedocument.themeOverrid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4.xml" ContentType="application/vnd.openxmlformats-officedocument.theme+xml"/>
  <Override PartName="/ppt/theme/themeOverride5.xml" ContentType="application/vnd.openxmlformats-officedocument.themeOverrid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theme/themeOverride6.xml" ContentType="application/vnd.openxmlformats-officedocument.themeOverrid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7.xml" ContentType="application/vnd.openxmlformats-officedocument.theme+xml"/>
  <Override PartName="/ppt/theme/themeOverride7.xml" ContentType="application/vnd.openxmlformats-officedocument.themeOverrid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8.xml" ContentType="application/vnd.openxmlformats-officedocument.theme+xml"/>
  <Override PartName="/ppt/theme/themeOverride8.xml" ContentType="application/vnd.openxmlformats-officedocument.themeOverrid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4" r:id="rId2"/>
    <p:sldMasterId id="2147483663" r:id="rId3"/>
    <p:sldMasterId id="2147483671" r:id="rId4"/>
    <p:sldMasterId id="2147483673" r:id="rId5"/>
    <p:sldMasterId id="2147483675" r:id="rId6"/>
    <p:sldMasterId id="2147483682" r:id="rId7"/>
    <p:sldMasterId id="2147483690" r:id="rId8"/>
    <p:sldMasterId id="2147483698" r:id="rId9"/>
    <p:sldMasterId id="2147483707" r:id="rId10"/>
    <p:sldMasterId id="2147483719" r:id="rId11"/>
    <p:sldMasterId id="2147483731" r:id="rId12"/>
    <p:sldMasterId id="2147483759" r:id="rId13"/>
    <p:sldMasterId id="2147483743" r:id="rId14"/>
    <p:sldMasterId id="2147483751" r:id="rId15"/>
    <p:sldMasterId id="2147483783" r:id="rId16"/>
    <p:sldMasterId id="2147483788" r:id="rId17"/>
    <p:sldMasterId id="2147483797" r:id="rId18"/>
  </p:sldMasterIdLst>
  <p:notesMasterIdLst>
    <p:notesMasterId r:id="rId26"/>
  </p:notesMasterIdLst>
  <p:handoutMasterIdLst>
    <p:handoutMasterId r:id="rId27"/>
  </p:handoutMasterIdLst>
  <p:sldIdLst>
    <p:sldId id="719" r:id="rId19"/>
    <p:sldId id="755" r:id="rId20"/>
    <p:sldId id="754" r:id="rId21"/>
    <p:sldId id="752" r:id="rId22"/>
    <p:sldId id="753" r:id="rId23"/>
    <p:sldId id="722" r:id="rId24"/>
    <p:sldId id="756"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mm, Patricia" initials="H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442"/>
    <a:srgbClr val="E9EAE8"/>
    <a:srgbClr val="EEEEEE"/>
    <a:srgbClr val="EDEDED"/>
    <a:srgbClr val="8AA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95" autoAdjust="0"/>
    <p:restoredTop sz="96558" autoAdjust="0"/>
  </p:normalViewPr>
  <p:slideViewPr>
    <p:cSldViewPr>
      <p:cViewPr>
        <p:scale>
          <a:sx n="80" d="100"/>
          <a:sy n="80" d="100"/>
        </p:scale>
        <p:origin x="-72"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144"/>
    </p:cViewPr>
  </p:sorterViewPr>
  <p:notesViewPr>
    <p:cSldViewPr>
      <p:cViewPr varScale="1">
        <p:scale>
          <a:sx n="62" d="100"/>
          <a:sy n="62" d="100"/>
        </p:scale>
        <p:origin x="-3176"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DEB27D6-45E8-2D4D-9F16-BB37F0BEA8A8}" type="datetimeFigureOut">
              <a:rPr lang="en-US" smtClean="0"/>
              <a:t>9/28/2015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DF821D6-7DFA-ED46-9831-A68D1BCAAF98}" type="slidenum">
              <a:rPr lang="en-US" smtClean="0"/>
              <a:t>‹#›</a:t>
            </a:fld>
            <a:endParaRPr lang="en-US" dirty="0"/>
          </a:p>
        </p:txBody>
      </p:sp>
    </p:spTree>
    <p:extLst>
      <p:ext uri="{BB962C8B-B14F-4D97-AF65-F5344CB8AC3E}">
        <p14:creationId xmlns:p14="http://schemas.microsoft.com/office/powerpoint/2010/main" val="1096939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977CB0-BC9D-4C1A-BA21-885DFE1A2519}" type="datetimeFigureOut">
              <a:rPr lang="en-US" smtClean="0"/>
              <a:t>9/28/2015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DAF60B-B403-435F-AC75-1F7D833D3987}" type="slidenum">
              <a:rPr lang="en-US" smtClean="0"/>
              <a:t>‹#›</a:t>
            </a:fld>
            <a:endParaRPr lang="en-US" dirty="0"/>
          </a:p>
        </p:txBody>
      </p:sp>
    </p:spTree>
    <p:extLst>
      <p:ext uri="{BB962C8B-B14F-4D97-AF65-F5344CB8AC3E}">
        <p14:creationId xmlns:p14="http://schemas.microsoft.com/office/powerpoint/2010/main" val="368360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AF60B-B403-435F-AC75-1F7D833D3987}" type="slidenum">
              <a:rPr lang="en-US" smtClean="0"/>
              <a:t>1</a:t>
            </a:fld>
            <a:endParaRPr lang="en-US" dirty="0"/>
          </a:p>
        </p:txBody>
      </p:sp>
    </p:spTree>
    <p:extLst>
      <p:ext uri="{BB962C8B-B14F-4D97-AF65-F5344CB8AC3E}">
        <p14:creationId xmlns:p14="http://schemas.microsoft.com/office/powerpoint/2010/main" val="398639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sz="1200" kern="1200" dirty="0" smtClean="0">
                <a:solidFill>
                  <a:schemeClr val="tx1"/>
                </a:solidFill>
                <a:effectLst/>
                <a:latin typeface="+mn-lt"/>
                <a:ea typeface="+mn-ea"/>
                <a:cs typeface="+mn-cs"/>
              </a:rPr>
              <a:t>Create as a build </a:t>
            </a:r>
          </a:p>
          <a:p>
            <a:pPr marL="0" lvl="0" indent="0">
              <a:buFont typeface="Arial"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AF60B-B403-435F-AC75-1F7D833D3987}" type="slidenum">
              <a:rPr lang="en-US" smtClean="0"/>
              <a:t>2</a:t>
            </a:fld>
            <a:endParaRPr lang="en-US" dirty="0"/>
          </a:p>
        </p:txBody>
      </p:sp>
    </p:spTree>
    <p:extLst>
      <p:ext uri="{BB962C8B-B14F-4D97-AF65-F5344CB8AC3E}">
        <p14:creationId xmlns:p14="http://schemas.microsoft.com/office/powerpoint/2010/main" val="86513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sz="1200" kern="1200" dirty="0" smtClean="0">
                <a:solidFill>
                  <a:schemeClr val="tx1"/>
                </a:solidFill>
                <a:effectLst/>
                <a:latin typeface="+mn-lt"/>
                <a:ea typeface="+mn-ea"/>
                <a:cs typeface="+mn-cs"/>
              </a:rPr>
              <a:t>Create as a build </a:t>
            </a:r>
          </a:p>
          <a:p>
            <a:pPr marL="0" lvl="0" indent="0">
              <a:buFont typeface="Arial"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AF60B-B403-435F-AC75-1F7D833D3987}" type="slidenum">
              <a:rPr lang="en-US" smtClean="0"/>
              <a:t>3</a:t>
            </a:fld>
            <a:endParaRPr lang="en-US" dirty="0"/>
          </a:p>
        </p:txBody>
      </p:sp>
    </p:spTree>
    <p:extLst>
      <p:ext uri="{BB962C8B-B14F-4D97-AF65-F5344CB8AC3E}">
        <p14:creationId xmlns:p14="http://schemas.microsoft.com/office/powerpoint/2010/main" val="86513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sz="1200" kern="1200" dirty="0" smtClean="0">
                <a:solidFill>
                  <a:schemeClr val="tx1"/>
                </a:solidFill>
                <a:effectLst/>
                <a:latin typeface="+mn-lt"/>
                <a:ea typeface="+mn-ea"/>
                <a:cs typeface="+mn-cs"/>
              </a:rPr>
              <a:t>Create as a build </a:t>
            </a:r>
          </a:p>
          <a:p>
            <a:pPr marL="0" lvl="0" indent="0">
              <a:buFont typeface="Arial"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AF60B-B403-435F-AC75-1F7D833D3987}" type="slidenum">
              <a:rPr lang="en-US" smtClean="0"/>
              <a:t>4</a:t>
            </a:fld>
            <a:endParaRPr lang="en-US" dirty="0"/>
          </a:p>
        </p:txBody>
      </p:sp>
    </p:spTree>
    <p:extLst>
      <p:ext uri="{BB962C8B-B14F-4D97-AF65-F5344CB8AC3E}">
        <p14:creationId xmlns:p14="http://schemas.microsoft.com/office/powerpoint/2010/main" val="86513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sz="1200" kern="1200" dirty="0" smtClean="0">
                <a:solidFill>
                  <a:schemeClr val="tx1"/>
                </a:solidFill>
                <a:effectLst/>
                <a:latin typeface="+mn-lt"/>
                <a:ea typeface="+mn-ea"/>
                <a:cs typeface="+mn-cs"/>
              </a:rPr>
              <a:t>Create as a build </a:t>
            </a:r>
          </a:p>
          <a:p>
            <a:pPr marL="0" lvl="0" indent="0">
              <a:buFont typeface="Arial"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AF60B-B403-435F-AC75-1F7D833D3987}" type="slidenum">
              <a:rPr lang="en-US" smtClean="0"/>
              <a:t>5</a:t>
            </a:fld>
            <a:endParaRPr lang="en-US" dirty="0"/>
          </a:p>
        </p:txBody>
      </p:sp>
    </p:spTree>
    <p:extLst>
      <p:ext uri="{BB962C8B-B14F-4D97-AF65-F5344CB8AC3E}">
        <p14:creationId xmlns:p14="http://schemas.microsoft.com/office/powerpoint/2010/main" val="86513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sz="1200" kern="1200" dirty="0" smtClean="0">
                <a:solidFill>
                  <a:schemeClr val="tx1"/>
                </a:solidFill>
                <a:effectLst/>
                <a:latin typeface="+mn-lt"/>
                <a:ea typeface="+mn-ea"/>
                <a:cs typeface="+mn-cs"/>
              </a:rPr>
              <a:t>Create as a build </a:t>
            </a:r>
          </a:p>
          <a:p>
            <a:pPr marL="0" lvl="0" indent="0">
              <a:buFont typeface="Arial"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AF60B-B403-435F-AC75-1F7D833D3987}" type="slidenum">
              <a:rPr lang="en-US" smtClean="0"/>
              <a:t>6</a:t>
            </a:fld>
            <a:endParaRPr lang="en-US" dirty="0"/>
          </a:p>
        </p:txBody>
      </p:sp>
    </p:spTree>
    <p:extLst>
      <p:ext uri="{BB962C8B-B14F-4D97-AF65-F5344CB8AC3E}">
        <p14:creationId xmlns:p14="http://schemas.microsoft.com/office/powerpoint/2010/main" val="86513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sz="1200" kern="1200" dirty="0" smtClean="0">
                <a:solidFill>
                  <a:schemeClr val="tx1"/>
                </a:solidFill>
                <a:effectLst/>
                <a:latin typeface="+mn-lt"/>
                <a:ea typeface="+mn-ea"/>
                <a:cs typeface="+mn-cs"/>
              </a:rPr>
              <a:t>Create as a build </a:t>
            </a:r>
          </a:p>
          <a:p>
            <a:pPr marL="0" lvl="0" indent="0">
              <a:buFont typeface="Arial"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AF60B-B403-435F-AC75-1F7D833D3987}" type="slidenum">
              <a:rPr lang="en-US" smtClean="0"/>
              <a:t>7</a:t>
            </a:fld>
            <a:endParaRPr lang="en-US" dirty="0"/>
          </a:p>
        </p:txBody>
      </p:sp>
    </p:spTree>
    <p:extLst>
      <p:ext uri="{BB962C8B-B14F-4D97-AF65-F5344CB8AC3E}">
        <p14:creationId xmlns:p14="http://schemas.microsoft.com/office/powerpoint/2010/main" val="86513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12.emf"/></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7.xml"/><Relationship Id="rId1" Type="http://schemas.openxmlformats.org/officeDocument/2006/relationships/themeOverride" Target="../theme/themeOverride7.xml"/><Relationship Id="rId4" Type="http://schemas.openxmlformats.org/officeDocument/2006/relationships/image" Target="../media/image12.emf"/></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8.xml"/><Relationship Id="rId1" Type="http://schemas.openxmlformats.org/officeDocument/2006/relationships/themeOverride" Target="../theme/themeOverride8.xml"/><Relationship Id="rId4" Type="http://schemas.openxmlformats.org/officeDocument/2006/relationships/image" Target="../media/image12.emf"/></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hemeOverride" Target="../theme/themeOverride2.xml"/><Relationship Id="rId4" Type="http://schemas.openxmlformats.org/officeDocument/2006/relationships/image" Target="../media/image12.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8.xml"/><Relationship Id="rId1" Type="http://schemas.openxmlformats.org/officeDocument/2006/relationships/themeOverride" Target="../theme/themeOverride3.xml"/><Relationship Id="rId4" Type="http://schemas.openxmlformats.org/officeDocument/2006/relationships/image" Target="../media/image12.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9.xml"/><Relationship Id="rId1" Type="http://schemas.openxmlformats.org/officeDocument/2006/relationships/themeOverride" Target="../theme/themeOverride4.xml"/><Relationship Id="rId4" Type="http://schemas.openxmlformats.org/officeDocument/2006/relationships/image" Target="../media/image12.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4.xml"/><Relationship Id="rId1" Type="http://schemas.openxmlformats.org/officeDocument/2006/relationships/themeOverride" Target="../theme/themeOverride5.xml"/><Relationship Id="rId4" Type="http://schemas.openxmlformats.org/officeDocument/2006/relationships/image" Target="../media/image12.emf"/></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5.xml"/><Relationship Id="rId1" Type="http://schemas.openxmlformats.org/officeDocument/2006/relationships/themeOverride" Target="../theme/themeOverride6.xml"/><Relationship Id="rId4" Type="http://schemas.openxmlformats.org/officeDocument/2006/relationships/image" Target="../media/image1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9467"/>
            <a:ext cx="7772400" cy="1088136"/>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02000"/>
            <a:ext cx="7772400" cy="713232"/>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0153766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34200" y="6356350"/>
            <a:ext cx="2133600" cy="365125"/>
          </a:xfrm>
          <a:prstGeom prst="rect">
            <a:avLst/>
          </a:prstGeom>
        </p:spPr>
        <p:txBody>
          <a:bodyPr/>
          <a:lstStyle/>
          <a:p>
            <a:fld id="{2C7DC82C-1351-4082-9453-E1D5D5856F5D}" type="slidenum">
              <a:rPr lang="en-US" smtClean="0"/>
              <a:t>‹#›</a:t>
            </a:fld>
            <a:endParaRPr lang="en-US" dirty="0"/>
          </a:p>
        </p:txBody>
      </p:sp>
    </p:spTree>
    <p:extLst>
      <p:ext uri="{BB962C8B-B14F-4D97-AF65-F5344CB8AC3E}">
        <p14:creationId xmlns:p14="http://schemas.microsoft.com/office/powerpoint/2010/main" val="38260786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58267"/>
          </a:xfrm>
        </p:spPr>
        <p:txBody>
          <a:bodyPr/>
          <a:lstStyle>
            <a:lvl1pPr>
              <a:spcBef>
                <a:spcPts val="0"/>
              </a:spcBef>
              <a:spcAft>
                <a:spcPts val="1200"/>
              </a:spcAft>
              <a:buClr>
                <a:schemeClr val="bg1">
                  <a:lumMod val="75000"/>
                </a:schemeClr>
              </a:buClr>
              <a:buSzPct val="100000"/>
              <a:buFont typeface="Lucida Grande"/>
              <a:buChar char="&gt;"/>
              <a:defRPr/>
            </a:lvl1pPr>
            <a:lvl2pPr>
              <a:spcBef>
                <a:spcPts val="0"/>
              </a:spcBef>
              <a:spcAft>
                <a:spcPts val="1200"/>
              </a:spcAft>
              <a:buClr>
                <a:schemeClr val="bg1">
                  <a:lumMod val="75000"/>
                </a:schemeClr>
              </a:buClr>
              <a:buFont typeface="Arial"/>
              <a:buChar char="•"/>
              <a:defRPr/>
            </a:lvl2pPr>
            <a:lvl3pPr>
              <a:spcBef>
                <a:spcPts val="0"/>
              </a:spcBef>
              <a:spcAft>
                <a:spcPts val="1200"/>
              </a:spcAft>
              <a:buClr>
                <a:schemeClr val="bg1">
                  <a:lumMod val="75000"/>
                </a:schemeClr>
              </a:buClr>
              <a:buFont typeface="Lucida Grande"/>
              <a:buChar char="−"/>
              <a:defRPr/>
            </a:lvl3pPr>
            <a:lvl4pPr>
              <a:spcBef>
                <a:spcPts val="0"/>
              </a:spcBef>
              <a:spcAft>
                <a:spcPts val="1200"/>
              </a:spcAft>
              <a:buClr>
                <a:schemeClr val="bg1">
                  <a:lumMod val="75000"/>
                </a:schemeClr>
              </a:buClr>
              <a:buFont typeface="Lucida Grande"/>
              <a:buChar char="&gt;"/>
              <a:defRPr/>
            </a:lvl4pPr>
            <a:lvl5pPr>
              <a:spcBef>
                <a:spcPts val="0"/>
              </a:spcBef>
              <a:spcAft>
                <a:spcPts val="1200"/>
              </a:spcAft>
              <a:buClr>
                <a:schemeClr val="bg1">
                  <a:lumMod val="75000"/>
                </a:schemeClr>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8434395"/>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64024"/>
          </a:xfrm>
        </p:spPr>
        <p:txBody>
          <a:bodyPr/>
          <a:lstStyle>
            <a:lvl1pPr>
              <a:spcBef>
                <a:spcPts val="0"/>
              </a:spcBef>
              <a:spcAft>
                <a:spcPts val="1200"/>
              </a:spcAft>
              <a:defRPr/>
            </a:lvl1pPr>
            <a:lvl2pPr>
              <a:spcBef>
                <a:spcPts val="0"/>
              </a:spcBef>
              <a:spcAft>
                <a:spcPts val="1200"/>
              </a:spcAft>
              <a:buFont typeface="Arial"/>
              <a:buChar char="•"/>
              <a:defRPr/>
            </a:lvl2pPr>
            <a:lvl3pPr>
              <a:spcBef>
                <a:spcPts val="0"/>
              </a:spcBef>
              <a:spcAft>
                <a:spcPts val="1200"/>
              </a:spcAft>
              <a:buFont typeface="Lucida Grande"/>
              <a:buChar char="−"/>
              <a:defRPr/>
            </a:lvl3pPr>
            <a:lvl4pPr>
              <a:spcBef>
                <a:spcPts val="0"/>
              </a:spcBef>
              <a:spcAft>
                <a:spcPts val="1200"/>
              </a:spcAft>
              <a:defRPr/>
            </a:lvl4pPr>
            <a:lvl5pPr>
              <a:spcBef>
                <a:spcPts val="0"/>
              </a:spcBef>
              <a:spcAft>
                <a:spcPts val="1200"/>
              </a:spcAft>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508441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061268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040188"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49691"/>
            <a:ext cx="4040188" cy="4033180"/>
          </a:xfrm>
        </p:spPr>
        <p:txBody>
          <a:bodyPr/>
          <a:lstStyle>
            <a:lvl1pPr>
              <a:defRPr sz="2400"/>
            </a:lvl1pPr>
            <a:lvl2pPr>
              <a:buFont typeface="Arial"/>
              <a:buChar char="•"/>
              <a:defRPr sz="2000"/>
            </a:lvl2pPr>
            <a:lvl3pPr>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49691"/>
            <a:ext cx="4041775" cy="4033180"/>
          </a:xfrm>
        </p:spPr>
        <p:txBody>
          <a:bodyPr/>
          <a:lstStyle>
            <a:lvl1pPr>
              <a:defRPr sz="2400"/>
            </a:lvl1pPr>
            <a:lvl2pPr>
              <a:buFont typeface="Arial"/>
              <a:buChar char="•"/>
              <a:defRPr sz="2000"/>
            </a:lvl2pPr>
            <a:lvl3pPr>
              <a:buSzPct val="100000"/>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480757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248215086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32770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313652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0248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695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676400"/>
            <a:ext cx="3695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1017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964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over2013.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ogo_Imation_PrimaryRED.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90575" y="658813"/>
            <a:ext cx="132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Placeholder 1"/>
          <p:cNvSpPr>
            <a:spLocks noGrp="1"/>
          </p:cNvSpPr>
          <p:nvPr>
            <p:ph type="ctrTitle"/>
          </p:nvPr>
        </p:nvSpPr>
        <p:spPr>
          <a:xfrm>
            <a:off x="787400" y="1039813"/>
            <a:ext cx="7772400" cy="1087437"/>
          </a:xfrm>
        </p:spPr>
        <p:txBody>
          <a:bodyPr/>
          <a:lstStyle>
            <a:lvl1pPr>
              <a:defRPr sz="3600">
                <a:solidFill>
                  <a:schemeClr val="bg1"/>
                </a:solidFill>
                <a:latin typeface="Arial" charset="0"/>
                <a:ea typeface="ＭＳ Ｐゴシック" charset="-128"/>
              </a:defRPr>
            </a:lvl1pPr>
          </a:lstStyle>
          <a:p>
            <a:r>
              <a:rPr lang="en-US" dirty="0"/>
              <a:t>Click to edit Master title style</a:t>
            </a:r>
          </a:p>
        </p:txBody>
      </p:sp>
      <p:sp>
        <p:nvSpPr>
          <p:cNvPr id="28676" name="Text Placeholder 2"/>
          <p:cNvSpPr>
            <a:spLocks noGrp="1"/>
          </p:cNvSpPr>
          <p:nvPr>
            <p:ph type="subTitle" idx="1"/>
          </p:nvPr>
        </p:nvSpPr>
        <p:spPr>
          <a:xfrm>
            <a:off x="790575" y="2607733"/>
            <a:ext cx="7769225" cy="712787"/>
          </a:xfrm>
        </p:spPr>
        <p:txBody>
          <a:bodyPr/>
          <a:lstStyle>
            <a:lvl1pPr marL="0" indent="0">
              <a:buFont typeface="Lucida Grande" charset="0"/>
              <a:buNone/>
              <a:defRPr sz="2000">
                <a:solidFill>
                  <a:schemeClr val="bg1"/>
                </a:solidFill>
                <a:latin typeface="Arial" charset="0"/>
                <a:ea typeface="ＭＳ Ｐゴシック" charset="-128"/>
              </a:defRPr>
            </a:lvl1pPr>
          </a:lstStyle>
          <a:p>
            <a:r>
              <a:rPr lang="en-US"/>
              <a:t>Click to edit Master subtitle style</a:t>
            </a:r>
          </a:p>
        </p:txBody>
      </p:sp>
    </p:spTree>
    <p:extLst>
      <p:ext uri="{BB962C8B-B14F-4D97-AF65-F5344CB8AC3E}">
        <p14:creationId xmlns:p14="http://schemas.microsoft.com/office/powerpoint/2010/main" val="9530178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over2013.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ogo_Imation_PrimaryRED.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90575" y="658813"/>
            <a:ext cx="132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Placeholder 1"/>
          <p:cNvSpPr>
            <a:spLocks noGrp="1"/>
          </p:cNvSpPr>
          <p:nvPr>
            <p:ph type="ctrTitle"/>
          </p:nvPr>
        </p:nvSpPr>
        <p:spPr>
          <a:xfrm>
            <a:off x="787400" y="1039813"/>
            <a:ext cx="7772400" cy="1087437"/>
          </a:xfrm>
        </p:spPr>
        <p:txBody>
          <a:bodyPr/>
          <a:lstStyle>
            <a:lvl1pPr>
              <a:defRPr sz="3600">
                <a:solidFill>
                  <a:schemeClr val="bg1"/>
                </a:solidFill>
                <a:latin typeface="Arial" charset="0"/>
                <a:ea typeface="ＭＳ Ｐゴシック" charset="-128"/>
              </a:defRPr>
            </a:lvl1pPr>
          </a:lstStyle>
          <a:p>
            <a:r>
              <a:rPr lang="en-US" dirty="0"/>
              <a:t>Click to edit Master title style</a:t>
            </a:r>
          </a:p>
        </p:txBody>
      </p:sp>
      <p:sp>
        <p:nvSpPr>
          <p:cNvPr id="28676" name="Text Placeholder 2"/>
          <p:cNvSpPr>
            <a:spLocks noGrp="1"/>
          </p:cNvSpPr>
          <p:nvPr>
            <p:ph type="subTitle" idx="1"/>
          </p:nvPr>
        </p:nvSpPr>
        <p:spPr>
          <a:xfrm>
            <a:off x="790575" y="2607733"/>
            <a:ext cx="7769225" cy="712787"/>
          </a:xfrm>
        </p:spPr>
        <p:txBody>
          <a:bodyPr/>
          <a:lstStyle>
            <a:lvl1pPr marL="0" indent="0">
              <a:buFont typeface="Lucida Grande" charset="0"/>
              <a:buNone/>
              <a:defRPr sz="2000">
                <a:solidFill>
                  <a:schemeClr val="bg1"/>
                </a:solidFill>
                <a:latin typeface="Arial" charset="0"/>
                <a:ea typeface="ＭＳ Ｐゴシック" charset="-128"/>
              </a:defRPr>
            </a:lvl1pPr>
          </a:lstStyle>
          <a:p>
            <a:r>
              <a:rPr lang="en-US"/>
              <a:t>Click to edit Master subtitle style</a:t>
            </a:r>
          </a:p>
        </p:txBody>
      </p:sp>
    </p:spTree>
    <p:extLst>
      <p:ext uri="{BB962C8B-B14F-4D97-AF65-F5344CB8AC3E}">
        <p14:creationId xmlns:p14="http://schemas.microsoft.com/office/powerpoint/2010/main" val="36185266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58267"/>
          </a:xfrm>
        </p:spPr>
        <p:txBody>
          <a:bodyPr/>
          <a:lstStyle>
            <a:lvl1pPr>
              <a:spcBef>
                <a:spcPts val="0"/>
              </a:spcBef>
              <a:spcAft>
                <a:spcPts val="1200"/>
              </a:spcAft>
              <a:buClr>
                <a:schemeClr val="bg1">
                  <a:lumMod val="75000"/>
                </a:schemeClr>
              </a:buClr>
              <a:buSzPct val="100000"/>
              <a:buFont typeface="Lucida Grande"/>
              <a:buChar char="&gt;"/>
              <a:defRPr/>
            </a:lvl1pPr>
            <a:lvl2pPr>
              <a:spcBef>
                <a:spcPts val="0"/>
              </a:spcBef>
              <a:spcAft>
                <a:spcPts val="1200"/>
              </a:spcAft>
              <a:buClr>
                <a:schemeClr val="bg1">
                  <a:lumMod val="75000"/>
                </a:schemeClr>
              </a:buClr>
              <a:buFont typeface="Arial"/>
              <a:buChar char="•"/>
              <a:defRPr/>
            </a:lvl2pPr>
            <a:lvl3pPr>
              <a:spcBef>
                <a:spcPts val="0"/>
              </a:spcBef>
              <a:spcAft>
                <a:spcPts val="1200"/>
              </a:spcAft>
              <a:buClr>
                <a:schemeClr val="bg1">
                  <a:lumMod val="75000"/>
                </a:schemeClr>
              </a:buClr>
              <a:buFont typeface="Lucida Grande"/>
              <a:buChar char="−"/>
              <a:defRPr/>
            </a:lvl3pPr>
            <a:lvl4pPr>
              <a:spcBef>
                <a:spcPts val="0"/>
              </a:spcBef>
              <a:spcAft>
                <a:spcPts val="1200"/>
              </a:spcAft>
              <a:buClr>
                <a:schemeClr val="bg1">
                  <a:lumMod val="75000"/>
                </a:schemeClr>
              </a:buClr>
              <a:buFont typeface="Lucida Grande"/>
              <a:buChar char="&gt;"/>
              <a:defRPr/>
            </a:lvl4pPr>
            <a:lvl5pPr>
              <a:spcBef>
                <a:spcPts val="0"/>
              </a:spcBef>
              <a:spcAft>
                <a:spcPts val="1200"/>
              </a:spcAft>
              <a:buClr>
                <a:schemeClr val="bg1">
                  <a:lumMod val="75000"/>
                </a:schemeClr>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3648509"/>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64024"/>
          </a:xfrm>
        </p:spPr>
        <p:txBody>
          <a:bodyPr/>
          <a:lstStyle>
            <a:lvl1pPr>
              <a:spcBef>
                <a:spcPts val="0"/>
              </a:spcBef>
              <a:spcAft>
                <a:spcPts val="1200"/>
              </a:spcAft>
              <a:defRPr/>
            </a:lvl1pPr>
            <a:lvl2pPr>
              <a:spcBef>
                <a:spcPts val="0"/>
              </a:spcBef>
              <a:spcAft>
                <a:spcPts val="1200"/>
              </a:spcAft>
              <a:buFont typeface="Arial"/>
              <a:buChar char="•"/>
              <a:defRPr/>
            </a:lvl2pPr>
            <a:lvl3pPr>
              <a:spcBef>
                <a:spcPts val="0"/>
              </a:spcBef>
              <a:spcAft>
                <a:spcPts val="1200"/>
              </a:spcAft>
              <a:buFont typeface="Lucida Grande"/>
              <a:buChar char="−"/>
              <a:defRPr/>
            </a:lvl3pPr>
            <a:lvl4pPr>
              <a:spcBef>
                <a:spcPts val="0"/>
              </a:spcBef>
              <a:spcAft>
                <a:spcPts val="1200"/>
              </a:spcAft>
              <a:defRPr/>
            </a:lvl4pPr>
            <a:lvl5pPr>
              <a:spcBef>
                <a:spcPts val="0"/>
              </a:spcBef>
              <a:spcAft>
                <a:spcPts val="1200"/>
              </a:spcAft>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08341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617975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040188"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49691"/>
            <a:ext cx="4040188" cy="4033180"/>
          </a:xfrm>
        </p:spPr>
        <p:txBody>
          <a:bodyPr/>
          <a:lstStyle>
            <a:lvl1pPr>
              <a:defRPr sz="2400"/>
            </a:lvl1pPr>
            <a:lvl2pPr>
              <a:buFont typeface="Arial"/>
              <a:buChar char="•"/>
              <a:defRPr sz="2000"/>
            </a:lvl2pPr>
            <a:lvl3pPr>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49691"/>
            <a:ext cx="4041775" cy="4033180"/>
          </a:xfrm>
        </p:spPr>
        <p:txBody>
          <a:bodyPr/>
          <a:lstStyle>
            <a:lvl1pPr>
              <a:defRPr sz="2400"/>
            </a:lvl1pPr>
            <a:lvl2pPr>
              <a:buFont typeface="Arial"/>
              <a:buChar char="•"/>
              <a:defRPr sz="2000"/>
            </a:lvl2pPr>
            <a:lvl3pPr>
              <a:buSzPct val="100000"/>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561063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899381823"/>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434559"/>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6" descr="IK_powerpoint_inner_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457200" y="1600200"/>
            <a:ext cx="8229600" cy="4525963"/>
          </a:xfrm>
        </p:spPr>
        <p:txBody>
          <a:bodyPr/>
          <a:lstStyle>
            <a:lvl1pPr>
              <a:defRPr baseline="0"/>
            </a:lvl1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787DF5E-CB13-C84B-9A33-7AFFB7CDCE25}" type="datetime1">
              <a:rPr lang="en-US">
                <a:solidFill>
                  <a:srgbClr val="000000"/>
                </a:solidFill>
              </a:rPr>
              <a:pPr>
                <a:defRPr/>
              </a:pPr>
              <a:t>9/28/2015</a:t>
            </a:fld>
            <a:endParaRPr lang="en-US" dirty="0">
              <a:solidFill>
                <a:srgbClr val="000000"/>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sz="1800">
                <a:latin typeface="Arial" pitchFamily="-1" charset="0"/>
                <a:ea typeface="ＭＳ Ｐゴシック" pitchFamily="-1" charset="-128"/>
                <a:cs typeface="ＭＳ Ｐゴシック" pitchFamily="-1" charset="-128"/>
              </a:defRPr>
            </a:lvl1pPr>
          </a:lstStyle>
          <a:p>
            <a:pPr>
              <a:defRPr/>
            </a:pPr>
            <a:endParaRPr lang="en-US" dirty="0">
              <a:solidFill>
                <a:srgbClr val="000000"/>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a:defRPr/>
            </a:pPr>
            <a:fld id="{C64F2C82-4CA8-FC4D-8AA6-742544BF49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24164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over2013.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ogo_Imation_PrimaryRED.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90575" y="658813"/>
            <a:ext cx="132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Placeholder 1"/>
          <p:cNvSpPr>
            <a:spLocks noGrp="1"/>
          </p:cNvSpPr>
          <p:nvPr>
            <p:ph type="ctrTitle"/>
          </p:nvPr>
        </p:nvSpPr>
        <p:spPr>
          <a:xfrm>
            <a:off x="787400" y="1039813"/>
            <a:ext cx="7772400" cy="1087437"/>
          </a:xfrm>
        </p:spPr>
        <p:txBody>
          <a:bodyPr/>
          <a:lstStyle>
            <a:lvl1pPr>
              <a:defRPr sz="3600">
                <a:solidFill>
                  <a:schemeClr val="bg1"/>
                </a:solidFill>
                <a:latin typeface="Arial" charset="0"/>
                <a:ea typeface="ＭＳ Ｐゴシック" charset="-128"/>
              </a:defRPr>
            </a:lvl1pPr>
          </a:lstStyle>
          <a:p>
            <a:r>
              <a:rPr lang="en-US" dirty="0"/>
              <a:t>Click to edit Master title style</a:t>
            </a:r>
          </a:p>
        </p:txBody>
      </p:sp>
      <p:sp>
        <p:nvSpPr>
          <p:cNvPr id="28676" name="Text Placeholder 2"/>
          <p:cNvSpPr>
            <a:spLocks noGrp="1"/>
          </p:cNvSpPr>
          <p:nvPr>
            <p:ph type="subTitle" idx="1"/>
          </p:nvPr>
        </p:nvSpPr>
        <p:spPr>
          <a:xfrm>
            <a:off x="790575" y="2607733"/>
            <a:ext cx="7769225" cy="712787"/>
          </a:xfrm>
        </p:spPr>
        <p:txBody>
          <a:bodyPr/>
          <a:lstStyle>
            <a:lvl1pPr marL="0" indent="0">
              <a:buFont typeface="Lucida Grande" charset="0"/>
              <a:buNone/>
              <a:defRPr sz="2000">
                <a:solidFill>
                  <a:schemeClr val="bg1"/>
                </a:solidFill>
                <a:latin typeface="Arial" charset="0"/>
                <a:ea typeface="ＭＳ Ｐゴシック" charset="-128"/>
              </a:defRPr>
            </a:lvl1pPr>
          </a:lstStyle>
          <a:p>
            <a:r>
              <a:rPr lang="en-US"/>
              <a:t>Click to edit Master subtitle style</a:t>
            </a:r>
          </a:p>
        </p:txBody>
      </p:sp>
    </p:spTree>
    <p:extLst>
      <p:ext uri="{BB962C8B-B14F-4D97-AF65-F5344CB8AC3E}">
        <p14:creationId xmlns:p14="http://schemas.microsoft.com/office/powerpoint/2010/main" val="8765405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58267"/>
          </a:xfrm>
        </p:spPr>
        <p:txBody>
          <a:bodyPr/>
          <a:lstStyle>
            <a:lvl1pPr>
              <a:spcBef>
                <a:spcPts val="0"/>
              </a:spcBef>
              <a:spcAft>
                <a:spcPts val="1200"/>
              </a:spcAft>
              <a:buClr>
                <a:schemeClr val="bg1">
                  <a:lumMod val="75000"/>
                </a:schemeClr>
              </a:buClr>
              <a:buSzPct val="100000"/>
              <a:buFont typeface="Lucida Grande"/>
              <a:buChar char="&gt;"/>
              <a:defRPr/>
            </a:lvl1pPr>
            <a:lvl2pPr>
              <a:spcBef>
                <a:spcPts val="0"/>
              </a:spcBef>
              <a:spcAft>
                <a:spcPts val="1200"/>
              </a:spcAft>
              <a:buClr>
                <a:schemeClr val="bg1">
                  <a:lumMod val="75000"/>
                </a:schemeClr>
              </a:buClr>
              <a:buFont typeface="Arial"/>
              <a:buChar char="•"/>
              <a:defRPr/>
            </a:lvl2pPr>
            <a:lvl3pPr>
              <a:spcBef>
                <a:spcPts val="0"/>
              </a:spcBef>
              <a:spcAft>
                <a:spcPts val="1200"/>
              </a:spcAft>
              <a:buClr>
                <a:schemeClr val="bg1">
                  <a:lumMod val="75000"/>
                </a:schemeClr>
              </a:buClr>
              <a:buFont typeface="Lucida Grande"/>
              <a:buChar char="−"/>
              <a:defRPr/>
            </a:lvl3pPr>
            <a:lvl4pPr>
              <a:spcBef>
                <a:spcPts val="0"/>
              </a:spcBef>
              <a:spcAft>
                <a:spcPts val="1200"/>
              </a:spcAft>
              <a:buClr>
                <a:schemeClr val="bg1">
                  <a:lumMod val="75000"/>
                </a:schemeClr>
              </a:buClr>
              <a:buFont typeface="Lucida Grande"/>
              <a:buChar char="&gt;"/>
              <a:defRPr/>
            </a:lvl4pPr>
            <a:lvl5pPr>
              <a:spcBef>
                <a:spcPts val="0"/>
              </a:spcBef>
              <a:spcAft>
                <a:spcPts val="1200"/>
              </a:spcAft>
              <a:buClr>
                <a:schemeClr val="bg1">
                  <a:lumMod val="75000"/>
                </a:schemeClr>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98053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58267"/>
          </a:xfrm>
        </p:spPr>
        <p:txBody>
          <a:bodyPr/>
          <a:lstStyle>
            <a:lvl1pPr>
              <a:spcBef>
                <a:spcPts val="0"/>
              </a:spcBef>
              <a:spcAft>
                <a:spcPts val="1200"/>
              </a:spcAft>
              <a:buClr>
                <a:schemeClr val="bg1">
                  <a:lumMod val="75000"/>
                </a:schemeClr>
              </a:buClr>
              <a:buSzPct val="100000"/>
              <a:buFont typeface="Lucida Grande"/>
              <a:buChar char="&gt;"/>
              <a:defRPr/>
            </a:lvl1pPr>
            <a:lvl2pPr>
              <a:spcBef>
                <a:spcPts val="0"/>
              </a:spcBef>
              <a:spcAft>
                <a:spcPts val="1200"/>
              </a:spcAft>
              <a:buClr>
                <a:schemeClr val="bg1">
                  <a:lumMod val="75000"/>
                </a:schemeClr>
              </a:buClr>
              <a:buFont typeface="Arial"/>
              <a:buChar char="•"/>
              <a:defRPr/>
            </a:lvl2pPr>
            <a:lvl3pPr>
              <a:spcBef>
                <a:spcPts val="0"/>
              </a:spcBef>
              <a:spcAft>
                <a:spcPts val="1200"/>
              </a:spcAft>
              <a:buClr>
                <a:schemeClr val="bg1">
                  <a:lumMod val="75000"/>
                </a:schemeClr>
              </a:buClr>
              <a:buFont typeface="Lucida Grande"/>
              <a:buChar char="−"/>
              <a:defRPr/>
            </a:lvl3pPr>
            <a:lvl4pPr>
              <a:spcBef>
                <a:spcPts val="0"/>
              </a:spcBef>
              <a:spcAft>
                <a:spcPts val="1200"/>
              </a:spcAft>
              <a:buClr>
                <a:schemeClr val="bg1">
                  <a:lumMod val="75000"/>
                </a:schemeClr>
              </a:buClr>
              <a:buFont typeface="Lucida Grande"/>
              <a:buChar char="&gt;"/>
              <a:defRPr/>
            </a:lvl4pPr>
            <a:lvl5pPr>
              <a:spcBef>
                <a:spcPts val="0"/>
              </a:spcBef>
              <a:spcAft>
                <a:spcPts val="1200"/>
              </a:spcAft>
              <a:buClr>
                <a:schemeClr val="bg1">
                  <a:lumMod val="75000"/>
                </a:schemeClr>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98205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64024"/>
          </a:xfrm>
        </p:spPr>
        <p:txBody>
          <a:bodyPr/>
          <a:lstStyle>
            <a:lvl1pPr>
              <a:spcBef>
                <a:spcPts val="0"/>
              </a:spcBef>
              <a:spcAft>
                <a:spcPts val="1200"/>
              </a:spcAft>
              <a:defRPr/>
            </a:lvl1pPr>
            <a:lvl2pPr>
              <a:spcBef>
                <a:spcPts val="0"/>
              </a:spcBef>
              <a:spcAft>
                <a:spcPts val="1200"/>
              </a:spcAft>
              <a:buFont typeface="Arial"/>
              <a:buChar char="•"/>
              <a:defRPr/>
            </a:lvl2pPr>
            <a:lvl3pPr>
              <a:spcBef>
                <a:spcPts val="0"/>
              </a:spcBef>
              <a:spcAft>
                <a:spcPts val="1200"/>
              </a:spcAft>
              <a:buFont typeface="Lucida Grande"/>
              <a:buChar char="−"/>
              <a:defRPr/>
            </a:lvl3pPr>
            <a:lvl4pPr>
              <a:spcBef>
                <a:spcPts val="0"/>
              </a:spcBef>
              <a:spcAft>
                <a:spcPts val="1200"/>
              </a:spcAft>
              <a:defRPr/>
            </a:lvl4pPr>
            <a:lvl5pPr>
              <a:spcBef>
                <a:spcPts val="0"/>
              </a:spcBef>
              <a:spcAft>
                <a:spcPts val="1200"/>
              </a:spcAft>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5842504"/>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7483549"/>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040188"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49691"/>
            <a:ext cx="4040188" cy="4033180"/>
          </a:xfrm>
        </p:spPr>
        <p:txBody>
          <a:bodyPr/>
          <a:lstStyle>
            <a:lvl1pPr>
              <a:defRPr sz="2400"/>
            </a:lvl1pPr>
            <a:lvl2pPr>
              <a:buFont typeface="Arial"/>
              <a:buChar char="•"/>
              <a:defRPr sz="2000"/>
            </a:lvl2pPr>
            <a:lvl3pPr>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49691"/>
            <a:ext cx="4041775" cy="4033180"/>
          </a:xfrm>
        </p:spPr>
        <p:txBody>
          <a:bodyPr/>
          <a:lstStyle>
            <a:lvl1pPr>
              <a:defRPr sz="2400"/>
            </a:lvl1pPr>
            <a:lvl2pPr>
              <a:buFont typeface="Arial"/>
              <a:buChar char="•"/>
              <a:defRPr sz="2000"/>
            </a:lvl2pPr>
            <a:lvl3pPr>
              <a:buSzPct val="100000"/>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8201159"/>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311924732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10158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6" descr="IK_powerpoint_inner_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457200" y="1600200"/>
            <a:ext cx="8229600" cy="4525963"/>
          </a:xfrm>
        </p:spPr>
        <p:txBody>
          <a:bodyPr/>
          <a:lstStyle>
            <a:lvl1pPr>
              <a:defRPr baseline="0"/>
            </a:lvl1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787DF5E-CB13-C84B-9A33-7AFFB7CDCE25}" type="datetime1">
              <a:rPr lang="en-US">
                <a:solidFill>
                  <a:srgbClr val="000000"/>
                </a:solidFill>
              </a:rPr>
              <a:pPr>
                <a:defRPr/>
              </a:pPr>
              <a:t>9/28/2015</a:t>
            </a:fld>
            <a:endParaRPr lang="en-US" dirty="0">
              <a:solidFill>
                <a:srgbClr val="000000"/>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sz="1800">
                <a:latin typeface="Arial" pitchFamily="-1" charset="0"/>
                <a:ea typeface="ＭＳ Ｐゴシック" pitchFamily="-1" charset="-128"/>
                <a:cs typeface="ＭＳ Ｐゴシック" pitchFamily="-1" charset="-128"/>
              </a:defRPr>
            </a:lvl1pPr>
          </a:lstStyle>
          <a:p>
            <a:pPr>
              <a:defRPr/>
            </a:pPr>
            <a:endParaRPr lang="en-US" dirty="0">
              <a:solidFill>
                <a:srgbClr val="000000"/>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a:defRPr/>
            </a:pPr>
            <a:fld id="{C64F2C82-4CA8-FC4D-8AA6-742544BF49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8817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64024"/>
          </a:xfrm>
        </p:spPr>
        <p:txBody>
          <a:bodyPr/>
          <a:lstStyle>
            <a:lvl1pPr>
              <a:spcBef>
                <a:spcPts val="0"/>
              </a:spcBef>
              <a:spcAft>
                <a:spcPts val="1200"/>
              </a:spcAft>
              <a:defRPr/>
            </a:lvl1pPr>
            <a:lvl2pPr>
              <a:spcBef>
                <a:spcPts val="0"/>
              </a:spcBef>
              <a:spcAft>
                <a:spcPts val="1200"/>
              </a:spcAft>
              <a:buFont typeface="Arial"/>
              <a:buChar char="•"/>
              <a:defRPr/>
            </a:lvl2pPr>
            <a:lvl3pPr>
              <a:spcBef>
                <a:spcPts val="0"/>
              </a:spcBef>
              <a:spcAft>
                <a:spcPts val="1200"/>
              </a:spcAft>
              <a:buFont typeface="Lucida Grande"/>
              <a:buChar char="−"/>
              <a:defRPr/>
            </a:lvl3pPr>
            <a:lvl4pPr>
              <a:spcBef>
                <a:spcPts val="0"/>
              </a:spcBef>
              <a:spcAft>
                <a:spcPts val="1200"/>
              </a:spcAft>
              <a:defRPr/>
            </a:lvl4pPr>
            <a:lvl5pPr>
              <a:spcBef>
                <a:spcPts val="0"/>
              </a:spcBef>
              <a:spcAft>
                <a:spcPts val="1200"/>
              </a:spcAft>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85866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18697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040188"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49691"/>
            <a:ext cx="4040188" cy="4033180"/>
          </a:xfrm>
        </p:spPr>
        <p:txBody>
          <a:bodyPr/>
          <a:lstStyle>
            <a:lvl1pPr>
              <a:defRPr sz="2400"/>
            </a:lvl1pPr>
            <a:lvl2pPr>
              <a:buFont typeface="Arial"/>
              <a:buChar char="•"/>
              <a:defRPr sz="2000"/>
            </a:lvl2pPr>
            <a:lvl3pPr>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49691"/>
            <a:ext cx="4041775" cy="4033180"/>
          </a:xfrm>
        </p:spPr>
        <p:txBody>
          <a:bodyPr/>
          <a:lstStyle>
            <a:lvl1pPr>
              <a:defRPr sz="2400"/>
            </a:lvl1pPr>
            <a:lvl2pPr>
              <a:buFont typeface="Arial"/>
              <a:buChar char="•"/>
              <a:defRPr sz="2000"/>
            </a:lvl2pPr>
            <a:lvl3pPr>
              <a:buSzPct val="100000"/>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43848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26439098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184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6" descr="IK_powerpoint_inner_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457200" y="1600200"/>
            <a:ext cx="8229600" cy="4525963"/>
          </a:xfrm>
        </p:spPr>
        <p:txBody>
          <a:bodyPr/>
          <a:lstStyle>
            <a:lvl1pPr>
              <a:defRPr baseline="0"/>
            </a:lvl1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787DF5E-CB13-C84B-9A33-7AFFB7CDCE25}" type="datetime1">
              <a:rPr lang="en-US"/>
              <a:pPr>
                <a:defRPr/>
              </a:pPr>
              <a:t>9/28/2015</a:t>
            </a:fld>
            <a:endParaRPr lang="en-US"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sz="1800">
                <a:latin typeface="Arial" pitchFamily="-1" charset="0"/>
                <a:ea typeface="ＭＳ Ｐゴシック" pitchFamily="-1" charset="-128"/>
                <a:cs typeface="ＭＳ Ｐゴシック" pitchFamily="-1" charset="-128"/>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a:defRPr/>
            </a:pPr>
            <a:fld id="{C64F2C82-4CA8-FC4D-8AA6-742544BF497C}" type="slidenum">
              <a:rPr lang="en-US"/>
              <a:pPr>
                <a:defRPr/>
              </a:pPr>
              <a:t>‹#›</a:t>
            </a:fld>
            <a:endParaRPr lang="en-US" dirty="0"/>
          </a:p>
        </p:txBody>
      </p:sp>
    </p:spTree>
    <p:extLst>
      <p:ext uri="{BB962C8B-B14F-4D97-AF65-F5344CB8AC3E}">
        <p14:creationId xmlns:p14="http://schemas.microsoft.com/office/powerpoint/2010/main" val="3951207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en-US"/>
          </a:p>
        </p:txBody>
      </p:sp>
      <p:sp>
        <p:nvSpPr>
          <p:cNvPr id="14" name="Text Placeholder 13"/>
          <p:cNvSpPr>
            <a:spLocks noGrp="1"/>
          </p:cNvSpPr>
          <p:nvPr>
            <p:ph type="body" sz="quarter" idx="10"/>
          </p:nvPr>
        </p:nvSpPr>
        <p:spPr>
          <a:xfrm>
            <a:off x="722376" y="3794760"/>
            <a:ext cx="7772400" cy="713232"/>
          </a:xfrm>
        </p:spPr>
        <p:txBody>
          <a:bodyPr/>
          <a:lstStyle/>
          <a:p>
            <a:pPr lvl="0"/>
            <a:r>
              <a:rPr lang="en-US" dirty="0" smtClean="0"/>
              <a:t>Click to edit Master text styles</a:t>
            </a:r>
          </a:p>
        </p:txBody>
      </p:sp>
    </p:spTree>
    <p:extLst>
      <p:ext uri="{BB962C8B-B14F-4D97-AF65-F5344CB8AC3E}">
        <p14:creationId xmlns:p14="http://schemas.microsoft.com/office/powerpoint/2010/main" val="330319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446879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Click to edit Master title style</a:t>
            </a:r>
            <a:endParaRPr lang="en-US" dirty="0"/>
          </a:p>
        </p:txBody>
      </p:sp>
      <p:sp>
        <p:nvSpPr>
          <p:cNvPr id="14" name="Text Placeholder 13"/>
          <p:cNvSpPr>
            <a:spLocks noGrp="1"/>
          </p:cNvSpPr>
          <p:nvPr>
            <p:ph type="body" sz="quarter" idx="10"/>
          </p:nvPr>
        </p:nvSpPr>
        <p:spPr>
          <a:xfrm>
            <a:off x="722376" y="3794760"/>
            <a:ext cx="7772400" cy="713232"/>
          </a:xfrm>
        </p:spPr>
        <p:txBody>
          <a:bodyPr/>
          <a:lstStyle/>
          <a:p>
            <a:pPr lvl="0"/>
            <a:r>
              <a:rPr lang="en-US" dirty="0" smtClean="0"/>
              <a:t>Click to edit Master text styles</a:t>
            </a:r>
          </a:p>
        </p:txBody>
      </p:sp>
    </p:spTree>
    <p:extLst>
      <p:ext uri="{BB962C8B-B14F-4D97-AF65-F5344CB8AC3E}">
        <p14:creationId xmlns:p14="http://schemas.microsoft.com/office/powerpoint/2010/main" val="709302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58267"/>
          </a:xfrm>
        </p:spPr>
        <p:txBody>
          <a:bodyPr/>
          <a:lstStyle>
            <a:lvl1pPr>
              <a:spcBef>
                <a:spcPts val="0"/>
              </a:spcBef>
              <a:spcAft>
                <a:spcPts val="1200"/>
              </a:spcAft>
              <a:buClr>
                <a:schemeClr val="bg1">
                  <a:lumMod val="75000"/>
                </a:schemeClr>
              </a:buClr>
              <a:buSzPct val="100000"/>
              <a:buFont typeface="Lucida Grande"/>
              <a:buChar char="&gt;"/>
              <a:defRPr/>
            </a:lvl1pPr>
            <a:lvl2pPr>
              <a:spcBef>
                <a:spcPts val="0"/>
              </a:spcBef>
              <a:spcAft>
                <a:spcPts val="1200"/>
              </a:spcAft>
              <a:buClr>
                <a:schemeClr val="bg1">
                  <a:lumMod val="75000"/>
                </a:schemeClr>
              </a:buClr>
              <a:buFont typeface="Arial"/>
              <a:buChar char="•"/>
              <a:defRPr/>
            </a:lvl2pPr>
            <a:lvl3pPr>
              <a:spcBef>
                <a:spcPts val="0"/>
              </a:spcBef>
              <a:spcAft>
                <a:spcPts val="1200"/>
              </a:spcAft>
              <a:buClr>
                <a:schemeClr val="bg1">
                  <a:lumMod val="75000"/>
                </a:schemeClr>
              </a:buClr>
              <a:buFont typeface="Lucida Grande"/>
              <a:buChar char="−"/>
              <a:defRPr/>
            </a:lvl3pPr>
            <a:lvl4pPr>
              <a:spcBef>
                <a:spcPts val="0"/>
              </a:spcBef>
              <a:spcAft>
                <a:spcPts val="1200"/>
              </a:spcAft>
              <a:buClr>
                <a:schemeClr val="bg1">
                  <a:lumMod val="75000"/>
                </a:schemeClr>
              </a:buClr>
              <a:buFont typeface="Lucida Grande"/>
              <a:buChar char="&gt;"/>
              <a:defRPr/>
            </a:lvl4pPr>
            <a:lvl5pPr>
              <a:spcBef>
                <a:spcPts val="0"/>
              </a:spcBef>
              <a:spcAft>
                <a:spcPts val="1200"/>
              </a:spcAft>
              <a:buClr>
                <a:schemeClr val="bg1">
                  <a:lumMod val="75000"/>
                </a:schemeClr>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909840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64024"/>
          </a:xfrm>
        </p:spPr>
        <p:txBody>
          <a:bodyPr/>
          <a:lstStyle>
            <a:lvl1pPr>
              <a:spcBef>
                <a:spcPts val="0"/>
              </a:spcBef>
              <a:spcAft>
                <a:spcPts val="1200"/>
              </a:spcAft>
              <a:defRPr/>
            </a:lvl1pPr>
            <a:lvl2pPr>
              <a:spcBef>
                <a:spcPts val="0"/>
              </a:spcBef>
              <a:spcAft>
                <a:spcPts val="1200"/>
              </a:spcAft>
              <a:buFont typeface="Arial"/>
              <a:buChar char="•"/>
              <a:defRPr/>
            </a:lvl2pPr>
            <a:lvl3pPr>
              <a:spcBef>
                <a:spcPts val="0"/>
              </a:spcBef>
              <a:spcAft>
                <a:spcPts val="1200"/>
              </a:spcAft>
              <a:buFont typeface="Lucida Grande"/>
              <a:buChar char="−"/>
              <a:defRPr/>
            </a:lvl3pPr>
            <a:lvl4pPr>
              <a:spcBef>
                <a:spcPts val="0"/>
              </a:spcBef>
              <a:spcAft>
                <a:spcPts val="1200"/>
              </a:spcAft>
              <a:defRPr/>
            </a:lvl4pPr>
            <a:lvl5pPr>
              <a:spcBef>
                <a:spcPts val="0"/>
              </a:spcBef>
              <a:spcAft>
                <a:spcPts val="1200"/>
              </a:spcAft>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486835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03663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040188"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49691"/>
            <a:ext cx="4040188" cy="4033180"/>
          </a:xfrm>
        </p:spPr>
        <p:txBody>
          <a:bodyPr/>
          <a:lstStyle>
            <a:lvl1pPr>
              <a:defRPr sz="2400"/>
            </a:lvl1pPr>
            <a:lvl2pPr>
              <a:buFont typeface="Arial"/>
              <a:buChar char="•"/>
              <a:defRPr sz="2000"/>
            </a:lvl2pPr>
            <a:lvl3pPr>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49691"/>
            <a:ext cx="4041775" cy="4033180"/>
          </a:xfrm>
        </p:spPr>
        <p:txBody>
          <a:bodyPr/>
          <a:lstStyle>
            <a:lvl1pPr>
              <a:defRPr sz="2400"/>
            </a:lvl1pPr>
            <a:lvl2pPr>
              <a:buFont typeface="Arial"/>
              <a:buChar char="•"/>
              <a:defRPr sz="2000"/>
            </a:lvl2pPr>
            <a:lvl3pPr>
              <a:buSzPct val="100000"/>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106753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98281055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9346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over2013.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ogo_Imation_PrimaryRED.eps"/>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90575" y="658813"/>
            <a:ext cx="132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Placeholder 1"/>
          <p:cNvSpPr>
            <a:spLocks noGrp="1"/>
          </p:cNvSpPr>
          <p:nvPr>
            <p:ph type="ctrTitle"/>
          </p:nvPr>
        </p:nvSpPr>
        <p:spPr>
          <a:xfrm>
            <a:off x="787400" y="1039813"/>
            <a:ext cx="7772400" cy="1087437"/>
          </a:xfrm>
        </p:spPr>
        <p:txBody>
          <a:bodyPr/>
          <a:lstStyle>
            <a:lvl1pPr>
              <a:defRPr sz="3600">
                <a:solidFill>
                  <a:schemeClr val="bg1"/>
                </a:solidFill>
                <a:latin typeface="Arial" charset="0"/>
                <a:ea typeface="ＭＳ Ｐゴシック" charset="-128"/>
              </a:defRPr>
            </a:lvl1pPr>
          </a:lstStyle>
          <a:p>
            <a:r>
              <a:rPr lang="en-US" dirty="0"/>
              <a:t>Click to edit Master title style</a:t>
            </a:r>
          </a:p>
        </p:txBody>
      </p:sp>
      <p:sp>
        <p:nvSpPr>
          <p:cNvPr id="28676" name="Text Placeholder 2"/>
          <p:cNvSpPr>
            <a:spLocks noGrp="1"/>
          </p:cNvSpPr>
          <p:nvPr>
            <p:ph type="subTitle" idx="1"/>
          </p:nvPr>
        </p:nvSpPr>
        <p:spPr>
          <a:xfrm>
            <a:off x="790575" y="2607733"/>
            <a:ext cx="7769225" cy="712787"/>
          </a:xfrm>
        </p:spPr>
        <p:txBody>
          <a:bodyPr/>
          <a:lstStyle>
            <a:lvl1pPr marL="0" indent="0">
              <a:buFont typeface="Lucida Grande" charset="0"/>
              <a:buNone/>
              <a:defRPr sz="2000">
                <a:solidFill>
                  <a:schemeClr val="bg1"/>
                </a:solidFill>
                <a:latin typeface="Arial" charset="0"/>
                <a:ea typeface="ＭＳ Ｐゴシック" charset="-128"/>
              </a:defRPr>
            </a:lvl1pPr>
          </a:lstStyle>
          <a:p>
            <a:r>
              <a:rPr lang="en-US"/>
              <a:t>Click to edit Master subtitle style</a:t>
            </a:r>
          </a:p>
        </p:txBody>
      </p:sp>
    </p:spTree>
    <p:extLst>
      <p:ext uri="{BB962C8B-B14F-4D97-AF65-F5344CB8AC3E}">
        <p14:creationId xmlns:p14="http://schemas.microsoft.com/office/powerpoint/2010/main" val="3337849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58267"/>
          </a:xfrm>
        </p:spPr>
        <p:txBody>
          <a:bodyPr/>
          <a:lstStyle>
            <a:lvl1pPr>
              <a:spcBef>
                <a:spcPts val="0"/>
              </a:spcBef>
              <a:spcAft>
                <a:spcPts val="1200"/>
              </a:spcAft>
              <a:buClr>
                <a:schemeClr val="bg1">
                  <a:lumMod val="75000"/>
                </a:schemeClr>
              </a:buClr>
              <a:buSzPct val="100000"/>
              <a:buFont typeface="Lucida Grande"/>
              <a:buChar char="&gt;"/>
              <a:defRPr/>
            </a:lvl1pPr>
            <a:lvl2pPr>
              <a:spcBef>
                <a:spcPts val="0"/>
              </a:spcBef>
              <a:spcAft>
                <a:spcPts val="1200"/>
              </a:spcAft>
              <a:buClr>
                <a:schemeClr val="bg1">
                  <a:lumMod val="75000"/>
                </a:schemeClr>
              </a:buClr>
              <a:buFont typeface="Arial"/>
              <a:buChar char="•"/>
              <a:defRPr/>
            </a:lvl2pPr>
            <a:lvl3pPr>
              <a:spcBef>
                <a:spcPts val="0"/>
              </a:spcBef>
              <a:spcAft>
                <a:spcPts val="1200"/>
              </a:spcAft>
              <a:buClr>
                <a:schemeClr val="bg1">
                  <a:lumMod val="75000"/>
                </a:schemeClr>
              </a:buClr>
              <a:buFont typeface="Lucida Grande"/>
              <a:buChar char="−"/>
              <a:defRPr/>
            </a:lvl3pPr>
            <a:lvl4pPr>
              <a:spcBef>
                <a:spcPts val="0"/>
              </a:spcBef>
              <a:spcAft>
                <a:spcPts val="1200"/>
              </a:spcAft>
              <a:buClr>
                <a:schemeClr val="bg1">
                  <a:lumMod val="75000"/>
                </a:schemeClr>
              </a:buClr>
              <a:buFont typeface="Lucida Grande"/>
              <a:buChar char="&gt;"/>
              <a:defRPr/>
            </a:lvl4pPr>
            <a:lvl5pPr>
              <a:spcBef>
                <a:spcPts val="0"/>
              </a:spcBef>
              <a:spcAft>
                <a:spcPts val="1200"/>
              </a:spcAft>
              <a:buClr>
                <a:schemeClr val="bg1">
                  <a:lumMod val="75000"/>
                </a:schemeClr>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737308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64024"/>
          </a:xfrm>
        </p:spPr>
        <p:txBody>
          <a:bodyPr/>
          <a:lstStyle>
            <a:lvl1pPr>
              <a:spcBef>
                <a:spcPts val="0"/>
              </a:spcBef>
              <a:spcAft>
                <a:spcPts val="1200"/>
              </a:spcAft>
              <a:defRPr/>
            </a:lvl1pPr>
            <a:lvl2pPr>
              <a:spcBef>
                <a:spcPts val="0"/>
              </a:spcBef>
              <a:spcAft>
                <a:spcPts val="1200"/>
              </a:spcAft>
              <a:buFont typeface="Arial"/>
              <a:buChar char="•"/>
              <a:defRPr/>
            </a:lvl2pPr>
            <a:lvl3pPr>
              <a:spcBef>
                <a:spcPts val="0"/>
              </a:spcBef>
              <a:spcAft>
                <a:spcPts val="1200"/>
              </a:spcAft>
              <a:buFont typeface="Lucida Grande"/>
              <a:buChar char="−"/>
              <a:defRPr/>
            </a:lvl3pPr>
            <a:lvl4pPr>
              <a:spcBef>
                <a:spcPts val="0"/>
              </a:spcBef>
              <a:spcAft>
                <a:spcPts val="1200"/>
              </a:spcAft>
              <a:defRPr/>
            </a:lvl4pPr>
            <a:lvl5pPr>
              <a:spcBef>
                <a:spcPts val="0"/>
              </a:spcBef>
              <a:spcAft>
                <a:spcPts val="1200"/>
              </a:spcAft>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976729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8" name="Content Placeholder 7"/>
          <p:cNvSpPr>
            <a:spLocks noGrp="1"/>
          </p:cNvSpPr>
          <p:nvPr>
            <p:ph sz="quarter" idx="13"/>
          </p:nvPr>
        </p:nvSpPr>
        <p:spPr>
          <a:xfrm>
            <a:off x="457200" y="1604962"/>
            <a:ext cx="8229600" cy="453167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823678C8-9956-4245-9C01-071163B9135C}" type="datetime1">
              <a:rPr lang="en-US"/>
              <a:pPr>
                <a:defRPr/>
              </a:pPr>
              <a:t>9/28/2015</a:t>
            </a:fld>
            <a:endParaRPr lang="en-US" dirty="0"/>
          </a:p>
        </p:txBody>
      </p:sp>
      <p:sp>
        <p:nvSpPr>
          <p:cNvPr id="5" name="Footer Placeholder 4"/>
          <p:cNvSpPr>
            <a:spLocks noGrp="1"/>
          </p:cNvSpPr>
          <p:nvPr>
            <p:ph type="ftr" sz="quarter" idx="15"/>
          </p:nvPr>
        </p:nvSpPr>
        <p:spPr>
          <a:xfrm>
            <a:off x="3124200" y="6356350"/>
            <a:ext cx="2895600" cy="365125"/>
          </a:xfrm>
          <a:prstGeom prst="rect">
            <a:avLst/>
          </a:prstGeom>
        </p:spPr>
        <p:txBody>
          <a:bodyPr/>
          <a:lstStyle>
            <a:lvl1pPr>
              <a:defRPr sz="1800">
                <a:latin typeface="Arial" pitchFamily="-1" charset="0"/>
                <a:ea typeface="ＭＳ Ｐゴシック" pitchFamily="-1" charset="-128"/>
                <a:cs typeface="ＭＳ Ｐゴシック" pitchFamily="-1" charset="-128"/>
              </a:defRPr>
            </a:lvl1pPr>
          </a:lstStyle>
          <a:p>
            <a:pPr>
              <a:defRPr/>
            </a:pPr>
            <a:endParaRPr lang="en-US" dirty="0"/>
          </a:p>
        </p:txBody>
      </p:sp>
      <p:sp>
        <p:nvSpPr>
          <p:cNvPr id="6"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a:defRPr/>
            </a:pPr>
            <a:fld id="{342719C3-2648-7D4D-85A9-5021F148B2AC}" type="slidenum">
              <a:rPr lang="en-US"/>
              <a:pPr>
                <a:defRPr/>
              </a:pPr>
              <a:t>‹#›</a:t>
            </a:fld>
            <a:endParaRPr lang="en-US" dirty="0"/>
          </a:p>
        </p:txBody>
      </p:sp>
    </p:spTree>
    <p:extLst>
      <p:ext uri="{BB962C8B-B14F-4D97-AF65-F5344CB8AC3E}">
        <p14:creationId xmlns:p14="http://schemas.microsoft.com/office/powerpoint/2010/main" val="2577069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29965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040188"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49691"/>
            <a:ext cx="4040188" cy="4033180"/>
          </a:xfrm>
        </p:spPr>
        <p:txBody>
          <a:bodyPr/>
          <a:lstStyle>
            <a:lvl1pPr>
              <a:defRPr sz="2400"/>
            </a:lvl1pPr>
            <a:lvl2pPr>
              <a:buFont typeface="Arial"/>
              <a:buChar char="•"/>
              <a:defRPr sz="2000"/>
            </a:lvl2pPr>
            <a:lvl3pPr>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49691"/>
            <a:ext cx="4041775" cy="4033180"/>
          </a:xfrm>
        </p:spPr>
        <p:txBody>
          <a:bodyPr/>
          <a:lstStyle>
            <a:lvl1pPr>
              <a:defRPr sz="2400"/>
            </a:lvl1pPr>
            <a:lvl2pPr>
              <a:buFont typeface="Arial"/>
              <a:buChar char="•"/>
              <a:defRPr sz="2000"/>
            </a:lvl2pPr>
            <a:lvl3pPr>
              <a:buSzPct val="100000"/>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44406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14404256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5187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over2013.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ogo_Imation_PrimaryRED.eps"/>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90575" y="658813"/>
            <a:ext cx="132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Placeholder 1"/>
          <p:cNvSpPr>
            <a:spLocks noGrp="1"/>
          </p:cNvSpPr>
          <p:nvPr>
            <p:ph type="ctrTitle"/>
          </p:nvPr>
        </p:nvSpPr>
        <p:spPr>
          <a:xfrm>
            <a:off x="787400" y="1039813"/>
            <a:ext cx="7772400" cy="1087437"/>
          </a:xfrm>
        </p:spPr>
        <p:txBody>
          <a:bodyPr/>
          <a:lstStyle>
            <a:lvl1pPr>
              <a:defRPr sz="3600">
                <a:solidFill>
                  <a:schemeClr val="bg1"/>
                </a:solidFill>
                <a:latin typeface="Arial" charset="0"/>
                <a:ea typeface="ＭＳ Ｐゴシック" charset="-128"/>
              </a:defRPr>
            </a:lvl1pPr>
          </a:lstStyle>
          <a:p>
            <a:r>
              <a:rPr lang="en-US" dirty="0"/>
              <a:t>Click to edit Master title style</a:t>
            </a:r>
          </a:p>
        </p:txBody>
      </p:sp>
      <p:sp>
        <p:nvSpPr>
          <p:cNvPr id="28676" name="Text Placeholder 2"/>
          <p:cNvSpPr>
            <a:spLocks noGrp="1"/>
          </p:cNvSpPr>
          <p:nvPr>
            <p:ph type="subTitle" idx="1"/>
          </p:nvPr>
        </p:nvSpPr>
        <p:spPr>
          <a:xfrm>
            <a:off x="790575" y="2607733"/>
            <a:ext cx="7769225" cy="712787"/>
          </a:xfrm>
        </p:spPr>
        <p:txBody>
          <a:bodyPr/>
          <a:lstStyle>
            <a:lvl1pPr marL="0" indent="0">
              <a:buFont typeface="Lucida Grande" charset="0"/>
              <a:buNone/>
              <a:defRPr sz="2000">
                <a:solidFill>
                  <a:schemeClr val="bg1"/>
                </a:solidFill>
                <a:latin typeface="Arial" charset="0"/>
                <a:ea typeface="ＭＳ Ｐゴシック" charset="-128"/>
              </a:defRPr>
            </a:lvl1pPr>
          </a:lstStyle>
          <a:p>
            <a:r>
              <a:rPr lang="en-US"/>
              <a:t>Click to edit Master subtitle style</a:t>
            </a:r>
          </a:p>
        </p:txBody>
      </p:sp>
    </p:spTree>
    <p:extLst>
      <p:ext uri="{BB962C8B-B14F-4D97-AF65-F5344CB8AC3E}">
        <p14:creationId xmlns:p14="http://schemas.microsoft.com/office/powerpoint/2010/main" val="16592790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58267"/>
          </a:xfrm>
        </p:spPr>
        <p:txBody>
          <a:bodyPr/>
          <a:lstStyle>
            <a:lvl1pPr>
              <a:spcBef>
                <a:spcPts val="0"/>
              </a:spcBef>
              <a:spcAft>
                <a:spcPts val="1200"/>
              </a:spcAft>
              <a:buClr>
                <a:schemeClr val="bg1">
                  <a:lumMod val="75000"/>
                </a:schemeClr>
              </a:buClr>
              <a:buSzPct val="100000"/>
              <a:buFont typeface="Lucida Grande"/>
              <a:buChar char="&gt;"/>
              <a:defRPr/>
            </a:lvl1pPr>
            <a:lvl2pPr>
              <a:spcBef>
                <a:spcPts val="0"/>
              </a:spcBef>
              <a:spcAft>
                <a:spcPts val="1200"/>
              </a:spcAft>
              <a:buClr>
                <a:schemeClr val="bg1">
                  <a:lumMod val="75000"/>
                </a:schemeClr>
              </a:buClr>
              <a:buFont typeface="Arial"/>
              <a:buChar char="•"/>
              <a:defRPr/>
            </a:lvl2pPr>
            <a:lvl3pPr>
              <a:spcBef>
                <a:spcPts val="0"/>
              </a:spcBef>
              <a:spcAft>
                <a:spcPts val="1200"/>
              </a:spcAft>
              <a:buClr>
                <a:schemeClr val="bg1">
                  <a:lumMod val="75000"/>
                </a:schemeClr>
              </a:buClr>
              <a:buFont typeface="Lucida Grande"/>
              <a:buChar char="−"/>
              <a:defRPr/>
            </a:lvl3pPr>
            <a:lvl4pPr>
              <a:spcBef>
                <a:spcPts val="0"/>
              </a:spcBef>
              <a:spcAft>
                <a:spcPts val="1200"/>
              </a:spcAft>
              <a:buClr>
                <a:schemeClr val="bg1">
                  <a:lumMod val="75000"/>
                </a:schemeClr>
              </a:buClr>
              <a:buFont typeface="Lucida Grande"/>
              <a:buChar char="&gt;"/>
              <a:defRPr/>
            </a:lvl4pPr>
            <a:lvl5pPr>
              <a:spcBef>
                <a:spcPts val="0"/>
              </a:spcBef>
              <a:spcAft>
                <a:spcPts val="1200"/>
              </a:spcAft>
              <a:buClr>
                <a:schemeClr val="bg1">
                  <a:lumMod val="75000"/>
                </a:schemeClr>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73841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64024"/>
          </a:xfrm>
        </p:spPr>
        <p:txBody>
          <a:bodyPr/>
          <a:lstStyle>
            <a:lvl1pPr>
              <a:spcBef>
                <a:spcPts val="0"/>
              </a:spcBef>
              <a:spcAft>
                <a:spcPts val="1200"/>
              </a:spcAft>
              <a:defRPr/>
            </a:lvl1pPr>
            <a:lvl2pPr>
              <a:spcBef>
                <a:spcPts val="0"/>
              </a:spcBef>
              <a:spcAft>
                <a:spcPts val="1200"/>
              </a:spcAft>
              <a:buFont typeface="Arial"/>
              <a:buChar char="•"/>
              <a:defRPr/>
            </a:lvl2pPr>
            <a:lvl3pPr>
              <a:spcBef>
                <a:spcPts val="0"/>
              </a:spcBef>
              <a:spcAft>
                <a:spcPts val="1200"/>
              </a:spcAft>
              <a:buFont typeface="Lucida Grande"/>
              <a:buChar char="−"/>
              <a:defRPr/>
            </a:lvl3pPr>
            <a:lvl4pPr>
              <a:spcBef>
                <a:spcPts val="0"/>
              </a:spcBef>
              <a:spcAft>
                <a:spcPts val="1200"/>
              </a:spcAft>
              <a:defRPr/>
            </a:lvl4pPr>
            <a:lvl5pPr>
              <a:spcBef>
                <a:spcPts val="0"/>
              </a:spcBef>
              <a:spcAft>
                <a:spcPts val="1200"/>
              </a:spcAft>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099077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92234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040188"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49691"/>
            <a:ext cx="4040188" cy="4033180"/>
          </a:xfrm>
        </p:spPr>
        <p:txBody>
          <a:bodyPr/>
          <a:lstStyle>
            <a:lvl1pPr>
              <a:defRPr sz="2400"/>
            </a:lvl1pPr>
            <a:lvl2pPr>
              <a:buFont typeface="Arial"/>
              <a:buChar char="•"/>
              <a:defRPr sz="2000"/>
            </a:lvl2pPr>
            <a:lvl3pPr>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49691"/>
            <a:ext cx="4041775" cy="4033180"/>
          </a:xfrm>
        </p:spPr>
        <p:txBody>
          <a:bodyPr/>
          <a:lstStyle>
            <a:lvl1pPr>
              <a:defRPr sz="2400"/>
            </a:lvl1pPr>
            <a:lvl2pPr>
              <a:buFont typeface="Arial"/>
              <a:buChar char="•"/>
              <a:defRPr sz="2000"/>
            </a:lvl2pPr>
            <a:lvl3pPr>
              <a:buSzPct val="100000"/>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19512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17633172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descr="IK_powerpoint_cover.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142240" y="5120641"/>
            <a:ext cx="8107680" cy="629920"/>
          </a:xfrm>
          <a:prstGeom prst="rect">
            <a:avLst/>
          </a:prstGeom>
        </p:spPr>
        <p:txBody>
          <a:bodyPr/>
          <a:lstStyle/>
          <a:p>
            <a:r>
              <a:rPr lang="en-US" dirty="0" smtClean="0"/>
              <a:t>Click to edit Master title style</a:t>
            </a:r>
            <a:endParaRPr lang="en-US" dirty="0"/>
          </a:p>
        </p:txBody>
      </p:sp>
      <p:sp>
        <p:nvSpPr>
          <p:cNvPr id="12" name="Content Placeholder 11"/>
          <p:cNvSpPr>
            <a:spLocks noGrp="1"/>
          </p:cNvSpPr>
          <p:nvPr>
            <p:ph sz="quarter" idx="10"/>
          </p:nvPr>
        </p:nvSpPr>
        <p:spPr>
          <a:xfrm>
            <a:off x="142240" y="5770880"/>
            <a:ext cx="7873365" cy="406400"/>
          </a:xfrm>
        </p:spPr>
        <p:txBody>
          <a:bodyPr/>
          <a:lstStyle>
            <a:lvl1pPr>
              <a:buNone/>
              <a:defRPr sz="1800"/>
            </a:lvl1pPr>
          </a:lstStyle>
          <a:p>
            <a:pPr lvl="0"/>
            <a:r>
              <a:rPr lang="en-US" smtClean="0"/>
              <a:t>Click to edit Master text styles</a:t>
            </a:r>
          </a:p>
        </p:txBody>
      </p:sp>
      <p:sp>
        <p:nvSpPr>
          <p:cNvPr id="14" name="Content Placeholder 13"/>
          <p:cNvSpPr>
            <a:spLocks noGrp="1"/>
          </p:cNvSpPr>
          <p:nvPr>
            <p:ph sz="quarter" idx="11"/>
          </p:nvPr>
        </p:nvSpPr>
        <p:spPr>
          <a:xfrm>
            <a:off x="142239" y="6177280"/>
            <a:ext cx="7873365" cy="457200"/>
          </a:xfrm>
        </p:spPr>
        <p:txBody>
          <a:bodyPr/>
          <a:lstStyle>
            <a:lvl1pPr>
              <a:buNone/>
              <a:defRPr sz="1800"/>
            </a:lvl1pPr>
          </a:lstStyle>
          <a:p>
            <a:pPr lvl="0"/>
            <a:r>
              <a:rPr lang="en-US" smtClean="0"/>
              <a:t>Click to edit Master text styles</a:t>
            </a:r>
          </a:p>
        </p:txBody>
      </p:sp>
    </p:spTree>
    <p:extLst>
      <p:ext uri="{BB962C8B-B14F-4D97-AF65-F5344CB8AC3E}">
        <p14:creationId xmlns:p14="http://schemas.microsoft.com/office/powerpoint/2010/main" val="1892337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60477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over2013.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ogo_Imation_PrimaryRED.eps"/>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90575" y="658813"/>
            <a:ext cx="132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Placeholder 1"/>
          <p:cNvSpPr>
            <a:spLocks noGrp="1"/>
          </p:cNvSpPr>
          <p:nvPr>
            <p:ph type="ctrTitle"/>
          </p:nvPr>
        </p:nvSpPr>
        <p:spPr>
          <a:xfrm>
            <a:off x="787400" y="1039813"/>
            <a:ext cx="7772400" cy="1087437"/>
          </a:xfrm>
        </p:spPr>
        <p:txBody>
          <a:bodyPr/>
          <a:lstStyle>
            <a:lvl1pPr>
              <a:defRPr sz="3600">
                <a:solidFill>
                  <a:schemeClr val="bg1"/>
                </a:solidFill>
                <a:latin typeface="Arial" charset="0"/>
                <a:ea typeface="ＭＳ Ｐゴシック" charset="-128"/>
              </a:defRPr>
            </a:lvl1pPr>
          </a:lstStyle>
          <a:p>
            <a:r>
              <a:rPr lang="en-US" dirty="0"/>
              <a:t>Click to edit Master title style</a:t>
            </a:r>
          </a:p>
        </p:txBody>
      </p:sp>
      <p:sp>
        <p:nvSpPr>
          <p:cNvPr id="28676" name="Text Placeholder 2"/>
          <p:cNvSpPr>
            <a:spLocks noGrp="1"/>
          </p:cNvSpPr>
          <p:nvPr>
            <p:ph type="subTitle" idx="1"/>
          </p:nvPr>
        </p:nvSpPr>
        <p:spPr>
          <a:xfrm>
            <a:off x="790575" y="2607733"/>
            <a:ext cx="7769225" cy="712787"/>
          </a:xfrm>
        </p:spPr>
        <p:txBody>
          <a:bodyPr/>
          <a:lstStyle>
            <a:lvl1pPr marL="0" indent="0">
              <a:buFont typeface="Lucida Grande" charset="0"/>
              <a:buNone/>
              <a:defRPr sz="2000">
                <a:solidFill>
                  <a:schemeClr val="bg1"/>
                </a:solidFill>
                <a:latin typeface="Arial" charset="0"/>
                <a:ea typeface="ＭＳ Ｐゴシック" charset="-128"/>
              </a:defRPr>
            </a:lvl1pPr>
          </a:lstStyle>
          <a:p>
            <a:r>
              <a:rPr lang="en-US"/>
              <a:t>Click to edit Master subtitle style</a:t>
            </a:r>
          </a:p>
        </p:txBody>
      </p:sp>
    </p:spTree>
    <p:extLst>
      <p:ext uri="{BB962C8B-B14F-4D97-AF65-F5344CB8AC3E}">
        <p14:creationId xmlns:p14="http://schemas.microsoft.com/office/powerpoint/2010/main" val="26290691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58267"/>
          </a:xfrm>
        </p:spPr>
        <p:txBody>
          <a:bodyPr/>
          <a:lstStyle>
            <a:lvl1pPr>
              <a:spcBef>
                <a:spcPts val="0"/>
              </a:spcBef>
              <a:spcAft>
                <a:spcPts val="1200"/>
              </a:spcAft>
              <a:buClr>
                <a:schemeClr val="bg1">
                  <a:lumMod val="75000"/>
                </a:schemeClr>
              </a:buClr>
              <a:buSzPct val="100000"/>
              <a:buFont typeface="Lucida Grande"/>
              <a:buChar char="&gt;"/>
              <a:defRPr/>
            </a:lvl1pPr>
            <a:lvl2pPr>
              <a:spcBef>
                <a:spcPts val="0"/>
              </a:spcBef>
              <a:spcAft>
                <a:spcPts val="1200"/>
              </a:spcAft>
              <a:buClr>
                <a:schemeClr val="bg1">
                  <a:lumMod val="75000"/>
                </a:schemeClr>
              </a:buClr>
              <a:buFont typeface="Arial"/>
              <a:buChar char="•"/>
              <a:defRPr/>
            </a:lvl2pPr>
            <a:lvl3pPr>
              <a:spcBef>
                <a:spcPts val="0"/>
              </a:spcBef>
              <a:spcAft>
                <a:spcPts val="1200"/>
              </a:spcAft>
              <a:buClr>
                <a:schemeClr val="bg1">
                  <a:lumMod val="75000"/>
                </a:schemeClr>
              </a:buClr>
              <a:buFont typeface="Lucida Grande"/>
              <a:buChar char="−"/>
              <a:defRPr/>
            </a:lvl3pPr>
            <a:lvl4pPr>
              <a:spcBef>
                <a:spcPts val="0"/>
              </a:spcBef>
              <a:spcAft>
                <a:spcPts val="1200"/>
              </a:spcAft>
              <a:buClr>
                <a:schemeClr val="bg1">
                  <a:lumMod val="75000"/>
                </a:schemeClr>
              </a:buClr>
              <a:buFont typeface="Lucida Grande"/>
              <a:buChar char="&gt;"/>
              <a:defRPr/>
            </a:lvl4pPr>
            <a:lvl5pPr>
              <a:spcBef>
                <a:spcPts val="0"/>
              </a:spcBef>
              <a:spcAft>
                <a:spcPts val="1200"/>
              </a:spcAft>
              <a:buClr>
                <a:schemeClr val="bg1">
                  <a:lumMod val="75000"/>
                </a:schemeClr>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622658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64024"/>
          </a:xfrm>
        </p:spPr>
        <p:txBody>
          <a:bodyPr/>
          <a:lstStyle>
            <a:lvl1pPr>
              <a:spcBef>
                <a:spcPts val="0"/>
              </a:spcBef>
              <a:spcAft>
                <a:spcPts val="1200"/>
              </a:spcAft>
              <a:defRPr/>
            </a:lvl1pPr>
            <a:lvl2pPr>
              <a:spcBef>
                <a:spcPts val="0"/>
              </a:spcBef>
              <a:spcAft>
                <a:spcPts val="1200"/>
              </a:spcAft>
              <a:buFont typeface="Arial"/>
              <a:buChar char="•"/>
              <a:defRPr/>
            </a:lvl2pPr>
            <a:lvl3pPr>
              <a:spcBef>
                <a:spcPts val="0"/>
              </a:spcBef>
              <a:spcAft>
                <a:spcPts val="1200"/>
              </a:spcAft>
              <a:buFont typeface="Lucida Grande"/>
              <a:buChar char="−"/>
              <a:defRPr/>
            </a:lvl3pPr>
            <a:lvl4pPr>
              <a:spcBef>
                <a:spcPts val="0"/>
              </a:spcBef>
              <a:spcAft>
                <a:spcPts val="1200"/>
              </a:spcAft>
              <a:defRPr/>
            </a:lvl4pPr>
            <a:lvl5pPr>
              <a:spcBef>
                <a:spcPts val="0"/>
              </a:spcBef>
              <a:spcAft>
                <a:spcPts val="1200"/>
              </a:spcAft>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30679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667930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040188"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49691"/>
            <a:ext cx="4040188" cy="4033180"/>
          </a:xfrm>
        </p:spPr>
        <p:txBody>
          <a:bodyPr/>
          <a:lstStyle>
            <a:lvl1pPr>
              <a:defRPr sz="2400"/>
            </a:lvl1pPr>
            <a:lvl2pPr>
              <a:buFont typeface="Arial"/>
              <a:buChar char="•"/>
              <a:defRPr sz="2000"/>
            </a:lvl2pPr>
            <a:lvl3pPr>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49691"/>
            <a:ext cx="4041775" cy="4033180"/>
          </a:xfrm>
        </p:spPr>
        <p:txBody>
          <a:bodyPr/>
          <a:lstStyle>
            <a:lvl1pPr>
              <a:defRPr sz="2400"/>
            </a:lvl1pPr>
            <a:lvl2pPr>
              <a:buFont typeface="Arial"/>
              <a:buChar char="•"/>
              <a:defRPr sz="2000"/>
            </a:lvl2pPr>
            <a:lvl3pPr>
              <a:buSzPct val="100000"/>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199602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111791445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41623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605906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36585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5" descr="IK_powerpoint_inner_2.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1"/>
          </p:nvPr>
        </p:nvSpPr>
        <p:spPr>
          <a:xfrm>
            <a:off x="457200" y="2367280"/>
            <a:ext cx="3769360" cy="3627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2"/>
          </p:nvPr>
        </p:nvSpPr>
        <p:spPr>
          <a:xfrm>
            <a:off x="4826000" y="2367280"/>
            <a:ext cx="3860799" cy="3627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itle 24"/>
          <p:cNvSpPr>
            <a:spLocks noGrp="1"/>
          </p:cNvSpPr>
          <p:nvPr>
            <p:ph type="title"/>
          </p:nvPr>
        </p:nvSpPr>
        <p:spPr/>
        <p:txBody>
          <a:bodyPr/>
          <a:lstStyle/>
          <a:p>
            <a:r>
              <a:rPr lang="en-US" smtClean="0"/>
              <a:t>Click to edit Master title style</a:t>
            </a:r>
            <a:endParaRPr lang="en-US"/>
          </a:p>
        </p:txBody>
      </p:sp>
      <p:sp>
        <p:nvSpPr>
          <p:cNvPr id="28" name="Text Placeholder 27"/>
          <p:cNvSpPr>
            <a:spLocks noGrp="1"/>
          </p:cNvSpPr>
          <p:nvPr>
            <p:ph type="body" sz="quarter" idx="13"/>
          </p:nvPr>
        </p:nvSpPr>
        <p:spPr>
          <a:xfrm>
            <a:off x="4826000" y="1879600"/>
            <a:ext cx="3860800" cy="487363"/>
          </a:xfrm>
        </p:spPr>
        <p:txBody>
          <a:bodyPr/>
          <a:lstStyle>
            <a:lvl1pPr>
              <a:buNone/>
              <a:defRPr/>
            </a:lvl1pPr>
          </a:lstStyle>
          <a:p>
            <a:pPr lvl="0"/>
            <a:r>
              <a:rPr lang="en-US" dirty="0" smtClean="0"/>
              <a:t>Click to edit Master text styles</a:t>
            </a:r>
          </a:p>
        </p:txBody>
      </p:sp>
      <p:sp>
        <p:nvSpPr>
          <p:cNvPr id="30" name="Text Placeholder 29"/>
          <p:cNvSpPr>
            <a:spLocks noGrp="1"/>
          </p:cNvSpPr>
          <p:nvPr>
            <p:ph type="body" sz="quarter" idx="14"/>
          </p:nvPr>
        </p:nvSpPr>
        <p:spPr>
          <a:xfrm>
            <a:off x="457200" y="1879600"/>
            <a:ext cx="3768725" cy="487363"/>
          </a:xfrm>
        </p:spPr>
        <p:txBody>
          <a:bodyPr/>
          <a:lstStyle>
            <a:lvl1pPr>
              <a:buNone/>
              <a:defRPr/>
            </a:lvl1pPr>
          </a:lstStyle>
          <a:p>
            <a:pPr lvl="0"/>
            <a:r>
              <a:rPr lang="en-US" dirty="0" smtClean="0"/>
              <a:t>Click to edit Master text</a:t>
            </a:r>
            <a:endParaRPr lang="en-US" dirty="0"/>
          </a:p>
        </p:txBody>
      </p:sp>
      <p:sp>
        <p:nvSpPr>
          <p:cNvPr id="8" name="Date Placeholder 3"/>
          <p:cNvSpPr>
            <a:spLocks noGrp="1"/>
          </p:cNvSpPr>
          <p:nvPr>
            <p:ph type="dt" sz="half" idx="15"/>
          </p:nvPr>
        </p:nvSpPr>
        <p:spPr/>
        <p:txBody>
          <a:bodyPr/>
          <a:lstStyle>
            <a:lvl1pPr>
              <a:defRPr/>
            </a:lvl1pPr>
          </a:lstStyle>
          <a:p>
            <a:pPr>
              <a:defRPr/>
            </a:pPr>
            <a:fld id="{38B53D80-7285-6242-8CE8-E1335D06FADC}" type="datetime1">
              <a:rPr lang="en-US"/>
              <a:pPr>
                <a:defRPr/>
              </a:pPr>
              <a:t>9/28/2015</a:t>
            </a:fld>
            <a:endParaRPr lang="en-US" dirty="0"/>
          </a:p>
        </p:txBody>
      </p:sp>
    </p:spTree>
    <p:extLst>
      <p:ext uri="{BB962C8B-B14F-4D97-AF65-F5344CB8AC3E}">
        <p14:creationId xmlns:p14="http://schemas.microsoft.com/office/powerpoint/2010/main" val="17420419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905496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025158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14863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055642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40603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926475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521893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743985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95275"/>
            <a:ext cx="2109787" cy="583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50" y="295275"/>
            <a:ext cx="6176963" cy="58308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70756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42763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6" descr="IK_powerpoint_inner_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457200" y="1600200"/>
            <a:ext cx="8229600" cy="4525963"/>
          </a:xfrm>
        </p:spPr>
        <p:txBody>
          <a:bodyPr/>
          <a:lstStyle>
            <a:lvl1pPr>
              <a:defRPr baseline="0"/>
            </a:lvl1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C787DF5E-CB13-C84B-9A33-7AFFB7CDCE25}" type="datetime1">
              <a:rPr lang="en-US"/>
              <a:pPr>
                <a:defRPr/>
              </a:pPr>
              <a:t>9/28/2015</a:t>
            </a:fld>
            <a:endParaRPr lang="en-US"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sz="1800">
                <a:latin typeface="Arial" pitchFamily="-1" charset="0"/>
                <a:ea typeface="ＭＳ Ｐゴシック" pitchFamily="-1" charset="-128"/>
                <a:cs typeface="ＭＳ Ｐゴシック" pitchFamily="-1" charset="-128"/>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a:defRPr/>
            </a:pPr>
            <a:fld id="{C64F2C82-4CA8-FC4D-8AA6-742544BF497C}" type="slidenum">
              <a:rPr lang="en-US"/>
              <a:pPr>
                <a:defRPr/>
              </a:pPr>
              <a:t>‹#›</a:t>
            </a:fld>
            <a:endParaRPr lang="en-US" dirty="0"/>
          </a:p>
        </p:txBody>
      </p:sp>
    </p:spTree>
    <p:extLst>
      <p:ext uri="{BB962C8B-B14F-4D97-AF65-F5344CB8AC3E}">
        <p14:creationId xmlns:p14="http://schemas.microsoft.com/office/powerpoint/2010/main" val="18014669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739355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03155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443533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134180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684724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49239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946689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842070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207755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95275"/>
            <a:ext cx="2109787" cy="583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50" y="295275"/>
            <a:ext cx="6176963" cy="58308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23266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descr="IK_powerpoint_transition1.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214313" y="2692400"/>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214313" y="4186238"/>
            <a:ext cx="7914322" cy="2306002"/>
          </a:xfrm>
        </p:spPr>
        <p:txBody>
          <a:bodyPr/>
          <a:lstStyle>
            <a:lvl1pPr>
              <a:buNone/>
              <a:defRPr sz="1800"/>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C4D23C52-235B-4644-9602-FB40D63C4F7C}" type="datetime1">
              <a:rPr lang="en-US"/>
              <a:pPr>
                <a:defRPr/>
              </a:pPr>
              <a:t>9/28/2015</a:t>
            </a:fld>
            <a:endParaRPr lang="en-US"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a:defRPr sz="1800">
                <a:latin typeface="Arial" pitchFamily="-1" charset="0"/>
                <a:ea typeface="ＭＳ Ｐゴシック" pitchFamily="-1" charset="-128"/>
                <a:cs typeface="ＭＳ Ｐゴシック" pitchFamily="-1" charset="-128"/>
              </a:defRPr>
            </a:lvl1pPr>
          </a:lstStyle>
          <a:p>
            <a:pPr>
              <a:defRPr/>
            </a:pPr>
            <a:endParaRPr lang="en-US" dirty="0"/>
          </a:p>
        </p:txBody>
      </p:sp>
      <p:sp>
        <p:nvSpPr>
          <p:cNvPr id="7"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a:defRPr/>
            </a:pPr>
            <a:fld id="{8FD9EAC7-D64F-B24E-908F-924675A844A2}" type="slidenum">
              <a:rPr lang="en-US"/>
              <a:pPr>
                <a:defRPr/>
              </a:pPr>
              <a:t>‹#›</a:t>
            </a:fld>
            <a:endParaRPr lang="en-US" dirty="0"/>
          </a:p>
        </p:txBody>
      </p:sp>
    </p:spTree>
    <p:extLst>
      <p:ext uri="{BB962C8B-B14F-4D97-AF65-F5344CB8AC3E}">
        <p14:creationId xmlns:p14="http://schemas.microsoft.com/office/powerpoint/2010/main" val="32771121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269590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215295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817115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905975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5951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406863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3300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87060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101937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94295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icture 6" descr="IK_powerpoint_transition2.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7"/>
          <p:cNvSpPr>
            <a:spLocks noGrp="1"/>
          </p:cNvSpPr>
          <p:nvPr>
            <p:ph type="title"/>
          </p:nvPr>
        </p:nvSpPr>
        <p:spPr>
          <a:xfrm>
            <a:off x="214313" y="863600"/>
            <a:ext cx="8229600" cy="1143000"/>
          </a:xfrm>
          <a:prstGeom prst="rect">
            <a:avLst/>
          </a:prstGeom>
        </p:spPr>
        <p:txBody>
          <a:bodyPr/>
          <a:lstStyle>
            <a:lvl1pPr>
              <a:defRPr baseline="0">
                <a:solidFill>
                  <a:schemeClr val="tx1"/>
                </a:solidFill>
              </a:defRPr>
            </a:lvl1pPr>
          </a:lstStyle>
          <a:p>
            <a:r>
              <a:rPr lang="en-US" smtClean="0"/>
              <a:t>Click to edit Master title style</a:t>
            </a:r>
            <a:endParaRPr lang="en-US" dirty="0"/>
          </a:p>
        </p:txBody>
      </p:sp>
      <p:sp>
        <p:nvSpPr>
          <p:cNvPr id="12" name="Content Placeholder 9"/>
          <p:cNvSpPr>
            <a:spLocks noGrp="1"/>
          </p:cNvSpPr>
          <p:nvPr>
            <p:ph sz="quarter" idx="13"/>
          </p:nvPr>
        </p:nvSpPr>
        <p:spPr>
          <a:xfrm>
            <a:off x="214313" y="2164080"/>
            <a:ext cx="7914322" cy="2306002"/>
          </a:xfrm>
        </p:spPr>
        <p:txBody>
          <a:bodyPr/>
          <a:lstStyle>
            <a:lvl1pPr>
              <a:buNone/>
              <a:defRPr sz="1800">
                <a:solidFill>
                  <a:schemeClr val="bg1"/>
                </a:solidFill>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53E91EF6-B59C-4B42-A0B6-77628F05E5A0}" type="datetime1">
              <a:rPr lang="en-US"/>
              <a:pPr>
                <a:defRPr/>
              </a:pPr>
              <a:t>9/28/2015</a:t>
            </a:fld>
            <a:endParaRPr lang="en-US"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a:defRPr sz="1800">
                <a:latin typeface="Arial" pitchFamily="-1" charset="0"/>
                <a:ea typeface="ＭＳ Ｐゴシック" pitchFamily="-1" charset="-128"/>
                <a:cs typeface="ＭＳ Ｐゴシック" pitchFamily="-1" charset="-128"/>
              </a:defRPr>
            </a:lvl1pPr>
          </a:lstStyle>
          <a:p>
            <a:pPr>
              <a:defRPr/>
            </a:pPr>
            <a:endParaRPr lang="en-US" dirty="0"/>
          </a:p>
        </p:txBody>
      </p:sp>
      <p:sp>
        <p:nvSpPr>
          <p:cNvPr id="7"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a:defRPr/>
            </a:pPr>
            <a:fld id="{9AE186ED-C212-014A-8B1E-C17C21F1EB6F}" type="slidenum">
              <a:rPr lang="en-US"/>
              <a:pPr>
                <a:defRPr/>
              </a:pPr>
              <a:t>‹#›</a:t>
            </a:fld>
            <a:endParaRPr lang="en-US" dirty="0"/>
          </a:p>
        </p:txBody>
      </p:sp>
    </p:spTree>
    <p:extLst>
      <p:ext uri="{BB962C8B-B14F-4D97-AF65-F5344CB8AC3E}">
        <p14:creationId xmlns:p14="http://schemas.microsoft.com/office/powerpoint/2010/main" val="23651095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95275"/>
            <a:ext cx="2109787" cy="583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50" y="295275"/>
            <a:ext cx="6176963" cy="58308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0041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868133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680247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622101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342297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732519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312702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54016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752621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97430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descr="IK_powerpoint_Blank.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3358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664644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95275"/>
            <a:ext cx="2109787" cy="583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50" y="295275"/>
            <a:ext cx="6176963" cy="58308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237117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over2013.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ogo_Imation_PrimaryRED.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90575" y="658813"/>
            <a:ext cx="132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Placeholder 1"/>
          <p:cNvSpPr>
            <a:spLocks noGrp="1"/>
          </p:cNvSpPr>
          <p:nvPr>
            <p:ph type="ctrTitle"/>
          </p:nvPr>
        </p:nvSpPr>
        <p:spPr>
          <a:xfrm>
            <a:off x="787400" y="1039813"/>
            <a:ext cx="7772400" cy="1087437"/>
          </a:xfrm>
        </p:spPr>
        <p:txBody>
          <a:bodyPr/>
          <a:lstStyle>
            <a:lvl1pPr>
              <a:defRPr sz="3600">
                <a:solidFill>
                  <a:schemeClr val="bg1"/>
                </a:solidFill>
                <a:latin typeface="Arial" charset="0"/>
                <a:ea typeface="ＭＳ Ｐゴシック" charset="-128"/>
              </a:defRPr>
            </a:lvl1pPr>
          </a:lstStyle>
          <a:p>
            <a:r>
              <a:rPr lang="en-US" dirty="0"/>
              <a:t>Click to edit Master title style</a:t>
            </a:r>
          </a:p>
        </p:txBody>
      </p:sp>
      <p:sp>
        <p:nvSpPr>
          <p:cNvPr id="28676" name="Text Placeholder 2"/>
          <p:cNvSpPr>
            <a:spLocks noGrp="1"/>
          </p:cNvSpPr>
          <p:nvPr>
            <p:ph type="subTitle" idx="1"/>
          </p:nvPr>
        </p:nvSpPr>
        <p:spPr>
          <a:xfrm>
            <a:off x="790575" y="2607733"/>
            <a:ext cx="7769225" cy="712787"/>
          </a:xfrm>
        </p:spPr>
        <p:txBody>
          <a:bodyPr/>
          <a:lstStyle>
            <a:lvl1pPr marL="0" indent="0">
              <a:buFont typeface="Lucida Grande" charset="0"/>
              <a:buNone/>
              <a:defRPr sz="2000">
                <a:solidFill>
                  <a:schemeClr val="bg1"/>
                </a:solidFill>
                <a:latin typeface="Arial" charset="0"/>
                <a:ea typeface="ＭＳ Ｐゴシック" charset="-128"/>
              </a:defRPr>
            </a:lvl1pPr>
          </a:lstStyle>
          <a:p>
            <a:r>
              <a:rPr lang="en-US"/>
              <a:t>Click to edit Master subtitle style</a:t>
            </a:r>
          </a:p>
        </p:txBody>
      </p:sp>
    </p:spTree>
    <p:extLst>
      <p:ext uri="{BB962C8B-B14F-4D97-AF65-F5344CB8AC3E}">
        <p14:creationId xmlns:p14="http://schemas.microsoft.com/office/powerpoint/2010/main" val="37988639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58267"/>
          </a:xfrm>
        </p:spPr>
        <p:txBody>
          <a:bodyPr/>
          <a:lstStyle>
            <a:lvl1pPr>
              <a:spcBef>
                <a:spcPts val="0"/>
              </a:spcBef>
              <a:spcAft>
                <a:spcPts val="1200"/>
              </a:spcAft>
              <a:buClr>
                <a:schemeClr val="bg1">
                  <a:lumMod val="75000"/>
                </a:schemeClr>
              </a:buClr>
              <a:buSzPct val="100000"/>
              <a:buFont typeface="Lucida Grande"/>
              <a:buChar char="&gt;"/>
              <a:defRPr/>
            </a:lvl1pPr>
            <a:lvl2pPr>
              <a:spcBef>
                <a:spcPts val="0"/>
              </a:spcBef>
              <a:spcAft>
                <a:spcPts val="1200"/>
              </a:spcAft>
              <a:buClr>
                <a:schemeClr val="bg1">
                  <a:lumMod val="75000"/>
                </a:schemeClr>
              </a:buClr>
              <a:buFont typeface="Arial"/>
              <a:buChar char="•"/>
              <a:defRPr/>
            </a:lvl2pPr>
            <a:lvl3pPr>
              <a:spcBef>
                <a:spcPts val="0"/>
              </a:spcBef>
              <a:spcAft>
                <a:spcPts val="1200"/>
              </a:spcAft>
              <a:buClr>
                <a:schemeClr val="bg1">
                  <a:lumMod val="75000"/>
                </a:schemeClr>
              </a:buClr>
              <a:buFont typeface="Lucida Grande"/>
              <a:buChar char="−"/>
              <a:defRPr/>
            </a:lvl3pPr>
            <a:lvl4pPr>
              <a:spcBef>
                <a:spcPts val="0"/>
              </a:spcBef>
              <a:spcAft>
                <a:spcPts val="1200"/>
              </a:spcAft>
              <a:buClr>
                <a:schemeClr val="bg1">
                  <a:lumMod val="75000"/>
                </a:schemeClr>
              </a:buClr>
              <a:buFont typeface="Lucida Grande"/>
              <a:buChar char="&gt;"/>
              <a:defRPr/>
            </a:lvl4pPr>
            <a:lvl5pPr>
              <a:spcBef>
                <a:spcPts val="0"/>
              </a:spcBef>
              <a:spcAft>
                <a:spcPts val="1200"/>
              </a:spcAft>
              <a:buClr>
                <a:schemeClr val="bg1">
                  <a:lumMod val="75000"/>
                </a:schemeClr>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676533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64024"/>
          </a:xfrm>
        </p:spPr>
        <p:txBody>
          <a:bodyPr/>
          <a:lstStyle>
            <a:lvl1pPr>
              <a:spcBef>
                <a:spcPts val="0"/>
              </a:spcBef>
              <a:spcAft>
                <a:spcPts val="1200"/>
              </a:spcAft>
              <a:defRPr/>
            </a:lvl1pPr>
            <a:lvl2pPr>
              <a:spcBef>
                <a:spcPts val="0"/>
              </a:spcBef>
              <a:spcAft>
                <a:spcPts val="1200"/>
              </a:spcAft>
              <a:buFont typeface="Arial"/>
              <a:buChar char="•"/>
              <a:defRPr/>
            </a:lvl2pPr>
            <a:lvl3pPr>
              <a:spcBef>
                <a:spcPts val="0"/>
              </a:spcBef>
              <a:spcAft>
                <a:spcPts val="1200"/>
              </a:spcAft>
              <a:buFont typeface="Lucida Grande"/>
              <a:buChar char="−"/>
              <a:defRPr/>
            </a:lvl3pPr>
            <a:lvl4pPr>
              <a:spcBef>
                <a:spcPts val="0"/>
              </a:spcBef>
              <a:spcAft>
                <a:spcPts val="1200"/>
              </a:spcAft>
              <a:defRPr/>
            </a:lvl4pPr>
            <a:lvl5pPr>
              <a:spcBef>
                <a:spcPts val="0"/>
              </a:spcBef>
              <a:spcAft>
                <a:spcPts val="1200"/>
              </a:spcAft>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578178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764024"/>
          </a:xfrm>
        </p:spPr>
        <p:txBody>
          <a:bodyPr/>
          <a:lstStyle>
            <a:lvl1pPr>
              <a:spcBef>
                <a:spcPts val="0"/>
              </a:spcBef>
              <a:spcAft>
                <a:spcPts val="1200"/>
              </a:spcAft>
              <a:defRPr sz="2400"/>
            </a:lvl1pPr>
            <a:lvl2pPr>
              <a:spcBef>
                <a:spcPts val="0"/>
              </a:spcBef>
              <a:spcAft>
                <a:spcPts val="1200"/>
              </a:spcAft>
              <a:buFont typeface="Arial"/>
              <a:buChar char="•"/>
              <a:defRPr sz="2000"/>
            </a:lvl2pPr>
            <a:lvl3pPr>
              <a:spcBef>
                <a:spcPts val="0"/>
              </a:spcBef>
              <a:spcAft>
                <a:spcPts val="1200"/>
              </a:spcAft>
              <a:buFont typeface="Lucida Grande"/>
              <a:buChar char="−"/>
              <a:defRPr sz="2000"/>
            </a:lvl3pPr>
            <a:lvl4pPr>
              <a:spcBef>
                <a:spcPts val="0"/>
              </a:spcBef>
              <a:spcAft>
                <a:spcPts val="1200"/>
              </a:spcAft>
              <a:defRPr sz="1800"/>
            </a:lvl4pPr>
            <a:lvl5pPr>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06237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040188"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49691"/>
            <a:ext cx="4040188" cy="4033180"/>
          </a:xfrm>
        </p:spPr>
        <p:txBody>
          <a:bodyPr/>
          <a:lstStyle>
            <a:lvl1pPr>
              <a:defRPr sz="2400"/>
            </a:lvl1pPr>
            <a:lvl2pPr>
              <a:buFont typeface="Arial"/>
              <a:buChar char="•"/>
              <a:defRPr sz="2000"/>
            </a:lvl2pPr>
            <a:lvl3pPr>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730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49691"/>
            <a:ext cx="4041775" cy="4033180"/>
          </a:xfrm>
        </p:spPr>
        <p:txBody>
          <a:bodyPr/>
          <a:lstStyle>
            <a:lvl1pPr>
              <a:defRPr sz="2400"/>
            </a:lvl1pPr>
            <a:lvl2pPr>
              <a:buFont typeface="Arial"/>
              <a:buChar char="•"/>
              <a:defRPr sz="2000"/>
            </a:lvl2pPr>
            <a:lvl3pPr>
              <a:buSzPct val="100000"/>
              <a:buFont typeface="Lucida Grande"/>
              <a:buChar char="−"/>
              <a:defRPr sz="2000"/>
            </a:lvl3pPr>
            <a:lvl4pPr>
              <a:defRPr sz="1800"/>
            </a:lvl4pPr>
            <a:lvl5pPr>
              <a:buFont typeface="Arial"/>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618948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289542848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37873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over2013.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ogo_Imation_PrimaryRED.eps"/>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90575" y="658813"/>
            <a:ext cx="132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Placeholder 1"/>
          <p:cNvSpPr>
            <a:spLocks noGrp="1"/>
          </p:cNvSpPr>
          <p:nvPr>
            <p:ph type="ctrTitle"/>
          </p:nvPr>
        </p:nvSpPr>
        <p:spPr>
          <a:xfrm>
            <a:off x="787400" y="1039813"/>
            <a:ext cx="7772400" cy="1087437"/>
          </a:xfrm>
        </p:spPr>
        <p:txBody>
          <a:bodyPr/>
          <a:lstStyle>
            <a:lvl1pPr>
              <a:defRPr sz="3600">
                <a:solidFill>
                  <a:schemeClr val="bg1"/>
                </a:solidFill>
                <a:latin typeface="Arial" charset="0"/>
                <a:ea typeface="ＭＳ Ｐゴシック" charset="-128"/>
              </a:defRPr>
            </a:lvl1pPr>
          </a:lstStyle>
          <a:p>
            <a:r>
              <a:rPr lang="en-US" dirty="0"/>
              <a:t>Click to edit Master title style</a:t>
            </a:r>
          </a:p>
        </p:txBody>
      </p:sp>
      <p:sp>
        <p:nvSpPr>
          <p:cNvPr id="28676" name="Text Placeholder 2"/>
          <p:cNvSpPr>
            <a:spLocks noGrp="1"/>
          </p:cNvSpPr>
          <p:nvPr>
            <p:ph type="subTitle" idx="1"/>
          </p:nvPr>
        </p:nvSpPr>
        <p:spPr>
          <a:xfrm>
            <a:off x="790575" y="2607733"/>
            <a:ext cx="7769225" cy="712787"/>
          </a:xfrm>
        </p:spPr>
        <p:txBody>
          <a:bodyPr/>
          <a:lstStyle>
            <a:lvl1pPr marL="0" indent="0">
              <a:buFont typeface="Lucida Grande" charset="0"/>
              <a:buNone/>
              <a:defRPr sz="2000">
                <a:solidFill>
                  <a:schemeClr val="bg1"/>
                </a:solidFill>
                <a:latin typeface="Arial" charset="0"/>
                <a:ea typeface="ＭＳ Ｐゴシック" charset="-128"/>
              </a:defRPr>
            </a:lvl1pPr>
          </a:lstStyle>
          <a:p>
            <a:r>
              <a:rPr lang="en-US"/>
              <a:t>Click to edit Master subtitle style</a:t>
            </a:r>
          </a:p>
        </p:txBody>
      </p:sp>
    </p:spTree>
    <p:extLst>
      <p:ext uri="{BB962C8B-B14F-4D97-AF65-F5344CB8AC3E}">
        <p14:creationId xmlns:p14="http://schemas.microsoft.com/office/powerpoint/2010/main" val="256955969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6.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8.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9.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8.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0.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18.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0.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13.xml"/><Relationship Id="rId2" Type="http://schemas.openxmlformats.org/officeDocument/2006/relationships/slideLayout" Target="../slideLayouts/slideLayout82.xml"/><Relationship Id="rId16" Type="http://schemas.openxmlformats.org/officeDocument/2006/relationships/image" Target="../media/image21.jp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8.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7.pn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image" Target="../media/image11.png"/><Relationship Id="rId4" Type="http://schemas.openxmlformats.org/officeDocument/2006/relationships/slideLayout" Target="../slideLayouts/slideLayout95.xml"/><Relationship Id="rId9" Type="http://schemas.openxmlformats.org/officeDocument/2006/relationships/image" Target="../media/image10.jpe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10" Type="http://schemas.openxmlformats.org/officeDocument/2006/relationships/image" Target="../media/image11.png"/><Relationship Id="rId4" Type="http://schemas.openxmlformats.org/officeDocument/2006/relationships/slideLayout" Target="../slideLayouts/slideLayout102.xml"/><Relationship Id="rId9" Type="http://schemas.openxmlformats.org/officeDocument/2006/relationships/image" Target="../media/image10.jpe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5" Type="http://schemas.openxmlformats.org/officeDocument/2006/relationships/theme" Target="../theme/theme16.xml"/><Relationship Id="rId4" Type="http://schemas.openxmlformats.org/officeDocument/2006/relationships/slideLayout" Target="../slideLayouts/slideLayout10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image" Target="../media/image11.png"/><Relationship Id="rId5" Type="http://schemas.openxmlformats.org/officeDocument/2006/relationships/slideLayout" Target="../slideLayouts/slideLayout114.xml"/><Relationship Id="rId10" Type="http://schemas.openxmlformats.org/officeDocument/2006/relationships/image" Target="../media/image10.jpeg"/><Relationship Id="rId4" Type="http://schemas.openxmlformats.org/officeDocument/2006/relationships/slideLayout" Target="../slideLayouts/slideLayout113.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1.png"/><Relationship Id="rId5" Type="http://schemas.openxmlformats.org/officeDocument/2006/relationships/slideLayout" Target="../slideLayouts/slideLayout122.xml"/><Relationship Id="rId10" Type="http://schemas.openxmlformats.org/officeDocument/2006/relationships/image" Target="../media/image10.jpeg"/><Relationship Id="rId4" Type="http://schemas.openxmlformats.org/officeDocument/2006/relationships/slideLayout" Target="../slideLayouts/slideLayout121.xml"/><Relationship Id="rId9"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1.png"/><Relationship Id="rId5" Type="http://schemas.openxmlformats.org/officeDocument/2006/relationships/slideLayout" Target="../slideLayouts/slideLayout15.xml"/><Relationship Id="rId10" Type="http://schemas.openxmlformats.org/officeDocument/2006/relationships/image" Target="../media/image10.jpe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4.xml"/><Relationship Id="rId1" Type="http://schemas.openxmlformats.org/officeDocument/2006/relationships/slideLayout" Target="../slideLayouts/slideLayout19.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5.xml"/><Relationship Id="rId1" Type="http://schemas.openxmlformats.org/officeDocument/2006/relationships/slideLayout" Target="../slideLayouts/slideLayout20.xml"/><Relationship Id="rId4"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3.xml"/><Relationship Id="rId7"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1.png"/><Relationship Id="rId4" Type="http://schemas.openxmlformats.org/officeDocument/2006/relationships/slideLayout" Target="../slideLayouts/slideLayout30.xml"/><Relationship Id="rId9" Type="http://schemas.openxmlformats.org/officeDocument/2006/relationships/image" Target="../media/image10.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1.png"/><Relationship Id="rId4" Type="http://schemas.openxmlformats.org/officeDocument/2006/relationships/slideLayout" Target="../slideLayouts/slideLayout37.xml"/><Relationship Id="rId9"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11.png"/><Relationship Id="rId4" Type="http://schemas.openxmlformats.org/officeDocument/2006/relationships/slideLayout" Target="../slideLayouts/slideLayout44.xml"/><Relationship Id="rId9"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cover2013.jp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1506538"/>
            <a:ext cx="7772400" cy="1089025"/>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685800" y="3030538"/>
            <a:ext cx="77724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pic>
        <p:nvPicPr>
          <p:cNvPr id="1029" name="Picture 5" descr="Logo_Imation_PrimaryRED.eps"/>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787400" y="658813"/>
            <a:ext cx="132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024515"/>
      </p:ext>
    </p:extLst>
  </p:cSld>
  <p:clrMap bg1="dk1" tx1="lt1" bg2="dk2" tx2="lt2" accent1="accent1" accent2="accent2" accent3="accent3" accent4="accent4" accent5="accent5" accent6="accent6" hlink="hlink" folHlink="folHlink"/>
  <p:sldLayoutIdLst>
    <p:sldLayoutId id="2147483661" r:id="rId1"/>
    <p:sldLayoutId id="2147483662" r:id="rId2"/>
  </p:sldLayoutIdLst>
  <p:transition>
    <p:fade/>
  </p:transition>
  <p:txStyles>
    <p:titleStyle>
      <a:lvl1pPr algn="l" defTabSz="457200" rtl="0" eaLnBrk="0" fontAlgn="base" hangingPunct="0">
        <a:spcBef>
          <a:spcPct val="0"/>
        </a:spcBef>
        <a:spcAft>
          <a:spcPct val="0"/>
        </a:spcAft>
        <a:defRPr sz="3600" b="1" kern="1200" cap="all">
          <a:solidFill>
            <a:schemeClr val="bg1"/>
          </a:solidFill>
          <a:latin typeface="Arial"/>
          <a:ea typeface="ＭＳ Ｐゴシック" pitchFamily="-65" charset="-128"/>
          <a:cs typeface="ＭＳ Ｐゴシック" pitchFamily="-65" charset="-128"/>
        </a:defRPr>
      </a:lvl1pPr>
      <a:lvl2pPr algn="l" defTabSz="457200" rtl="0" eaLnBrk="0" fontAlgn="base" hangingPunct="0">
        <a:spcBef>
          <a:spcPct val="0"/>
        </a:spcBef>
        <a:spcAft>
          <a:spcPct val="0"/>
        </a:spcAft>
        <a:defRPr sz="3600" b="1">
          <a:solidFill>
            <a:schemeClr val="bg1"/>
          </a:solidFill>
          <a:latin typeface="Aria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3600" b="1">
          <a:solidFill>
            <a:schemeClr val="bg1"/>
          </a:solidFill>
          <a:latin typeface="Aria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3600" b="1">
          <a:solidFill>
            <a:schemeClr val="bg1"/>
          </a:solidFill>
          <a:latin typeface="Aria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3600" b="1">
          <a:solidFill>
            <a:schemeClr val="bg1"/>
          </a:solidFill>
          <a:latin typeface="Arial" pitchFamily="-65" charset="0"/>
          <a:ea typeface="ＭＳ Ｐゴシック" pitchFamily="-65" charset="-128"/>
          <a:cs typeface="ＭＳ Ｐゴシック" pitchFamily="-65" charset="-128"/>
        </a:defRPr>
      </a:lvl5pPr>
      <a:lvl6pPr marL="457200" algn="l" defTabSz="457200" rtl="0" fontAlgn="base">
        <a:spcBef>
          <a:spcPct val="0"/>
        </a:spcBef>
        <a:spcAft>
          <a:spcPct val="0"/>
        </a:spcAft>
        <a:defRPr sz="3600" b="1">
          <a:solidFill>
            <a:schemeClr val="bg1"/>
          </a:solidFill>
          <a:latin typeface="Arial" pitchFamily="-65" charset="0"/>
          <a:ea typeface="ＭＳ Ｐゴシック" pitchFamily="-65" charset="-128"/>
          <a:cs typeface="ＭＳ Ｐゴシック" pitchFamily="-65" charset="-128"/>
        </a:defRPr>
      </a:lvl6pPr>
      <a:lvl7pPr marL="914400" algn="l" defTabSz="457200" rtl="0" fontAlgn="base">
        <a:spcBef>
          <a:spcPct val="0"/>
        </a:spcBef>
        <a:spcAft>
          <a:spcPct val="0"/>
        </a:spcAft>
        <a:defRPr sz="3600" b="1">
          <a:solidFill>
            <a:schemeClr val="bg1"/>
          </a:solidFill>
          <a:latin typeface="Arial" pitchFamily="-65" charset="0"/>
          <a:ea typeface="ＭＳ Ｐゴシック" pitchFamily="-65" charset="-128"/>
          <a:cs typeface="ＭＳ Ｐゴシック" pitchFamily="-65" charset="-128"/>
        </a:defRPr>
      </a:lvl7pPr>
      <a:lvl8pPr marL="1371600" algn="l" defTabSz="457200" rtl="0" fontAlgn="base">
        <a:spcBef>
          <a:spcPct val="0"/>
        </a:spcBef>
        <a:spcAft>
          <a:spcPct val="0"/>
        </a:spcAft>
        <a:defRPr sz="3600" b="1">
          <a:solidFill>
            <a:schemeClr val="bg1"/>
          </a:solidFill>
          <a:latin typeface="Arial" pitchFamily="-65" charset="0"/>
          <a:ea typeface="ＭＳ Ｐゴシック" pitchFamily="-65" charset="-128"/>
          <a:cs typeface="ＭＳ Ｐゴシック" pitchFamily="-65" charset="-128"/>
        </a:defRPr>
      </a:lvl8pPr>
      <a:lvl9pPr marL="1828800" algn="l" defTabSz="457200" rtl="0" fontAlgn="base">
        <a:spcBef>
          <a:spcPct val="0"/>
        </a:spcBef>
        <a:spcAft>
          <a:spcPct val="0"/>
        </a:spcAft>
        <a:defRPr sz="3600" b="1">
          <a:solidFill>
            <a:schemeClr val="bg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defRPr sz="2000" kern="1200">
          <a:solidFill>
            <a:schemeClr val="bg1"/>
          </a:solidFill>
          <a:latin typeface="Arial"/>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11111"/>
        </a:solidFill>
        <a:effectLst/>
      </p:bgPr>
    </p:bg>
    <p:spTree>
      <p:nvGrpSpPr>
        <p:cNvPr id="1" name=""/>
        <p:cNvGrpSpPr/>
        <p:nvPr/>
      </p:nvGrpSpPr>
      <p:grpSpPr>
        <a:xfrm>
          <a:off x="0" y="0"/>
          <a:ext cx="0" cy="0"/>
          <a:chOff x="0" y="0"/>
          <a:chExt cx="0" cy="0"/>
        </a:xfrm>
      </p:grpSpPr>
      <p:pic>
        <p:nvPicPr>
          <p:cNvPr id="8194" name="Picture 2" descr="ShoutOutBG4r"/>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8195" name="Picture 3" descr="ShoutOutLogoNoBubbl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61925" y="5727700"/>
            <a:ext cx="1687513" cy="882650"/>
          </a:xfrm>
          <a:prstGeom prst="rect">
            <a:avLst/>
          </a:prstGeom>
          <a:noFill/>
          <a:ln w="9525">
            <a:noFill/>
            <a:miter lim="800000"/>
            <a:headEnd/>
            <a:tailEnd/>
          </a:ln>
        </p:spPr>
      </p:pic>
      <p:sp>
        <p:nvSpPr>
          <p:cNvPr id="8196" name="Rectangle 2"/>
          <p:cNvSpPr>
            <a:spLocks noGrp="1" noChangeArrowheads="1"/>
          </p:cNvSpPr>
          <p:nvPr>
            <p:ph type="title"/>
          </p:nvPr>
        </p:nvSpPr>
        <p:spPr bwMode="auto">
          <a:xfrm>
            <a:off x="247650" y="295275"/>
            <a:ext cx="7058025"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pic>
        <p:nvPicPr>
          <p:cNvPr id="8197" name="Picture 10" descr="Logo_Imation_PrimaryWHITE"/>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543800" y="304800"/>
            <a:ext cx="1190625" cy="346075"/>
          </a:xfrm>
          <a:prstGeom prst="rect">
            <a:avLst/>
          </a:prstGeom>
          <a:noFill/>
          <a:ln w="9525">
            <a:noFill/>
            <a:miter lim="800000"/>
            <a:headEnd/>
            <a:tailEnd/>
          </a:ln>
        </p:spPr>
      </p:pic>
    </p:spTree>
    <p:extLst>
      <p:ext uri="{BB962C8B-B14F-4D97-AF65-F5344CB8AC3E}">
        <p14:creationId xmlns:p14="http://schemas.microsoft.com/office/powerpoint/2010/main" val="58591838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600" b="1">
          <a:solidFill>
            <a:srgbClr val="00A1E4"/>
          </a:solidFill>
          <a:latin typeface="+mj-lt"/>
          <a:ea typeface="+mj-ea"/>
          <a:cs typeface="+mj-cs"/>
        </a:defRPr>
      </a:lvl1pPr>
      <a:lvl2pPr algn="l" rtl="0" eaLnBrk="0" fontAlgn="base" hangingPunct="0">
        <a:lnSpc>
          <a:spcPct val="90000"/>
        </a:lnSpc>
        <a:spcBef>
          <a:spcPct val="0"/>
        </a:spcBef>
        <a:spcAft>
          <a:spcPct val="0"/>
        </a:spcAft>
        <a:defRPr sz="4600" b="1">
          <a:solidFill>
            <a:srgbClr val="00A1E4"/>
          </a:solidFill>
          <a:latin typeface="Arial" charset="0"/>
          <a:cs typeface="Arial" charset="0"/>
        </a:defRPr>
      </a:lvl2pPr>
      <a:lvl3pPr algn="l" rtl="0" eaLnBrk="0" fontAlgn="base" hangingPunct="0">
        <a:lnSpc>
          <a:spcPct val="90000"/>
        </a:lnSpc>
        <a:spcBef>
          <a:spcPct val="0"/>
        </a:spcBef>
        <a:spcAft>
          <a:spcPct val="0"/>
        </a:spcAft>
        <a:defRPr sz="4600" b="1">
          <a:solidFill>
            <a:srgbClr val="00A1E4"/>
          </a:solidFill>
          <a:latin typeface="Arial" charset="0"/>
          <a:cs typeface="Arial" charset="0"/>
        </a:defRPr>
      </a:lvl3pPr>
      <a:lvl4pPr algn="l" rtl="0" eaLnBrk="0" fontAlgn="base" hangingPunct="0">
        <a:lnSpc>
          <a:spcPct val="90000"/>
        </a:lnSpc>
        <a:spcBef>
          <a:spcPct val="0"/>
        </a:spcBef>
        <a:spcAft>
          <a:spcPct val="0"/>
        </a:spcAft>
        <a:defRPr sz="4600" b="1">
          <a:solidFill>
            <a:srgbClr val="00A1E4"/>
          </a:solidFill>
          <a:latin typeface="Arial" charset="0"/>
          <a:cs typeface="Arial" charset="0"/>
        </a:defRPr>
      </a:lvl4pPr>
      <a:lvl5pPr algn="l" rtl="0" eaLnBrk="0" fontAlgn="base" hangingPunct="0">
        <a:lnSpc>
          <a:spcPct val="90000"/>
        </a:lnSpc>
        <a:spcBef>
          <a:spcPct val="0"/>
        </a:spcBef>
        <a:spcAft>
          <a:spcPct val="0"/>
        </a:spcAft>
        <a:defRPr sz="4600" b="1">
          <a:solidFill>
            <a:srgbClr val="00A1E4"/>
          </a:solidFill>
          <a:latin typeface="Arial" charset="0"/>
          <a:cs typeface="Arial" charset="0"/>
        </a:defRPr>
      </a:lvl5pPr>
      <a:lvl6pPr marL="457200" algn="l" rtl="0" fontAlgn="base">
        <a:lnSpc>
          <a:spcPct val="90000"/>
        </a:lnSpc>
        <a:spcBef>
          <a:spcPct val="0"/>
        </a:spcBef>
        <a:spcAft>
          <a:spcPct val="0"/>
        </a:spcAft>
        <a:defRPr sz="4600" b="1">
          <a:solidFill>
            <a:srgbClr val="00A1E4"/>
          </a:solidFill>
          <a:latin typeface="Arial" charset="0"/>
          <a:cs typeface="Arial" charset="0"/>
        </a:defRPr>
      </a:lvl6pPr>
      <a:lvl7pPr marL="914400" algn="l" rtl="0" fontAlgn="base">
        <a:lnSpc>
          <a:spcPct val="90000"/>
        </a:lnSpc>
        <a:spcBef>
          <a:spcPct val="0"/>
        </a:spcBef>
        <a:spcAft>
          <a:spcPct val="0"/>
        </a:spcAft>
        <a:defRPr sz="4600" b="1">
          <a:solidFill>
            <a:srgbClr val="00A1E4"/>
          </a:solidFill>
          <a:latin typeface="Arial" charset="0"/>
          <a:cs typeface="Arial" charset="0"/>
        </a:defRPr>
      </a:lvl7pPr>
      <a:lvl8pPr marL="1371600" algn="l" rtl="0" fontAlgn="base">
        <a:lnSpc>
          <a:spcPct val="90000"/>
        </a:lnSpc>
        <a:spcBef>
          <a:spcPct val="0"/>
        </a:spcBef>
        <a:spcAft>
          <a:spcPct val="0"/>
        </a:spcAft>
        <a:defRPr sz="4600" b="1">
          <a:solidFill>
            <a:srgbClr val="00A1E4"/>
          </a:solidFill>
          <a:latin typeface="Arial" charset="0"/>
          <a:cs typeface="Arial" charset="0"/>
        </a:defRPr>
      </a:lvl8pPr>
      <a:lvl9pPr marL="1828800" algn="l" rtl="0" fontAlgn="base">
        <a:lnSpc>
          <a:spcPct val="90000"/>
        </a:lnSpc>
        <a:spcBef>
          <a:spcPct val="0"/>
        </a:spcBef>
        <a:spcAft>
          <a:spcPct val="0"/>
        </a:spcAft>
        <a:defRPr sz="4600" b="1">
          <a:solidFill>
            <a:srgbClr val="00A1E4"/>
          </a:solidFill>
          <a:latin typeface="Arial" charset="0"/>
          <a:cs typeface="Arial" charset="0"/>
        </a:defRPr>
      </a:lvl9pPr>
    </p:titleStyle>
    <p:bodyStyle>
      <a:lvl1pPr marL="342900" indent="-342900" algn="l" rtl="0" eaLnBrk="0" fontAlgn="base" hangingPunct="0">
        <a:spcBef>
          <a:spcPct val="0"/>
        </a:spcBef>
        <a:spcAft>
          <a:spcPct val="0"/>
        </a:spcAft>
        <a:defRPr sz="1700">
          <a:solidFill>
            <a:srgbClr val="4D4D4D"/>
          </a:solidFill>
          <a:latin typeface="+mn-lt"/>
          <a:ea typeface="+mn-ea"/>
          <a:cs typeface="+mn-cs"/>
        </a:defRPr>
      </a:lvl1pPr>
      <a:lvl2pPr marL="742950" indent="-285750" algn="l" rtl="0" eaLnBrk="0" fontAlgn="base" hangingPunct="0">
        <a:spcBef>
          <a:spcPct val="0"/>
        </a:spcBef>
        <a:spcAft>
          <a:spcPct val="0"/>
        </a:spcAft>
        <a:defRPr sz="1700">
          <a:solidFill>
            <a:srgbClr val="4D4D4D"/>
          </a:solidFill>
          <a:latin typeface="+mn-lt"/>
          <a:cs typeface="+mn-cs"/>
        </a:defRPr>
      </a:lvl2pPr>
      <a:lvl3pPr marL="1143000" indent="-228600" algn="l" rtl="0" eaLnBrk="0" fontAlgn="base" hangingPunct="0">
        <a:spcBef>
          <a:spcPct val="0"/>
        </a:spcBef>
        <a:spcAft>
          <a:spcPct val="0"/>
        </a:spcAft>
        <a:defRPr sz="1700">
          <a:solidFill>
            <a:srgbClr val="4D4D4D"/>
          </a:solidFill>
          <a:latin typeface="+mn-lt"/>
          <a:cs typeface="+mn-cs"/>
        </a:defRPr>
      </a:lvl3pPr>
      <a:lvl4pPr marL="1600200" indent="-228600" algn="l" rtl="0" eaLnBrk="0" fontAlgn="base" hangingPunct="0">
        <a:spcBef>
          <a:spcPct val="0"/>
        </a:spcBef>
        <a:spcAft>
          <a:spcPct val="0"/>
        </a:spcAft>
        <a:defRPr sz="1700">
          <a:solidFill>
            <a:srgbClr val="4D4D4D"/>
          </a:solidFill>
          <a:latin typeface="+mn-lt"/>
          <a:cs typeface="+mn-cs"/>
        </a:defRPr>
      </a:lvl4pPr>
      <a:lvl5pPr marL="2057400" indent="-228600" algn="l" rtl="0" eaLnBrk="0" fontAlgn="base" hangingPunct="0">
        <a:spcBef>
          <a:spcPts val="600"/>
        </a:spcBef>
        <a:spcAft>
          <a:spcPts val="800"/>
        </a:spcAft>
        <a:defRPr>
          <a:solidFill>
            <a:schemeClr val="bg1"/>
          </a:solidFill>
          <a:latin typeface="+mn-lt"/>
          <a:cs typeface="+mn-cs"/>
        </a:defRPr>
      </a:lvl5pPr>
      <a:lvl6pPr marL="2514600" indent="-228600" algn="l" rtl="0" fontAlgn="base">
        <a:spcBef>
          <a:spcPts val="600"/>
        </a:spcBef>
        <a:spcAft>
          <a:spcPts val="800"/>
        </a:spcAft>
        <a:defRPr>
          <a:solidFill>
            <a:schemeClr val="bg1"/>
          </a:solidFill>
          <a:latin typeface="+mn-lt"/>
          <a:cs typeface="+mn-cs"/>
        </a:defRPr>
      </a:lvl6pPr>
      <a:lvl7pPr marL="2971800" indent="-228600" algn="l" rtl="0" fontAlgn="base">
        <a:spcBef>
          <a:spcPts val="600"/>
        </a:spcBef>
        <a:spcAft>
          <a:spcPts val="800"/>
        </a:spcAft>
        <a:defRPr>
          <a:solidFill>
            <a:schemeClr val="bg1"/>
          </a:solidFill>
          <a:latin typeface="+mn-lt"/>
          <a:cs typeface="+mn-cs"/>
        </a:defRPr>
      </a:lvl7pPr>
      <a:lvl8pPr marL="3429000" indent="-228600" algn="l" rtl="0" fontAlgn="base">
        <a:spcBef>
          <a:spcPts val="600"/>
        </a:spcBef>
        <a:spcAft>
          <a:spcPts val="800"/>
        </a:spcAft>
        <a:defRPr>
          <a:solidFill>
            <a:schemeClr val="bg1"/>
          </a:solidFill>
          <a:latin typeface="+mn-lt"/>
          <a:cs typeface="+mn-cs"/>
        </a:defRPr>
      </a:lvl8pPr>
      <a:lvl9pPr marL="3886200" indent="-228600" algn="l" rtl="0" fontAlgn="base">
        <a:spcBef>
          <a:spcPts val="600"/>
        </a:spcBef>
        <a:spcAft>
          <a:spcPts val="800"/>
        </a:spcAft>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111111"/>
        </a:solidFill>
        <a:effectLst/>
      </p:bgPr>
    </p:bg>
    <p:spTree>
      <p:nvGrpSpPr>
        <p:cNvPr id="1" name=""/>
        <p:cNvGrpSpPr/>
        <p:nvPr/>
      </p:nvGrpSpPr>
      <p:grpSpPr>
        <a:xfrm>
          <a:off x="0" y="0"/>
          <a:ext cx="0" cy="0"/>
          <a:chOff x="0" y="0"/>
          <a:chExt cx="0" cy="0"/>
        </a:xfrm>
      </p:grpSpPr>
      <p:pic>
        <p:nvPicPr>
          <p:cNvPr id="9218" name="Picture 2" descr="ShoutOutBG4b"/>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9219" name="Picture 3" descr="ShoutOutLogoNoBubbl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61925" y="5727700"/>
            <a:ext cx="1687513" cy="882650"/>
          </a:xfrm>
          <a:prstGeom prst="rect">
            <a:avLst/>
          </a:prstGeom>
          <a:noFill/>
          <a:ln w="9525">
            <a:noFill/>
            <a:miter lim="800000"/>
            <a:headEnd/>
            <a:tailEnd/>
          </a:ln>
        </p:spPr>
      </p:pic>
      <p:sp>
        <p:nvSpPr>
          <p:cNvPr id="9220" name="Rectangle 2"/>
          <p:cNvSpPr>
            <a:spLocks noGrp="1" noChangeArrowheads="1"/>
          </p:cNvSpPr>
          <p:nvPr>
            <p:ph type="title"/>
          </p:nvPr>
        </p:nvSpPr>
        <p:spPr bwMode="auto">
          <a:xfrm>
            <a:off x="247650" y="295275"/>
            <a:ext cx="7058025"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pic>
        <p:nvPicPr>
          <p:cNvPr id="9221" name="Picture 10" descr="Logo_Imation_PrimaryWHITE"/>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543800" y="304800"/>
            <a:ext cx="1190625" cy="346075"/>
          </a:xfrm>
          <a:prstGeom prst="rect">
            <a:avLst/>
          </a:prstGeom>
          <a:noFill/>
          <a:ln w="9525">
            <a:noFill/>
            <a:miter lim="800000"/>
            <a:headEnd/>
            <a:tailEnd/>
          </a:ln>
        </p:spPr>
      </p:pic>
    </p:spTree>
    <p:extLst>
      <p:ext uri="{BB962C8B-B14F-4D97-AF65-F5344CB8AC3E}">
        <p14:creationId xmlns:p14="http://schemas.microsoft.com/office/powerpoint/2010/main" val="183258566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600" b="1">
          <a:solidFill>
            <a:srgbClr val="00A1E4"/>
          </a:solidFill>
          <a:latin typeface="+mj-lt"/>
          <a:ea typeface="+mj-ea"/>
          <a:cs typeface="+mj-cs"/>
        </a:defRPr>
      </a:lvl1pPr>
      <a:lvl2pPr algn="l" rtl="0" eaLnBrk="0" fontAlgn="base" hangingPunct="0">
        <a:lnSpc>
          <a:spcPct val="90000"/>
        </a:lnSpc>
        <a:spcBef>
          <a:spcPct val="0"/>
        </a:spcBef>
        <a:spcAft>
          <a:spcPct val="0"/>
        </a:spcAft>
        <a:defRPr sz="4600" b="1">
          <a:solidFill>
            <a:srgbClr val="00A1E4"/>
          </a:solidFill>
          <a:latin typeface="Arial" charset="0"/>
          <a:cs typeface="Arial" charset="0"/>
        </a:defRPr>
      </a:lvl2pPr>
      <a:lvl3pPr algn="l" rtl="0" eaLnBrk="0" fontAlgn="base" hangingPunct="0">
        <a:lnSpc>
          <a:spcPct val="90000"/>
        </a:lnSpc>
        <a:spcBef>
          <a:spcPct val="0"/>
        </a:spcBef>
        <a:spcAft>
          <a:spcPct val="0"/>
        </a:spcAft>
        <a:defRPr sz="4600" b="1">
          <a:solidFill>
            <a:srgbClr val="00A1E4"/>
          </a:solidFill>
          <a:latin typeface="Arial" charset="0"/>
          <a:cs typeface="Arial" charset="0"/>
        </a:defRPr>
      </a:lvl3pPr>
      <a:lvl4pPr algn="l" rtl="0" eaLnBrk="0" fontAlgn="base" hangingPunct="0">
        <a:lnSpc>
          <a:spcPct val="90000"/>
        </a:lnSpc>
        <a:spcBef>
          <a:spcPct val="0"/>
        </a:spcBef>
        <a:spcAft>
          <a:spcPct val="0"/>
        </a:spcAft>
        <a:defRPr sz="4600" b="1">
          <a:solidFill>
            <a:srgbClr val="00A1E4"/>
          </a:solidFill>
          <a:latin typeface="Arial" charset="0"/>
          <a:cs typeface="Arial" charset="0"/>
        </a:defRPr>
      </a:lvl4pPr>
      <a:lvl5pPr algn="l" rtl="0" eaLnBrk="0" fontAlgn="base" hangingPunct="0">
        <a:lnSpc>
          <a:spcPct val="90000"/>
        </a:lnSpc>
        <a:spcBef>
          <a:spcPct val="0"/>
        </a:spcBef>
        <a:spcAft>
          <a:spcPct val="0"/>
        </a:spcAft>
        <a:defRPr sz="4600" b="1">
          <a:solidFill>
            <a:srgbClr val="00A1E4"/>
          </a:solidFill>
          <a:latin typeface="Arial" charset="0"/>
          <a:cs typeface="Arial" charset="0"/>
        </a:defRPr>
      </a:lvl5pPr>
      <a:lvl6pPr marL="457200" algn="l" rtl="0" fontAlgn="base">
        <a:lnSpc>
          <a:spcPct val="90000"/>
        </a:lnSpc>
        <a:spcBef>
          <a:spcPct val="0"/>
        </a:spcBef>
        <a:spcAft>
          <a:spcPct val="0"/>
        </a:spcAft>
        <a:defRPr sz="4600" b="1">
          <a:solidFill>
            <a:srgbClr val="00A1E4"/>
          </a:solidFill>
          <a:latin typeface="Arial" charset="0"/>
          <a:cs typeface="Arial" charset="0"/>
        </a:defRPr>
      </a:lvl6pPr>
      <a:lvl7pPr marL="914400" algn="l" rtl="0" fontAlgn="base">
        <a:lnSpc>
          <a:spcPct val="90000"/>
        </a:lnSpc>
        <a:spcBef>
          <a:spcPct val="0"/>
        </a:spcBef>
        <a:spcAft>
          <a:spcPct val="0"/>
        </a:spcAft>
        <a:defRPr sz="4600" b="1">
          <a:solidFill>
            <a:srgbClr val="00A1E4"/>
          </a:solidFill>
          <a:latin typeface="Arial" charset="0"/>
          <a:cs typeface="Arial" charset="0"/>
        </a:defRPr>
      </a:lvl7pPr>
      <a:lvl8pPr marL="1371600" algn="l" rtl="0" fontAlgn="base">
        <a:lnSpc>
          <a:spcPct val="90000"/>
        </a:lnSpc>
        <a:spcBef>
          <a:spcPct val="0"/>
        </a:spcBef>
        <a:spcAft>
          <a:spcPct val="0"/>
        </a:spcAft>
        <a:defRPr sz="4600" b="1">
          <a:solidFill>
            <a:srgbClr val="00A1E4"/>
          </a:solidFill>
          <a:latin typeface="Arial" charset="0"/>
          <a:cs typeface="Arial" charset="0"/>
        </a:defRPr>
      </a:lvl8pPr>
      <a:lvl9pPr marL="1828800" algn="l" rtl="0" fontAlgn="base">
        <a:lnSpc>
          <a:spcPct val="90000"/>
        </a:lnSpc>
        <a:spcBef>
          <a:spcPct val="0"/>
        </a:spcBef>
        <a:spcAft>
          <a:spcPct val="0"/>
        </a:spcAft>
        <a:defRPr sz="4600" b="1">
          <a:solidFill>
            <a:srgbClr val="00A1E4"/>
          </a:solidFill>
          <a:latin typeface="Arial" charset="0"/>
          <a:cs typeface="Arial" charset="0"/>
        </a:defRPr>
      </a:lvl9pPr>
    </p:titleStyle>
    <p:bodyStyle>
      <a:lvl1pPr marL="342900" indent="-342900" algn="l" rtl="0" eaLnBrk="0" fontAlgn="base" hangingPunct="0">
        <a:spcBef>
          <a:spcPct val="0"/>
        </a:spcBef>
        <a:spcAft>
          <a:spcPct val="0"/>
        </a:spcAft>
        <a:defRPr sz="1700">
          <a:solidFill>
            <a:srgbClr val="4D4D4D"/>
          </a:solidFill>
          <a:latin typeface="+mn-lt"/>
          <a:ea typeface="+mn-ea"/>
          <a:cs typeface="+mn-cs"/>
        </a:defRPr>
      </a:lvl1pPr>
      <a:lvl2pPr marL="742950" indent="-285750" algn="l" rtl="0" eaLnBrk="0" fontAlgn="base" hangingPunct="0">
        <a:spcBef>
          <a:spcPct val="0"/>
        </a:spcBef>
        <a:spcAft>
          <a:spcPct val="0"/>
        </a:spcAft>
        <a:defRPr sz="1700">
          <a:solidFill>
            <a:srgbClr val="4D4D4D"/>
          </a:solidFill>
          <a:latin typeface="+mn-lt"/>
          <a:cs typeface="+mn-cs"/>
        </a:defRPr>
      </a:lvl2pPr>
      <a:lvl3pPr marL="1143000" indent="-228600" algn="l" rtl="0" eaLnBrk="0" fontAlgn="base" hangingPunct="0">
        <a:spcBef>
          <a:spcPct val="0"/>
        </a:spcBef>
        <a:spcAft>
          <a:spcPct val="0"/>
        </a:spcAft>
        <a:defRPr sz="1700">
          <a:solidFill>
            <a:srgbClr val="4D4D4D"/>
          </a:solidFill>
          <a:latin typeface="+mn-lt"/>
          <a:cs typeface="+mn-cs"/>
        </a:defRPr>
      </a:lvl3pPr>
      <a:lvl4pPr marL="1600200" indent="-228600" algn="l" rtl="0" eaLnBrk="0" fontAlgn="base" hangingPunct="0">
        <a:spcBef>
          <a:spcPct val="0"/>
        </a:spcBef>
        <a:spcAft>
          <a:spcPct val="0"/>
        </a:spcAft>
        <a:defRPr sz="1700">
          <a:solidFill>
            <a:srgbClr val="4D4D4D"/>
          </a:solidFill>
          <a:latin typeface="+mn-lt"/>
          <a:cs typeface="+mn-cs"/>
        </a:defRPr>
      </a:lvl4pPr>
      <a:lvl5pPr marL="2057400" indent="-228600" algn="l" rtl="0" eaLnBrk="0" fontAlgn="base" hangingPunct="0">
        <a:spcBef>
          <a:spcPts val="600"/>
        </a:spcBef>
        <a:spcAft>
          <a:spcPts val="800"/>
        </a:spcAft>
        <a:defRPr>
          <a:solidFill>
            <a:schemeClr val="bg1"/>
          </a:solidFill>
          <a:latin typeface="+mn-lt"/>
          <a:cs typeface="+mn-cs"/>
        </a:defRPr>
      </a:lvl5pPr>
      <a:lvl6pPr marL="2514600" indent="-228600" algn="l" rtl="0" fontAlgn="base">
        <a:spcBef>
          <a:spcPts val="600"/>
        </a:spcBef>
        <a:spcAft>
          <a:spcPts val="800"/>
        </a:spcAft>
        <a:defRPr>
          <a:solidFill>
            <a:schemeClr val="bg1"/>
          </a:solidFill>
          <a:latin typeface="+mn-lt"/>
          <a:cs typeface="+mn-cs"/>
        </a:defRPr>
      </a:lvl6pPr>
      <a:lvl7pPr marL="2971800" indent="-228600" algn="l" rtl="0" fontAlgn="base">
        <a:spcBef>
          <a:spcPts val="600"/>
        </a:spcBef>
        <a:spcAft>
          <a:spcPts val="800"/>
        </a:spcAft>
        <a:defRPr>
          <a:solidFill>
            <a:schemeClr val="bg1"/>
          </a:solidFill>
          <a:latin typeface="+mn-lt"/>
          <a:cs typeface="+mn-cs"/>
        </a:defRPr>
      </a:lvl7pPr>
      <a:lvl8pPr marL="3429000" indent="-228600" algn="l" rtl="0" fontAlgn="base">
        <a:spcBef>
          <a:spcPts val="600"/>
        </a:spcBef>
        <a:spcAft>
          <a:spcPts val="800"/>
        </a:spcAft>
        <a:defRPr>
          <a:solidFill>
            <a:schemeClr val="bg1"/>
          </a:solidFill>
          <a:latin typeface="+mn-lt"/>
          <a:cs typeface="+mn-cs"/>
        </a:defRPr>
      </a:lvl8pPr>
      <a:lvl9pPr marL="3886200" indent="-228600" algn="l" rtl="0" fontAlgn="base">
        <a:spcBef>
          <a:spcPts val="600"/>
        </a:spcBef>
        <a:spcAft>
          <a:spcPts val="800"/>
        </a:spcAft>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111111"/>
        </a:solidFill>
        <a:effectLst/>
      </p:bgPr>
    </p:bg>
    <p:spTree>
      <p:nvGrpSpPr>
        <p:cNvPr id="1" name=""/>
        <p:cNvGrpSpPr/>
        <p:nvPr/>
      </p:nvGrpSpPr>
      <p:grpSpPr>
        <a:xfrm>
          <a:off x="0" y="0"/>
          <a:ext cx="0" cy="0"/>
          <a:chOff x="0" y="0"/>
          <a:chExt cx="0" cy="0"/>
        </a:xfrm>
      </p:grpSpPr>
      <p:pic>
        <p:nvPicPr>
          <p:cNvPr id="11266" name="Picture 2" descr="ShoutOutBG4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1267" name="Picture 3" descr="ShoutOutLogoNoBubbl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61925" y="5727700"/>
            <a:ext cx="1687513" cy="882650"/>
          </a:xfrm>
          <a:prstGeom prst="rect">
            <a:avLst/>
          </a:prstGeom>
          <a:noFill/>
          <a:ln w="9525">
            <a:noFill/>
            <a:miter lim="800000"/>
            <a:headEnd/>
            <a:tailEnd/>
          </a:ln>
        </p:spPr>
      </p:pic>
      <p:sp>
        <p:nvSpPr>
          <p:cNvPr id="11268" name="Rectangle 2"/>
          <p:cNvSpPr>
            <a:spLocks noGrp="1" noChangeArrowheads="1"/>
          </p:cNvSpPr>
          <p:nvPr>
            <p:ph type="title"/>
          </p:nvPr>
        </p:nvSpPr>
        <p:spPr bwMode="auto">
          <a:xfrm>
            <a:off x="247650" y="295275"/>
            <a:ext cx="7058025"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pic>
        <p:nvPicPr>
          <p:cNvPr id="11269" name="Picture 10" descr="Logo_Imation_PrimaryWHITE"/>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543800" y="304800"/>
            <a:ext cx="1190625" cy="346075"/>
          </a:xfrm>
          <a:prstGeom prst="rect">
            <a:avLst/>
          </a:prstGeom>
          <a:noFill/>
          <a:ln w="9525">
            <a:noFill/>
            <a:miter lim="800000"/>
            <a:headEnd/>
            <a:tailEnd/>
          </a:ln>
        </p:spPr>
      </p:pic>
    </p:spTree>
    <p:extLst>
      <p:ext uri="{BB962C8B-B14F-4D97-AF65-F5344CB8AC3E}">
        <p14:creationId xmlns:p14="http://schemas.microsoft.com/office/powerpoint/2010/main" val="38099911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600" b="1">
          <a:solidFill>
            <a:srgbClr val="00A1E4"/>
          </a:solidFill>
          <a:latin typeface="+mj-lt"/>
          <a:ea typeface="+mj-ea"/>
          <a:cs typeface="+mj-cs"/>
        </a:defRPr>
      </a:lvl1pPr>
      <a:lvl2pPr algn="l" rtl="0" eaLnBrk="0" fontAlgn="base" hangingPunct="0">
        <a:lnSpc>
          <a:spcPct val="90000"/>
        </a:lnSpc>
        <a:spcBef>
          <a:spcPct val="0"/>
        </a:spcBef>
        <a:spcAft>
          <a:spcPct val="0"/>
        </a:spcAft>
        <a:defRPr sz="4600" b="1">
          <a:solidFill>
            <a:srgbClr val="00A1E4"/>
          </a:solidFill>
          <a:latin typeface="Arial" charset="0"/>
          <a:cs typeface="Arial" charset="0"/>
        </a:defRPr>
      </a:lvl2pPr>
      <a:lvl3pPr algn="l" rtl="0" eaLnBrk="0" fontAlgn="base" hangingPunct="0">
        <a:lnSpc>
          <a:spcPct val="90000"/>
        </a:lnSpc>
        <a:spcBef>
          <a:spcPct val="0"/>
        </a:spcBef>
        <a:spcAft>
          <a:spcPct val="0"/>
        </a:spcAft>
        <a:defRPr sz="4600" b="1">
          <a:solidFill>
            <a:srgbClr val="00A1E4"/>
          </a:solidFill>
          <a:latin typeface="Arial" charset="0"/>
          <a:cs typeface="Arial" charset="0"/>
        </a:defRPr>
      </a:lvl3pPr>
      <a:lvl4pPr algn="l" rtl="0" eaLnBrk="0" fontAlgn="base" hangingPunct="0">
        <a:lnSpc>
          <a:spcPct val="90000"/>
        </a:lnSpc>
        <a:spcBef>
          <a:spcPct val="0"/>
        </a:spcBef>
        <a:spcAft>
          <a:spcPct val="0"/>
        </a:spcAft>
        <a:defRPr sz="4600" b="1">
          <a:solidFill>
            <a:srgbClr val="00A1E4"/>
          </a:solidFill>
          <a:latin typeface="Arial" charset="0"/>
          <a:cs typeface="Arial" charset="0"/>
        </a:defRPr>
      </a:lvl4pPr>
      <a:lvl5pPr algn="l" rtl="0" eaLnBrk="0" fontAlgn="base" hangingPunct="0">
        <a:lnSpc>
          <a:spcPct val="90000"/>
        </a:lnSpc>
        <a:spcBef>
          <a:spcPct val="0"/>
        </a:spcBef>
        <a:spcAft>
          <a:spcPct val="0"/>
        </a:spcAft>
        <a:defRPr sz="4600" b="1">
          <a:solidFill>
            <a:srgbClr val="00A1E4"/>
          </a:solidFill>
          <a:latin typeface="Arial" charset="0"/>
          <a:cs typeface="Arial" charset="0"/>
        </a:defRPr>
      </a:lvl5pPr>
      <a:lvl6pPr marL="457200" algn="l" rtl="0" fontAlgn="base">
        <a:lnSpc>
          <a:spcPct val="90000"/>
        </a:lnSpc>
        <a:spcBef>
          <a:spcPct val="0"/>
        </a:spcBef>
        <a:spcAft>
          <a:spcPct val="0"/>
        </a:spcAft>
        <a:defRPr sz="4600" b="1">
          <a:solidFill>
            <a:srgbClr val="00A1E4"/>
          </a:solidFill>
          <a:latin typeface="Arial" charset="0"/>
          <a:cs typeface="Arial" charset="0"/>
        </a:defRPr>
      </a:lvl6pPr>
      <a:lvl7pPr marL="914400" algn="l" rtl="0" fontAlgn="base">
        <a:lnSpc>
          <a:spcPct val="90000"/>
        </a:lnSpc>
        <a:spcBef>
          <a:spcPct val="0"/>
        </a:spcBef>
        <a:spcAft>
          <a:spcPct val="0"/>
        </a:spcAft>
        <a:defRPr sz="4600" b="1">
          <a:solidFill>
            <a:srgbClr val="00A1E4"/>
          </a:solidFill>
          <a:latin typeface="Arial" charset="0"/>
          <a:cs typeface="Arial" charset="0"/>
        </a:defRPr>
      </a:lvl7pPr>
      <a:lvl8pPr marL="1371600" algn="l" rtl="0" fontAlgn="base">
        <a:lnSpc>
          <a:spcPct val="90000"/>
        </a:lnSpc>
        <a:spcBef>
          <a:spcPct val="0"/>
        </a:spcBef>
        <a:spcAft>
          <a:spcPct val="0"/>
        </a:spcAft>
        <a:defRPr sz="4600" b="1">
          <a:solidFill>
            <a:srgbClr val="00A1E4"/>
          </a:solidFill>
          <a:latin typeface="Arial" charset="0"/>
          <a:cs typeface="Arial" charset="0"/>
        </a:defRPr>
      </a:lvl8pPr>
      <a:lvl9pPr marL="1828800" algn="l" rtl="0" fontAlgn="base">
        <a:lnSpc>
          <a:spcPct val="90000"/>
        </a:lnSpc>
        <a:spcBef>
          <a:spcPct val="0"/>
        </a:spcBef>
        <a:spcAft>
          <a:spcPct val="0"/>
        </a:spcAft>
        <a:defRPr sz="4600" b="1">
          <a:solidFill>
            <a:srgbClr val="00A1E4"/>
          </a:solidFill>
          <a:latin typeface="Arial" charset="0"/>
          <a:cs typeface="Arial" charset="0"/>
        </a:defRPr>
      </a:lvl9pPr>
    </p:titleStyle>
    <p:bodyStyle>
      <a:lvl1pPr marL="342900" indent="-342900" algn="l" rtl="0" eaLnBrk="0" fontAlgn="base" hangingPunct="0">
        <a:spcBef>
          <a:spcPct val="0"/>
        </a:spcBef>
        <a:spcAft>
          <a:spcPct val="0"/>
        </a:spcAft>
        <a:defRPr sz="1700">
          <a:solidFill>
            <a:srgbClr val="4D4D4D"/>
          </a:solidFill>
          <a:latin typeface="+mn-lt"/>
          <a:ea typeface="+mn-ea"/>
          <a:cs typeface="+mn-cs"/>
        </a:defRPr>
      </a:lvl1pPr>
      <a:lvl2pPr marL="742950" indent="-285750" algn="l" rtl="0" eaLnBrk="0" fontAlgn="base" hangingPunct="0">
        <a:spcBef>
          <a:spcPct val="0"/>
        </a:spcBef>
        <a:spcAft>
          <a:spcPct val="0"/>
        </a:spcAft>
        <a:defRPr sz="1700">
          <a:solidFill>
            <a:srgbClr val="4D4D4D"/>
          </a:solidFill>
          <a:latin typeface="+mn-lt"/>
          <a:cs typeface="+mn-cs"/>
        </a:defRPr>
      </a:lvl2pPr>
      <a:lvl3pPr marL="1143000" indent="-228600" algn="l" rtl="0" eaLnBrk="0" fontAlgn="base" hangingPunct="0">
        <a:spcBef>
          <a:spcPct val="0"/>
        </a:spcBef>
        <a:spcAft>
          <a:spcPct val="0"/>
        </a:spcAft>
        <a:defRPr sz="1700">
          <a:solidFill>
            <a:srgbClr val="4D4D4D"/>
          </a:solidFill>
          <a:latin typeface="+mn-lt"/>
          <a:cs typeface="+mn-cs"/>
        </a:defRPr>
      </a:lvl3pPr>
      <a:lvl4pPr marL="1600200" indent="-228600" algn="l" rtl="0" eaLnBrk="0" fontAlgn="base" hangingPunct="0">
        <a:spcBef>
          <a:spcPct val="0"/>
        </a:spcBef>
        <a:spcAft>
          <a:spcPct val="0"/>
        </a:spcAft>
        <a:defRPr sz="1700">
          <a:solidFill>
            <a:srgbClr val="4D4D4D"/>
          </a:solidFill>
          <a:latin typeface="+mn-lt"/>
          <a:cs typeface="+mn-cs"/>
        </a:defRPr>
      </a:lvl4pPr>
      <a:lvl5pPr marL="2057400" indent="-228600" algn="l" rtl="0" eaLnBrk="0" fontAlgn="base" hangingPunct="0">
        <a:spcBef>
          <a:spcPts val="600"/>
        </a:spcBef>
        <a:spcAft>
          <a:spcPts val="800"/>
        </a:spcAft>
        <a:defRPr>
          <a:solidFill>
            <a:schemeClr val="bg1"/>
          </a:solidFill>
          <a:latin typeface="+mn-lt"/>
          <a:cs typeface="+mn-cs"/>
        </a:defRPr>
      </a:lvl5pPr>
      <a:lvl6pPr marL="2514600" indent="-228600" algn="l" rtl="0" fontAlgn="base">
        <a:spcBef>
          <a:spcPts val="600"/>
        </a:spcBef>
        <a:spcAft>
          <a:spcPts val="800"/>
        </a:spcAft>
        <a:defRPr>
          <a:solidFill>
            <a:schemeClr val="bg1"/>
          </a:solidFill>
          <a:latin typeface="+mn-lt"/>
          <a:cs typeface="+mn-cs"/>
        </a:defRPr>
      </a:lvl6pPr>
      <a:lvl7pPr marL="2971800" indent="-228600" algn="l" rtl="0" fontAlgn="base">
        <a:spcBef>
          <a:spcPts val="600"/>
        </a:spcBef>
        <a:spcAft>
          <a:spcPts val="800"/>
        </a:spcAft>
        <a:defRPr>
          <a:solidFill>
            <a:schemeClr val="bg1"/>
          </a:solidFill>
          <a:latin typeface="+mn-lt"/>
          <a:cs typeface="+mn-cs"/>
        </a:defRPr>
      </a:lvl7pPr>
      <a:lvl8pPr marL="3429000" indent="-228600" algn="l" rtl="0" fontAlgn="base">
        <a:spcBef>
          <a:spcPts val="600"/>
        </a:spcBef>
        <a:spcAft>
          <a:spcPts val="800"/>
        </a:spcAft>
        <a:defRPr>
          <a:solidFill>
            <a:schemeClr val="bg1"/>
          </a:solidFill>
          <a:latin typeface="+mn-lt"/>
          <a:cs typeface="+mn-cs"/>
        </a:defRPr>
      </a:lvl8pPr>
      <a:lvl9pPr marL="3886200" indent="-228600" algn="l" rtl="0" fontAlgn="base">
        <a:spcBef>
          <a:spcPts val="600"/>
        </a:spcBef>
        <a:spcAft>
          <a:spcPts val="800"/>
        </a:spcAft>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111111"/>
        </a:solidFill>
        <a:effectLst/>
      </p:bgPr>
    </p:bg>
    <p:spTree>
      <p:nvGrpSpPr>
        <p:cNvPr id="1" name=""/>
        <p:cNvGrpSpPr/>
        <p:nvPr/>
      </p:nvGrpSpPr>
      <p:grpSpPr>
        <a:xfrm>
          <a:off x="0" y="0"/>
          <a:ext cx="0" cy="0"/>
          <a:chOff x="0" y="0"/>
          <a:chExt cx="0" cy="0"/>
        </a:xfrm>
      </p:grpSpPr>
      <p:pic>
        <p:nvPicPr>
          <p:cNvPr id="11266" name="Picture 2" descr="ShoutOutBG4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1267" name="Picture 3" descr="ShoutOutLogoNoBubbl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61925" y="5727700"/>
            <a:ext cx="1687513" cy="882650"/>
          </a:xfrm>
          <a:prstGeom prst="rect">
            <a:avLst/>
          </a:prstGeom>
          <a:noFill/>
          <a:ln w="9525">
            <a:noFill/>
            <a:miter lim="800000"/>
            <a:headEnd/>
            <a:tailEnd/>
          </a:ln>
        </p:spPr>
      </p:pic>
      <p:sp>
        <p:nvSpPr>
          <p:cNvPr id="11268" name="Rectangle 2"/>
          <p:cNvSpPr>
            <a:spLocks noGrp="1" noChangeArrowheads="1"/>
          </p:cNvSpPr>
          <p:nvPr>
            <p:ph type="title"/>
          </p:nvPr>
        </p:nvSpPr>
        <p:spPr bwMode="auto">
          <a:xfrm>
            <a:off x="247650" y="295275"/>
            <a:ext cx="7058025"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pic>
        <p:nvPicPr>
          <p:cNvPr id="11269" name="Picture 10" descr="Logo_Imation_PrimaryWHITE"/>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543800" y="304800"/>
            <a:ext cx="1190625" cy="346075"/>
          </a:xfrm>
          <a:prstGeom prst="rect">
            <a:avLst/>
          </a:prstGeom>
          <a:noFill/>
          <a:ln w="9525">
            <a:noFill/>
            <a:miter lim="800000"/>
            <a:headEnd/>
            <a:tailEnd/>
          </a:ln>
        </p:spPr>
      </p:pic>
      <p:pic>
        <p:nvPicPr>
          <p:cNvPr id="2" name="Picture 1" descr="ShoutOutLightGrayBG.jpg"/>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2"/>
          <p:cNvSpPr txBox="1">
            <a:spLocks noChangeArrowheads="1"/>
          </p:cNvSpPr>
          <p:nvPr userDrawn="1"/>
        </p:nvSpPr>
        <p:spPr bwMode="auto">
          <a:xfrm>
            <a:off x="400050" y="447675"/>
            <a:ext cx="7058025"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600" b="1">
                <a:solidFill>
                  <a:srgbClr val="00A1E4"/>
                </a:solidFill>
                <a:latin typeface="+mj-lt"/>
                <a:ea typeface="+mj-ea"/>
                <a:cs typeface="+mj-cs"/>
              </a:defRPr>
            </a:lvl1pPr>
            <a:lvl2pPr algn="l" rtl="0" eaLnBrk="0" fontAlgn="base" hangingPunct="0">
              <a:lnSpc>
                <a:spcPct val="90000"/>
              </a:lnSpc>
              <a:spcBef>
                <a:spcPct val="0"/>
              </a:spcBef>
              <a:spcAft>
                <a:spcPct val="0"/>
              </a:spcAft>
              <a:defRPr sz="4600" b="1">
                <a:solidFill>
                  <a:srgbClr val="00A1E4"/>
                </a:solidFill>
                <a:latin typeface="Arial" charset="0"/>
                <a:cs typeface="Arial" charset="0"/>
              </a:defRPr>
            </a:lvl2pPr>
            <a:lvl3pPr algn="l" rtl="0" eaLnBrk="0" fontAlgn="base" hangingPunct="0">
              <a:lnSpc>
                <a:spcPct val="90000"/>
              </a:lnSpc>
              <a:spcBef>
                <a:spcPct val="0"/>
              </a:spcBef>
              <a:spcAft>
                <a:spcPct val="0"/>
              </a:spcAft>
              <a:defRPr sz="4600" b="1">
                <a:solidFill>
                  <a:srgbClr val="00A1E4"/>
                </a:solidFill>
                <a:latin typeface="Arial" charset="0"/>
                <a:cs typeface="Arial" charset="0"/>
              </a:defRPr>
            </a:lvl3pPr>
            <a:lvl4pPr algn="l" rtl="0" eaLnBrk="0" fontAlgn="base" hangingPunct="0">
              <a:lnSpc>
                <a:spcPct val="90000"/>
              </a:lnSpc>
              <a:spcBef>
                <a:spcPct val="0"/>
              </a:spcBef>
              <a:spcAft>
                <a:spcPct val="0"/>
              </a:spcAft>
              <a:defRPr sz="4600" b="1">
                <a:solidFill>
                  <a:srgbClr val="00A1E4"/>
                </a:solidFill>
                <a:latin typeface="Arial" charset="0"/>
                <a:cs typeface="Arial" charset="0"/>
              </a:defRPr>
            </a:lvl4pPr>
            <a:lvl5pPr algn="l" rtl="0" eaLnBrk="0" fontAlgn="base" hangingPunct="0">
              <a:lnSpc>
                <a:spcPct val="90000"/>
              </a:lnSpc>
              <a:spcBef>
                <a:spcPct val="0"/>
              </a:spcBef>
              <a:spcAft>
                <a:spcPct val="0"/>
              </a:spcAft>
              <a:defRPr sz="4600" b="1">
                <a:solidFill>
                  <a:srgbClr val="00A1E4"/>
                </a:solidFill>
                <a:latin typeface="Arial" charset="0"/>
                <a:cs typeface="Arial" charset="0"/>
              </a:defRPr>
            </a:lvl5pPr>
            <a:lvl6pPr marL="457200" algn="l" rtl="0" fontAlgn="base">
              <a:lnSpc>
                <a:spcPct val="90000"/>
              </a:lnSpc>
              <a:spcBef>
                <a:spcPct val="0"/>
              </a:spcBef>
              <a:spcAft>
                <a:spcPct val="0"/>
              </a:spcAft>
              <a:defRPr sz="4600" b="1">
                <a:solidFill>
                  <a:srgbClr val="00A1E4"/>
                </a:solidFill>
                <a:latin typeface="Arial" charset="0"/>
                <a:cs typeface="Arial" charset="0"/>
              </a:defRPr>
            </a:lvl6pPr>
            <a:lvl7pPr marL="914400" algn="l" rtl="0" fontAlgn="base">
              <a:lnSpc>
                <a:spcPct val="90000"/>
              </a:lnSpc>
              <a:spcBef>
                <a:spcPct val="0"/>
              </a:spcBef>
              <a:spcAft>
                <a:spcPct val="0"/>
              </a:spcAft>
              <a:defRPr sz="4600" b="1">
                <a:solidFill>
                  <a:srgbClr val="00A1E4"/>
                </a:solidFill>
                <a:latin typeface="Arial" charset="0"/>
                <a:cs typeface="Arial" charset="0"/>
              </a:defRPr>
            </a:lvl7pPr>
            <a:lvl8pPr marL="1371600" algn="l" rtl="0" fontAlgn="base">
              <a:lnSpc>
                <a:spcPct val="90000"/>
              </a:lnSpc>
              <a:spcBef>
                <a:spcPct val="0"/>
              </a:spcBef>
              <a:spcAft>
                <a:spcPct val="0"/>
              </a:spcAft>
              <a:defRPr sz="4600" b="1">
                <a:solidFill>
                  <a:srgbClr val="00A1E4"/>
                </a:solidFill>
                <a:latin typeface="Arial" charset="0"/>
                <a:cs typeface="Arial" charset="0"/>
              </a:defRPr>
            </a:lvl8pPr>
            <a:lvl9pPr marL="1828800" algn="l" rtl="0" fontAlgn="base">
              <a:lnSpc>
                <a:spcPct val="90000"/>
              </a:lnSpc>
              <a:spcBef>
                <a:spcPct val="0"/>
              </a:spcBef>
              <a:spcAft>
                <a:spcPct val="0"/>
              </a:spcAft>
              <a:defRPr sz="4600" b="1">
                <a:solidFill>
                  <a:srgbClr val="00A1E4"/>
                </a:solidFill>
                <a:latin typeface="Arial" charset="0"/>
                <a:cs typeface="Arial" charset="0"/>
              </a:defRPr>
            </a:lvl9pPr>
          </a:lstStyle>
          <a:p>
            <a:r>
              <a:rPr lang="en-US" dirty="0" smtClean="0"/>
              <a:t>Click to edit Master title style</a:t>
            </a:r>
          </a:p>
        </p:txBody>
      </p:sp>
      <p:pic>
        <p:nvPicPr>
          <p:cNvPr id="13" name="Picture 3" descr="ShoutOutLogoNoBubble"/>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52400" y="5727700"/>
            <a:ext cx="1687513" cy="882650"/>
          </a:xfrm>
          <a:prstGeom prst="rect">
            <a:avLst/>
          </a:prstGeom>
          <a:noFill/>
          <a:ln w="9525">
            <a:noFill/>
            <a:miter lim="800000"/>
            <a:headEnd/>
            <a:tailEnd/>
          </a:ln>
        </p:spPr>
      </p:pic>
      <p:pic>
        <p:nvPicPr>
          <p:cNvPr id="14" name="Picture 10" descr="Logo_Imation_PrimaryWHITE"/>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543800" y="304800"/>
            <a:ext cx="1190625" cy="346075"/>
          </a:xfrm>
          <a:prstGeom prst="rect">
            <a:avLst/>
          </a:prstGeom>
          <a:noFill/>
          <a:ln w="9525">
            <a:noFill/>
            <a:miter lim="800000"/>
            <a:headEnd/>
            <a:tailEnd/>
          </a:ln>
        </p:spPr>
      </p:pic>
    </p:spTree>
    <p:extLst>
      <p:ext uri="{BB962C8B-B14F-4D97-AF65-F5344CB8AC3E}">
        <p14:creationId xmlns:p14="http://schemas.microsoft.com/office/powerpoint/2010/main" val="220767016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600" b="1">
          <a:solidFill>
            <a:srgbClr val="00A1E4"/>
          </a:solidFill>
          <a:latin typeface="+mj-lt"/>
          <a:ea typeface="+mj-ea"/>
          <a:cs typeface="+mj-cs"/>
        </a:defRPr>
      </a:lvl1pPr>
      <a:lvl2pPr algn="l" rtl="0" eaLnBrk="0" fontAlgn="base" hangingPunct="0">
        <a:lnSpc>
          <a:spcPct val="90000"/>
        </a:lnSpc>
        <a:spcBef>
          <a:spcPct val="0"/>
        </a:spcBef>
        <a:spcAft>
          <a:spcPct val="0"/>
        </a:spcAft>
        <a:defRPr sz="4600" b="1">
          <a:solidFill>
            <a:srgbClr val="00A1E4"/>
          </a:solidFill>
          <a:latin typeface="Arial" charset="0"/>
          <a:cs typeface="Arial" charset="0"/>
        </a:defRPr>
      </a:lvl2pPr>
      <a:lvl3pPr algn="l" rtl="0" eaLnBrk="0" fontAlgn="base" hangingPunct="0">
        <a:lnSpc>
          <a:spcPct val="90000"/>
        </a:lnSpc>
        <a:spcBef>
          <a:spcPct val="0"/>
        </a:spcBef>
        <a:spcAft>
          <a:spcPct val="0"/>
        </a:spcAft>
        <a:defRPr sz="4600" b="1">
          <a:solidFill>
            <a:srgbClr val="00A1E4"/>
          </a:solidFill>
          <a:latin typeface="Arial" charset="0"/>
          <a:cs typeface="Arial" charset="0"/>
        </a:defRPr>
      </a:lvl3pPr>
      <a:lvl4pPr algn="l" rtl="0" eaLnBrk="0" fontAlgn="base" hangingPunct="0">
        <a:lnSpc>
          <a:spcPct val="90000"/>
        </a:lnSpc>
        <a:spcBef>
          <a:spcPct val="0"/>
        </a:spcBef>
        <a:spcAft>
          <a:spcPct val="0"/>
        </a:spcAft>
        <a:defRPr sz="4600" b="1">
          <a:solidFill>
            <a:srgbClr val="00A1E4"/>
          </a:solidFill>
          <a:latin typeface="Arial" charset="0"/>
          <a:cs typeface="Arial" charset="0"/>
        </a:defRPr>
      </a:lvl4pPr>
      <a:lvl5pPr algn="l" rtl="0" eaLnBrk="0" fontAlgn="base" hangingPunct="0">
        <a:lnSpc>
          <a:spcPct val="90000"/>
        </a:lnSpc>
        <a:spcBef>
          <a:spcPct val="0"/>
        </a:spcBef>
        <a:spcAft>
          <a:spcPct val="0"/>
        </a:spcAft>
        <a:defRPr sz="4600" b="1">
          <a:solidFill>
            <a:srgbClr val="00A1E4"/>
          </a:solidFill>
          <a:latin typeface="Arial" charset="0"/>
          <a:cs typeface="Arial" charset="0"/>
        </a:defRPr>
      </a:lvl5pPr>
      <a:lvl6pPr marL="457200" algn="l" rtl="0" fontAlgn="base">
        <a:lnSpc>
          <a:spcPct val="90000"/>
        </a:lnSpc>
        <a:spcBef>
          <a:spcPct val="0"/>
        </a:spcBef>
        <a:spcAft>
          <a:spcPct val="0"/>
        </a:spcAft>
        <a:defRPr sz="4600" b="1">
          <a:solidFill>
            <a:srgbClr val="00A1E4"/>
          </a:solidFill>
          <a:latin typeface="Arial" charset="0"/>
          <a:cs typeface="Arial" charset="0"/>
        </a:defRPr>
      </a:lvl6pPr>
      <a:lvl7pPr marL="914400" algn="l" rtl="0" fontAlgn="base">
        <a:lnSpc>
          <a:spcPct val="90000"/>
        </a:lnSpc>
        <a:spcBef>
          <a:spcPct val="0"/>
        </a:spcBef>
        <a:spcAft>
          <a:spcPct val="0"/>
        </a:spcAft>
        <a:defRPr sz="4600" b="1">
          <a:solidFill>
            <a:srgbClr val="00A1E4"/>
          </a:solidFill>
          <a:latin typeface="Arial" charset="0"/>
          <a:cs typeface="Arial" charset="0"/>
        </a:defRPr>
      </a:lvl7pPr>
      <a:lvl8pPr marL="1371600" algn="l" rtl="0" fontAlgn="base">
        <a:lnSpc>
          <a:spcPct val="90000"/>
        </a:lnSpc>
        <a:spcBef>
          <a:spcPct val="0"/>
        </a:spcBef>
        <a:spcAft>
          <a:spcPct val="0"/>
        </a:spcAft>
        <a:defRPr sz="4600" b="1">
          <a:solidFill>
            <a:srgbClr val="00A1E4"/>
          </a:solidFill>
          <a:latin typeface="Arial" charset="0"/>
          <a:cs typeface="Arial" charset="0"/>
        </a:defRPr>
      </a:lvl8pPr>
      <a:lvl9pPr marL="1828800" algn="l" rtl="0" fontAlgn="base">
        <a:lnSpc>
          <a:spcPct val="90000"/>
        </a:lnSpc>
        <a:spcBef>
          <a:spcPct val="0"/>
        </a:spcBef>
        <a:spcAft>
          <a:spcPct val="0"/>
        </a:spcAft>
        <a:defRPr sz="4600" b="1">
          <a:solidFill>
            <a:srgbClr val="00A1E4"/>
          </a:solidFill>
          <a:latin typeface="Arial" charset="0"/>
          <a:cs typeface="Arial" charset="0"/>
        </a:defRPr>
      </a:lvl9pPr>
    </p:titleStyle>
    <p:bodyStyle>
      <a:lvl1pPr marL="342900" indent="-342900" algn="l" rtl="0" eaLnBrk="0" fontAlgn="base" hangingPunct="0">
        <a:spcBef>
          <a:spcPct val="0"/>
        </a:spcBef>
        <a:spcAft>
          <a:spcPct val="0"/>
        </a:spcAft>
        <a:defRPr sz="1700">
          <a:solidFill>
            <a:srgbClr val="4D4D4D"/>
          </a:solidFill>
          <a:latin typeface="+mn-lt"/>
          <a:ea typeface="+mn-ea"/>
          <a:cs typeface="+mn-cs"/>
        </a:defRPr>
      </a:lvl1pPr>
      <a:lvl2pPr marL="742950" indent="-285750" algn="l" rtl="0" eaLnBrk="0" fontAlgn="base" hangingPunct="0">
        <a:spcBef>
          <a:spcPct val="0"/>
        </a:spcBef>
        <a:spcAft>
          <a:spcPct val="0"/>
        </a:spcAft>
        <a:defRPr sz="1700">
          <a:solidFill>
            <a:srgbClr val="4D4D4D"/>
          </a:solidFill>
          <a:latin typeface="+mn-lt"/>
          <a:cs typeface="+mn-cs"/>
        </a:defRPr>
      </a:lvl2pPr>
      <a:lvl3pPr marL="1143000" indent="-228600" algn="l" rtl="0" eaLnBrk="0" fontAlgn="base" hangingPunct="0">
        <a:spcBef>
          <a:spcPct val="0"/>
        </a:spcBef>
        <a:spcAft>
          <a:spcPct val="0"/>
        </a:spcAft>
        <a:defRPr sz="1700">
          <a:solidFill>
            <a:srgbClr val="4D4D4D"/>
          </a:solidFill>
          <a:latin typeface="+mn-lt"/>
          <a:cs typeface="+mn-cs"/>
        </a:defRPr>
      </a:lvl3pPr>
      <a:lvl4pPr marL="1600200" indent="-228600" algn="l" rtl="0" eaLnBrk="0" fontAlgn="base" hangingPunct="0">
        <a:spcBef>
          <a:spcPct val="0"/>
        </a:spcBef>
        <a:spcAft>
          <a:spcPct val="0"/>
        </a:spcAft>
        <a:defRPr sz="1700">
          <a:solidFill>
            <a:srgbClr val="4D4D4D"/>
          </a:solidFill>
          <a:latin typeface="+mn-lt"/>
          <a:cs typeface="+mn-cs"/>
        </a:defRPr>
      </a:lvl4pPr>
      <a:lvl5pPr marL="2057400" indent="-228600" algn="l" rtl="0" eaLnBrk="0" fontAlgn="base" hangingPunct="0">
        <a:spcBef>
          <a:spcPts val="600"/>
        </a:spcBef>
        <a:spcAft>
          <a:spcPts val="800"/>
        </a:spcAft>
        <a:defRPr>
          <a:solidFill>
            <a:schemeClr val="bg1"/>
          </a:solidFill>
          <a:latin typeface="+mn-lt"/>
          <a:cs typeface="+mn-cs"/>
        </a:defRPr>
      </a:lvl5pPr>
      <a:lvl6pPr marL="2514600" indent="-228600" algn="l" rtl="0" fontAlgn="base">
        <a:spcBef>
          <a:spcPts val="600"/>
        </a:spcBef>
        <a:spcAft>
          <a:spcPts val="800"/>
        </a:spcAft>
        <a:defRPr>
          <a:solidFill>
            <a:schemeClr val="bg1"/>
          </a:solidFill>
          <a:latin typeface="+mn-lt"/>
          <a:cs typeface="+mn-cs"/>
        </a:defRPr>
      </a:lvl6pPr>
      <a:lvl7pPr marL="2971800" indent="-228600" algn="l" rtl="0" fontAlgn="base">
        <a:spcBef>
          <a:spcPts val="600"/>
        </a:spcBef>
        <a:spcAft>
          <a:spcPts val="800"/>
        </a:spcAft>
        <a:defRPr>
          <a:solidFill>
            <a:schemeClr val="bg1"/>
          </a:solidFill>
          <a:latin typeface="+mn-lt"/>
          <a:cs typeface="+mn-cs"/>
        </a:defRPr>
      </a:lvl7pPr>
      <a:lvl8pPr marL="3429000" indent="-228600" algn="l" rtl="0" fontAlgn="base">
        <a:spcBef>
          <a:spcPts val="600"/>
        </a:spcBef>
        <a:spcAft>
          <a:spcPts val="800"/>
        </a:spcAft>
        <a:defRPr>
          <a:solidFill>
            <a:schemeClr val="bg1"/>
          </a:solidFill>
          <a:latin typeface="+mn-lt"/>
          <a:cs typeface="+mn-cs"/>
        </a:defRPr>
      </a:lvl8pPr>
      <a:lvl9pPr marL="3886200" indent="-228600" algn="l" rtl="0" fontAlgn="base">
        <a:spcBef>
          <a:spcPts val="600"/>
        </a:spcBef>
        <a:spcAft>
          <a:spcPts val="800"/>
        </a:spcAft>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CoverBG.jpg"/>
          <p:cNvPicPr>
            <a:picLocks noChangeAspect="1"/>
          </p:cNvPicPr>
          <p:nvPr userDrawn="1"/>
        </p:nvPicPr>
        <p:blipFill>
          <a:blip r:embed="rId9">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8"/>
          <p:cNvSpPr txBox="1">
            <a:spLocks noChangeArrowheads="1"/>
          </p:cNvSpPr>
          <p:nvPr/>
        </p:nvSpPr>
        <p:spPr bwMode="auto">
          <a:xfrm>
            <a:off x="5900738" y="6518275"/>
            <a:ext cx="1879600" cy="228600"/>
          </a:xfrm>
          <a:prstGeom prst="rect">
            <a:avLst/>
          </a:prstGeom>
          <a:noFill/>
          <a:ln w="9525">
            <a:noFill/>
            <a:miter lim="800000"/>
            <a:headEnd/>
            <a:tailEnd/>
          </a:ln>
          <a:effectLst/>
        </p:spPr>
        <p:txBody>
          <a:bodyPr>
            <a:spAutoFit/>
          </a:bodyPr>
          <a:lstStyle/>
          <a:p>
            <a:pPr algn="r">
              <a:spcBef>
                <a:spcPct val="50000"/>
              </a:spcBef>
              <a:defRPr/>
            </a:pPr>
            <a:r>
              <a:rPr lang="en-US" sz="900" dirty="0">
                <a:solidFill>
                  <a:srgbClr val="000000">
                    <a:lumMod val="50000"/>
                    <a:lumOff val="50000"/>
                  </a:srgbClr>
                </a:solidFill>
              </a:rPr>
              <a:t>Imation Corporate Overview</a:t>
            </a:r>
          </a:p>
        </p:txBody>
      </p:sp>
      <p:sp>
        <p:nvSpPr>
          <p:cNvPr id="11" name="Slide Number Placeholder 5"/>
          <p:cNvSpPr txBox="1">
            <a:spLocks noGrp="1"/>
          </p:cNvSpPr>
          <p:nvPr/>
        </p:nvSpPr>
        <p:spPr bwMode="auto">
          <a:xfrm>
            <a:off x="457200" y="6607175"/>
            <a:ext cx="338138" cy="139700"/>
          </a:xfrm>
          <a:prstGeom prst="rect">
            <a:avLst/>
          </a:prstGeom>
          <a:noFill/>
          <a:ln w="9525">
            <a:noFill/>
            <a:miter lim="800000"/>
            <a:headEnd/>
            <a:tailEnd/>
          </a:ln>
        </p:spPr>
        <p:txBody>
          <a:bodyPr lIns="0" tIns="0" rIns="0" bIns="0">
            <a:spAutoFit/>
          </a:bodyPr>
          <a:lstStyle>
            <a:lvl1pPr eaLnBrk="0" hangingPunct="0">
              <a:defRPr sz="2400">
                <a:solidFill>
                  <a:srgbClr val="595959"/>
                </a:solidFill>
                <a:latin typeface="Arial" charset="0"/>
                <a:ea typeface="ＭＳ Ｐゴシック" charset="0"/>
                <a:cs typeface="ＭＳ Ｐゴシック" charset="0"/>
              </a:defRPr>
            </a:lvl1pPr>
            <a:lvl2pPr marL="37931725" indent="-37474525" eaLnBrk="0" hangingPunct="0">
              <a:defRPr sz="2400">
                <a:solidFill>
                  <a:srgbClr val="595959"/>
                </a:solidFill>
                <a:latin typeface="Arial" charset="0"/>
                <a:ea typeface="ＭＳ Ｐゴシック" charset="0"/>
              </a:defRPr>
            </a:lvl2pPr>
            <a:lvl3pPr eaLnBrk="0" hangingPunct="0">
              <a:defRPr sz="2400">
                <a:solidFill>
                  <a:srgbClr val="595959"/>
                </a:solidFill>
                <a:latin typeface="Arial" charset="0"/>
                <a:ea typeface="ＭＳ Ｐゴシック" charset="0"/>
              </a:defRPr>
            </a:lvl3pPr>
            <a:lvl4pPr eaLnBrk="0" hangingPunct="0">
              <a:defRPr sz="2400">
                <a:solidFill>
                  <a:srgbClr val="595959"/>
                </a:solidFill>
                <a:latin typeface="Arial" charset="0"/>
                <a:ea typeface="ＭＳ Ｐゴシック" charset="0"/>
              </a:defRPr>
            </a:lvl4pPr>
            <a:lvl5pPr eaLnBrk="0" hangingPunct="0">
              <a:defRPr sz="2400">
                <a:solidFill>
                  <a:srgbClr val="595959"/>
                </a:solidFill>
                <a:latin typeface="Arial" charset="0"/>
                <a:ea typeface="ＭＳ Ｐゴシック" charset="0"/>
              </a:defRPr>
            </a:lvl5pPr>
            <a:lvl6pPr marL="457200" eaLnBrk="0" fontAlgn="base" hangingPunct="0">
              <a:spcBef>
                <a:spcPct val="0"/>
              </a:spcBef>
              <a:spcAft>
                <a:spcPct val="0"/>
              </a:spcAft>
              <a:defRPr sz="2400">
                <a:solidFill>
                  <a:srgbClr val="595959"/>
                </a:solidFill>
                <a:latin typeface="Arial" charset="0"/>
                <a:ea typeface="ＭＳ Ｐゴシック" charset="0"/>
              </a:defRPr>
            </a:lvl6pPr>
            <a:lvl7pPr marL="914400" eaLnBrk="0" fontAlgn="base" hangingPunct="0">
              <a:spcBef>
                <a:spcPct val="0"/>
              </a:spcBef>
              <a:spcAft>
                <a:spcPct val="0"/>
              </a:spcAft>
              <a:defRPr sz="2400">
                <a:solidFill>
                  <a:srgbClr val="595959"/>
                </a:solidFill>
                <a:latin typeface="Arial" charset="0"/>
                <a:ea typeface="ＭＳ Ｐゴシック" charset="0"/>
              </a:defRPr>
            </a:lvl7pPr>
            <a:lvl8pPr marL="1371600" eaLnBrk="0" fontAlgn="base" hangingPunct="0">
              <a:spcBef>
                <a:spcPct val="0"/>
              </a:spcBef>
              <a:spcAft>
                <a:spcPct val="0"/>
              </a:spcAft>
              <a:defRPr sz="2400">
                <a:solidFill>
                  <a:srgbClr val="595959"/>
                </a:solidFill>
                <a:latin typeface="Arial" charset="0"/>
                <a:ea typeface="ＭＳ Ｐゴシック" charset="0"/>
              </a:defRPr>
            </a:lvl8pPr>
            <a:lvl9pPr marL="1828800" eaLnBrk="0" fontAlgn="base" hangingPunct="0">
              <a:spcBef>
                <a:spcPct val="0"/>
              </a:spcBef>
              <a:spcAft>
                <a:spcPct val="0"/>
              </a:spcAft>
              <a:defRPr sz="2400">
                <a:solidFill>
                  <a:srgbClr val="595959"/>
                </a:solidFill>
                <a:latin typeface="Arial" charset="0"/>
                <a:ea typeface="ＭＳ Ｐゴシック" charset="0"/>
              </a:defRPr>
            </a:lvl9pPr>
          </a:lstStyle>
          <a:p>
            <a:pPr eaLnBrk="1" hangingPunct="1"/>
            <a:fld id="{3715ABF2-0936-9C41-BC7C-45E5BABAF0B8}" type="slidenum">
              <a:rPr lang="en-US" sz="900">
                <a:solidFill>
                  <a:srgbClr val="7F7F7F"/>
                </a:solidFill>
              </a:rPr>
              <a:pPr eaLnBrk="1" hangingPunct="1"/>
              <a:t>‹#›</a:t>
            </a:fld>
            <a:endParaRPr lang="en-US" sz="900" dirty="0">
              <a:solidFill>
                <a:srgbClr val="7F7F7F"/>
              </a:solidFill>
            </a:endParaRPr>
          </a:p>
        </p:txBody>
      </p:sp>
      <p:pic>
        <p:nvPicPr>
          <p:cNvPr id="3079" name="Picture 9" descr="Logo_Imation_PrimaryRED-[Converted].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053388" y="6518275"/>
            <a:ext cx="633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20344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rgbClr val="595959"/>
          </a:solidFill>
          <a:latin typeface="Arial"/>
          <a:ea typeface="ＭＳ Ｐゴシック" pitchFamily="-65" charset="-128"/>
          <a:cs typeface="ＭＳ Ｐゴシック" charset="-128"/>
        </a:defRPr>
      </a:lvl1pPr>
      <a:lvl2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2pPr>
      <a:lvl3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3pPr>
      <a:lvl4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4pPr>
      <a:lvl5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5pPr>
      <a:lvl6pPr marL="457200" algn="l" defTabSz="457200" rtl="0" fontAlgn="base">
        <a:spcBef>
          <a:spcPct val="0"/>
        </a:spcBef>
        <a:spcAft>
          <a:spcPct val="0"/>
        </a:spcAft>
        <a:defRPr sz="2800" b="1">
          <a:solidFill>
            <a:srgbClr val="595959"/>
          </a:solidFill>
          <a:latin typeface="Arial" pitchFamily="-65" charset="0"/>
          <a:ea typeface="ＭＳ Ｐゴシック" pitchFamily="-65" charset="-128"/>
        </a:defRPr>
      </a:lvl6pPr>
      <a:lvl7pPr marL="914400" algn="l" defTabSz="457200" rtl="0" fontAlgn="base">
        <a:spcBef>
          <a:spcPct val="0"/>
        </a:spcBef>
        <a:spcAft>
          <a:spcPct val="0"/>
        </a:spcAft>
        <a:defRPr sz="2800" b="1">
          <a:solidFill>
            <a:srgbClr val="595959"/>
          </a:solidFill>
          <a:latin typeface="Arial" pitchFamily="-65" charset="0"/>
          <a:ea typeface="ＭＳ Ｐゴシック" pitchFamily="-65" charset="-128"/>
        </a:defRPr>
      </a:lvl7pPr>
      <a:lvl8pPr marL="1371600" algn="l" defTabSz="457200" rtl="0" fontAlgn="base">
        <a:spcBef>
          <a:spcPct val="0"/>
        </a:spcBef>
        <a:spcAft>
          <a:spcPct val="0"/>
        </a:spcAft>
        <a:defRPr sz="2800" b="1">
          <a:solidFill>
            <a:srgbClr val="595959"/>
          </a:solidFill>
          <a:latin typeface="Arial" pitchFamily="-65" charset="0"/>
          <a:ea typeface="ＭＳ Ｐゴシック" pitchFamily="-65" charset="-128"/>
        </a:defRPr>
      </a:lvl8pPr>
      <a:lvl9pPr marL="1828800" algn="l" defTabSz="457200" rtl="0" fontAlgn="base">
        <a:spcBef>
          <a:spcPct val="0"/>
        </a:spcBef>
        <a:spcAft>
          <a:spcPct val="0"/>
        </a:spcAft>
        <a:defRPr sz="2800" b="1">
          <a:solidFill>
            <a:srgbClr val="595959"/>
          </a:solidFill>
          <a:latin typeface="Arial" pitchFamily="-65" charset="0"/>
          <a:ea typeface="ＭＳ Ｐゴシック" pitchFamily="-65" charset="-128"/>
        </a:defRPr>
      </a:lvl9pPr>
    </p:titleStyle>
    <p:bodyStyle>
      <a:lvl1pPr marL="342900" indent="-342900" algn="l" defTabSz="457200" rtl="0" eaLnBrk="0" fontAlgn="base" hangingPunct="0">
        <a:spcBef>
          <a:spcPct val="0"/>
        </a:spcBef>
        <a:spcAft>
          <a:spcPts val="1200"/>
        </a:spcAft>
        <a:buClr>
          <a:srgbClr val="BFBFBF"/>
        </a:buClr>
        <a:buFont typeface="Lucida Grande" charset="0"/>
        <a:buChar char="&gt;"/>
        <a:defRPr sz="2400" kern="1200">
          <a:solidFill>
            <a:srgbClr val="595959"/>
          </a:solidFill>
          <a:latin typeface="Arial"/>
          <a:ea typeface="ＭＳ Ｐゴシック" pitchFamily="-65" charset="-128"/>
          <a:cs typeface="ＭＳ Ｐゴシック" charset="-128"/>
        </a:defRPr>
      </a:lvl1pPr>
      <a:lvl2pPr marL="742950" indent="-28575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ＭＳ Ｐゴシック" charset="0"/>
          <a:cs typeface="Arial"/>
        </a:defRPr>
      </a:lvl2pPr>
      <a:lvl3pPr marL="1143000" indent="-22860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Arial" charset="0"/>
          <a:cs typeface="Arial"/>
        </a:defRPr>
      </a:lvl3pPr>
      <a:lvl4pPr marL="16002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4pPr>
      <a:lvl5pPr marL="20574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CoverBG.jpg"/>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8"/>
          <p:cNvSpPr txBox="1">
            <a:spLocks noChangeArrowheads="1"/>
          </p:cNvSpPr>
          <p:nvPr/>
        </p:nvSpPr>
        <p:spPr bwMode="auto">
          <a:xfrm>
            <a:off x="5900738" y="6518275"/>
            <a:ext cx="1879600" cy="228600"/>
          </a:xfrm>
          <a:prstGeom prst="rect">
            <a:avLst/>
          </a:prstGeom>
          <a:noFill/>
          <a:ln w="9525">
            <a:noFill/>
            <a:miter lim="800000"/>
            <a:headEnd/>
            <a:tailEnd/>
          </a:ln>
          <a:effectLst/>
        </p:spPr>
        <p:txBody>
          <a:bodyPr>
            <a:spAutoFit/>
          </a:bodyPr>
          <a:lstStyle/>
          <a:p>
            <a:pPr algn="r">
              <a:spcBef>
                <a:spcPct val="50000"/>
              </a:spcBef>
              <a:defRPr/>
            </a:pPr>
            <a:r>
              <a:rPr lang="en-US" sz="900" dirty="0">
                <a:solidFill>
                  <a:srgbClr val="000000">
                    <a:lumMod val="50000"/>
                    <a:lumOff val="50000"/>
                  </a:srgbClr>
                </a:solidFill>
              </a:rPr>
              <a:t>Imation Corporate Overview</a:t>
            </a:r>
          </a:p>
        </p:txBody>
      </p:sp>
      <p:sp>
        <p:nvSpPr>
          <p:cNvPr id="11" name="Slide Number Placeholder 5"/>
          <p:cNvSpPr txBox="1">
            <a:spLocks noGrp="1"/>
          </p:cNvSpPr>
          <p:nvPr/>
        </p:nvSpPr>
        <p:spPr bwMode="auto">
          <a:xfrm>
            <a:off x="457200" y="6607175"/>
            <a:ext cx="338138" cy="139700"/>
          </a:xfrm>
          <a:prstGeom prst="rect">
            <a:avLst/>
          </a:prstGeom>
          <a:noFill/>
          <a:ln w="9525">
            <a:noFill/>
            <a:miter lim="800000"/>
            <a:headEnd/>
            <a:tailEnd/>
          </a:ln>
        </p:spPr>
        <p:txBody>
          <a:bodyPr lIns="0" tIns="0" rIns="0" bIns="0">
            <a:spAutoFit/>
          </a:bodyPr>
          <a:lstStyle>
            <a:lvl1pPr eaLnBrk="0" hangingPunct="0">
              <a:defRPr sz="2400">
                <a:solidFill>
                  <a:srgbClr val="595959"/>
                </a:solidFill>
                <a:latin typeface="Arial" charset="0"/>
                <a:ea typeface="ＭＳ Ｐゴシック" charset="0"/>
                <a:cs typeface="ＭＳ Ｐゴシック" charset="0"/>
              </a:defRPr>
            </a:lvl1pPr>
            <a:lvl2pPr marL="37931725" indent="-37474525" eaLnBrk="0" hangingPunct="0">
              <a:defRPr sz="2400">
                <a:solidFill>
                  <a:srgbClr val="595959"/>
                </a:solidFill>
                <a:latin typeface="Arial" charset="0"/>
                <a:ea typeface="ＭＳ Ｐゴシック" charset="0"/>
              </a:defRPr>
            </a:lvl2pPr>
            <a:lvl3pPr eaLnBrk="0" hangingPunct="0">
              <a:defRPr sz="2400">
                <a:solidFill>
                  <a:srgbClr val="595959"/>
                </a:solidFill>
                <a:latin typeface="Arial" charset="0"/>
                <a:ea typeface="ＭＳ Ｐゴシック" charset="0"/>
              </a:defRPr>
            </a:lvl3pPr>
            <a:lvl4pPr eaLnBrk="0" hangingPunct="0">
              <a:defRPr sz="2400">
                <a:solidFill>
                  <a:srgbClr val="595959"/>
                </a:solidFill>
                <a:latin typeface="Arial" charset="0"/>
                <a:ea typeface="ＭＳ Ｐゴシック" charset="0"/>
              </a:defRPr>
            </a:lvl4pPr>
            <a:lvl5pPr eaLnBrk="0" hangingPunct="0">
              <a:defRPr sz="2400">
                <a:solidFill>
                  <a:srgbClr val="595959"/>
                </a:solidFill>
                <a:latin typeface="Arial" charset="0"/>
                <a:ea typeface="ＭＳ Ｐゴシック" charset="0"/>
              </a:defRPr>
            </a:lvl5pPr>
            <a:lvl6pPr marL="457200" eaLnBrk="0" fontAlgn="base" hangingPunct="0">
              <a:spcBef>
                <a:spcPct val="0"/>
              </a:spcBef>
              <a:spcAft>
                <a:spcPct val="0"/>
              </a:spcAft>
              <a:defRPr sz="2400">
                <a:solidFill>
                  <a:srgbClr val="595959"/>
                </a:solidFill>
                <a:latin typeface="Arial" charset="0"/>
                <a:ea typeface="ＭＳ Ｐゴシック" charset="0"/>
              </a:defRPr>
            </a:lvl6pPr>
            <a:lvl7pPr marL="914400" eaLnBrk="0" fontAlgn="base" hangingPunct="0">
              <a:spcBef>
                <a:spcPct val="0"/>
              </a:spcBef>
              <a:spcAft>
                <a:spcPct val="0"/>
              </a:spcAft>
              <a:defRPr sz="2400">
                <a:solidFill>
                  <a:srgbClr val="595959"/>
                </a:solidFill>
                <a:latin typeface="Arial" charset="0"/>
                <a:ea typeface="ＭＳ Ｐゴシック" charset="0"/>
              </a:defRPr>
            </a:lvl7pPr>
            <a:lvl8pPr marL="1371600" eaLnBrk="0" fontAlgn="base" hangingPunct="0">
              <a:spcBef>
                <a:spcPct val="0"/>
              </a:spcBef>
              <a:spcAft>
                <a:spcPct val="0"/>
              </a:spcAft>
              <a:defRPr sz="2400">
                <a:solidFill>
                  <a:srgbClr val="595959"/>
                </a:solidFill>
                <a:latin typeface="Arial" charset="0"/>
                <a:ea typeface="ＭＳ Ｐゴシック" charset="0"/>
              </a:defRPr>
            </a:lvl8pPr>
            <a:lvl9pPr marL="1828800" eaLnBrk="0" fontAlgn="base" hangingPunct="0">
              <a:spcBef>
                <a:spcPct val="0"/>
              </a:spcBef>
              <a:spcAft>
                <a:spcPct val="0"/>
              </a:spcAft>
              <a:defRPr sz="2400">
                <a:solidFill>
                  <a:srgbClr val="595959"/>
                </a:solidFill>
                <a:latin typeface="Arial" charset="0"/>
                <a:ea typeface="ＭＳ Ｐゴシック" charset="0"/>
              </a:defRPr>
            </a:lvl9pPr>
          </a:lstStyle>
          <a:p>
            <a:pPr eaLnBrk="1" hangingPunct="1"/>
            <a:fld id="{3715ABF2-0936-9C41-BC7C-45E5BABAF0B8}" type="slidenum">
              <a:rPr lang="en-US" sz="900">
                <a:solidFill>
                  <a:srgbClr val="7F7F7F"/>
                </a:solidFill>
              </a:rPr>
              <a:pPr eaLnBrk="1" hangingPunct="1"/>
              <a:t>‹#›</a:t>
            </a:fld>
            <a:endParaRPr lang="en-US" sz="900" dirty="0">
              <a:solidFill>
                <a:srgbClr val="7F7F7F"/>
              </a:solidFill>
            </a:endParaRPr>
          </a:p>
        </p:txBody>
      </p:sp>
      <p:pic>
        <p:nvPicPr>
          <p:cNvPr id="3079" name="Picture 9" descr="Logo_Imation_PrimaryRED-[Converted].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053388" y="6518275"/>
            <a:ext cx="633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4059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rgbClr val="595959"/>
          </a:solidFill>
          <a:latin typeface="Arial"/>
          <a:ea typeface="ＭＳ Ｐゴシック" pitchFamily="-65" charset="-128"/>
          <a:cs typeface="ＭＳ Ｐゴシック" charset="-128"/>
        </a:defRPr>
      </a:lvl1pPr>
      <a:lvl2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2pPr>
      <a:lvl3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3pPr>
      <a:lvl4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4pPr>
      <a:lvl5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5pPr>
      <a:lvl6pPr marL="457200" algn="l" defTabSz="457200" rtl="0" fontAlgn="base">
        <a:spcBef>
          <a:spcPct val="0"/>
        </a:spcBef>
        <a:spcAft>
          <a:spcPct val="0"/>
        </a:spcAft>
        <a:defRPr sz="2800" b="1">
          <a:solidFill>
            <a:srgbClr val="595959"/>
          </a:solidFill>
          <a:latin typeface="Arial" pitchFamily="-65" charset="0"/>
          <a:ea typeface="ＭＳ Ｐゴシック" pitchFamily="-65" charset="-128"/>
        </a:defRPr>
      </a:lvl6pPr>
      <a:lvl7pPr marL="914400" algn="l" defTabSz="457200" rtl="0" fontAlgn="base">
        <a:spcBef>
          <a:spcPct val="0"/>
        </a:spcBef>
        <a:spcAft>
          <a:spcPct val="0"/>
        </a:spcAft>
        <a:defRPr sz="2800" b="1">
          <a:solidFill>
            <a:srgbClr val="595959"/>
          </a:solidFill>
          <a:latin typeface="Arial" pitchFamily="-65" charset="0"/>
          <a:ea typeface="ＭＳ Ｐゴシック" pitchFamily="-65" charset="-128"/>
        </a:defRPr>
      </a:lvl7pPr>
      <a:lvl8pPr marL="1371600" algn="l" defTabSz="457200" rtl="0" fontAlgn="base">
        <a:spcBef>
          <a:spcPct val="0"/>
        </a:spcBef>
        <a:spcAft>
          <a:spcPct val="0"/>
        </a:spcAft>
        <a:defRPr sz="2800" b="1">
          <a:solidFill>
            <a:srgbClr val="595959"/>
          </a:solidFill>
          <a:latin typeface="Arial" pitchFamily="-65" charset="0"/>
          <a:ea typeface="ＭＳ Ｐゴシック" pitchFamily="-65" charset="-128"/>
        </a:defRPr>
      </a:lvl8pPr>
      <a:lvl9pPr marL="1828800" algn="l" defTabSz="457200" rtl="0" fontAlgn="base">
        <a:spcBef>
          <a:spcPct val="0"/>
        </a:spcBef>
        <a:spcAft>
          <a:spcPct val="0"/>
        </a:spcAft>
        <a:defRPr sz="2800" b="1">
          <a:solidFill>
            <a:srgbClr val="595959"/>
          </a:solidFill>
          <a:latin typeface="Arial" pitchFamily="-65" charset="0"/>
          <a:ea typeface="ＭＳ Ｐゴシック" pitchFamily="-65" charset="-128"/>
        </a:defRPr>
      </a:lvl9pPr>
    </p:titleStyle>
    <p:bodyStyle>
      <a:lvl1pPr marL="342900" indent="-342900" algn="l" defTabSz="457200" rtl="0" eaLnBrk="0" fontAlgn="base" hangingPunct="0">
        <a:spcBef>
          <a:spcPct val="0"/>
        </a:spcBef>
        <a:spcAft>
          <a:spcPts val="1200"/>
        </a:spcAft>
        <a:buClr>
          <a:srgbClr val="BFBFBF"/>
        </a:buClr>
        <a:buFont typeface="Lucida Grande" charset="0"/>
        <a:buChar char="&gt;"/>
        <a:defRPr sz="2400" kern="1200">
          <a:solidFill>
            <a:srgbClr val="595959"/>
          </a:solidFill>
          <a:latin typeface="Arial"/>
          <a:ea typeface="ＭＳ Ｐゴシック" pitchFamily="-65" charset="-128"/>
          <a:cs typeface="ＭＳ Ｐゴシック" charset="-128"/>
        </a:defRPr>
      </a:lvl1pPr>
      <a:lvl2pPr marL="742950" indent="-28575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ＭＳ Ｐゴシック" charset="0"/>
          <a:cs typeface="Arial"/>
        </a:defRPr>
      </a:lvl2pPr>
      <a:lvl3pPr marL="1143000" indent="-22860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Arial" charset="0"/>
          <a:cs typeface="Arial"/>
        </a:defRPr>
      </a:lvl3pPr>
      <a:lvl4pPr marL="16002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4pPr>
      <a:lvl5pPr marL="20574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Line 5"/>
          <p:cNvSpPr>
            <a:spLocks noChangeShapeType="1"/>
          </p:cNvSpPr>
          <p:nvPr/>
        </p:nvSpPr>
        <p:spPr bwMode="auto">
          <a:xfrm>
            <a:off x="685800" y="1219200"/>
            <a:ext cx="7772400" cy="0"/>
          </a:xfrm>
          <a:prstGeom prst="line">
            <a:avLst/>
          </a:prstGeom>
          <a:noFill/>
          <a:ln w="38100" cmpd="thinThick">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spAutoFit/>
          </a:bodyPr>
          <a:lstStyle/>
          <a:p>
            <a:pPr defTabSz="457200" fontAlgn="base">
              <a:spcBef>
                <a:spcPct val="0"/>
              </a:spcBef>
              <a:spcAft>
                <a:spcPct val="0"/>
              </a:spcAft>
            </a:pPr>
            <a:endParaRPr lang="en-US" dirty="0" smtClean="0">
              <a:solidFill>
                <a:srgbClr val="595959"/>
              </a:solidFill>
              <a:cs typeface="Arial" pitchFamily="34" charset="0"/>
            </a:endParaRPr>
          </a:p>
        </p:txBody>
      </p:sp>
      <p:sp>
        <p:nvSpPr>
          <p:cNvPr id="13315" name="Rectangle 3"/>
          <p:cNvSpPr>
            <a:spLocks noGrp="1" noChangeArrowheads="1"/>
          </p:cNvSpPr>
          <p:nvPr>
            <p:ph type="body" idx="1"/>
          </p:nvPr>
        </p:nvSpPr>
        <p:spPr bwMode="auto">
          <a:xfrm>
            <a:off x="685800" y="1524000"/>
            <a:ext cx="7543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13316" name="Rectangle 2"/>
          <p:cNvSpPr>
            <a:spLocks noGrp="1" noChangeArrowheads="1"/>
          </p:cNvSpPr>
          <p:nvPr>
            <p:ph type="title"/>
          </p:nvPr>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9" name="Line 7"/>
          <p:cNvSpPr>
            <a:spLocks noChangeShapeType="1"/>
          </p:cNvSpPr>
          <p:nvPr/>
        </p:nvSpPr>
        <p:spPr bwMode="auto">
          <a:xfrm>
            <a:off x="685800" y="1219200"/>
            <a:ext cx="7772400" cy="0"/>
          </a:xfrm>
          <a:prstGeom prst="line">
            <a:avLst/>
          </a:prstGeom>
          <a:noFill/>
          <a:ln w="38100" cmpd="thinThick">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spAutoFit/>
          </a:bodyPr>
          <a:lstStyle/>
          <a:p>
            <a:pPr defTabSz="457200" fontAlgn="base">
              <a:spcBef>
                <a:spcPct val="0"/>
              </a:spcBef>
              <a:spcAft>
                <a:spcPct val="0"/>
              </a:spcAft>
            </a:pPr>
            <a:endParaRPr lang="en-US" dirty="0" smtClean="0">
              <a:solidFill>
                <a:srgbClr val="595959"/>
              </a:solidFill>
              <a:cs typeface="Arial" pitchFamily="34" charset="0"/>
            </a:endParaRPr>
          </a:p>
        </p:txBody>
      </p:sp>
      <p:sp>
        <p:nvSpPr>
          <p:cNvPr id="2056" name="Text Box 8"/>
          <p:cNvSpPr txBox="1">
            <a:spLocks noChangeArrowheads="1"/>
          </p:cNvSpPr>
          <p:nvPr/>
        </p:nvSpPr>
        <p:spPr bwMode="auto">
          <a:xfrm>
            <a:off x="3048000" y="6583363"/>
            <a:ext cx="304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spcBef>
                <a:spcPct val="50000"/>
              </a:spcBef>
              <a:spcAft>
                <a:spcPct val="0"/>
              </a:spcAft>
              <a:defRPr/>
            </a:pPr>
            <a:r>
              <a:rPr lang="en-US" sz="1200" b="1" dirty="0" smtClean="0">
                <a:solidFill>
                  <a:srgbClr val="000000"/>
                </a:solidFill>
                <a:latin typeface="Times New Roman" pitchFamily="18" charset="0"/>
              </a:rPr>
              <a:t>COMPANY CONFIDENTIAL</a:t>
            </a:r>
          </a:p>
        </p:txBody>
      </p:sp>
    </p:spTree>
    <p:extLst>
      <p:ext uri="{BB962C8B-B14F-4D97-AF65-F5344CB8AC3E}">
        <p14:creationId xmlns:p14="http://schemas.microsoft.com/office/powerpoint/2010/main" val="308759891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Lst>
  <p:transition/>
  <p:hf sldNum="0" hdr="0" ftr="0" dt="0"/>
  <p:txStyles>
    <p:titleStyle>
      <a:lvl1pPr algn="l" rtl="0" eaLnBrk="0" fontAlgn="base" hangingPunct="0">
        <a:spcBef>
          <a:spcPct val="0"/>
        </a:spcBef>
        <a:spcAft>
          <a:spcPct val="0"/>
        </a:spcAft>
        <a:defRPr sz="3400" b="1">
          <a:solidFill>
            <a:schemeClr val="tx2"/>
          </a:solidFill>
          <a:latin typeface="+mj-lt"/>
          <a:ea typeface="MS PGothic" pitchFamily="34" charset="-128"/>
          <a:cs typeface="+mj-cs"/>
        </a:defRPr>
      </a:lvl1pPr>
      <a:lvl2pPr algn="l" rtl="0" eaLnBrk="0" fontAlgn="base" hangingPunct="0">
        <a:spcBef>
          <a:spcPct val="0"/>
        </a:spcBef>
        <a:spcAft>
          <a:spcPct val="0"/>
        </a:spcAft>
        <a:defRPr sz="3400" b="1">
          <a:solidFill>
            <a:schemeClr val="tx2"/>
          </a:solidFill>
          <a:latin typeface="Arial" charset="0"/>
          <a:ea typeface="MS PGothic" pitchFamily="34" charset="-128"/>
        </a:defRPr>
      </a:lvl2pPr>
      <a:lvl3pPr algn="l" rtl="0" eaLnBrk="0" fontAlgn="base" hangingPunct="0">
        <a:spcBef>
          <a:spcPct val="0"/>
        </a:spcBef>
        <a:spcAft>
          <a:spcPct val="0"/>
        </a:spcAft>
        <a:defRPr sz="3400" b="1">
          <a:solidFill>
            <a:schemeClr val="tx2"/>
          </a:solidFill>
          <a:latin typeface="Arial" charset="0"/>
          <a:ea typeface="MS PGothic" pitchFamily="34" charset="-128"/>
        </a:defRPr>
      </a:lvl3pPr>
      <a:lvl4pPr algn="l" rtl="0" eaLnBrk="0" fontAlgn="base" hangingPunct="0">
        <a:spcBef>
          <a:spcPct val="0"/>
        </a:spcBef>
        <a:spcAft>
          <a:spcPct val="0"/>
        </a:spcAft>
        <a:defRPr sz="3400" b="1">
          <a:solidFill>
            <a:schemeClr val="tx2"/>
          </a:solidFill>
          <a:latin typeface="Arial" charset="0"/>
          <a:ea typeface="MS PGothic" pitchFamily="34" charset="-128"/>
        </a:defRPr>
      </a:lvl4pPr>
      <a:lvl5pPr algn="l" rtl="0" eaLnBrk="0" fontAlgn="base" hangingPunct="0">
        <a:spcBef>
          <a:spcPct val="0"/>
        </a:spcBef>
        <a:spcAft>
          <a:spcPct val="0"/>
        </a:spcAft>
        <a:defRPr sz="3400" b="1">
          <a:solidFill>
            <a:schemeClr val="tx2"/>
          </a:solidFill>
          <a:latin typeface="Arial" charset="0"/>
          <a:ea typeface="MS PGothic" pitchFamily="34" charset="-128"/>
        </a:defRPr>
      </a:lvl5pPr>
      <a:lvl6pPr marL="457200" algn="l" rtl="0" eaLnBrk="0" fontAlgn="base" hangingPunct="0">
        <a:spcBef>
          <a:spcPct val="0"/>
        </a:spcBef>
        <a:spcAft>
          <a:spcPct val="0"/>
        </a:spcAft>
        <a:defRPr sz="34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4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4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400" b="1">
          <a:solidFill>
            <a:schemeClr val="tx2"/>
          </a:solidFill>
          <a:latin typeface="Arial" charset="0"/>
          <a:ea typeface="ＭＳ Ｐゴシック" pitchFamily="34" charset="-128"/>
        </a:defRPr>
      </a:lvl9pPr>
    </p:titleStyle>
    <p:bodyStyle>
      <a:lvl1pPr marL="342900" indent="-342900" algn="l" rtl="0" eaLnBrk="0" fontAlgn="base" hangingPunct="0">
        <a:spcBef>
          <a:spcPct val="40000"/>
        </a:spcBef>
        <a:spcAft>
          <a:spcPct val="0"/>
        </a:spcAft>
        <a:buChar char="•"/>
        <a:defRPr sz="2800">
          <a:solidFill>
            <a:schemeClr val="tx1"/>
          </a:solidFill>
          <a:latin typeface="+mn-lt"/>
          <a:ea typeface="MS PGothic" pitchFamily="34" charset="-128"/>
          <a:cs typeface="+mn-cs"/>
        </a:defRPr>
      </a:lvl1pPr>
      <a:lvl2pPr marL="742950" indent="-285750" algn="l" rtl="0" eaLnBrk="0" fontAlgn="base" hangingPunct="0">
        <a:spcBef>
          <a:spcPct val="25000"/>
        </a:spcBef>
        <a:spcAft>
          <a:spcPct val="0"/>
        </a:spcAft>
        <a:buSzPct val="80000"/>
        <a:buFont typeface="Arial Narrow" pitchFamily="34" charset="0"/>
        <a:buChar char="−"/>
        <a:defRPr sz="2700">
          <a:solidFill>
            <a:schemeClr val="tx1"/>
          </a:solidFill>
          <a:latin typeface="+mn-lt"/>
          <a:ea typeface="MS PGothic" pitchFamily="34" charset="-128"/>
        </a:defRPr>
      </a:lvl2pPr>
      <a:lvl3pPr marL="1143000" indent="-228600" algn="l" rtl="0" eaLnBrk="0" fontAlgn="base" hangingPunct="0">
        <a:spcBef>
          <a:spcPct val="25000"/>
        </a:spcBef>
        <a:spcAft>
          <a:spcPct val="0"/>
        </a:spcAft>
        <a:buSzPct val="70000"/>
        <a:buChar char="•"/>
        <a:defRPr sz="2200">
          <a:solidFill>
            <a:schemeClr val="tx1"/>
          </a:solidFill>
          <a:latin typeface="+mn-lt"/>
          <a:ea typeface="MS PGothic" pitchFamily="34" charset="-128"/>
        </a:defRPr>
      </a:lvl3pPr>
      <a:lvl4pPr marL="1600200" indent="-228600" algn="l" rtl="0" eaLnBrk="0" fontAlgn="base" hangingPunct="0">
        <a:spcBef>
          <a:spcPct val="25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5000"/>
        </a:spcBef>
        <a:spcAft>
          <a:spcPct val="0"/>
        </a:spcAft>
        <a:buChar char="»"/>
        <a:defRPr sz="1600">
          <a:solidFill>
            <a:schemeClr val="tx1"/>
          </a:solidFill>
          <a:latin typeface="+mn-lt"/>
          <a:ea typeface="MS PGothic" pitchFamily="34" charset="-128"/>
        </a:defRPr>
      </a:lvl5pPr>
      <a:lvl6pPr marL="2514600" indent="-228600" algn="l" rtl="0" eaLnBrk="0" fontAlgn="base" hangingPunct="0">
        <a:spcBef>
          <a:spcPct val="25000"/>
        </a:spcBef>
        <a:spcAft>
          <a:spcPct val="0"/>
        </a:spcAft>
        <a:buChar char="»"/>
        <a:defRPr sz="1600">
          <a:solidFill>
            <a:schemeClr val="tx1"/>
          </a:solidFill>
          <a:latin typeface="+mn-lt"/>
          <a:ea typeface="+mn-ea"/>
        </a:defRPr>
      </a:lvl6pPr>
      <a:lvl7pPr marL="2971800" indent="-228600" algn="l" rtl="0" eaLnBrk="0" fontAlgn="base" hangingPunct="0">
        <a:spcBef>
          <a:spcPct val="25000"/>
        </a:spcBef>
        <a:spcAft>
          <a:spcPct val="0"/>
        </a:spcAft>
        <a:buChar char="»"/>
        <a:defRPr sz="1600">
          <a:solidFill>
            <a:schemeClr val="tx1"/>
          </a:solidFill>
          <a:latin typeface="+mn-lt"/>
          <a:ea typeface="+mn-ea"/>
        </a:defRPr>
      </a:lvl7pPr>
      <a:lvl8pPr marL="3429000" indent="-228600" algn="l" rtl="0" eaLnBrk="0" fontAlgn="base" hangingPunct="0">
        <a:spcBef>
          <a:spcPct val="25000"/>
        </a:spcBef>
        <a:spcAft>
          <a:spcPct val="0"/>
        </a:spcAft>
        <a:buChar char="»"/>
        <a:defRPr sz="1600">
          <a:solidFill>
            <a:schemeClr val="tx1"/>
          </a:solidFill>
          <a:latin typeface="+mn-lt"/>
          <a:ea typeface="+mn-ea"/>
        </a:defRPr>
      </a:lvl8pPr>
      <a:lvl9pPr marL="3886200" indent="-228600" algn="l" rtl="0" eaLnBrk="0" fontAlgn="base" hangingPunct="0">
        <a:spcBef>
          <a:spcPct val="25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CoverBG.jpg"/>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8"/>
          <p:cNvSpPr txBox="1">
            <a:spLocks noChangeArrowheads="1"/>
          </p:cNvSpPr>
          <p:nvPr/>
        </p:nvSpPr>
        <p:spPr bwMode="auto">
          <a:xfrm>
            <a:off x="5900738" y="6518275"/>
            <a:ext cx="1879600" cy="228600"/>
          </a:xfrm>
          <a:prstGeom prst="rect">
            <a:avLst/>
          </a:prstGeom>
          <a:noFill/>
          <a:ln w="9525">
            <a:noFill/>
            <a:miter lim="800000"/>
            <a:headEnd/>
            <a:tailEnd/>
          </a:ln>
          <a:effectLst/>
        </p:spPr>
        <p:txBody>
          <a:bodyPr>
            <a:spAutoFit/>
          </a:bodyPr>
          <a:lstStyle/>
          <a:p>
            <a:pPr algn="r">
              <a:spcBef>
                <a:spcPct val="50000"/>
              </a:spcBef>
              <a:defRPr/>
            </a:pPr>
            <a:r>
              <a:rPr lang="en-US" sz="900" dirty="0">
                <a:solidFill>
                  <a:srgbClr val="000000">
                    <a:lumMod val="50000"/>
                    <a:lumOff val="50000"/>
                  </a:srgbClr>
                </a:solidFill>
              </a:rPr>
              <a:t>Imation Corporate Overview</a:t>
            </a:r>
          </a:p>
        </p:txBody>
      </p:sp>
      <p:sp>
        <p:nvSpPr>
          <p:cNvPr id="11" name="Slide Number Placeholder 5"/>
          <p:cNvSpPr txBox="1">
            <a:spLocks noGrp="1"/>
          </p:cNvSpPr>
          <p:nvPr/>
        </p:nvSpPr>
        <p:spPr bwMode="auto">
          <a:xfrm>
            <a:off x="457200" y="6607175"/>
            <a:ext cx="338138" cy="139700"/>
          </a:xfrm>
          <a:prstGeom prst="rect">
            <a:avLst/>
          </a:prstGeom>
          <a:noFill/>
          <a:ln w="9525">
            <a:noFill/>
            <a:miter lim="800000"/>
            <a:headEnd/>
            <a:tailEnd/>
          </a:ln>
        </p:spPr>
        <p:txBody>
          <a:bodyPr lIns="0" tIns="0" rIns="0" bIns="0">
            <a:spAutoFit/>
          </a:bodyPr>
          <a:lstStyle>
            <a:lvl1pPr eaLnBrk="0" hangingPunct="0">
              <a:defRPr sz="2400">
                <a:solidFill>
                  <a:srgbClr val="595959"/>
                </a:solidFill>
                <a:latin typeface="Arial" charset="0"/>
                <a:ea typeface="ＭＳ Ｐゴシック" charset="0"/>
                <a:cs typeface="ＭＳ Ｐゴシック" charset="0"/>
              </a:defRPr>
            </a:lvl1pPr>
            <a:lvl2pPr marL="37931725" indent="-37474525" eaLnBrk="0" hangingPunct="0">
              <a:defRPr sz="2400">
                <a:solidFill>
                  <a:srgbClr val="595959"/>
                </a:solidFill>
                <a:latin typeface="Arial" charset="0"/>
                <a:ea typeface="ＭＳ Ｐゴシック" charset="0"/>
              </a:defRPr>
            </a:lvl2pPr>
            <a:lvl3pPr eaLnBrk="0" hangingPunct="0">
              <a:defRPr sz="2400">
                <a:solidFill>
                  <a:srgbClr val="595959"/>
                </a:solidFill>
                <a:latin typeface="Arial" charset="0"/>
                <a:ea typeface="ＭＳ Ｐゴシック" charset="0"/>
              </a:defRPr>
            </a:lvl3pPr>
            <a:lvl4pPr eaLnBrk="0" hangingPunct="0">
              <a:defRPr sz="2400">
                <a:solidFill>
                  <a:srgbClr val="595959"/>
                </a:solidFill>
                <a:latin typeface="Arial" charset="0"/>
                <a:ea typeface="ＭＳ Ｐゴシック" charset="0"/>
              </a:defRPr>
            </a:lvl4pPr>
            <a:lvl5pPr eaLnBrk="0" hangingPunct="0">
              <a:defRPr sz="2400">
                <a:solidFill>
                  <a:srgbClr val="595959"/>
                </a:solidFill>
                <a:latin typeface="Arial" charset="0"/>
                <a:ea typeface="ＭＳ Ｐゴシック" charset="0"/>
              </a:defRPr>
            </a:lvl5pPr>
            <a:lvl6pPr marL="457200" eaLnBrk="0" fontAlgn="base" hangingPunct="0">
              <a:spcBef>
                <a:spcPct val="0"/>
              </a:spcBef>
              <a:spcAft>
                <a:spcPct val="0"/>
              </a:spcAft>
              <a:defRPr sz="2400">
                <a:solidFill>
                  <a:srgbClr val="595959"/>
                </a:solidFill>
                <a:latin typeface="Arial" charset="0"/>
                <a:ea typeface="ＭＳ Ｐゴシック" charset="0"/>
              </a:defRPr>
            </a:lvl6pPr>
            <a:lvl7pPr marL="914400" eaLnBrk="0" fontAlgn="base" hangingPunct="0">
              <a:spcBef>
                <a:spcPct val="0"/>
              </a:spcBef>
              <a:spcAft>
                <a:spcPct val="0"/>
              </a:spcAft>
              <a:defRPr sz="2400">
                <a:solidFill>
                  <a:srgbClr val="595959"/>
                </a:solidFill>
                <a:latin typeface="Arial" charset="0"/>
                <a:ea typeface="ＭＳ Ｐゴシック" charset="0"/>
              </a:defRPr>
            </a:lvl7pPr>
            <a:lvl8pPr marL="1371600" eaLnBrk="0" fontAlgn="base" hangingPunct="0">
              <a:spcBef>
                <a:spcPct val="0"/>
              </a:spcBef>
              <a:spcAft>
                <a:spcPct val="0"/>
              </a:spcAft>
              <a:defRPr sz="2400">
                <a:solidFill>
                  <a:srgbClr val="595959"/>
                </a:solidFill>
                <a:latin typeface="Arial" charset="0"/>
                <a:ea typeface="ＭＳ Ｐゴシック" charset="0"/>
              </a:defRPr>
            </a:lvl8pPr>
            <a:lvl9pPr marL="1828800" eaLnBrk="0" fontAlgn="base" hangingPunct="0">
              <a:spcBef>
                <a:spcPct val="0"/>
              </a:spcBef>
              <a:spcAft>
                <a:spcPct val="0"/>
              </a:spcAft>
              <a:defRPr sz="2400">
                <a:solidFill>
                  <a:srgbClr val="595959"/>
                </a:solidFill>
                <a:latin typeface="Arial" charset="0"/>
                <a:ea typeface="ＭＳ Ｐゴシック" charset="0"/>
              </a:defRPr>
            </a:lvl9pPr>
          </a:lstStyle>
          <a:p>
            <a:pPr eaLnBrk="1" hangingPunct="1"/>
            <a:fld id="{3715ABF2-0936-9C41-BC7C-45E5BABAF0B8}" type="slidenum">
              <a:rPr lang="en-US" sz="900">
                <a:solidFill>
                  <a:srgbClr val="7F7F7F"/>
                </a:solidFill>
              </a:rPr>
              <a:pPr eaLnBrk="1" hangingPunct="1"/>
              <a:t>‹#›</a:t>
            </a:fld>
            <a:endParaRPr lang="en-US" sz="900" dirty="0">
              <a:solidFill>
                <a:srgbClr val="7F7F7F"/>
              </a:solidFill>
            </a:endParaRPr>
          </a:p>
        </p:txBody>
      </p:sp>
      <p:pic>
        <p:nvPicPr>
          <p:cNvPr id="3079" name="Picture 9" descr="Logo_Imation_PrimaryRED-[Converted].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53388" y="6518275"/>
            <a:ext cx="633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8479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rgbClr val="595959"/>
          </a:solidFill>
          <a:latin typeface="Arial"/>
          <a:ea typeface="ＭＳ Ｐゴシック" pitchFamily="-65" charset="-128"/>
          <a:cs typeface="ＭＳ Ｐゴシック" charset="-128"/>
        </a:defRPr>
      </a:lvl1pPr>
      <a:lvl2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2pPr>
      <a:lvl3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3pPr>
      <a:lvl4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4pPr>
      <a:lvl5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5pPr>
      <a:lvl6pPr marL="457200" algn="l" defTabSz="457200" rtl="0" fontAlgn="base">
        <a:spcBef>
          <a:spcPct val="0"/>
        </a:spcBef>
        <a:spcAft>
          <a:spcPct val="0"/>
        </a:spcAft>
        <a:defRPr sz="2800" b="1">
          <a:solidFill>
            <a:srgbClr val="595959"/>
          </a:solidFill>
          <a:latin typeface="Arial" pitchFamily="-65" charset="0"/>
          <a:ea typeface="ＭＳ Ｐゴシック" pitchFamily="-65" charset="-128"/>
        </a:defRPr>
      </a:lvl6pPr>
      <a:lvl7pPr marL="914400" algn="l" defTabSz="457200" rtl="0" fontAlgn="base">
        <a:spcBef>
          <a:spcPct val="0"/>
        </a:spcBef>
        <a:spcAft>
          <a:spcPct val="0"/>
        </a:spcAft>
        <a:defRPr sz="2800" b="1">
          <a:solidFill>
            <a:srgbClr val="595959"/>
          </a:solidFill>
          <a:latin typeface="Arial" pitchFamily="-65" charset="0"/>
          <a:ea typeface="ＭＳ Ｐゴシック" pitchFamily="-65" charset="-128"/>
        </a:defRPr>
      </a:lvl7pPr>
      <a:lvl8pPr marL="1371600" algn="l" defTabSz="457200" rtl="0" fontAlgn="base">
        <a:spcBef>
          <a:spcPct val="0"/>
        </a:spcBef>
        <a:spcAft>
          <a:spcPct val="0"/>
        </a:spcAft>
        <a:defRPr sz="2800" b="1">
          <a:solidFill>
            <a:srgbClr val="595959"/>
          </a:solidFill>
          <a:latin typeface="Arial" pitchFamily="-65" charset="0"/>
          <a:ea typeface="ＭＳ Ｐゴシック" pitchFamily="-65" charset="-128"/>
        </a:defRPr>
      </a:lvl8pPr>
      <a:lvl9pPr marL="1828800" algn="l" defTabSz="457200" rtl="0" fontAlgn="base">
        <a:spcBef>
          <a:spcPct val="0"/>
        </a:spcBef>
        <a:spcAft>
          <a:spcPct val="0"/>
        </a:spcAft>
        <a:defRPr sz="2800" b="1">
          <a:solidFill>
            <a:srgbClr val="595959"/>
          </a:solidFill>
          <a:latin typeface="Arial" pitchFamily="-65" charset="0"/>
          <a:ea typeface="ＭＳ Ｐゴシック" pitchFamily="-65" charset="-128"/>
        </a:defRPr>
      </a:lvl9pPr>
    </p:titleStyle>
    <p:bodyStyle>
      <a:lvl1pPr marL="342900" indent="-342900" algn="l" defTabSz="457200" rtl="0" eaLnBrk="0" fontAlgn="base" hangingPunct="0">
        <a:spcBef>
          <a:spcPct val="0"/>
        </a:spcBef>
        <a:spcAft>
          <a:spcPts val="1200"/>
        </a:spcAft>
        <a:buClr>
          <a:srgbClr val="BFBFBF"/>
        </a:buClr>
        <a:buFont typeface="Lucida Grande" charset="0"/>
        <a:buChar char="&gt;"/>
        <a:defRPr sz="2400" kern="1200">
          <a:solidFill>
            <a:srgbClr val="595959"/>
          </a:solidFill>
          <a:latin typeface="Arial"/>
          <a:ea typeface="ＭＳ Ｐゴシック" pitchFamily="-65" charset="-128"/>
          <a:cs typeface="ＭＳ Ｐゴシック" charset="-128"/>
        </a:defRPr>
      </a:lvl1pPr>
      <a:lvl2pPr marL="742950" indent="-28575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ＭＳ Ｐゴシック" charset="0"/>
          <a:cs typeface="Arial"/>
        </a:defRPr>
      </a:lvl2pPr>
      <a:lvl3pPr marL="1143000" indent="-22860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Arial" charset="0"/>
          <a:cs typeface="Arial"/>
        </a:defRPr>
      </a:lvl3pPr>
      <a:lvl4pPr marL="16002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4pPr>
      <a:lvl5pPr marL="20574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CoverBG.jpg"/>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8"/>
          <p:cNvSpPr txBox="1">
            <a:spLocks noChangeArrowheads="1"/>
          </p:cNvSpPr>
          <p:nvPr/>
        </p:nvSpPr>
        <p:spPr bwMode="auto">
          <a:xfrm>
            <a:off x="5900738" y="6518275"/>
            <a:ext cx="1879600" cy="228600"/>
          </a:xfrm>
          <a:prstGeom prst="rect">
            <a:avLst/>
          </a:prstGeom>
          <a:noFill/>
          <a:ln w="9525">
            <a:noFill/>
            <a:miter lim="800000"/>
            <a:headEnd/>
            <a:tailEnd/>
          </a:ln>
          <a:effectLst/>
        </p:spPr>
        <p:txBody>
          <a:bodyPr>
            <a:spAutoFit/>
          </a:bodyPr>
          <a:lstStyle/>
          <a:p>
            <a:pPr algn="r">
              <a:spcBef>
                <a:spcPct val="50000"/>
              </a:spcBef>
              <a:defRPr/>
            </a:pPr>
            <a:r>
              <a:rPr lang="en-US" sz="900" dirty="0">
                <a:solidFill>
                  <a:srgbClr val="000000">
                    <a:lumMod val="50000"/>
                    <a:lumOff val="50000"/>
                  </a:srgbClr>
                </a:solidFill>
              </a:rPr>
              <a:t>Imation Corporate Overview</a:t>
            </a:r>
          </a:p>
        </p:txBody>
      </p:sp>
      <p:sp>
        <p:nvSpPr>
          <p:cNvPr id="11" name="Slide Number Placeholder 5"/>
          <p:cNvSpPr txBox="1">
            <a:spLocks noGrp="1"/>
          </p:cNvSpPr>
          <p:nvPr/>
        </p:nvSpPr>
        <p:spPr bwMode="auto">
          <a:xfrm>
            <a:off x="457200" y="6607175"/>
            <a:ext cx="338138" cy="139700"/>
          </a:xfrm>
          <a:prstGeom prst="rect">
            <a:avLst/>
          </a:prstGeom>
          <a:noFill/>
          <a:ln w="9525">
            <a:noFill/>
            <a:miter lim="800000"/>
            <a:headEnd/>
            <a:tailEnd/>
          </a:ln>
        </p:spPr>
        <p:txBody>
          <a:bodyPr lIns="0" tIns="0" rIns="0" bIns="0">
            <a:spAutoFit/>
          </a:bodyPr>
          <a:lstStyle>
            <a:lvl1pPr eaLnBrk="0" hangingPunct="0">
              <a:defRPr sz="2400">
                <a:solidFill>
                  <a:srgbClr val="595959"/>
                </a:solidFill>
                <a:latin typeface="Arial" charset="0"/>
                <a:ea typeface="ＭＳ Ｐゴシック" charset="0"/>
                <a:cs typeface="ＭＳ Ｐゴシック" charset="0"/>
              </a:defRPr>
            </a:lvl1pPr>
            <a:lvl2pPr marL="37931725" indent="-37474525" eaLnBrk="0" hangingPunct="0">
              <a:defRPr sz="2400">
                <a:solidFill>
                  <a:srgbClr val="595959"/>
                </a:solidFill>
                <a:latin typeface="Arial" charset="0"/>
                <a:ea typeface="ＭＳ Ｐゴシック" charset="0"/>
              </a:defRPr>
            </a:lvl2pPr>
            <a:lvl3pPr eaLnBrk="0" hangingPunct="0">
              <a:defRPr sz="2400">
                <a:solidFill>
                  <a:srgbClr val="595959"/>
                </a:solidFill>
                <a:latin typeface="Arial" charset="0"/>
                <a:ea typeface="ＭＳ Ｐゴシック" charset="0"/>
              </a:defRPr>
            </a:lvl3pPr>
            <a:lvl4pPr eaLnBrk="0" hangingPunct="0">
              <a:defRPr sz="2400">
                <a:solidFill>
                  <a:srgbClr val="595959"/>
                </a:solidFill>
                <a:latin typeface="Arial" charset="0"/>
                <a:ea typeface="ＭＳ Ｐゴシック" charset="0"/>
              </a:defRPr>
            </a:lvl4pPr>
            <a:lvl5pPr eaLnBrk="0" hangingPunct="0">
              <a:defRPr sz="2400">
                <a:solidFill>
                  <a:srgbClr val="595959"/>
                </a:solidFill>
                <a:latin typeface="Arial" charset="0"/>
                <a:ea typeface="ＭＳ Ｐゴシック" charset="0"/>
              </a:defRPr>
            </a:lvl5pPr>
            <a:lvl6pPr marL="457200" eaLnBrk="0" fontAlgn="base" hangingPunct="0">
              <a:spcBef>
                <a:spcPct val="0"/>
              </a:spcBef>
              <a:spcAft>
                <a:spcPct val="0"/>
              </a:spcAft>
              <a:defRPr sz="2400">
                <a:solidFill>
                  <a:srgbClr val="595959"/>
                </a:solidFill>
                <a:latin typeface="Arial" charset="0"/>
                <a:ea typeface="ＭＳ Ｐゴシック" charset="0"/>
              </a:defRPr>
            </a:lvl6pPr>
            <a:lvl7pPr marL="914400" eaLnBrk="0" fontAlgn="base" hangingPunct="0">
              <a:spcBef>
                <a:spcPct val="0"/>
              </a:spcBef>
              <a:spcAft>
                <a:spcPct val="0"/>
              </a:spcAft>
              <a:defRPr sz="2400">
                <a:solidFill>
                  <a:srgbClr val="595959"/>
                </a:solidFill>
                <a:latin typeface="Arial" charset="0"/>
                <a:ea typeface="ＭＳ Ｐゴシック" charset="0"/>
              </a:defRPr>
            </a:lvl7pPr>
            <a:lvl8pPr marL="1371600" eaLnBrk="0" fontAlgn="base" hangingPunct="0">
              <a:spcBef>
                <a:spcPct val="0"/>
              </a:spcBef>
              <a:spcAft>
                <a:spcPct val="0"/>
              </a:spcAft>
              <a:defRPr sz="2400">
                <a:solidFill>
                  <a:srgbClr val="595959"/>
                </a:solidFill>
                <a:latin typeface="Arial" charset="0"/>
                <a:ea typeface="ＭＳ Ｐゴシック" charset="0"/>
              </a:defRPr>
            </a:lvl8pPr>
            <a:lvl9pPr marL="1828800" eaLnBrk="0" fontAlgn="base" hangingPunct="0">
              <a:spcBef>
                <a:spcPct val="0"/>
              </a:spcBef>
              <a:spcAft>
                <a:spcPct val="0"/>
              </a:spcAft>
              <a:defRPr sz="2400">
                <a:solidFill>
                  <a:srgbClr val="595959"/>
                </a:solidFill>
                <a:latin typeface="Arial" charset="0"/>
                <a:ea typeface="ＭＳ Ｐゴシック" charset="0"/>
              </a:defRPr>
            </a:lvl9pPr>
          </a:lstStyle>
          <a:p>
            <a:pPr eaLnBrk="1" hangingPunct="1"/>
            <a:fld id="{3715ABF2-0936-9C41-BC7C-45E5BABAF0B8}" type="slidenum">
              <a:rPr lang="en-US" sz="900">
                <a:solidFill>
                  <a:srgbClr val="7F7F7F"/>
                </a:solidFill>
              </a:rPr>
              <a:pPr eaLnBrk="1" hangingPunct="1"/>
              <a:t>‹#›</a:t>
            </a:fld>
            <a:endParaRPr lang="en-US" sz="900" dirty="0">
              <a:solidFill>
                <a:srgbClr val="7F7F7F"/>
              </a:solidFill>
            </a:endParaRPr>
          </a:p>
        </p:txBody>
      </p:sp>
      <p:pic>
        <p:nvPicPr>
          <p:cNvPr id="3079" name="Picture 9" descr="Logo_Imation_PrimaryRED-[Converted].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53388" y="6518275"/>
            <a:ext cx="633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71622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rgbClr val="595959"/>
          </a:solidFill>
          <a:latin typeface="Arial"/>
          <a:ea typeface="ＭＳ Ｐゴシック" pitchFamily="-65" charset="-128"/>
          <a:cs typeface="ＭＳ Ｐゴシック" charset="-128"/>
        </a:defRPr>
      </a:lvl1pPr>
      <a:lvl2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2pPr>
      <a:lvl3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3pPr>
      <a:lvl4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4pPr>
      <a:lvl5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5pPr>
      <a:lvl6pPr marL="457200" algn="l" defTabSz="457200" rtl="0" fontAlgn="base">
        <a:spcBef>
          <a:spcPct val="0"/>
        </a:spcBef>
        <a:spcAft>
          <a:spcPct val="0"/>
        </a:spcAft>
        <a:defRPr sz="2800" b="1">
          <a:solidFill>
            <a:srgbClr val="595959"/>
          </a:solidFill>
          <a:latin typeface="Arial" pitchFamily="-65" charset="0"/>
          <a:ea typeface="ＭＳ Ｐゴシック" pitchFamily="-65" charset="-128"/>
        </a:defRPr>
      </a:lvl6pPr>
      <a:lvl7pPr marL="914400" algn="l" defTabSz="457200" rtl="0" fontAlgn="base">
        <a:spcBef>
          <a:spcPct val="0"/>
        </a:spcBef>
        <a:spcAft>
          <a:spcPct val="0"/>
        </a:spcAft>
        <a:defRPr sz="2800" b="1">
          <a:solidFill>
            <a:srgbClr val="595959"/>
          </a:solidFill>
          <a:latin typeface="Arial" pitchFamily="-65" charset="0"/>
          <a:ea typeface="ＭＳ Ｐゴシック" pitchFamily="-65" charset="-128"/>
        </a:defRPr>
      </a:lvl7pPr>
      <a:lvl8pPr marL="1371600" algn="l" defTabSz="457200" rtl="0" fontAlgn="base">
        <a:spcBef>
          <a:spcPct val="0"/>
        </a:spcBef>
        <a:spcAft>
          <a:spcPct val="0"/>
        </a:spcAft>
        <a:defRPr sz="2800" b="1">
          <a:solidFill>
            <a:srgbClr val="595959"/>
          </a:solidFill>
          <a:latin typeface="Arial" pitchFamily="-65" charset="0"/>
          <a:ea typeface="ＭＳ Ｐゴシック" pitchFamily="-65" charset="-128"/>
        </a:defRPr>
      </a:lvl8pPr>
      <a:lvl9pPr marL="1828800" algn="l" defTabSz="457200" rtl="0" fontAlgn="base">
        <a:spcBef>
          <a:spcPct val="0"/>
        </a:spcBef>
        <a:spcAft>
          <a:spcPct val="0"/>
        </a:spcAft>
        <a:defRPr sz="2800" b="1">
          <a:solidFill>
            <a:srgbClr val="595959"/>
          </a:solidFill>
          <a:latin typeface="Arial" pitchFamily="-65" charset="0"/>
          <a:ea typeface="ＭＳ Ｐゴシック" pitchFamily="-65" charset="-128"/>
        </a:defRPr>
      </a:lvl9pPr>
    </p:titleStyle>
    <p:bodyStyle>
      <a:lvl1pPr marL="342900" indent="-342900" algn="l" defTabSz="457200" rtl="0" eaLnBrk="0" fontAlgn="base" hangingPunct="0">
        <a:spcBef>
          <a:spcPct val="0"/>
        </a:spcBef>
        <a:spcAft>
          <a:spcPts val="1200"/>
        </a:spcAft>
        <a:buClr>
          <a:srgbClr val="BFBFBF"/>
        </a:buClr>
        <a:buFont typeface="Lucida Grande" charset="0"/>
        <a:buChar char="&gt;"/>
        <a:defRPr sz="2400" kern="1200">
          <a:solidFill>
            <a:srgbClr val="595959"/>
          </a:solidFill>
          <a:latin typeface="Arial"/>
          <a:ea typeface="ＭＳ Ｐゴシック" pitchFamily="-65" charset="-128"/>
          <a:cs typeface="ＭＳ Ｐゴシック" charset="-128"/>
        </a:defRPr>
      </a:lvl1pPr>
      <a:lvl2pPr marL="742950" indent="-28575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ＭＳ Ｐゴシック" charset="0"/>
          <a:cs typeface="Arial"/>
        </a:defRPr>
      </a:lvl2pPr>
      <a:lvl3pPr marL="1143000" indent="-22860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Arial" charset="0"/>
          <a:cs typeface="Arial"/>
        </a:defRPr>
      </a:lvl3pPr>
      <a:lvl4pPr marL="16002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4pPr>
      <a:lvl5pPr marL="20574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IK_powerpoint_inner.jp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a:t>
            </a:r>
          </a:p>
          <a:p>
            <a:pPr lvl="4"/>
            <a:r>
              <a:rPr lang="en-US"/>
              <a:t>fifth</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AA9EDD11-4467-D347-BA1E-AA040F2427C4}" type="datetime1">
              <a:rPr lang="en-US"/>
              <a:pPr>
                <a:defRPr/>
              </a:pPr>
              <a:t>9/28/2015</a:t>
            </a:fld>
            <a:endParaRPr lang="en-US" dirty="0"/>
          </a:p>
        </p:txBody>
      </p:sp>
      <p:sp>
        <p:nvSpPr>
          <p:cNvPr id="9" name="Title Placeholder 8"/>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7585366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txStyles>
    <p:titleStyle>
      <a:lvl1pPr algn="l" defTabSz="457200" rtl="0" eaLnBrk="0" fontAlgn="base" hangingPunct="0">
        <a:spcBef>
          <a:spcPct val="0"/>
        </a:spcBef>
        <a:spcAft>
          <a:spcPct val="0"/>
        </a:spcAft>
        <a:defRPr sz="2200" b="1" kern="1200" cap="all">
          <a:solidFill>
            <a:schemeClr val="tx1"/>
          </a:solidFill>
          <a:latin typeface="Arial"/>
          <a:ea typeface="ＭＳ Ｐゴシック" pitchFamily="-1" charset="-128"/>
          <a:cs typeface="Arial"/>
        </a:defRPr>
      </a:lvl1pPr>
      <a:lvl2pPr algn="l" defTabSz="457200" rtl="0" eaLnBrk="0" fontAlgn="base" hangingPunct="0">
        <a:spcBef>
          <a:spcPct val="0"/>
        </a:spcBef>
        <a:spcAft>
          <a:spcPct val="0"/>
        </a:spcAft>
        <a:defRPr sz="2200" b="1">
          <a:solidFill>
            <a:schemeClr val="tx1"/>
          </a:solidFill>
          <a:latin typeface="Arial" charset="0"/>
          <a:ea typeface="ＭＳ Ｐゴシック" pitchFamily="-1" charset="-128"/>
          <a:cs typeface="Arial" charset="0"/>
        </a:defRPr>
      </a:lvl2pPr>
      <a:lvl3pPr algn="l" defTabSz="457200" rtl="0" eaLnBrk="0" fontAlgn="base" hangingPunct="0">
        <a:spcBef>
          <a:spcPct val="0"/>
        </a:spcBef>
        <a:spcAft>
          <a:spcPct val="0"/>
        </a:spcAft>
        <a:defRPr sz="2200" b="1">
          <a:solidFill>
            <a:schemeClr val="tx1"/>
          </a:solidFill>
          <a:latin typeface="Arial" charset="0"/>
          <a:ea typeface="ＭＳ Ｐゴシック" pitchFamily="-1" charset="-128"/>
          <a:cs typeface="Arial" charset="0"/>
        </a:defRPr>
      </a:lvl3pPr>
      <a:lvl4pPr algn="l" defTabSz="457200" rtl="0" eaLnBrk="0" fontAlgn="base" hangingPunct="0">
        <a:spcBef>
          <a:spcPct val="0"/>
        </a:spcBef>
        <a:spcAft>
          <a:spcPct val="0"/>
        </a:spcAft>
        <a:defRPr sz="2200" b="1">
          <a:solidFill>
            <a:schemeClr val="tx1"/>
          </a:solidFill>
          <a:latin typeface="Arial" charset="0"/>
          <a:ea typeface="ＭＳ Ｐゴシック" pitchFamily="-1" charset="-128"/>
          <a:cs typeface="Arial" charset="0"/>
        </a:defRPr>
      </a:lvl4pPr>
      <a:lvl5pPr algn="l" defTabSz="457200" rtl="0" eaLnBrk="0" fontAlgn="base" hangingPunct="0">
        <a:spcBef>
          <a:spcPct val="0"/>
        </a:spcBef>
        <a:spcAft>
          <a:spcPct val="0"/>
        </a:spcAft>
        <a:defRPr sz="2200" b="1">
          <a:solidFill>
            <a:schemeClr val="tx1"/>
          </a:solidFill>
          <a:latin typeface="Arial" charset="0"/>
          <a:ea typeface="ＭＳ Ｐゴシック" pitchFamily="-1" charset="-128"/>
          <a:cs typeface="Arial" charset="0"/>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ts val="600"/>
        </a:spcAft>
        <a:buFont typeface="Arial" charset="0"/>
        <a:buChar char="•"/>
        <a:defRPr sz="2000" kern="1200">
          <a:solidFill>
            <a:schemeClr val="tx1"/>
          </a:solidFill>
          <a:latin typeface="Arial"/>
          <a:ea typeface="ＭＳ Ｐゴシック" pitchFamily="-1" charset="-128"/>
          <a:cs typeface="Arial"/>
        </a:defRPr>
      </a:lvl1pPr>
      <a:lvl2pPr marL="742950" indent="-285750" algn="l" defTabSz="457200" rtl="0" eaLnBrk="0" fontAlgn="base" hangingPunct="0">
        <a:spcBef>
          <a:spcPct val="20000"/>
        </a:spcBef>
        <a:spcAft>
          <a:spcPts val="600"/>
        </a:spcAft>
        <a:buSzPct val="88000"/>
        <a:buFont typeface="Courier New" charset="0"/>
        <a:buChar char="o"/>
        <a:defRPr kern="1200">
          <a:solidFill>
            <a:schemeClr val="tx1"/>
          </a:solidFill>
          <a:latin typeface="Arial"/>
          <a:ea typeface="ＭＳ Ｐゴシック" pitchFamily="-1" charset="-128"/>
          <a:cs typeface="Arial"/>
        </a:defRPr>
      </a:lvl2pPr>
      <a:lvl3pPr marL="1143000" indent="-228600" algn="l" defTabSz="457200" rtl="0" eaLnBrk="0" fontAlgn="base" hangingPunct="0">
        <a:spcBef>
          <a:spcPct val="20000"/>
        </a:spcBef>
        <a:spcAft>
          <a:spcPts val="600"/>
        </a:spcAft>
        <a:buSzPct val="69000"/>
        <a:buFont typeface="Arial" charset="0"/>
        <a:buChar char="•"/>
        <a:defRPr sz="1600" kern="1200">
          <a:solidFill>
            <a:schemeClr val="tx1"/>
          </a:solidFill>
          <a:latin typeface="Arial"/>
          <a:ea typeface="ＭＳ Ｐゴシック" pitchFamily="-1" charset="-128"/>
          <a:cs typeface="Arial"/>
        </a:defRPr>
      </a:lvl3pPr>
      <a:lvl4pPr marL="1600200" indent="-228600" algn="l" defTabSz="457200" rtl="0" eaLnBrk="0" fontAlgn="base" hangingPunct="0">
        <a:spcBef>
          <a:spcPct val="20000"/>
        </a:spcBef>
        <a:spcAft>
          <a:spcPts val="600"/>
        </a:spcAft>
        <a:buSzPct val="50000"/>
        <a:buFont typeface="Courier New" charset="0"/>
        <a:buChar char="o"/>
        <a:defRPr sz="1400" kern="1200">
          <a:solidFill>
            <a:schemeClr val="tx1"/>
          </a:solidFill>
          <a:latin typeface="Arial"/>
          <a:ea typeface="ＭＳ Ｐゴシック" pitchFamily="-1" charset="-128"/>
          <a:cs typeface="Arial"/>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CoverBG.jpg"/>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8"/>
          <p:cNvSpPr txBox="1">
            <a:spLocks noChangeArrowheads="1"/>
          </p:cNvSpPr>
          <p:nvPr/>
        </p:nvSpPr>
        <p:spPr bwMode="auto">
          <a:xfrm>
            <a:off x="5900738" y="6518275"/>
            <a:ext cx="1879600" cy="228600"/>
          </a:xfrm>
          <a:prstGeom prst="rect">
            <a:avLst/>
          </a:prstGeom>
          <a:noFill/>
          <a:ln w="9525">
            <a:noFill/>
            <a:miter lim="800000"/>
            <a:headEnd/>
            <a:tailEnd/>
          </a:ln>
          <a:effectLst/>
        </p:spPr>
        <p:txBody>
          <a:bodyPr>
            <a:spAutoFit/>
          </a:bodyPr>
          <a:lstStyle/>
          <a:p>
            <a:pPr algn="r" defTabSz="914400" fontAlgn="auto">
              <a:spcBef>
                <a:spcPct val="50000"/>
              </a:spcBef>
              <a:spcAft>
                <a:spcPts val="0"/>
              </a:spcAft>
              <a:defRPr/>
            </a:pPr>
            <a:r>
              <a:rPr lang="en-US" sz="900" dirty="0">
                <a:solidFill>
                  <a:schemeClr val="tx1">
                    <a:lumMod val="50000"/>
                    <a:lumOff val="50000"/>
                  </a:schemeClr>
                </a:solidFill>
                <a:latin typeface="Arial" pitchFamily="-65" charset="0"/>
                <a:ea typeface="+mn-ea"/>
                <a:cs typeface="+mn-cs"/>
              </a:rPr>
              <a:t>Imation Corporate Overview</a:t>
            </a:r>
          </a:p>
        </p:txBody>
      </p:sp>
      <p:sp>
        <p:nvSpPr>
          <p:cNvPr id="11" name="Slide Number Placeholder 5"/>
          <p:cNvSpPr txBox="1">
            <a:spLocks noGrp="1"/>
          </p:cNvSpPr>
          <p:nvPr/>
        </p:nvSpPr>
        <p:spPr bwMode="auto">
          <a:xfrm>
            <a:off x="457200" y="6607175"/>
            <a:ext cx="338138" cy="139700"/>
          </a:xfrm>
          <a:prstGeom prst="rect">
            <a:avLst/>
          </a:prstGeom>
          <a:noFill/>
          <a:ln w="9525">
            <a:noFill/>
            <a:miter lim="800000"/>
            <a:headEnd/>
            <a:tailEnd/>
          </a:ln>
        </p:spPr>
        <p:txBody>
          <a:bodyPr lIns="0" tIns="0" rIns="0" bIns="0">
            <a:spAutoFit/>
          </a:bodyPr>
          <a:lstStyle>
            <a:lvl1pPr eaLnBrk="0" hangingPunct="0">
              <a:defRPr sz="2400">
                <a:solidFill>
                  <a:srgbClr val="595959"/>
                </a:solidFill>
                <a:latin typeface="Arial" charset="0"/>
                <a:ea typeface="ＭＳ Ｐゴシック" charset="0"/>
                <a:cs typeface="ＭＳ Ｐゴシック" charset="0"/>
              </a:defRPr>
            </a:lvl1pPr>
            <a:lvl2pPr marL="37931725" indent="-37474525" eaLnBrk="0" hangingPunct="0">
              <a:defRPr sz="2400">
                <a:solidFill>
                  <a:srgbClr val="595959"/>
                </a:solidFill>
                <a:latin typeface="Arial" charset="0"/>
                <a:ea typeface="ＭＳ Ｐゴシック" charset="0"/>
              </a:defRPr>
            </a:lvl2pPr>
            <a:lvl3pPr eaLnBrk="0" hangingPunct="0">
              <a:defRPr sz="2400">
                <a:solidFill>
                  <a:srgbClr val="595959"/>
                </a:solidFill>
                <a:latin typeface="Arial" charset="0"/>
                <a:ea typeface="ＭＳ Ｐゴシック" charset="0"/>
              </a:defRPr>
            </a:lvl3pPr>
            <a:lvl4pPr eaLnBrk="0" hangingPunct="0">
              <a:defRPr sz="2400">
                <a:solidFill>
                  <a:srgbClr val="595959"/>
                </a:solidFill>
                <a:latin typeface="Arial" charset="0"/>
                <a:ea typeface="ＭＳ Ｐゴシック" charset="0"/>
              </a:defRPr>
            </a:lvl4pPr>
            <a:lvl5pPr eaLnBrk="0" hangingPunct="0">
              <a:defRPr sz="2400">
                <a:solidFill>
                  <a:srgbClr val="595959"/>
                </a:solidFill>
                <a:latin typeface="Arial" charset="0"/>
                <a:ea typeface="ＭＳ Ｐゴシック" charset="0"/>
              </a:defRPr>
            </a:lvl5pPr>
            <a:lvl6pPr marL="457200" eaLnBrk="0" fontAlgn="base" hangingPunct="0">
              <a:spcBef>
                <a:spcPct val="0"/>
              </a:spcBef>
              <a:spcAft>
                <a:spcPct val="0"/>
              </a:spcAft>
              <a:defRPr sz="2400">
                <a:solidFill>
                  <a:srgbClr val="595959"/>
                </a:solidFill>
                <a:latin typeface="Arial" charset="0"/>
                <a:ea typeface="ＭＳ Ｐゴシック" charset="0"/>
              </a:defRPr>
            </a:lvl6pPr>
            <a:lvl7pPr marL="914400" eaLnBrk="0" fontAlgn="base" hangingPunct="0">
              <a:spcBef>
                <a:spcPct val="0"/>
              </a:spcBef>
              <a:spcAft>
                <a:spcPct val="0"/>
              </a:spcAft>
              <a:defRPr sz="2400">
                <a:solidFill>
                  <a:srgbClr val="595959"/>
                </a:solidFill>
                <a:latin typeface="Arial" charset="0"/>
                <a:ea typeface="ＭＳ Ｐゴシック" charset="0"/>
              </a:defRPr>
            </a:lvl7pPr>
            <a:lvl8pPr marL="1371600" eaLnBrk="0" fontAlgn="base" hangingPunct="0">
              <a:spcBef>
                <a:spcPct val="0"/>
              </a:spcBef>
              <a:spcAft>
                <a:spcPct val="0"/>
              </a:spcAft>
              <a:defRPr sz="2400">
                <a:solidFill>
                  <a:srgbClr val="595959"/>
                </a:solidFill>
                <a:latin typeface="Arial" charset="0"/>
                <a:ea typeface="ＭＳ Ｐゴシック" charset="0"/>
              </a:defRPr>
            </a:lvl8pPr>
            <a:lvl9pPr marL="1828800" eaLnBrk="0" fontAlgn="base" hangingPunct="0">
              <a:spcBef>
                <a:spcPct val="0"/>
              </a:spcBef>
              <a:spcAft>
                <a:spcPct val="0"/>
              </a:spcAft>
              <a:defRPr sz="2400">
                <a:solidFill>
                  <a:srgbClr val="595959"/>
                </a:solidFill>
                <a:latin typeface="Arial" charset="0"/>
                <a:ea typeface="ＭＳ Ｐゴシック" charset="0"/>
              </a:defRPr>
            </a:lvl9pPr>
          </a:lstStyle>
          <a:p>
            <a:pPr defTabSz="914400" eaLnBrk="1" hangingPunct="1"/>
            <a:fld id="{3715ABF2-0936-9C41-BC7C-45E5BABAF0B8}" type="slidenum">
              <a:rPr lang="en-US" sz="900">
                <a:solidFill>
                  <a:srgbClr val="7F7F7F"/>
                </a:solidFill>
              </a:rPr>
              <a:pPr defTabSz="914400" eaLnBrk="1" hangingPunct="1"/>
              <a:t>‹#›</a:t>
            </a:fld>
            <a:endParaRPr lang="en-US" sz="900" dirty="0">
              <a:solidFill>
                <a:srgbClr val="7F7F7F"/>
              </a:solidFill>
            </a:endParaRPr>
          </a:p>
        </p:txBody>
      </p:sp>
      <p:pic>
        <p:nvPicPr>
          <p:cNvPr id="3079" name="Picture 9" descr="Logo_Imation_PrimaryRED-[Converted].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53388" y="6518275"/>
            <a:ext cx="633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5806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772" r:id="rId8"/>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rgbClr val="595959"/>
          </a:solidFill>
          <a:latin typeface="Arial"/>
          <a:ea typeface="ＭＳ Ｐゴシック" pitchFamily="-65" charset="-128"/>
          <a:cs typeface="ＭＳ Ｐゴシック" charset="-128"/>
        </a:defRPr>
      </a:lvl1pPr>
      <a:lvl2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2pPr>
      <a:lvl3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3pPr>
      <a:lvl4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4pPr>
      <a:lvl5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5pPr>
      <a:lvl6pPr marL="457200" algn="l" defTabSz="457200" rtl="0" fontAlgn="base">
        <a:spcBef>
          <a:spcPct val="0"/>
        </a:spcBef>
        <a:spcAft>
          <a:spcPct val="0"/>
        </a:spcAft>
        <a:defRPr sz="2800" b="1">
          <a:solidFill>
            <a:srgbClr val="595959"/>
          </a:solidFill>
          <a:latin typeface="Arial" pitchFamily="-65" charset="0"/>
          <a:ea typeface="ＭＳ Ｐゴシック" pitchFamily="-65" charset="-128"/>
        </a:defRPr>
      </a:lvl6pPr>
      <a:lvl7pPr marL="914400" algn="l" defTabSz="457200" rtl="0" fontAlgn="base">
        <a:spcBef>
          <a:spcPct val="0"/>
        </a:spcBef>
        <a:spcAft>
          <a:spcPct val="0"/>
        </a:spcAft>
        <a:defRPr sz="2800" b="1">
          <a:solidFill>
            <a:srgbClr val="595959"/>
          </a:solidFill>
          <a:latin typeface="Arial" pitchFamily="-65" charset="0"/>
          <a:ea typeface="ＭＳ Ｐゴシック" pitchFamily="-65" charset="-128"/>
        </a:defRPr>
      </a:lvl7pPr>
      <a:lvl8pPr marL="1371600" algn="l" defTabSz="457200" rtl="0" fontAlgn="base">
        <a:spcBef>
          <a:spcPct val="0"/>
        </a:spcBef>
        <a:spcAft>
          <a:spcPct val="0"/>
        </a:spcAft>
        <a:defRPr sz="2800" b="1">
          <a:solidFill>
            <a:srgbClr val="595959"/>
          </a:solidFill>
          <a:latin typeface="Arial" pitchFamily="-65" charset="0"/>
          <a:ea typeface="ＭＳ Ｐゴシック" pitchFamily="-65" charset="-128"/>
        </a:defRPr>
      </a:lvl8pPr>
      <a:lvl9pPr marL="1828800" algn="l" defTabSz="457200" rtl="0" fontAlgn="base">
        <a:spcBef>
          <a:spcPct val="0"/>
        </a:spcBef>
        <a:spcAft>
          <a:spcPct val="0"/>
        </a:spcAft>
        <a:defRPr sz="2800" b="1">
          <a:solidFill>
            <a:srgbClr val="595959"/>
          </a:solidFill>
          <a:latin typeface="Arial" pitchFamily="-65" charset="0"/>
          <a:ea typeface="ＭＳ Ｐゴシック" pitchFamily="-65" charset="-128"/>
        </a:defRPr>
      </a:lvl9pPr>
    </p:titleStyle>
    <p:bodyStyle>
      <a:lvl1pPr marL="342900" indent="-342900" algn="l" defTabSz="457200" rtl="0" eaLnBrk="0" fontAlgn="base" hangingPunct="0">
        <a:spcBef>
          <a:spcPct val="0"/>
        </a:spcBef>
        <a:spcAft>
          <a:spcPts val="1200"/>
        </a:spcAft>
        <a:buClr>
          <a:srgbClr val="BFBFBF"/>
        </a:buClr>
        <a:buFont typeface="Lucida Grande" charset="0"/>
        <a:buChar char="&gt;"/>
        <a:defRPr sz="2400" kern="1200">
          <a:solidFill>
            <a:srgbClr val="595959"/>
          </a:solidFill>
          <a:latin typeface="Arial"/>
          <a:ea typeface="ＭＳ Ｐゴシック" pitchFamily="-65" charset="-128"/>
          <a:cs typeface="ＭＳ Ｐゴシック" charset="-128"/>
        </a:defRPr>
      </a:lvl1pPr>
      <a:lvl2pPr marL="742950" indent="-28575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ＭＳ Ｐゴシック" charset="0"/>
          <a:cs typeface="Arial"/>
        </a:defRPr>
      </a:lvl2pPr>
      <a:lvl3pPr marL="1143000" indent="-22860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Arial" charset="0"/>
          <a:cs typeface="Arial"/>
        </a:defRPr>
      </a:lvl3pPr>
      <a:lvl4pPr marL="16002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4pPr>
      <a:lvl5pPr marL="20574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266" name="Picture 9" descr="Divider1.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5900738" y="6518275"/>
            <a:ext cx="1879600" cy="228600"/>
          </a:xfrm>
          <a:prstGeom prst="rect">
            <a:avLst/>
          </a:prstGeom>
          <a:noFill/>
          <a:ln w="9525">
            <a:noFill/>
            <a:miter lim="800000"/>
            <a:headEnd/>
            <a:tailEnd/>
          </a:ln>
          <a:effectLst/>
        </p:spPr>
        <p:txBody>
          <a:bodyPr>
            <a:spAutoFit/>
          </a:bodyPr>
          <a:lstStyle/>
          <a:p>
            <a:pPr algn="r" defTabSz="914400" fontAlgn="auto">
              <a:spcBef>
                <a:spcPct val="50000"/>
              </a:spcBef>
              <a:spcAft>
                <a:spcPts val="0"/>
              </a:spcAft>
              <a:defRPr/>
            </a:pPr>
            <a:r>
              <a:rPr lang="en-US" sz="900" dirty="0">
                <a:solidFill>
                  <a:schemeClr val="tx1">
                    <a:lumMod val="50000"/>
                    <a:lumOff val="50000"/>
                  </a:schemeClr>
                </a:solidFill>
                <a:latin typeface="Arial" pitchFamily="-65" charset="0"/>
                <a:ea typeface="+mn-ea"/>
                <a:cs typeface="+mn-cs"/>
              </a:rPr>
              <a:t>Imation Corporate Overview</a:t>
            </a:r>
          </a:p>
        </p:txBody>
      </p:sp>
      <p:sp>
        <p:nvSpPr>
          <p:cNvPr id="9" name="Slide Number Placeholder 5"/>
          <p:cNvSpPr txBox="1">
            <a:spLocks noGrp="1"/>
          </p:cNvSpPr>
          <p:nvPr/>
        </p:nvSpPr>
        <p:spPr bwMode="auto">
          <a:xfrm>
            <a:off x="457200" y="6607175"/>
            <a:ext cx="338138" cy="139700"/>
          </a:xfrm>
          <a:prstGeom prst="rect">
            <a:avLst/>
          </a:prstGeom>
          <a:noFill/>
          <a:ln w="9525">
            <a:noFill/>
            <a:miter lim="800000"/>
            <a:headEnd/>
            <a:tailEnd/>
          </a:ln>
        </p:spPr>
        <p:txBody>
          <a:bodyPr lIns="0" tIns="0" rIns="0" bIns="0">
            <a:spAutoFit/>
          </a:bodyPr>
          <a:lstStyle>
            <a:lvl1pPr eaLnBrk="0" hangingPunct="0">
              <a:defRPr sz="2400">
                <a:solidFill>
                  <a:srgbClr val="595959"/>
                </a:solidFill>
                <a:latin typeface="Arial" charset="0"/>
                <a:ea typeface="ＭＳ Ｐゴシック" charset="0"/>
                <a:cs typeface="ＭＳ Ｐゴシック" charset="0"/>
              </a:defRPr>
            </a:lvl1pPr>
            <a:lvl2pPr marL="37931725" indent="-37474525" eaLnBrk="0" hangingPunct="0">
              <a:defRPr sz="2400">
                <a:solidFill>
                  <a:srgbClr val="595959"/>
                </a:solidFill>
                <a:latin typeface="Arial" charset="0"/>
                <a:ea typeface="ＭＳ Ｐゴシック" charset="0"/>
              </a:defRPr>
            </a:lvl2pPr>
            <a:lvl3pPr eaLnBrk="0" hangingPunct="0">
              <a:defRPr sz="2400">
                <a:solidFill>
                  <a:srgbClr val="595959"/>
                </a:solidFill>
                <a:latin typeface="Arial" charset="0"/>
                <a:ea typeface="ＭＳ Ｐゴシック" charset="0"/>
              </a:defRPr>
            </a:lvl3pPr>
            <a:lvl4pPr eaLnBrk="0" hangingPunct="0">
              <a:defRPr sz="2400">
                <a:solidFill>
                  <a:srgbClr val="595959"/>
                </a:solidFill>
                <a:latin typeface="Arial" charset="0"/>
                <a:ea typeface="ＭＳ Ｐゴシック" charset="0"/>
              </a:defRPr>
            </a:lvl4pPr>
            <a:lvl5pPr eaLnBrk="0" hangingPunct="0">
              <a:defRPr sz="2400">
                <a:solidFill>
                  <a:srgbClr val="595959"/>
                </a:solidFill>
                <a:latin typeface="Arial" charset="0"/>
                <a:ea typeface="ＭＳ Ｐゴシック" charset="0"/>
              </a:defRPr>
            </a:lvl5pPr>
            <a:lvl6pPr marL="457200" eaLnBrk="0" fontAlgn="base" hangingPunct="0">
              <a:spcBef>
                <a:spcPct val="0"/>
              </a:spcBef>
              <a:spcAft>
                <a:spcPct val="0"/>
              </a:spcAft>
              <a:defRPr sz="2400">
                <a:solidFill>
                  <a:srgbClr val="595959"/>
                </a:solidFill>
                <a:latin typeface="Arial" charset="0"/>
                <a:ea typeface="ＭＳ Ｐゴシック" charset="0"/>
              </a:defRPr>
            </a:lvl6pPr>
            <a:lvl7pPr marL="914400" eaLnBrk="0" fontAlgn="base" hangingPunct="0">
              <a:spcBef>
                <a:spcPct val="0"/>
              </a:spcBef>
              <a:spcAft>
                <a:spcPct val="0"/>
              </a:spcAft>
              <a:defRPr sz="2400">
                <a:solidFill>
                  <a:srgbClr val="595959"/>
                </a:solidFill>
                <a:latin typeface="Arial" charset="0"/>
                <a:ea typeface="ＭＳ Ｐゴシック" charset="0"/>
              </a:defRPr>
            </a:lvl7pPr>
            <a:lvl8pPr marL="1371600" eaLnBrk="0" fontAlgn="base" hangingPunct="0">
              <a:spcBef>
                <a:spcPct val="0"/>
              </a:spcBef>
              <a:spcAft>
                <a:spcPct val="0"/>
              </a:spcAft>
              <a:defRPr sz="2400">
                <a:solidFill>
                  <a:srgbClr val="595959"/>
                </a:solidFill>
                <a:latin typeface="Arial" charset="0"/>
                <a:ea typeface="ＭＳ Ｐゴシック" charset="0"/>
              </a:defRPr>
            </a:lvl8pPr>
            <a:lvl9pPr marL="1828800" eaLnBrk="0" fontAlgn="base" hangingPunct="0">
              <a:spcBef>
                <a:spcPct val="0"/>
              </a:spcBef>
              <a:spcAft>
                <a:spcPct val="0"/>
              </a:spcAft>
              <a:defRPr sz="2400">
                <a:solidFill>
                  <a:srgbClr val="595959"/>
                </a:solidFill>
                <a:latin typeface="Arial" charset="0"/>
                <a:ea typeface="ＭＳ Ｐゴシック" charset="0"/>
              </a:defRPr>
            </a:lvl9pPr>
          </a:lstStyle>
          <a:p>
            <a:pPr defTabSz="914400" eaLnBrk="1" hangingPunct="1"/>
            <a:fld id="{B045BDFF-2F0A-F44E-B607-A1BA77EB7A22}" type="slidenum">
              <a:rPr lang="en-US" sz="900">
                <a:solidFill>
                  <a:srgbClr val="7F7F7F"/>
                </a:solidFill>
              </a:rPr>
              <a:pPr defTabSz="914400" eaLnBrk="1" hangingPunct="1"/>
              <a:t>‹#›</a:t>
            </a:fld>
            <a:endParaRPr lang="en-US" sz="900" dirty="0">
              <a:solidFill>
                <a:srgbClr val="7F7F7F"/>
              </a:solidFill>
            </a:endParaRPr>
          </a:p>
        </p:txBody>
      </p:sp>
      <p:pic>
        <p:nvPicPr>
          <p:cNvPr id="11269" name="Picture 14" descr="Logo_Imation_PrimaryRED-[Converted].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53388" y="6518275"/>
            <a:ext cx="633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0"/>
          <p:cNvSpPr>
            <a:spLocks noGrp="1"/>
          </p:cNvSpPr>
          <p:nvPr>
            <p:ph type="title"/>
          </p:nvPr>
        </p:nvSpPr>
        <p:spPr>
          <a:xfrm>
            <a:off x="722313" y="2312988"/>
            <a:ext cx="7772400" cy="1089025"/>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271" name="Text Placeholder 11"/>
          <p:cNvSpPr>
            <a:spLocks noGrp="1"/>
          </p:cNvSpPr>
          <p:nvPr>
            <p:ph type="body" idx="1"/>
          </p:nvPr>
        </p:nvSpPr>
        <p:spPr bwMode="auto">
          <a:xfrm>
            <a:off x="722313" y="3794125"/>
            <a:ext cx="7772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98820706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57200" rtl="0" eaLnBrk="0" fontAlgn="base" hangingPunct="0">
        <a:spcBef>
          <a:spcPct val="0"/>
        </a:spcBef>
        <a:spcAft>
          <a:spcPct val="0"/>
        </a:spcAft>
        <a:defRPr sz="3000" b="1" kern="1200" cap="all">
          <a:solidFill>
            <a:srgbClr val="595959"/>
          </a:solidFill>
          <a:latin typeface="Arial"/>
          <a:ea typeface="ＭＳ Ｐゴシック" pitchFamily="-65" charset="-128"/>
          <a:cs typeface="ＭＳ Ｐゴシック" pitchFamily="-65" charset="-128"/>
        </a:defRPr>
      </a:lvl1pPr>
      <a:lvl2pPr algn="l" defTabSz="457200" rtl="0" eaLnBrk="0" fontAlgn="base" hangingPunct="0">
        <a:spcBef>
          <a:spcPct val="0"/>
        </a:spcBef>
        <a:spcAft>
          <a:spcPct val="0"/>
        </a:spcAft>
        <a:defRPr sz="3000" b="1">
          <a:solidFill>
            <a:srgbClr val="595959"/>
          </a:solidFill>
          <a:latin typeface="Aria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3000" b="1">
          <a:solidFill>
            <a:srgbClr val="595959"/>
          </a:solidFill>
          <a:latin typeface="Aria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3000" b="1">
          <a:solidFill>
            <a:srgbClr val="595959"/>
          </a:solidFill>
          <a:latin typeface="Aria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3000" b="1">
          <a:solidFill>
            <a:srgbClr val="595959"/>
          </a:solidFill>
          <a:latin typeface="Arial" pitchFamily="-65" charset="0"/>
          <a:ea typeface="ＭＳ Ｐゴシック" pitchFamily="-65" charset="-128"/>
          <a:cs typeface="ＭＳ Ｐゴシック" pitchFamily="-65" charset="-128"/>
        </a:defRPr>
      </a:lvl5pPr>
      <a:lvl6pPr marL="457200" algn="l" defTabSz="457200" rtl="0" fontAlgn="base">
        <a:spcBef>
          <a:spcPct val="0"/>
        </a:spcBef>
        <a:spcAft>
          <a:spcPct val="0"/>
        </a:spcAft>
        <a:defRPr sz="3000" b="1">
          <a:solidFill>
            <a:srgbClr val="595959"/>
          </a:solidFill>
          <a:latin typeface="Arial" pitchFamily="-65" charset="0"/>
          <a:ea typeface="ＭＳ Ｐゴシック" pitchFamily="-65" charset="-128"/>
          <a:cs typeface="ＭＳ Ｐゴシック" pitchFamily="-65" charset="-128"/>
        </a:defRPr>
      </a:lvl6pPr>
      <a:lvl7pPr marL="914400" algn="l" defTabSz="457200" rtl="0" fontAlgn="base">
        <a:spcBef>
          <a:spcPct val="0"/>
        </a:spcBef>
        <a:spcAft>
          <a:spcPct val="0"/>
        </a:spcAft>
        <a:defRPr sz="3000" b="1">
          <a:solidFill>
            <a:srgbClr val="595959"/>
          </a:solidFill>
          <a:latin typeface="Arial" pitchFamily="-65" charset="0"/>
          <a:ea typeface="ＭＳ Ｐゴシック" pitchFamily="-65" charset="-128"/>
          <a:cs typeface="ＭＳ Ｐゴシック" pitchFamily="-65" charset="-128"/>
        </a:defRPr>
      </a:lvl7pPr>
      <a:lvl8pPr marL="1371600" algn="l" defTabSz="457200" rtl="0" fontAlgn="base">
        <a:spcBef>
          <a:spcPct val="0"/>
        </a:spcBef>
        <a:spcAft>
          <a:spcPct val="0"/>
        </a:spcAft>
        <a:defRPr sz="3000" b="1">
          <a:solidFill>
            <a:srgbClr val="595959"/>
          </a:solidFill>
          <a:latin typeface="Arial" pitchFamily="-65" charset="0"/>
          <a:ea typeface="ＭＳ Ｐゴシック" pitchFamily="-65" charset="-128"/>
          <a:cs typeface="ＭＳ Ｐゴシック" pitchFamily="-65" charset="-128"/>
        </a:defRPr>
      </a:lvl8pPr>
      <a:lvl9pPr marL="1828800" algn="l" defTabSz="457200" rtl="0" fontAlgn="base">
        <a:spcBef>
          <a:spcPct val="0"/>
        </a:spcBef>
        <a:spcAft>
          <a:spcPct val="0"/>
        </a:spcAft>
        <a:defRPr sz="3000" b="1">
          <a:solidFill>
            <a:srgbClr val="595959"/>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defRPr sz="2400" kern="1200">
          <a:solidFill>
            <a:srgbClr val="595959"/>
          </a:solidFill>
          <a:latin typeface="Arial"/>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Arial"/>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Arial"/>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3314" name="Picture 11" descr="Divider2.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0" y="3598863"/>
            <a:ext cx="9144000" cy="1587"/>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0"/>
          <p:cNvSpPr>
            <a:spLocks noGrp="1"/>
          </p:cNvSpPr>
          <p:nvPr>
            <p:ph type="title"/>
          </p:nvPr>
        </p:nvSpPr>
        <p:spPr>
          <a:xfrm>
            <a:off x="722313" y="2312988"/>
            <a:ext cx="7772400" cy="1089025"/>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3317" name="Text Placeholder 11"/>
          <p:cNvSpPr>
            <a:spLocks noGrp="1"/>
          </p:cNvSpPr>
          <p:nvPr>
            <p:ph type="body" idx="1"/>
          </p:nvPr>
        </p:nvSpPr>
        <p:spPr bwMode="auto">
          <a:xfrm>
            <a:off x="722313" y="3794125"/>
            <a:ext cx="7772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endParaRPr lang="en-US"/>
          </a:p>
        </p:txBody>
      </p:sp>
      <p:pic>
        <p:nvPicPr>
          <p:cNvPr id="13318" name="Picture 10" descr="Logo_Imation_PrimaryWHIT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53388" y="6516688"/>
            <a:ext cx="6334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p:cNvSpPr txBox="1">
            <a:spLocks noChangeArrowheads="1"/>
          </p:cNvSpPr>
          <p:nvPr/>
        </p:nvSpPr>
        <p:spPr bwMode="auto">
          <a:xfrm>
            <a:off x="5900738" y="6518275"/>
            <a:ext cx="1879600" cy="228600"/>
          </a:xfrm>
          <a:prstGeom prst="rect">
            <a:avLst/>
          </a:prstGeom>
          <a:noFill/>
          <a:ln w="9525">
            <a:noFill/>
            <a:miter lim="800000"/>
            <a:headEnd/>
            <a:tailEnd/>
          </a:ln>
          <a:effectLst/>
        </p:spPr>
        <p:txBody>
          <a:bodyPr>
            <a:spAutoFit/>
          </a:bodyPr>
          <a:lstStyle/>
          <a:p>
            <a:pPr algn="r" defTabSz="914400" fontAlgn="auto">
              <a:spcBef>
                <a:spcPct val="50000"/>
              </a:spcBef>
              <a:spcAft>
                <a:spcPts val="0"/>
              </a:spcAft>
              <a:defRPr/>
            </a:pPr>
            <a:r>
              <a:rPr lang="en-US" sz="900" dirty="0">
                <a:solidFill>
                  <a:schemeClr val="bg1"/>
                </a:solidFill>
                <a:latin typeface="Arial" pitchFamily="-65" charset="0"/>
                <a:ea typeface="+mn-ea"/>
                <a:cs typeface="+mn-cs"/>
              </a:rPr>
              <a:t>Imation Corporate Overview</a:t>
            </a:r>
          </a:p>
        </p:txBody>
      </p:sp>
      <p:sp>
        <p:nvSpPr>
          <p:cNvPr id="16" name="Slide Number Placeholder 5"/>
          <p:cNvSpPr txBox="1">
            <a:spLocks noGrp="1"/>
          </p:cNvSpPr>
          <p:nvPr/>
        </p:nvSpPr>
        <p:spPr bwMode="auto">
          <a:xfrm>
            <a:off x="457200" y="6607175"/>
            <a:ext cx="338138" cy="139700"/>
          </a:xfrm>
          <a:prstGeom prst="rect">
            <a:avLst/>
          </a:prstGeom>
          <a:noFill/>
          <a:ln w="9525">
            <a:noFill/>
            <a:miter lim="800000"/>
            <a:headEnd/>
            <a:tailEnd/>
          </a:ln>
        </p:spPr>
        <p:txBody>
          <a:bodyPr lIns="0" tIns="0" rIns="0" bIns="0">
            <a:spAutoFit/>
          </a:bodyPr>
          <a:lstStyle>
            <a:lvl1pPr eaLnBrk="0" hangingPunct="0">
              <a:defRPr sz="2400">
                <a:solidFill>
                  <a:srgbClr val="595959"/>
                </a:solidFill>
                <a:latin typeface="Arial" charset="0"/>
                <a:ea typeface="ＭＳ Ｐゴシック" charset="0"/>
                <a:cs typeface="ＭＳ Ｐゴシック" charset="0"/>
              </a:defRPr>
            </a:lvl1pPr>
            <a:lvl2pPr marL="37931725" indent="-37474525" eaLnBrk="0" hangingPunct="0">
              <a:defRPr sz="2400">
                <a:solidFill>
                  <a:srgbClr val="595959"/>
                </a:solidFill>
                <a:latin typeface="Arial" charset="0"/>
                <a:ea typeface="ＭＳ Ｐゴシック" charset="0"/>
              </a:defRPr>
            </a:lvl2pPr>
            <a:lvl3pPr eaLnBrk="0" hangingPunct="0">
              <a:defRPr sz="2400">
                <a:solidFill>
                  <a:srgbClr val="595959"/>
                </a:solidFill>
                <a:latin typeface="Arial" charset="0"/>
                <a:ea typeface="ＭＳ Ｐゴシック" charset="0"/>
              </a:defRPr>
            </a:lvl3pPr>
            <a:lvl4pPr eaLnBrk="0" hangingPunct="0">
              <a:defRPr sz="2400">
                <a:solidFill>
                  <a:srgbClr val="595959"/>
                </a:solidFill>
                <a:latin typeface="Arial" charset="0"/>
                <a:ea typeface="ＭＳ Ｐゴシック" charset="0"/>
              </a:defRPr>
            </a:lvl4pPr>
            <a:lvl5pPr eaLnBrk="0" hangingPunct="0">
              <a:defRPr sz="2400">
                <a:solidFill>
                  <a:srgbClr val="595959"/>
                </a:solidFill>
                <a:latin typeface="Arial" charset="0"/>
                <a:ea typeface="ＭＳ Ｐゴシック" charset="0"/>
              </a:defRPr>
            </a:lvl5pPr>
            <a:lvl6pPr marL="457200" eaLnBrk="0" fontAlgn="base" hangingPunct="0">
              <a:spcBef>
                <a:spcPct val="0"/>
              </a:spcBef>
              <a:spcAft>
                <a:spcPct val="0"/>
              </a:spcAft>
              <a:defRPr sz="2400">
                <a:solidFill>
                  <a:srgbClr val="595959"/>
                </a:solidFill>
                <a:latin typeface="Arial" charset="0"/>
                <a:ea typeface="ＭＳ Ｐゴシック" charset="0"/>
              </a:defRPr>
            </a:lvl6pPr>
            <a:lvl7pPr marL="914400" eaLnBrk="0" fontAlgn="base" hangingPunct="0">
              <a:spcBef>
                <a:spcPct val="0"/>
              </a:spcBef>
              <a:spcAft>
                <a:spcPct val="0"/>
              </a:spcAft>
              <a:defRPr sz="2400">
                <a:solidFill>
                  <a:srgbClr val="595959"/>
                </a:solidFill>
                <a:latin typeface="Arial" charset="0"/>
                <a:ea typeface="ＭＳ Ｐゴシック" charset="0"/>
              </a:defRPr>
            </a:lvl7pPr>
            <a:lvl8pPr marL="1371600" eaLnBrk="0" fontAlgn="base" hangingPunct="0">
              <a:spcBef>
                <a:spcPct val="0"/>
              </a:spcBef>
              <a:spcAft>
                <a:spcPct val="0"/>
              </a:spcAft>
              <a:defRPr sz="2400">
                <a:solidFill>
                  <a:srgbClr val="595959"/>
                </a:solidFill>
                <a:latin typeface="Arial" charset="0"/>
                <a:ea typeface="ＭＳ Ｐゴシック" charset="0"/>
              </a:defRPr>
            </a:lvl8pPr>
            <a:lvl9pPr marL="1828800" eaLnBrk="0" fontAlgn="base" hangingPunct="0">
              <a:spcBef>
                <a:spcPct val="0"/>
              </a:spcBef>
              <a:spcAft>
                <a:spcPct val="0"/>
              </a:spcAft>
              <a:defRPr sz="2400">
                <a:solidFill>
                  <a:srgbClr val="595959"/>
                </a:solidFill>
                <a:latin typeface="Arial" charset="0"/>
                <a:ea typeface="ＭＳ Ｐゴシック" charset="0"/>
              </a:defRPr>
            </a:lvl9pPr>
          </a:lstStyle>
          <a:p>
            <a:pPr defTabSz="914400" eaLnBrk="1" hangingPunct="1"/>
            <a:fld id="{C65BF9D9-8474-E642-8381-3BB6C5836DDC}" type="slidenum">
              <a:rPr lang="en-US" sz="900">
                <a:solidFill>
                  <a:schemeClr val="bg1"/>
                </a:solidFill>
              </a:rPr>
              <a:pPr defTabSz="914400" eaLnBrk="1" hangingPunct="1"/>
              <a:t>‹#›</a:t>
            </a:fld>
            <a:endParaRPr lang="en-US" sz="900" dirty="0">
              <a:solidFill>
                <a:schemeClr val="bg1"/>
              </a:solidFill>
            </a:endParaRPr>
          </a:p>
        </p:txBody>
      </p:sp>
    </p:spTree>
    <p:extLst>
      <p:ext uri="{BB962C8B-B14F-4D97-AF65-F5344CB8AC3E}">
        <p14:creationId xmlns:p14="http://schemas.microsoft.com/office/powerpoint/2010/main" val="4161220988"/>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457200" rtl="0" eaLnBrk="0" fontAlgn="base" hangingPunct="0">
        <a:spcBef>
          <a:spcPct val="0"/>
        </a:spcBef>
        <a:spcAft>
          <a:spcPct val="0"/>
        </a:spcAft>
        <a:defRPr sz="3000" b="1" kern="1200" cap="all">
          <a:solidFill>
            <a:schemeClr val="bg1"/>
          </a:solidFill>
          <a:latin typeface="Arial"/>
          <a:ea typeface="ＭＳ Ｐゴシック" pitchFamily="-65" charset="-128"/>
          <a:cs typeface="ＭＳ Ｐゴシック" pitchFamily="-65" charset="-128"/>
        </a:defRPr>
      </a:lvl1pPr>
      <a:lvl2pPr algn="l" defTabSz="457200" rtl="0" eaLnBrk="0" fontAlgn="base" hangingPunct="0">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l" defTabSz="457200" rtl="0" fontAlgn="base">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6pPr>
      <a:lvl7pPr marL="914400" algn="l" defTabSz="457200" rtl="0" fontAlgn="base">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7pPr>
      <a:lvl8pPr marL="1371600" algn="l" defTabSz="457200" rtl="0" fontAlgn="base">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8pPr>
      <a:lvl9pPr marL="1828800" algn="l" defTabSz="457200" rtl="0" fontAlgn="base">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defRPr sz="2400" kern="1200">
          <a:solidFill>
            <a:schemeClr val="bg1"/>
          </a:solidFill>
          <a:latin typeface="Arial"/>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Arial"/>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Arial"/>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7" descr="CoverBG.jpg"/>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Placeholder 1"/>
          <p:cNvSpPr>
            <a:spLocks noGrp="1"/>
          </p:cNvSpPr>
          <p:nvPr>
            <p:ph type="title"/>
          </p:nvPr>
        </p:nvSpPr>
        <p:spPr bwMode="auto">
          <a:xfrm>
            <a:off x="457200" y="27463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5364" name="Text Placeholder 2"/>
          <p:cNvSpPr>
            <a:spLocks noGrp="1"/>
          </p:cNvSpPr>
          <p:nvPr>
            <p:ph type="body" idx="1"/>
          </p:nvPr>
        </p:nvSpPr>
        <p:spPr bwMode="auto">
          <a:xfrm>
            <a:off x="457200" y="1600200"/>
            <a:ext cx="82296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8"/>
          <p:cNvSpPr txBox="1">
            <a:spLocks noChangeArrowheads="1"/>
          </p:cNvSpPr>
          <p:nvPr/>
        </p:nvSpPr>
        <p:spPr bwMode="auto">
          <a:xfrm>
            <a:off x="5900738" y="6518275"/>
            <a:ext cx="1879600" cy="228600"/>
          </a:xfrm>
          <a:prstGeom prst="rect">
            <a:avLst/>
          </a:prstGeom>
          <a:noFill/>
          <a:ln w="9525">
            <a:noFill/>
            <a:miter lim="800000"/>
            <a:headEnd/>
            <a:tailEnd/>
          </a:ln>
          <a:effectLst/>
        </p:spPr>
        <p:txBody>
          <a:bodyPr>
            <a:spAutoFit/>
          </a:bodyPr>
          <a:lstStyle/>
          <a:p>
            <a:pPr algn="r" defTabSz="914400" fontAlgn="auto">
              <a:spcBef>
                <a:spcPct val="50000"/>
              </a:spcBef>
              <a:spcAft>
                <a:spcPts val="0"/>
              </a:spcAft>
              <a:defRPr/>
            </a:pPr>
            <a:r>
              <a:rPr lang="en-US" sz="900" dirty="0">
                <a:solidFill>
                  <a:schemeClr val="tx1">
                    <a:lumMod val="50000"/>
                    <a:lumOff val="50000"/>
                  </a:schemeClr>
                </a:solidFill>
                <a:latin typeface="Arial" pitchFamily="-65" charset="0"/>
                <a:ea typeface="+mn-ea"/>
                <a:cs typeface="+mn-cs"/>
              </a:rPr>
              <a:t>Imation Corporate Overview</a:t>
            </a:r>
          </a:p>
        </p:txBody>
      </p:sp>
      <p:sp>
        <p:nvSpPr>
          <p:cNvPr id="11" name="Slide Number Placeholder 5"/>
          <p:cNvSpPr txBox="1">
            <a:spLocks noGrp="1"/>
          </p:cNvSpPr>
          <p:nvPr/>
        </p:nvSpPr>
        <p:spPr bwMode="auto">
          <a:xfrm>
            <a:off x="457200" y="6607175"/>
            <a:ext cx="338138" cy="139700"/>
          </a:xfrm>
          <a:prstGeom prst="rect">
            <a:avLst/>
          </a:prstGeom>
          <a:noFill/>
          <a:ln w="9525">
            <a:noFill/>
            <a:miter lim="800000"/>
            <a:headEnd/>
            <a:tailEnd/>
          </a:ln>
        </p:spPr>
        <p:txBody>
          <a:bodyPr lIns="0" tIns="0" rIns="0" bIns="0">
            <a:spAutoFit/>
          </a:bodyPr>
          <a:lstStyle>
            <a:lvl1pPr eaLnBrk="0" hangingPunct="0">
              <a:defRPr sz="2400">
                <a:solidFill>
                  <a:srgbClr val="595959"/>
                </a:solidFill>
                <a:latin typeface="Arial" charset="0"/>
                <a:ea typeface="ＭＳ Ｐゴシック" charset="0"/>
                <a:cs typeface="ＭＳ Ｐゴシック" charset="0"/>
              </a:defRPr>
            </a:lvl1pPr>
            <a:lvl2pPr marL="37931725" indent="-37474525" eaLnBrk="0" hangingPunct="0">
              <a:defRPr sz="2400">
                <a:solidFill>
                  <a:srgbClr val="595959"/>
                </a:solidFill>
                <a:latin typeface="Arial" charset="0"/>
                <a:ea typeface="ＭＳ Ｐゴシック" charset="0"/>
              </a:defRPr>
            </a:lvl2pPr>
            <a:lvl3pPr eaLnBrk="0" hangingPunct="0">
              <a:defRPr sz="2400">
                <a:solidFill>
                  <a:srgbClr val="595959"/>
                </a:solidFill>
                <a:latin typeface="Arial" charset="0"/>
                <a:ea typeface="ＭＳ Ｐゴシック" charset="0"/>
              </a:defRPr>
            </a:lvl3pPr>
            <a:lvl4pPr eaLnBrk="0" hangingPunct="0">
              <a:defRPr sz="2400">
                <a:solidFill>
                  <a:srgbClr val="595959"/>
                </a:solidFill>
                <a:latin typeface="Arial" charset="0"/>
                <a:ea typeface="ＭＳ Ｐゴシック" charset="0"/>
              </a:defRPr>
            </a:lvl4pPr>
            <a:lvl5pPr eaLnBrk="0" hangingPunct="0">
              <a:defRPr sz="2400">
                <a:solidFill>
                  <a:srgbClr val="595959"/>
                </a:solidFill>
                <a:latin typeface="Arial" charset="0"/>
                <a:ea typeface="ＭＳ Ｐゴシック" charset="0"/>
              </a:defRPr>
            </a:lvl5pPr>
            <a:lvl6pPr marL="457200" eaLnBrk="0" fontAlgn="base" hangingPunct="0">
              <a:spcBef>
                <a:spcPct val="0"/>
              </a:spcBef>
              <a:spcAft>
                <a:spcPct val="0"/>
              </a:spcAft>
              <a:defRPr sz="2400">
                <a:solidFill>
                  <a:srgbClr val="595959"/>
                </a:solidFill>
                <a:latin typeface="Arial" charset="0"/>
                <a:ea typeface="ＭＳ Ｐゴシック" charset="0"/>
              </a:defRPr>
            </a:lvl6pPr>
            <a:lvl7pPr marL="914400" eaLnBrk="0" fontAlgn="base" hangingPunct="0">
              <a:spcBef>
                <a:spcPct val="0"/>
              </a:spcBef>
              <a:spcAft>
                <a:spcPct val="0"/>
              </a:spcAft>
              <a:defRPr sz="2400">
                <a:solidFill>
                  <a:srgbClr val="595959"/>
                </a:solidFill>
                <a:latin typeface="Arial" charset="0"/>
                <a:ea typeface="ＭＳ Ｐゴシック" charset="0"/>
              </a:defRPr>
            </a:lvl7pPr>
            <a:lvl8pPr marL="1371600" eaLnBrk="0" fontAlgn="base" hangingPunct="0">
              <a:spcBef>
                <a:spcPct val="0"/>
              </a:spcBef>
              <a:spcAft>
                <a:spcPct val="0"/>
              </a:spcAft>
              <a:defRPr sz="2400">
                <a:solidFill>
                  <a:srgbClr val="595959"/>
                </a:solidFill>
                <a:latin typeface="Arial" charset="0"/>
                <a:ea typeface="ＭＳ Ｐゴシック" charset="0"/>
              </a:defRPr>
            </a:lvl8pPr>
            <a:lvl9pPr marL="1828800" eaLnBrk="0" fontAlgn="base" hangingPunct="0">
              <a:spcBef>
                <a:spcPct val="0"/>
              </a:spcBef>
              <a:spcAft>
                <a:spcPct val="0"/>
              </a:spcAft>
              <a:defRPr sz="2400">
                <a:solidFill>
                  <a:srgbClr val="595959"/>
                </a:solidFill>
                <a:latin typeface="Arial" charset="0"/>
                <a:ea typeface="ＭＳ Ｐゴシック" charset="0"/>
              </a:defRPr>
            </a:lvl9pPr>
          </a:lstStyle>
          <a:p>
            <a:pPr defTabSz="914400" eaLnBrk="1" hangingPunct="1"/>
            <a:fld id="{36EA8B3D-E406-3A4A-9DC8-02BFE8E65CB5}" type="slidenum">
              <a:rPr lang="en-US" sz="900">
                <a:solidFill>
                  <a:srgbClr val="7F7F7F"/>
                </a:solidFill>
              </a:rPr>
              <a:pPr defTabSz="914400" eaLnBrk="1" hangingPunct="1"/>
              <a:t>‹#›</a:t>
            </a:fld>
            <a:endParaRPr lang="en-US" sz="900" dirty="0">
              <a:solidFill>
                <a:srgbClr val="7F7F7F"/>
              </a:solidFill>
            </a:endParaRPr>
          </a:p>
        </p:txBody>
      </p:sp>
      <p:pic>
        <p:nvPicPr>
          <p:cNvPr id="15367" name="Picture 9" descr="Logo_Imation_PrimaryRED-[Converted].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53388" y="6518275"/>
            <a:ext cx="633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0417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rgbClr val="595959"/>
          </a:solidFill>
          <a:latin typeface="Arial"/>
          <a:ea typeface="ＭＳ Ｐゴシック" pitchFamily="-65" charset="-128"/>
          <a:cs typeface="ＭＳ Ｐゴシック" charset="-128"/>
        </a:defRPr>
      </a:lvl1pPr>
      <a:lvl2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2pPr>
      <a:lvl3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3pPr>
      <a:lvl4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4pPr>
      <a:lvl5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5pPr>
      <a:lvl6pPr marL="457200" algn="l" defTabSz="457200" rtl="0" fontAlgn="base">
        <a:spcBef>
          <a:spcPct val="0"/>
        </a:spcBef>
        <a:spcAft>
          <a:spcPct val="0"/>
        </a:spcAft>
        <a:defRPr sz="2800" b="1">
          <a:solidFill>
            <a:srgbClr val="595959"/>
          </a:solidFill>
          <a:latin typeface="Arial" pitchFamily="-65" charset="0"/>
          <a:ea typeface="ＭＳ Ｐゴシック" pitchFamily="-65" charset="-128"/>
        </a:defRPr>
      </a:lvl6pPr>
      <a:lvl7pPr marL="914400" algn="l" defTabSz="457200" rtl="0" fontAlgn="base">
        <a:spcBef>
          <a:spcPct val="0"/>
        </a:spcBef>
        <a:spcAft>
          <a:spcPct val="0"/>
        </a:spcAft>
        <a:defRPr sz="2800" b="1">
          <a:solidFill>
            <a:srgbClr val="595959"/>
          </a:solidFill>
          <a:latin typeface="Arial" pitchFamily="-65" charset="0"/>
          <a:ea typeface="ＭＳ Ｐゴシック" pitchFamily="-65" charset="-128"/>
        </a:defRPr>
      </a:lvl7pPr>
      <a:lvl8pPr marL="1371600" algn="l" defTabSz="457200" rtl="0" fontAlgn="base">
        <a:spcBef>
          <a:spcPct val="0"/>
        </a:spcBef>
        <a:spcAft>
          <a:spcPct val="0"/>
        </a:spcAft>
        <a:defRPr sz="2800" b="1">
          <a:solidFill>
            <a:srgbClr val="595959"/>
          </a:solidFill>
          <a:latin typeface="Arial" pitchFamily="-65" charset="0"/>
          <a:ea typeface="ＭＳ Ｐゴシック" pitchFamily="-65" charset="-128"/>
        </a:defRPr>
      </a:lvl8pPr>
      <a:lvl9pPr marL="1828800" algn="l" defTabSz="457200" rtl="0" fontAlgn="base">
        <a:spcBef>
          <a:spcPct val="0"/>
        </a:spcBef>
        <a:spcAft>
          <a:spcPct val="0"/>
        </a:spcAft>
        <a:defRPr sz="2800" b="1">
          <a:solidFill>
            <a:srgbClr val="595959"/>
          </a:solidFill>
          <a:latin typeface="Arial" pitchFamily="-65" charset="0"/>
          <a:ea typeface="ＭＳ Ｐゴシック" pitchFamily="-65" charset="-128"/>
        </a:defRPr>
      </a:lvl9pPr>
    </p:titleStyle>
    <p:bodyStyle>
      <a:lvl1pPr marL="342900" indent="-342900" algn="l" defTabSz="457200" rtl="0" eaLnBrk="0" fontAlgn="base" hangingPunct="0">
        <a:spcBef>
          <a:spcPct val="0"/>
        </a:spcBef>
        <a:spcAft>
          <a:spcPts val="1200"/>
        </a:spcAft>
        <a:buClr>
          <a:srgbClr val="BFBFBF"/>
        </a:buClr>
        <a:buFont typeface="Lucida Grande" charset="0"/>
        <a:buChar char="&gt;"/>
        <a:defRPr sz="2400" kern="1200">
          <a:solidFill>
            <a:srgbClr val="595959"/>
          </a:solidFill>
          <a:latin typeface="Arial"/>
          <a:ea typeface="ＭＳ Ｐゴシック" pitchFamily="-65" charset="-128"/>
          <a:cs typeface="ＭＳ Ｐゴシック" charset="-128"/>
        </a:defRPr>
      </a:lvl1pPr>
      <a:lvl2pPr marL="742950" indent="-28575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ＭＳ Ｐゴシック" charset="0"/>
          <a:cs typeface="Arial"/>
        </a:defRPr>
      </a:lvl2pPr>
      <a:lvl3pPr marL="1143000" indent="-22860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Arial" charset="0"/>
          <a:cs typeface="Arial"/>
        </a:defRPr>
      </a:lvl3pPr>
      <a:lvl4pPr marL="16002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4pPr>
      <a:lvl5pPr marL="20574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CoverBG.jpg"/>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8"/>
          <p:cNvSpPr txBox="1">
            <a:spLocks noChangeArrowheads="1"/>
          </p:cNvSpPr>
          <p:nvPr/>
        </p:nvSpPr>
        <p:spPr bwMode="auto">
          <a:xfrm>
            <a:off x="5900738" y="6518275"/>
            <a:ext cx="1879600" cy="228600"/>
          </a:xfrm>
          <a:prstGeom prst="rect">
            <a:avLst/>
          </a:prstGeom>
          <a:noFill/>
          <a:ln w="9525">
            <a:noFill/>
            <a:miter lim="800000"/>
            <a:headEnd/>
            <a:tailEnd/>
          </a:ln>
          <a:effectLst/>
        </p:spPr>
        <p:txBody>
          <a:bodyPr>
            <a:spAutoFit/>
          </a:bodyPr>
          <a:lstStyle/>
          <a:p>
            <a:pPr algn="r">
              <a:spcBef>
                <a:spcPct val="50000"/>
              </a:spcBef>
              <a:defRPr/>
            </a:pPr>
            <a:r>
              <a:rPr lang="en-US" sz="900" dirty="0">
                <a:solidFill>
                  <a:srgbClr val="000000">
                    <a:lumMod val="50000"/>
                    <a:lumOff val="50000"/>
                  </a:srgbClr>
                </a:solidFill>
              </a:rPr>
              <a:t>Imation Corporate Overview</a:t>
            </a:r>
          </a:p>
        </p:txBody>
      </p:sp>
      <p:sp>
        <p:nvSpPr>
          <p:cNvPr id="11" name="Slide Number Placeholder 5"/>
          <p:cNvSpPr txBox="1">
            <a:spLocks noGrp="1"/>
          </p:cNvSpPr>
          <p:nvPr/>
        </p:nvSpPr>
        <p:spPr bwMode="auto">
          <a:xfrm>
            <a:off x="457200" y="6607175"/>
            <a:ext cx="338138" cy="139700"/>
          </a:xfrm>
          <a:prstGeom prst="rect">
            <a:avLst/>
          </a:prstGeom>
          <a:noFill/>
          <a:ln w="9525">
            <a:noFill/>
            <a:miter lim="800000"/>
            <a:headEnd/>
            <a:tailEnd/>
          </a:ln>
        </p:spPr>
        <p:txBody>
          <a:bodyPr lIns="0" tIns="0" rIns="0" bIns="0">
            <a:spAutoFit/>
          </a:bodyPr>
          <a:lstStyle>
            <a:lvl1pPr eaLnBrk="0" hangingPunct="0">
              <a:defRPr sz="2400">
                <a:solidFill>
                  <a:srgbClr val="595959"/>
                </a:solidFill>
                <a:latin typeface="Arial" charset="0"/>
                <a:ea typeface="ＭＳ Ｐゴシック" charset="0"/>
                <a:cs typeface="ＭＳ Ｐゴシック" charset="0"/>
              </a:defRPr>
            </a:lvl1pPr>
            <a:lvl2pPr marL="37931725" indent="-37474525" eaLnBrk="0" hangingPunct="0">
              <a:defRPr sz="2400">
                <a:solidFill>
                  <a:srgbClr val="595959"/>
                </a:solidFill>
                <a:latin typeface="Arial" charset="0"/>
                <a:ea typeface="ＭＳ Ｐゴシック" charset="0"/>
              </a:defRPr>
            </a:lvl2pPr>
            <a:lvl3pPr eaLnBrk="0" hangingPunct="0">
              <a:defRPr sz="2400">
                <a:solidFill>
                  <a:srgbClr val="595959"/>
                </a:solidFill>
                <a:latin typeface="Arial" charset="0"/>
                <a:ea typeface="ＭＳ Ｐゴシック" charset="0"/>
              </a:defRPr>
            </a:lvl3pPr>
            <a:lvl4pPr eaLnBrk="0" hangingPunct="0">
              <a:defRPr sz="2400">
                <a:solidFill>
                  <a:srgbClr val="595959"/>
                </a:solidFill>
                <a:latin typeface="Arial" charset="0"/>
                <a:ea typeface="ＭＳ Ｐゴシック" charset="0"/>
              </a:defRPr>
            </a:lvl4pPr>
            <a:lvl5pPr eaLnBrk="0" hangingPunct="0">
              <a:defRPr sz="2400">
                <a:solidFill>
                  <a:srgbClr val="595959"/>
                </a:solidFill>
                <a:latin typeface="Arial" charset="0"/>
                <a:ea typeface="ＭＳ Ｐゴシック" charset="0"/>
              </a:defRPr>
            </a:lvl5pPr>
            <a:lvl6pPr marL="457200" eaLnBrk="0" fontAlgn="base" hangingPunct="0">
              <a:spcBef>
                <a:spcPct val="0"/>
              </a:spcBef>
              <a:spcAft>
                <a:spcPct val="0"/>
              </a:spcAft>
              <a:defRPr sz="2400">
                <a:solidFill>
                  <a:srgbClr val="595959"/>
                </a:solidFill>
                <a:latin typeface="Arial" charset="0"/>
                <a:ea typeface="ＭＳ Ｐゴシック" charset="0"/>
              </a:defRPr>
            </a:lvl6pPr>
            <a:lvl7pPr marL="914400" eaLnBrk="0" fontAlgn="base" hangingPunct="0">
              <a:spcBef>
                <a:spcPct val="0"/>
              </a:spcBef>
              <a:spcAft>
                <a:spcPct val="0"/>
              </a:spcAft>
              <a:defRPr sz="2400">
                <a:solidFill>
                  <a:srgbClr val="595959"/>
                </a:solidFill>
                <a:latin typeface="Arial" charset="0"/>
                <a:ea typeface="ＭＳ Ｐゴシック" charset="0"/>
              </a:defRPr>
            </a:lvl7pPr>
            <a:lvl8pPr marL="1371600" eaLnBrk="0" fontAlgn="base" hangingPunct="0">
              <a:spcBef>
                <a:spcPct val="0"/>
              </a:spcBef>
              <a:spcAft>
                <a:spcPct val="0"/>
              </a:spcAft>
              <a:defRPr sz="2400">
                <a:solidFill>
                  <a:srgbClr val="595959"/>
                </a:solidFill>
                <a:latin typeface="Arial" charset="0"/>
                <a:ea typeface="ＭＳ Ｐゴシック" charset="0"/>
              </a:defRPr>
            </a:lvl8pPr>
            <a:lvl9pPr marL="1828800" eaLnBrk="0" fontAlgn="base" hangingPunct="0">
              <a:spcBef>
                <a:spcPct val="0"/>
              </a:spcBef>
              <a:spcAft>
                <a:spcPct val="0"/>
              </a:spcAft>
              <a:defRPr sz="2400">
                <a:solidFill>
                  <a:srgbClr val="595959"/>
                </a:solidFill>
                <a:latin typeface="Arial" charset="0"/>
                <a:ea typeface="ＭＳ Ｐゴシック" charset="0"/>
              </a:defRPr>
            </a:lvl9pPr>
          </a:lstStyle>
          <a:p>
            <a:pPr eaLnBrk="1" hangingPunct="1"/>
            <a:fld id="{3715ABF2-0936-9C41-BC7C-45E5BABAF0B8}" type="slidenum">
              <a:rPr lang="en-US" sz="900">
                <a:solidFill>
                  <a:srgbClr val="7F7F7F"/>
                </a:solidFill>
              </a:rPr>
              <a:pPr eaLnBrk="1" hangingPunct="1"/>
              <a:t>‹#›</a:t>
            </a:fld>
            <a:endParaRPr lang="en-US" sz="900" dirty="0">
              <a:solidFill>
                <a:srgbClr val="7F7F7F"/>
              </a:solidFill>
            </a:endParaRPr>
          </a:p>
        </p:txBody>
      </p:sp>
      <p:pic>
        <p:nvPicPr>
          <p:cNvPr id="3079" name="Picture 9" descr="Logo_Imation_PrimaryRED-[Converted].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053388" y="6518275"/>
            <a:ext cx="633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8252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rgbClr val="595959"/>
          </a:solidFill>
          <a:latin typeface="Arial"/>
          <a:ea typeface="ＭＳ Ｐゴシック" pitchFamily="-65" charset="-128"/>
          <a:cs typeface="ＭＳ Ｐゴシック" charset="-128"/>
        </a:defRPr>
      </a:lvl1pPr>
      <a:lvl2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2pPr>
      <a:lvl3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3pPr>
      <a:lvl4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4pPr>
      <a:lvl5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5pPr>
      <a:lvl6pPr marL="457200" algn="l" defTabSz="457200" rtl="0" fontAlgn="base">
        <a:spcBef>
          <a:spcPct val="0"/>
        </a:spcBef>
        <a:spcAft>
          <a:spcPct val="0"/>
        </a:spcAft>
        <a:defRPr sz="2800" b="1">
          <a:solidFill>
            <a:srgbClr val="595959"/>
          </a:solidFill>
          <a:latin typeface="Arial" pitchFamily="-65" charset="0"/>
          <a:ea typeface="ＭＳ Ｐゴシック" pitchFamily="-65" charset="-128"/>
        </a:defRPr>
      </a:lvl6pPr>
      <a:lvl7pPr marL="914400" algn="l" defTabSz="457200" rtl="0" fontAlgn="base">
        <a:spcBef>
          <a:spcPct val="0"/>
        </a:spcBef>
        <a:spcAft>
          <a:spcPct val="0"/>
        </a:spcAft>
        <a:defRPr sz="2800" b="1">
          <a:solidFill>
            <a:srgbClr val="595959"/>
          </a:solidFill>
          <a:latin typeface="Arial" pitchFamily="-65" charset="0"/>
          <a:ea typeface="ＭＳ Ｐゴシック" pitchFamily="-65" charset="-128"/>
        </a:defRPr>
      </a:lvl7pPr>
      <a:lvl8pPr marL="1371600" algn="l" defTabSz="457200" rtl="0" fontAlgn="base">
        <a:spcBef>
          <a:spcPct val="0"/>
        </a:spcBef>
        <a:spcAft>
          <a:spcPct val="0"/>
        </a:spcAft>
        <a:defRPr sz="2800" b="1">
          <a:solidFill>
            <a:srgbClr val="595959"/>
          </a:solidFill>
          <a:latin typeface="Arial" pitchFamily="-65" charset="0"/>
          <a:ea typeface="ＭＳ Ｐゴシック" pitchFamily="-65" charset="-128"/>
        </a:defRPr>
      </a:lvl8pPr>
      <a:lvl9pPr marL="1828800" algn="l" defTabSz="457200" rtl="0" fontAlgn="base">
        <a:spcBef>
          <a:spcPct val="0"/>
        </a:spcBef>
        <a:spcAft>
          <a:spcPct val="0"/>
        </a:spcAft>
        <a:defRPr sz="2800" b="1">
          <a:solidFill>
            <a:srgbClr val="595959"/>
          </a:solidFill>
          <a:latin typeface="Arial" pitchFamily="-65" charset="0"/>
          <a:ea typeface="ＭＳ Ｐゴシック" pitchFamily="-65" charset="-128"/>
        </a:defRPr>
      </a:lvl9pPr>
    </p:titleStyle>
    <p:bodyStyle>
      <a:lvl1pPr marL="342900" indent="-342900" algn="l" defTabSz="457200" rtl="0" eaLnBrk="0" fontAlgn="base" hangingPunct="0">
        <a:spcBef>
          <a:spcPct val="0"/>
        </a:spcBef>
        <a:spcAft>
          <a:spcPts val="1200"/>
        </a:spcAft>
        <a:buClr>
          <a:srgbClr val="BFBFBF"/>
        </a:buClr>
        <a:buFont typeface="Lucida Grande" charset="0"/>
        <a:buChar char="&gt;"/>
        <a:defRPr sz="2400" kern="1200">
          <a:solidFill>
            <a:srgbClr val="595959"/>
          </a:solidFill>
          <a:latin typeface="Arial"/>
          <a:ea typeface="ＭＳ Ｐゴシック" pitchFamily="-65" charset="-128"/>
          <a:cs typeface="ＭＳ Ｐゴシック" charset="-128"/>
        </a:defRPr>
      </a:lvl1pPr>
      <a:lvl2pPr marL="742950" indent="-28575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ＭＳ Ｐゴシック" charset="0"/>
          <a:cs typeface="Arial"/>
        </a:defRPr>
      </a:lvl2pPr>
      <a:lvl3pPr marL="1143000" indent="-22860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Arial" charset="0"/>
          <a:cs typeface="Arial"/>
        </a:defRPr>
      </a:lvl3pPr>
      <a:lvl4pPr marL="16002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4pPr>
      <a:lvl5pPr marL="20574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CoverBG.jpg"/>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8"/>
          <p:cNvSpPr txBox="1">
            <a:spLocks noChangeArrowheads="1"/>
          </p:cNvSpPr>
          <p:nvPr/>
        </p:nvSpPr>
        <p:spPr bwMode="auto">
          <a:xfrm>
            <a:off x="5900738" y="6518275"/>
            <a:ext cx="1879600" cy="228600"/>
          </a:xfrm>
          <a:prstGeom prst="rect">
            <a:avLst/>
          </a:prstGeom>
          <a:noFill/>
          <a:ln w="9525">
            <a:noFill/>
            <a:miter lim="800000"/>
            <a:headEnd/>
            <a:tailEnd/>
          </a:ln>
          <a:effectLst/>
        </p:spPr>
        <p:txBody>
          <a:bodyPr>
            <a:spAutoFit/>
          </a:bodyPr>
          <a:lstStyle/>
          <a:p>
            <a:pPr algn="r">
              <a:spcBef>
                <a:spcPct val="50000"/>
              </a:spcBef>
              <a:defRPr/>
            </a:pPr>
            <a:r>
              <a:rPr lang="en-US" sz="900" dirty="0">
                <a:solidFill>
                  <a:srgbClr val="000000">
                    <a:lumMod val="50000"/>
                    <a:lumOff val="50000"/>
                  </a:srgbClr>
                </a:solidFill>
              </a:rPr>
              <a:t>Imation Corporate Overview</a:t>
            </a:r>
          </a:p>
        </p:txBody>
      </p:sp>
      <p:sp>
        <p:nvSpPr>
          <p:cNvPr id="11" name="Slide Number Placeholder 5"/>
          <p:cNvSpPr txBox="1">
            <a:spLocks noGrp="1"/>
          </p:cNvSpPr>
          <p:nvPr/>
        </p:nvSpPr>
        <p:spPr bwMode="auto">
          <a:xfrm>
            <a:off x="457200" y="6607175"/>
            <a:ext cx="338138" cy="139700"/>
          </a:xfrm>
          <a:prstGeom prst="rect">
            <a:avLst/>
          </a:prstGeom>
          <a:noFill/>
          <a:ln w="9525">
            <a:noFill/>
            <a:miter lim="800000"/>
            <a:headEnd/>
            <a:tailEnd/>
          </a:ln>
        </p:spPr>
        <p:txBody>
          <a:bodyPr lIns="0" tIns="0" rIns="0" bIns="0">
            <a:spAutoFit/>
          </a:bodyPr>
          <a:lstStyle>
            <a:lvl1pPr eaLnBrk="0" hangingPunct="0">
              <a:defRPr sz="2400">
                <a:solidFill>
                  <a:srgbClr val="595959"/>
                </a:solidFill>
                <a:latin typeface="Arial" charset="0"/>
                <a:ea typeface="ＭＳ Ｐゴシック" charset="0"/>
                <a:cs typeface="ＭＳ Ｐゴシック" charset="0"/>
              </a:defRPr>
            </a:lvl1pPr>
            <a:lvl2pPr marL="37931725" indent="-37474525" eaLnBrk="0" hangingPunct="0">
              <a:defRPr sz="2400">
                <a:solidFill>
                  <a:srgbClr val="595959"/>
                </a:solidFill>
                <a:latin typeface="Arial" charset="0"/>
                <a:ea typeface="ＭＳ Ｐゴシック" charset="0"/>
              </a:defRPr>
            </a:lvl2pPr>
            <a:lvl3pPr eaLnBrk="0" hangingPunct="0">
              <a:defRPr sz="2400">
                <a:solidFill>
                  <a:srgbClr val="595959"/>
                </a:solidFill>
                <a:latin typeface="Arial" charset="0"/>
                <a:ea typeface="ＭＳ Ｐゴシック" charset="0"/>
              </a:defRPr>
            </a:lvl3pPr>
            <a:lvl4pPr eaLnBrk="0" hangingPunct="0">
              <a:defRPr sz="2400">
                <a:solidFill>
                  <a:srgbClr val="595959"/>
                </a:solidFill>
                <a:latin typeface="Arial" charset="0"/>
                <a:ea typeface="ＭＳ Ｐゴシック" charset="0"/>
              </a:defRPr>
            </a:lvl4pPr>
            <a:lvl5pPr eaLnBrk="0" hangingPunct="0">
              <a:defRPr sz="2400">
                <a:solidFill>
                  <a:srgbClr val="595959"/>
                </a:solidFill>
                <a:latin typeface="Arial" charset="0"/>
                <a:ea typeface="ＭＳ Ｐゴシック" charset="0"/>
              </a:defRPr>
            </a:lvl5pPr>
            <a:lvl6pPr marL="457200" eaLnBrk="0" fontAlgn="base" hangingPunct="0">
              <a:spcBef>
                <a:spcPct val="0"/>
              </a:spcBef>
              <a:spcAft>
                <a:spcPct val="0"/>
              </a:spcAft>
              <a:defRPr sz="2400">
                <a:solidFill>
                  <a:srgbClr val="595959"/>
                </a:solidFill>
                <a:latin typeface="Arial" charset="0"/>
                <a:ea typeface="ＭＳ Ｐゴシック" charset="0"/>
              </a:defRPr>
            </a:lvl6pPr>
            <a:lvl7pPr marL="914400" eaLnBrk="0" fontAlgn="base" hangingPunct="0">
              <a:spcBef>
                <a:spcPct val="0"/>
              </a:spcBef>
              <a:spcAft>
                <a:spcPct val="0"/>
              </a:spcAft>
              <a:defRPr sz="2400">
                <a:solidFill>
                  <a:srgbClr val="595959"/>
                </a:solidFill>
                <a:latin typeface="Arial" charset="0"/>
                <a:ea typeface="ＭＳ Ｐゴシック" charset="0"/>
              </a:defRPr>
            </a:lvl7pPr>
            <a:lvl8pPr marL="1371600" eaLnBrk="0" fontAlgn="base" hangingPunct="0">
              <a:spcBef>
                <a:spcPct val="0"/>
              </a:spcBef>
              <a:spcAft>
                <a:spcPct val="0"/>
              </a:spcAft>
              <a:defRPr sz="2400">
                <a:solidFill>
                  <a:srgbClr val="595959"/>
                </a:solidFill>
                <a:latin typeface="Arial" charset="0"/>
                <a:ea typeface="ＭＳ Ｐゴシック" charset="0"/>
              </a:defRPr>
            </a:lvl8pPr>
            <a:lvl9pPr marL="1828800" eaLnBrk="0" fontAlgn="base" hangingPunct="0">
              <a:spcBef>
                <a:spcPct val="0"/>
              </a:spcBef>
              <a:spcAft>
                <a:spcPct val="0"/>
              </a:spcAft>
              <a:defRPr sz="2400">
                <a:solidFill>
                  <a:srgbClr val="595959"/>
                </a:solidFill>
                <a:latin typeface="Arial" charset="0"/>
                <a:ea typeface="ＭＳ Ｐゴシック" charset="0"/>
              </a:defRPr>
            </a:lvl9pPr>
          </a:lstStyle>
          <a:p>
            <a:pPr eaLnBrk="1" hangingPunct="1"/>
            <a:fld id="{3715ABF2-0936-9C41-BC7C-45E5BABAF0B8}" type="slidenum">
              <a:rPr lang="en-US" sz="900">
                <a:solidFill>
                  <a:srgbClr val="7F7F7F"/>
                </a:solidFill>
              </a:rPr>
              <a:pPr eaLnBrk="1" hangingPunct="1"/>
              <a:t>‹#›</a:t>
            </a:fld>
            <a:endParaRPr lang="en-US" sz="900" dirty="0">
              <a:solidFill>
                <a:srgbClr val="7F7F7F"/>
              </a:solidFill>
            </a:endParaRPr>
          </a:p>
        </p:txBody>
      </p:sp>
      <p:pic>
        <p:nvPicPr>
          <p:cNvPr id="3079" name="Picture 9" descr="Logo_Imation_PrimaryRED-[Converted].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053388" y="6518275"/>
            <a:ext cx="633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2168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rgbClr val="595959"/>
          </a:solidFill>
          <a:latin typeface="Arial"/>
          <a:ea typeface="ＭＳ Ｐゴシック" pitchFamily="-65" charset="-128"/>
          <a:cs typeface="ＭＳ Ｐゴシック" charset="-128"/>
        </a:defRPr>
      </a:lvl1pPr>
      <a:lvl2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2pPr>
      <a:lvl3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3pPr>
      <a:lvl4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4pPr>
      <a:lvl5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5pPr>
      <a:lvl6pPr marL="457200" algn="l" defTabSz="457200" rtl="0" fontAlgn="base">
        <a:spcBef>
          <a:spcPct val="0"/>
        </a:spcBef>
        <a:spcAft>
          <a:spcPct val="0"/>
        </a:spcAft>
        <a:defRPr sz="2800" b="1">
          <a:solidFill>
            <a:srgbClr val="595959"/>
          </a:solidFill>
          <a:latin typeface="Arial" pitchFamily="-65" charset="0"/>
          <a:ea typeface="ＭＳ Ｐゴシック" pitchFamily="-65" charset="-128"/>
        </a:defRPr>
      </a:lvl6pPr>
      <a:lvl7pPr marL="914400" algn="l" defTabSz="457200" rtl="0" fontAlgn="base">
        <a:spcBef>
          <a:spcPct val="0"/>
        </a:spcBef>
        <a:spcAft>
          <a:spcPct val="0"/>
        </a:spcAft>
        <a:defRPr sz="2800" b="1">
          <a:solidFill>
            <a:srgbClr val="595959"/>
          </a:solidFill>
          <a:latin typeface="Arial" pitchFamily="-65" charset="0"/>
          <a:ea typeface="ＭＳ Ｐゴシック" pitchFamily="-65" charset="-128"/>
        </a:defRPr>
      </a:lvl7pPr>
      <a:lvl8pPr marL="1371600" algn="l" defTabSz="457200" rtl="0" fontAlgn="base">
        <a:spcBef>
          <a:spcPct val="0"/>
        </a:spcBef>
        <a:spcAft>
          <a:spcPct val="0"/>
        </a:spcAft>
        <a:defRPr sz="2800" b="1">
          <a:solidFill>
            <a:srgbClr val="595959"/>
          </a:solidFill>
          <a:latin typeface="Arial" pitchFamily="-65" charset="0"/>
          <a:ea typeface="ＭＳ Ｐゴシック" pitchFamily="-65" charset="-128"/>
        </a:defRPr>
      </a:lvl8pPr>
      <a:lvl9pPr marL="1828800" algn="l" defTabSz="457200" rtl="0" fontAlgn="base">
        <a:spcBef>
          <a:spcPct val="0"/>
        </a:spcBef>
        <a:spcAft>
          <a:spcPct val="0"/>
        </a:spcAft>
        <a:defRPr sz="2800" b="1">
          <a:solidFill>
            <a:srgbClr val="595959"/>
          </a:solidFill>
          <a:latin typeface="Arial" pitchFamily="-65" charset="0"/>
          <a:ea typeface="ＭＳ Ｐゴシック" pitchFamily="-65" charset="-128"/>
        </a:defRPr>
      </a:lvl9pPr>
    </p:titleStyle>
    <p:bodyStyle>
      <a:lvl1pPr marL="342900" indent="-342900" algn="l" defTabSz="457200" rtl="0" eaLnBrk="0" fontAlgn="base" hangingPunct="0">
        <a:spcBef>
          <a:spcPct val="0"/>
        </a:spcBef>
        <a:spcAft>
          <a:spcPts val="1200"/>
        </a:spcAft>
        <a:buClr>
          <a:srgbClr val="BFBFBF"/>
        </a:buClr>
        <a:buFont typeface="Lucida Grande" charset="0"/>
        <a:buChar char="&gt;"/>
        <a:defRPr sz="2400" kern="1200">
          <a:solidFill>
            <a:srgbClr val="595959"/>
          </a:solidFill>
          <a:latin typeface="Arial"/>
          <a:ea typeface="ＭＳ Ｐゴシック" pitchFamily="-65" charset="-128"/>
          <a:cs typeface="ＭＳ Ｐゴシック" charset="-128"/>
        </a:defRPr>
      </a:lvl1pPr>
      <a:lvl2pPr marL="742950" indent="-28575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ＭＳ Ｐゴシック" charset="0"/>
          <a:cs typeface="Arial"/>
        </a:defRPr>
      </a:lvl2pPr>
      <a:lvl3pPr marL="1143000" indent="-22860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Arial" charset="0"/>
          <a:cs typeface="Arial"/>
        </a:defRPr>
      </a:lvl3pPr>
      <a:lvl4pPr marL="16002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4pPr>
      <a:lvl5pPr marL="20574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CoverBG.jpg"/>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8"/>
          <p:cNvSpPr txBox="1">
            <a:spLocks noChangeArrowheads="1"/>
          </p:cNvSpPr>
          <p:nvPr/>
        </p:nvSpPr>
        <p:spPr bwMode="auto">
          <a:xfrm>
            <a:off x="5900738" y="6518275"/>
            <a:ext cx="1879600" cy="228600"/>
          </a:xfrm>
          <a:prstGeom prst="rect">
            <a:avLst/>
          </a:prstGeom>
          <a:noFill/>
          <a:ln w="9525">
            <a:noFill/>
            <a:miter lim="800000"/>
            <a:headEnd/>
            <a:tailEnd/>
          </a:ln>
          <a:effectLst/>
        </p:spPr>
        <p:txBody>
          <a:bodyPr>
            <a:spAutoFit/>
          </a:bodyPr>
          <a:lstStyle/>
          <a:p>
            <a:pPr algn="r">
              <a:spcBef>
                <a:spcPct val="50000"/>
              </a:spcBef>
              <a:defRPr/>
            </a:pPr>
            <a:r>
              <a:rPr lang="en-US" sz="900" dirty="0">
                <a:solidFill>
                  <a:srgbClr val="000000">
                    <a:lumMod val="50000"/>
                    <a:lumOff val="50000"/>
                  </a:srgbClr>
                </a:solidFill>
              </a:rPr>
              <a:t>Imation Corporate Overview</a:t>
            </a:r>
          </a:p>
        </p:txBody>
      </p:sp>
      <p:sp>
        <p:nvSpPr>
          <p:cNvPr id="11" name="Slide Number Placeholder 5"/>
          <p:cNvSpPr txBox="1">
            <a:spLocks noGrp="1"/>
          </p:cNvSpPr>
          <p:nvPr/>
        </p:nvSpPr>
        <p:spPr bwMode="auto">
          <a:xfrm>
            <a:off x="457200" y="6607175"/>
            <a:ext cx="338138" cy="139700"/>
          </a:xfrm>
          <a:prstGeom prst="rect">
            <a:avLst/>
          </a:prstGeom>
          <a:noFill/>
          <a:ln w="9525">
            <a:noFill/>
            <a:miter lim="800000"/>
            <a:headEnd/>
            <a:tailEnd/>
          </a:ln>
        </p:spPr>
        <p:txBody>
          <a:bodyPr lIns="0" tIns="0" rIns="0" bIns="0">
            <a:spAutoFit/>
          </a:bodyPr>
          <a:lstStyle>
            <a:lvl1pPr eaLnBrk="0" hangingPunct="0">
              <a:defRPr sz="2400">
                <a:solidFill>
                  <a:srgbClr val="595959"/>
                </a:solidFill>
                <a:latin typeface="Arial" charset="0"/>
                <a:ea typeface="ＭＳ Ｐゴシック" charset="0"/>
                <a:cs typeface="ＭＳ Ｐゴシック" charset="0"/>
              </a:defRPr>
            </a:lvl1pPr>
            <a:lvl2pPr marL="37931725" indent="-37474525" eaLnBrk="0" hangingPunct="0">
              <a:defRPr sz="2400">
                <a:solidFill>
                  <a:srgbClr val="595959"/>
                </a:solidFill>
                <a:latin typeface="Arial" charset="0"/>
                <a:ea typeface="ＭＳ Ｐゴシック" charset="0"/>
              </a:defRPr>
            </a:lvl2pPr>
            <a:lvl3pPr eaLnBrk="0" hangingPunct="0">
              <a:defRPr sz="2400">
                <a:solidFill>
                  <a:srgbClr val="595959"/>
                </a:solidFill>
                <a:latin typeface="Arial" charset="0"/>
                <a:ea typeface="ＭＳ Ｐゴシック" charset="0"/>
              </a:defRPr>
            </a:lvl3pPr>
            <a:lvl4pPr eaLnBrk="0" hangingPunct="0">
              <a:defRPr sz="2400">
                <a:solidFill>
                  <a:srgbClr val="595959"/>
                </a:solidFill>
                <a:latin typeface="Arial" charset="0"/>
                <a:ea typeface="ＭＳ Ｐゴシック" charset="0"/>
              </a:defRPr>
            </a:lvl4pPr>
            <a:lvl5pPr eaLnBrk="0" hangingPunct="0">
              <a:defRPr sz="2400">
                <a:solidFill>
                  <a:srgbClr val="595959"/>
                </a:solidFill>
                <a:latin typeface="Arial" charset="0"/>
                <a:ea typeface="ＭＳ Ｐゴシック" charset="0"/>
              </a:defRPr>
            </a:lvl5pPr>
            <a:lvl6pPr marL="457200" eaLnBrk="0" fontAlgn="base" hangingPunct="0">
              <a:spcBef>
                <a:spcPct val="0"/>
              </a:spcBef>
              <a:spcAft>
                <a:spcPct val="0"/>
              </a:spcAft>
              <a:defRPr sz="2400">
                <a:solidFill>
                  <a:srgbClr val="595959"/>
                </a:solidFill>
                <a:latin typeface="Arial" charset="0"/>
                <a:ea typeface="ＭＳ Ｐゴシック" charset="0"/>
              </a:defRPr>
            </a:lvl6pPr>
            <a:lvl7pPr marL="914400" eaLnBrk="0" fontAlgn="base" hangingPunct="0">
              <a:spcBef>
                <a:spcPct val="0"/>
              </a:spcBef>
              <a:spcAft>
                <a:spcPct val="0"/>
              </a:spcAft>
              <a:defRPr sz="2400">
                <a:solidFill>
                  <a:srgbClr val="595959"/>
                </a:solidFill>
                <a:latin typeface="Arial" charset="0"/>
                <a:ea typeface="ＭＳ Ｐゴシック" charset="0"/>
              </a:defRPr>
            </a:lvl7pPr>
            <a:lvl8pPr marL="1371600" eaLnBrk="0" fontAlgn="base" hangingPunct="0">
              <a:spcBef>
                <a:spcPct val="0"/>
              </a:spcBef>
              <a:spcAft>
                <a:spcPct val="0"/>
              </a:spcAft>
              <a:defRPr sz="2400">
                <a:solidFill>
                  <a:srgbClr val="595959"/>
                </a:solidFill>
                <a:latin typeface="Arial" charset="0"/>
                <a:ea typeface="ＭＳ Ｐゴシック" charset="0"/>
              </a:defRPr>
            </a:lvl8pPr>
            <a:lvl9pPr marL="1828800" eaLnBrk="0" fontAlgn="base" hangingPunct="0">
              <a:spcBef>
                <a:spcPct val="0"/>
              </a:spcBef>
              <a:spcAft>
                <a:spcPct val="0"/>
              </a:spcAft>
              <a:defRPr sz="2400">
                <a:solidFill>
                  <a:srgbClr val="595959"/>
                </a:solidFill>
                <a:latin typeface="Arial" charset="0"/>
                <a:ea typeface="ＭＳ Ｐゴシック" charset="0"/>
              </a:defRPr>
            </a:lvl9pPr>
          </a:lstStyle>
          <a:p>
            <a:pPr eaLnBrk="1" hangingPunct="1"/>
            <a:fld id="{3715ABF2-0936-9C41-BC7C-45E5BABAF0B8}" type="slidenum">
              <a:rPr lang="en-US" sz="900">
                <a:solidFill>
                  <a:srgbClr val="7F7F7F"/>
                </a:solidFill>
              </a:rPr>
              <a:pPr eaLnBrk="1" hangingPunct="1"/>
              <a:t>‹#›</a:t>
            </a:fld>
            <a:endParaRPr lang="en-US" sz="900" dirty="0">
              <a:solidFill>
                <a:srgbClr val="7F7F7F"/>
              </a:solidFill>
            </a:endParaRPr>
          </a:p>
        </p:txBody>
      </p:sp>
      <p:pic>
        <p:nvPicPr>
          <p:cNvPr id="3079" name="Picture 9" descr="Logo_Imation_PrimaryRED-[Converted].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053388" y="6518275"/>
            <a:ext cx="633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1789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rgbClr val="595959"/>
          </a:solidFill>
          <a:latin typeface="Arial"/>
          <a:ea typeface="ＭＳ Ｐゴシック" pitchFamily="-65" charset="-128"/>
          <a:cs typeface="ＭＳ Ｐゴシック" charset="-128"/>
        </a:defRPr>
      </a:lvl1pPr>
      <a:lvl2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2pPr>
      <a:lvl3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3pPr>
      <a:lvl4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4pPr>
      <a:lvl5pPr algn="l" defTabSz="457200" rtl="0" eaLnBrk="0" fontAlgn="base" hangingPunct="0">
        <a:spcBef>
          <a:spcPct val="0"/>
        </a:spcBef>
        <a:spcAft>
          <a:spcPct val="0"/>
        </a:spcAft>
        <a:defRPr sz="2800" b="1">
          <a:solidFill>
            <a:srgbClr val="595959"/>
          </a:solidFill>
          <a:latin typeface="Arial" pitchFamily="-65" charset="0"/>
          <a:ea typeface="ＭＳ Ｐゴシック" pitchFamily="-65" charset="-128"/>
          <a:cs typeface="ＭＳ Ｐゴシック" charset="-128"/>
        </a:defRPr>
      </a:lvl5pPr>
      <a:lvl6pPr marL="457200" algn="l" defTabSz="457200" rtl="0" fontAlgn="base">
        <a:spcBef>
          <a:spcPct val="0"/>
        </a:spcBef>
        <a:spcAft>
          <a:spcPct val="0"/>
        </a:spcAft>
        <a:defRPr sz="2800" b="1">
          <a:solidFill>
            <a:srgbClr val="595959"/>
          </a:solidFill>
          <a:latin typeface="Arial" pitchFamily="-65" charset="0"/>
          <a:ea typeface="ＭＳ Ｐゴシック" pitchFamily="-65" charset="-128"/>
        </a:defRPr>
      </a:lvl6pPr>
      <a:lvl7pPr marL="914400" algn="l" defTabSz="457200" rtl="0" fontAlgn="base">
        <a:spcBef>
          <a:spcPct val="0"/>
        </a:spcBef>
        <a:spcAft>
          <a:spcPct val="0"/>
        </a:spcAft>
        <a:defRPr sz="2800" b="1">
          <a:solidFill>
            <a:srgbClr val="595959"/>
          </a:solidFill>
          <a:latin typeface="Arial" pitchFamily="-65" charset="0"/>
          <a:ea typeface="ＭＳ Ｐゴシック" pitchFamily="-65" charset="-128"/>
        </a:defRPr>
      </a:lvl7pPr>
      <a:lvl8pPr marL="1371600" algn="l" defTabSz="457200" rtl="0" fontAlgn="base">
        <a:spcBef>
          <a:spcPct val="0"/>
        </a:spcBef>
        <a:spcAft>
          <a:spcPct val="0"/>
        </a:spcAft>
        <a:defRPr sz="2800" b="1">
          <a:solidFill>
            <a:srgbClr val="595959"/>
          </a:solidFill>
          <a:latin typeface="Arial" pitchFamily="-65" charset="0"/>
          <a:ea typeface="ＭＳ Ｐゴシック" pitchFamily="-65" charset="-128"/>
        </a:defRPr>
      </a:lvl8pPr>
      <a:lvl9pPr marL="1828800" algn="l" defTabSz="457200" rtl="0" fontAlgn="base">
        <a:spcBef>
          <a:spcPct val="0"/>
        </a:spcBef>
        <a:spcAft>
          <a:spcPct val="0"/>
        </a:spcAft>
        <a:defRPr sz="2800" b="1">
          <a:solidFill>
            <a:srgbClr val="595959"/>
          </a:solidFill>
          <a:latin typeface="Arial" pitchFamily="-65" charset="0"/>
          <a:ea typeface="ＭＳ Ｐゴシック" pitchFamily="-65" charset="-128"/>
        </a:defRPr>
      </a:lvl9pPr>
    </p:titleStyle>
    <p:bodyStyle>
      <a:lvl1pPr marL="342900" indent="-342900" algn="l" defTabSz="457200" rtl="0" eaLnBrk="0" fontAlgn="base" hangingPunct="0">
        <a:spcBef>
          <a:spcPct val="0"/>
        </a:spcBef>
        <a:spcAft>
          <a:spcPts val="1200"/>
        </a:spcAft>
        <a:buClr>
          <a:srgbClr val="BFBFBF"/>
        </a:buClr>
        <a:buFont typeface="Lucida Grande" charset="0"/>
        <a:buChar char="&gt;"/>
        <a:defRPr sz="2400" kern="1200">
          <a:solidFill>
            <a:srgbClr val="595959"/>
          </a:solidFill>
          <a:latin typeface="Arial"/>
          <a:ea typeface="ＭＳ Ｐゴシック" pitchFamily="-65" charset="-128"/>
          <a:cs typeface="ＭＳ Ｐゴシック" charset="-128"/>
        </a:defRPr>
      </a:lvl1pPr>
      <a:lvl2pPr marL="742950" indent="-28575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ＭＳ Ｐゴシック" charset="0"/>
          <a:cs typeface="Arial"/>
        </a:defRPr>
      </a:lvl2pPr>
      <a:lvl3pPr marL="1143000" indent="-228600" algn="l" defTabSz="457200" rtl="0" eaLnBrk="0" fontAlgn="base" hangingPunct="0">
        <a:spcBef>
          <a:spcPct val="0"/>
        </a:spcBef>
        <a:spcAft>
          <a:spcPts val="1200"/>
        </a:spcAft>
        <a:buClr>
          <a:srgbClr val="BFBFBF"/>
        </a:buClr>
        <a:buFont typeface="Lucida Grande" charset="0"/>
        <a:buChar char="&gt;"/>
        <a:defRPr sz="2000" kern="1200">
          <a:solidFill>
            <a:srgbClr val="595959"/>
          </a:solidFill>
          <a:latin typeface="Arial"/>
          <a:ea typeface="Arial" charset="0"/>
          <a:cs typeface="Arial"/>
        </a:defRPr>
      </a:lvl3pPr>
      <a:lvl4pPr marL="16002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4pPr>
      <a:lvl5pPr marL="2057400" indent="-228600" algn="l" defTabSz="457200" rtl="0" eaLnBrk="0" fontAlgn="base" hangingPunct="0">
        <a:spcBef>
          <a:spcPct val="0"/>
        </a:spcBef>
        <a:spcAft>
          <a:spcPts val="1200"/>
        </a:spcAft>
        <a:buClr>
          <a:srgbClr val="BFBFBF"/>
        </a:buClr>
        <a:buFont typeface="Lucida Grande" charset="0"/>
        <a:buChar char="&gt;"/>
        <a:defRPr kern="1200">
          <a:solidFill>
            <a:srgbClr val="595959"/>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676400"/>
          </a:xfrm>
        </p:spPr>
        <p:txBody>
          <a:bodyPr>
            <a:normAutofit fontScale="90000"/>
          </a:bodyPr>
          <a:lstStyle/>
          <a:p>
            <a:r>
              <a:rPr lang="en-US" dirty="0" smtClean="0"/>
              <a:t/>
            </a:r>
            <a:br>
              <a:rPr lang="en-US" dirty="0" smtClean="0"/>
            </a:br>
            <a:r>
              <a:rPr lang="en-US" dirty="0" smtClean="0"/>
              <a:t>Shareholder Update</a:t>
            </a:r>
            <a:br>
              <a:rPr lang="en-US" dirty="0" smtClean="0"/>
            </a:br>
            <a:endParaRPr lang="en-US" dirty="0"/>
          </a:p>
        </p:txBody>
      </p:sp>
      <p:sp>
        <p:nvSpPr>
          <p:cNvPr id="3" name="Subtitle 2"/>
          <p:cNvSpPr>
            <a:spLocks noGrp="1"/>
          </p:cNvSpPr>
          <p:nvPr>
            <p:ph type="subTitle" idx="1"/>
          </p:nvPr>
        </p:nvSpPr>
        <p:spPr>
          <a:xfrm>
            <a:off x="762000" y="3276600"/>
            <a:ext cx="7772400" cy="713232"/>
          </a:xfrm>
        </p:spPr>
        <p:txBody>
          <a:bodyPr/>
          <a:lstStyle/>
          <a:p>
            <a:endParaRPr lang="en-US" sz="2400" dirty="0" smtClean="0">
              <a:solidFill>
                <a:schemeClr val="bg1"/>
              </a:solidFill>
            </a:endParaRPr>
          </a:p>
          <a:p>
            <a:r>
              <a:rPr lang="en-US" sz="2400" dirty="0" smtClean="0">
                <a:solidFill>
                  <a:schemeClr val="bg1"/>
                </a:solidFill>
              </a:rPr>
              <a:t>September 28</a:t>
            </a:r>
            <a:r>
              <a:rPr lang="en-US" sz="2400" smtClean="0">
                <a:solidFill>
                  <a:schemeClr val="bg1"/>
                </a:solidFill>
              </a:rPr>
              <a:t>, 2015</a:t>
            </a:r>
            <a:endParaRPr lang="en-US" sz="2400" dirty="0">
              <a:solidFill>
                <a:schemeClr val="bg1"/>
              </a:solidFill>
            </a:endParaRPr>
          </a:p>
        </p:txBody>
      </p:sp>
    </p:spTree>
    <p:extLst>
      <p:ext uri="{BB962C8B-B14F-4D97-AF65-F5344CB8AC3E}">
        <p14:creationId xmlns:p14="http://schemas.microsoft.com/office/powerpoint/2010/main" val="12702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524000"/>
            <a:ext cx="8382000" cy="4758267"/>
          </a:xfrm>
        </p:spPr>
        <p:txBody>
          <a:bodyPr/>
          <a:lstStyle/>
          <a:p>
            <a:pPr>
              <a:spcAft>
                <a:spcPts val="0"/>
              </a:spcAft>
            </a:pPr>
            <a:r>
              <a:rPr lang="en-US" sz="1800" b="1" dirty="0" smtClean="0"/>
              <a:t>Over the past two months, the Board of Directors has acted swiftly to assess the inherent issues of Imation and reposition the Company’s business plan with the sole goal of creating shareholder value</a:t>
            </a:r>
          </a:p>
          <a:p>
            <a:pPr>
              <a:spcAft>
                <a:spcPts val="0"/>
              </a:spcAft>
            </a:pPr>
            <a:endParaRPr lang="en-US" sz="1800" b="1" dirty="0" smtClean="0"/>
          </a:p>
          <a:p>
            <a:pPr>
              <a:spcAft>
                <a:spcPts val="0"/>
              </a:spcAft>
            </a:pPr>
            <a:r>
              <a:rPr lang="en-US" sz="1800" b="1" dirty="0" smtClean="0"/>
              <a:t>The reconstituted Board determined to change the overall mentality and business decisions on absorbing losses and approving incremental capital investment</a:t>
            </a:r>
          </a:p>
          <a:p>
            <a:pPr>
              <a:spcAft>
                <a:spcPts val="0"/>
              </a:spcAft>
            </a:pPr>
            <a:endParaRPr lang="en-US" sz="1800" b="1" dirty="0" smtClean="0"/>
          </a:p>
          <a:p>
            <a:pPr>
              <a:spcAft>
                <a:spcPts val="0"/>
              </a:spcAft>
            </a:pPr>
            <a:r>
              <a:rPr lang="en-US" sz="1800" b="1" dirty="0" smtClean="0"/>
              <a:t>The Board is confident it has a strategic plan in place today to execute a restructuring of the Company intended to deliver a stable enterprise poised for growth in the future</a:t>
            </a:r>
            <a:br>
              <a:rPr lang="en-US" sz="1800" b="1" dirty="0" smtClean="0"/>
            </a:br>
            <a:endParaRPr lang="en-US" sz="1800" b="1" dirty="0" smtClean="0"/>
          </a:p>
          <a:p>
            <a:pPr>
              <a:spcAft>
                <a:spcPts val="0"/>
              </a:spcAft>
            </a:pPr>
            <a:r>
              <a:rPr lang="en-US" sz="1800" b="1" dirty="0" smtClean="0"/>
              <a:t>LTM Operating Losses as of June 30, 2015 were ($61.4) million</a:t>
            </a:r>
            <a:endParaRPr lang="en-US" sz="1800" b="1" dirty="0"/>
          </a:p>
          <a:p>
            <a:pPr lvl="1">
              <a:spcAft>
                <a:spcPts val="0"/>
              </a:spcAft>
            </a:pPr>
            <a:r>
              <a:rPr lang="en-US" sz="1800" b="1" dirty="0" smtClean="0"/>
              <a:t>The Company’s current 2016 Business Plan assumes operating losses of ($9) to ($14) million, trending to breakeven by Q4 2016</a:t>
            </a:r>
          </a:p>
          <a:p>
            <a:pPr lvl="1">
              <a:spcAft>
                <a:spcPts val="0"/>
              </a:spcAft>
            </a:pPr>
            <a:r>
              <a:rPr lang="en-US" sz="1800" b="1" dirty="0" smtClean="0"/>
              <a:t>Represents a significant reduction in annual losses </a:t>
            </a:r>
            <a:endParaRPr lang="en-US" sz="1800" b="1" dirty="0"/>
          </a:p>
          <a:p>
            <a:pPr>
              <a:spcAft>
                <a:spcPts val="0"/>
              </a:spcAft>
            </a:pPr>
            <a:endParaRPr lang="en-US" sz="1800" b="1" dirty="0" smtClean="0"/>
          </a:p>
          <a:p>
            <a:pPr>
              <a:spcAft>
                <a:spcPts val="0"/>
              </a:spcAft>
            </a:pPr>
            <a:endParaRPr lang="en-US" sz="1800" b="1" dirty="0" smtClean="0"/>
          </a:p>
          <a:p>
            <a:pPr>
              <a:spcAft>
                <a:spcPts val="0"/>
              </a:spcAft>
            </a:pPr>
            <a:endParaRPr lang="en-US" sz="1800" b="1" dirty="0" smtClean="0"/>
          </a:p>
          <a:p>
            <a:pPr>
              <a:spcAft>
                <a:spcPts val="0"/>
              </a:spcAft>
            </a:pPr>
            <a:endParaRPr lang="en-US" sz="1800" b="1" dirty="0"/>
          </a:p>
        </p:txBody>
      </p:sp>
      <p:sp>
        <p:nvSpPr>
          <p:cNvPr id="5" name="Title 4"/>
          <p:cNvSpPr>
            <a:spLocks noGrp="1"/>
          </p:cNvSpPr>
          <p:nvPr>
            <p:ph type="title"/>
          </p:nvPr>
        </p:nvSpPr>
        <p:spPr/>
        <p:txBody>
          <a:bodyPr/>
          <a:lstStyle/>
          <a:p>
            <a:r>
              <a:rPr lang="en-US" sz="3600" dirty="0" smtClean="0"/>
              <a:t>Executive Summary</a:t>
            </a:r>
            <a:endParaRPr lang="en-US" sz="3600" dirty="0"/>
          </a:p>
        </p:txBody>
      </p:sp>
    </p:spTree>
    <p:extLst>
      <p:ext uri="{BB962C8B-B14F-4D97-AF65-F5344CB8AC3E}">
        <p14:creationId xmlns:p14="http://schemas.microsoft.com/office/powerpoint/2010/main" val="117886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524000"/>
            <a:ext cx="8534400" cy="4758267"/>
          </a:xfrm>
        </p:spPr>
        <p:txBody>
          <a:bodyPr/>
          <a:lstStyle/>
          <a:p>
            <a:pPr>
              <a:spcAft>
                <a:spcPts val="0"/>
              </a:spcAft>
            </a:pPr>
            <a:r>
              <a:rPr lang="en-US" b="1" dirty="0" smtClean="0"/>
              <a:t>Barry Kasoff named Interim President in late August 2015</a:t>
            </a:r>
          </a:p>
          <a:p>
            <a:pPr>
              <a:spcAft>
                <a:spcPts val="0"/>
              </a:spcAft>
            </a:pPr>
            <a:endParaRPr lang="en-US" b="1" dirty="0" smtClean="0"/>
          </a:p>
          <a:p>
            <a:pPr>
              <a:spcAft>
                <a:spcPts val="0"/>
              </a:spcAft>
            </a:pPr>
            <a:r>
              <a:rPr lang="en-US" b="1" dirty="0" smtClean="0"/>
              <a:t>Bob Fernander named Interim Group President of </a:t>
            </a:r>
            <a:r>
              <a:rPr lang="en-US" b="1" dirty="0" err="1" smtClean="0"/>
              <a:t>Nexsan</a:t>
            </a:r>
            <a:r>
              <a:rPr lang="en-US" b="1" dirty="0" smtClean="0"/>
              <a:t> and </a:t>
            </a:r>
            <a:r>
              <a:rPr lang="en-US" b="1" dirty="0" err="1" smtClean="0"/>
              <a:t>IronKey</a:t>
            </a:r>
            <a:r>
              <a:rPr lang="en-US" b="1" dirty="0" smtClean="0"/>
              <a:t> effective today</a:t>
            </a:r>
          </a:p>
          <a:p>
            <a:pPr>
              <a:spcAft>
                <a:spcPts val="0"/>
              </a:spcAft>
            </a:pPr>
            <a:endParaRPr lang="en-US" b="1" dirty="0" smtClean="0"/>
          </a:p>
          <a:p>
            <a:pPr>
              <a:spcAft>
                <a:spcPts val="0"/>
              </a:spcAft>
            </a:pPr>
            <a:r>
              <a:rPr lang="en-US" b="1" dirty="0" smtClean="0"/>
              <a:t>Two board members resigned in August 2015, replaced by three individuals soon after</a:t>
            </a:r>
          </a:p>
          <a:p>
            <a:pPr>
              <a:spcAft>
                <a:spcPts val="0"/>
              </a:spcAft>
            </a:pPr>
            <a:endParaRPr lang="en-US" b="1" dirty="0" smtClean="0"/>
          </a:p>
          <a:p>
            <a:pPr>
              <a:spcAft>
                <a:spcPts val="0"/>
              </a:spcAft>
            </a:pPr>
            <a:r>
              <a:rPr lang="en-US" b="1" dirty="0" smtClean="0"/>
              <a:t>The Compensation Committee is reviewing all of the compensation practices of the Company</a:t>
            </a:r>
          </a:p>
          <a:p>
            <a:pPr lvl="1">
              <a:spcAft>
                <a:spcPts val="0"/>
              </a:spcAft>
            </a:pPr>
            <a:r>
              <a:rPr lang="en-US" b="1" dirty="0"/>
              <a:t>The Board of Directors has reduced its annual base compensation from $175,000 to $</a:t>
            </a:r>
            <a:r>
              <a:rPr lang="en-US" b="1" dirty="0" smtClean="0"/>
              <a:t>125,000</a:t>
            </a:r>
            <a:r>
              <a:rPr lang="en-US" sz="1400" b="1" dirty="0" smtClean="0"/>
              <a:t> (of which $50,000 is in cash)</a:t>
            </a:r>
            <a:endParaRPr lang="en-US" sz="1400" b="1" dirty="0"/>
          </a:p>
          <a:p>
            <a:pPr lvl="1">
              <a:spcAft>
                <a:spcPts val="0"/>
              </a:spcAft>
            </a:pPr>
            <a:endParaRPr lang="en-US" b="1" dirty="0" smtClean="0"/>
          </a:p>
          <a:p>
            <a:pPr>
              <a:spcAft>
                <a:spcPts val="0"/>
              </a:spcAft>
            </a:pPr>
            <a:endParaRPr lang="en-US" b="1" dirty="0" smtClean="0"/>
          </a:p>
          <a:p>
            <a:pPr>
              <a:spcAft>
                <a:spcPts val="0"/>
              </a:spcAft>
            </a:pPr>
            <a:endParaRPr lang="en-US" b="1" dirty="0" smtClean="0"/>
          </a:p>
          <a:p>
            <a:pPr>
              <a:spcAft>
                <a:spcPts val="0"/>
              </a:spcAft>
            </a:pPr>
            <a:endParaRPr lang="en-US" b="1" dirty="0" smtClean="0"/>
          </a:p>
          <a:p>
            <a:pPr>
              <a:spcAft>
                <a:spcPts val="0"/>
              </a:spcAft>
            </a:pPr>
            <a:endParaRPr lang="en-US" sz="2000" b="1" dirty="0"/>
          </a:p>
        </p:txBody>
      </p:sp>
      <p:sp>
        <p:nvSpPr>
          <p:cNvPr id="5" name="Title 4"/>
          <p:cNvSpPr>
            <a:spLocks noGrp="1"/>
          </p:cNvSpPr>
          <p:nvPr>
            <p:ph type="title"/>
          </p:nvPr>
        </p:nvSpPr>
        <p:spPr/>
        <p:txBody>
          <a:bodyPr/>
          <a:lstStyle/>
          <a:p>
            <a:r>
              <a:rPr lang="en-US" sz="3600" dirty="0" smtClean="0"/>
              <a:t>Governance Initiatives</a:t>
            </a:r>
            <a:endParaRPr lang="en-US" sz="3600" dirty="0"/>
          </a:p>
        </p:txBody>
      </p:sp>
    </p:spTree>
    <p:extLst>
      <p:ext uri="{BB962C8B-B14F-4D97-AF65-F5344CB8AC3E}">
        <p14:creationId xmlns:p14="http://schemas.microsoft.com/office/powerpoint/2010/main" val="85930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left)">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524000"/>
            <a:ext cx="8534400" cy="4758267"/>
          </a:xfrm>
        </p:spPr>
        <p:txBody>
          <a:bodyPr/>
          <a:lstStyle/>
          <a:p>
            <a:pPr>
              <a:spcAft>
                <a:spcPts val="0"/>
              </a:spcAft>
            </a:pPr>
            <a:r>
              <a:rPr lang="en-US" b="1" dirty="0" smtClean="0"/>
              <a:t>Exit of the Storage Media (magnetic tape)</a:t>
            </a:r>
          </a:p>
          <a:p>
            <a:pPr>
              <a:spcAft>
                <a:spcPts val="0"/>
              </a:spcAft>
            </a:pPr>
            <a:endParaRPr lang="en-US" sz="1400" b="1" dirty="0" smtClean="0"/>
          </a:p>
          <a:p>
            <a:pPr>
              <a:spcAft>
                <a:spcPts val="0"/>
              </a:spcAft>
            </a:pPr>
            <a:r>
              <a:rPr lang="en-US" b="1" dirty="0" smtClean="0"/>
              <a:t>Exit of a majority of businesses within Consumer Storage and Accessories</a:t>
            </a:r>
          </a:p>
          <a:p>
            <a:pPr>
              <a:spcAft>
                <a:spcPts val="0"/>
              </a:spcAft>
            </a:pPr>
            <a:endParaRPr lang="en-US" sz="1400" b="1" dirty="0" smtClean="0"/>
          </a:p>
          <a:p>
            <a:pPr>
              <a:spcAft>
                <a:spcPts val="0"/>
              </a:spcAft>
            </a:pPr>
            <a:r>
              <a:rPr lang="en-US" b="1" dirty="0" smtClean="0"/>
              <a:t>Acceleration of cash flow generation from the Company’s working capital assets</a:t>
            </a:r>
          </a:p>
          <a:p>
            <a:pPr>
              <a:spcAft>
                <a:spcPts val="0"/>
              </a:spcAft>
            </a:pPr>
            <a:endParaRPr lang="en-US" sz="1400" b="1" dirty="0" smtClean="0"/>
          </a:p>
          <a:p>
            <a:pPr>
              <a:spcAft>
                <a:spcPts val="0"/>
              </a:spcAft>
            </a:pPr>
            <a:r>
              <a:rPr lang="en-US" b="1" dirty="0" smtClean="0"/>
              <a:t>Continue monetization of the Company’s non-operating (Oakdale headquarters and other real estate) and non-core operating assets</a:t>
            </a:r>
          </a:p>
          <a:p>
            <a:pPr>
              <a:spcAft>
                <a:spcPts val="0"/>
              </a:spcAft>
            </a:pPr>
            <a:endParaRPr lang="en-US" sz="1400" b="1" dirty="0" smtClean="0"/>
          </a:p>
          <a:p>
            <a:pPr>
              <a:spcAft>
                <a:spcPts val="0"/>
              </a:spcAft>
            </a:pPr>
            <a:r>
              <a:rPr lang="en-US" b="1" dirty="0" smtClean="0"/>
              <a:t>Significant restructuring of corporate overhead and expense rationalization across the enterprise</a:t>
            </a:r>
          </a:p>
          <a:p>
            <a:pPr>
              <a:spcAft>
                <a:spcPts val="0"/>
              </a:spcAft>
            </a:pPr>
            <a:endParaRPr lang="en-US" b="1" dirty="0" smtClean="0"/>
          </a:p>
          <a:p>
            <a:pPr>
              <a:spcAft>
                <a:spcPts val="0"/>
              </a:spcAft>
            </a:pPr>
            <a:endParaRPr lang="en-US" b="1" dirty="0" smtClean="0"/>
          </a:p>
          <a:p>
            <a:pPr>
              <a:spcAft>
                <a:spcPts val="0"/>
              </a:spcAft>
            </a:pPr>
            <a:endParaRPr lang="en-US" b="1" dirty="0" smtClean="0"/>
          </a:p>
          <a:p>
            <a:pPr>
              <a:spcAft>
                <a:spcPts val="0"/>
              </a:spcAft>
            </a:pPr>
            <a:endParaRPr lang="en-US" b="1" dirty="0" smtClean="0"/>
          </a:p>
          <a:p>
            <a:pPr>
              <a:spcAft>
                <a:spcPts val="0"/>
              </a:spcAft>
            </a:pPr>
            <a:endParaRPr lang="en-US" sz="2000" b="1" dirty="0"/>
          </a:p>
        </p:txBody>
      </p:sp>
      <p:sp>
        <p:nvSpPr>
          <p:cNvPr id="5" name="Title 4"/>
          <p:cNvSpPr>
            <a:spLocks noGrp="1"/>
          </p:cNvSpPr>
          <p:nvPr>
            <p:ph type="title"/>
          </p:nvPr>
        </p:nvSpPr>
        <p:spPr/>
        <p:txBody>
          <a:bodyPr/>
          <a:lstStyle/>
          <a:p>
            <a:r>
              <a:rPr lang="en-US" sz="3600" dirty="0" smtClean="0"/>
              <a:t>Restructuring Initiatives</a:t>
            </a:r>
            <a:endParaRPr lang="en-US" sz="3600" dirty="0"/>
          </a:p>
        </p:txBody>
      </p:sp>
    </p:spTree>
    <p:extLst>
      <p:ext uri="{BB962C8B-B14F-4D97-AF65-F5344CB8AC3E}">
        <p14:creationId xmlns:p14="http://schemas.microsoft.com/office/powerpoint/2010/main" val="240755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524000"/>
            <a:ext cx="8458200" cy="4758267"/>
          </a:xfrm>
        </p:spPr>
        <p:txBody>
          <a:bodyPr/>
          <a:lstStyle/>
          <a:p>
            <a:pPr>
              <a:spcAft>
                <a:spcPts val="0"/>
              </a:spcAft>
            </a:pPr>
            <a:r>
              <a:rPr lang="en-US" b="1" dirty="0" smtClean="0"/>
              <a:t>Imation to retire approximately 6.7 million shares of common stock held by TDK Corp. </a:t>
            </a:r>
          </a:p>
          <a:p>
            <a:pPr lvl="1">
              <a:spcAft>
                <a:spcPts val="0"/>
              </a:spcAft>
            </a:pPr>
            <a:r>
              <a:rPr lang="en-US" b="1" dirty="0" smtClean="0"/>
              <a:t>Subject to adjustment related to the shareholders’ equity on Imation’s balance sheet as of September 30, 2015 </a:t>
            </a:r>
          </a:p>
          <a:p>
            <a:pPr>
              <a:spcAft>
                <a:spcPts val="0"/>
              </a:spcAft>
            </a:pPr>
            <a:endParaRPr lang="en-US" b="1" dirty="0" smtClean="0"/>
          </a:p>
          <a:p>
            <a:pPr>
              <a:spcAft>
                <a:spcPts val="0"/>
              </a:spcAft>
            </a:pPr>
            <a:r>
              <a:rPr lang="en-US" b="1" dirty="0" smtClean="0"/>
              <a:t>Imation and TDK will terminate its license agreements and cease the marketing of licensed product after December 31, 2015</a:t>
            </a:r>
          </a:p>
          <a:p>
            <a:pPr>
              <a:spcAft>
                <a:spcPts val="0"/>
              </a:spcAft>
            </a:pPr>
            <a:endParaRPr lang="en-US" b="1" dirty="0" smtClean="0"/>
          </a:p>
          <a:p>
            <a:pPr>
              <a:spcAft>
                <a:spcPts val="0"/>
              </a:spcAft>
            </a:pPr>
            <a:r>
              <a:rPr lang="en-US" b="1" dirty="0" smtClean="0"/>
              <a:t>Retiring 6.7 million shares reduces outstanding shares by 16%</a:t>
            </a:r>
          </a:p>
          <a:p>
            <a:pPr>
              <a:spcAft>
                <a:spcPts val="0"/>
              </a:spcAft>
            </a:pPr>
            <a:endParaRPr lang="en-US" b="1" dirty="0" smtClean="0"/>
          </a:p>
          <a:p>
            <a:pPr>
              <a:spcAft>
                <a:spcPts val="0"/>
              </a:spcAft>
            </a:pPr>
            <a:endParaRPr lang="en-US" b="1" dirty="0" smtClean="0"/>
          </a:p>
          <a:p>
            <a:pPr>
              <a:spcAft>
                <a:spcPts val="0"/>
              </a:spcAft>
            </a:pPr>
            <a:endParaRPr lang="en-US" b="1" dirty="0" smtClean="0"/>
          </a:p>
          <a:p>
            <a:pPr>
              <a:spcAft>
                <a:spcPts val="0"/>
              </a:spcAft>
            </a:pPr>
            <a:endParaRPr lang="en-US" b="1" dirty="0" smtClean="0"/>
          </a:p>
          <a:p>
            <a:pPr>
              <a:spcAft>
                <a:spcPts val="0"/>
              </a:spcAft>
            </a:pPr>
            <a:endParaRPr lang="en-US" sz="2000" b="1" dirty="0"/>
          </a:p>
        </p:txBody>
      </p:sp>
      <p:sp>
        <p:nvSpPr>
          <p:cNvPr id="5" name="Title 4"/>
          <p:cNvSpPr>
            <a:spLocks noGrp="1"/>
          </p:cNvSpPr>
          <p:nvPr>
            <p:ph type="title"/>
          </p:nvPr>
        </p:nvSpPr>
        <p:spPr/>
        <p:txBody>
          <a:bodyPr/>
          <a:lstStyle/>
          <a:p>
            <a:r>
              <a:rPr lang="en-US" sz="3600" dirty="0" smtClean="0"/>
              <a:t>Transaction with TDK</a:t>
            </a:r>
            <a:endParaRPr lang="en-US" sz="3600" dirty="0"/>
          </a:p>
        </p:txBody>
      </p:sp>
    </p:spTree>
    <p:extLst>
      <p:ext uri="{BB962C8B-B14F-4D97-AF65-F5344CB8AC3E}">
        <p14:creationId xmlns:p14="http://schemas.microsoft.com/office/powerpoint/2010/main" val="240755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610600" cy="913427"/>
          </a:xfrm>
        </p:spPr>
        <p:txBody>
          <a:bodyPr/>
          <a:lstStyle/>
          <a:p>
            <a:r>
              <a:rPr lang="en-US" sz="3400" dirty="0" smtClean="0"/>
              <a:t>A Path Forward on </a:t>
            </a:r>
            <a:r>
              <a:rPr lang="en-US" sz="3400" dirty="0" err="1" smtClean="0"/>
              <a:t>Nexsan</a:t>
            </a:r>
            <a:r>
              <a:rPr lang="en-US" sz="3400" dirty="0" smtClean="0"/>
              <a:t> and </a:t>
            </a:r>
            <a:r>
              <a:rPr lang="en-US" sz="3400" dirty="0" err="1" smtClean="0"/>
              <a:t>Ironkey</a:t>
            </a:r>
            <a:endParaRPr lang="en-US" sz="3400" dirty="0"/>
          </a:p>
        </p:txBody>
      </p:sp>
      <p:sp>
        <p:nvSpPr>
          <p:cNvPr id="4" name="Text Placeholder 2"/>
          <p:cNvSpPr txBox="1">
            <a:spLocks/>
          </p:cNvSpPr>
          <p:nvPr/>
        </p:nvSpPr>
        <p:spPr bwMode="auto">
          <a:xfrm>
            <a:off x="3733800" y="13716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0"/>
              </a:spcBef>
              <a:spcAft>
                <a:spcPts val="1200"/>
              </a:spcAft>
              <a:buClr>
                <a:schemeClr val="bg1">
                  <a:lumMod val="75000"/>
                </a:schemeClr>
              </a:buClr>
              <a:buSzPct val="100000"/>
              <a:buFont typeface="Lucida Grande"/>
              <a:buChar char="&gt;"/>
              <a:defRPr sz="2400" kern="1200">
                <a:solidFill>
                  <a:srgbClr val="595959"/>
                </a:solidFill>
                <a:latin typeface="Arial"/>
                <a:ea typeface="ＭＳ Ｐゴシック" pitchFamily="-65" charset="-128"/>
                <a:cs typeface="ＭＳ Ｐゴシック" charset="-128"/>
              </a:defRPr>
            </a:lvl1pPr>
            <a:lvl2pPr marL="742950" indent="-285750" algn="l" defTabSz="457200" rtl="0" eaLnBrk="0" fontAlgn="base" hangingPunct="0">
              <a:spcBef>
                <a:spcPts val="0"/>
              </a:spcBef>
              <a:spcAft>
                <a:spcPts val="1200"/>
              </a:spcAft>
              <a:buClr>
                <a:schemeClr val="bg1">
                  <a:lumMod val="75000"/>
                </a:schemeClr>
              </a:buClr>
              <a:buFont typeface="Arial"/>
              <a:buChar char="•"/>
              <a:defRPr sz="2000" kern="1200">
                <a:solidFill>
                  <a:srgbClr val="595959"/>
                </a:solidFill>
                <a:latin typeface="Arial"/>
                <a:ea typeface="ＭＳ Ｐゴシック" charset="0"/>
                <a:cs typeface="Arial"/>
              </a:defRPr>
            </a:lvl2pPr>
            <a:lvl3pPr marL="1143000" indent="-228600" algn="l" defTabSz="457200" rtl="0" eaLnBrk="0" fontAlgn="base" hangingPunct="0">
              <a:spcBef>
                <a:spcPts val="0"/>
              </a:spcBef>
              <a:spcAft>
                <a:spcPts val="1200"/>
              </a:spcAft>
              <a:buClr>
                <a:schemeClr val="bg1">
                  <a:lumMod val="75000"/>
                </a:schemeClr>
              </a:buClr>
              <a:buFont typeface="Lucida Grande"/>
              <a:buChar char="−"/>
              <a:defRPr sz="2000" kern="1200">
                <a:solidFill>
                  <a:srgbClr val="595959"/>
                </a:solidFill>
                <a:latin typeface="Arial"/>
                <a:ea typeface="Arial" charset="0"/>
                <a:cs typeface="Arial"/>
              </a:defRPr>
            </a:lvl3pPr>
            <a:lvl4pPr marL="1600200" indent="-228600" algn="l" defTabSz="457200" rtl="0" eaLnBrk="0" fontAlgn="base" hangingPunct="0">
              <a:spcBef>
                <a:spcPts val="0"/>
              </a:spcBef>
              <a:spcAft>
                <a:spcPts val="1200"/>
              </a:spcAft>
              <a:buClr>
                <a:schemeClr val="bg1">
                  <a:lumMod val="75000"/>
                </a:schemeClr>
              </a:buClr>
              <a:buFont typeface="Lucida Grande"/>
              <a:buChar char="&gt;"/>
              <a:defRPr kern="1200">
                <a:solidFill>
                  <a:srgbClr val="595959"/>
                </a:solidFill>
                <a:latin typeface="Arial"/>
                <a:ea typeface="Arial" charset="0"/>
                <a:cs typeface="Arial"/>
              </a:defRPr>
            </a:lvl4pPr>
            <a:lvl5pPr marL="2057400" indent="-228600" algn="l" defTabSz="457200" rtl="0" eaLnBrk="0" fontAlgn="base" hangingPunct="0">
              <a:spcBef>
                <a:spcPts val="0"/>
              </a:spcBef>
              <a:spcAft>
                <a:spcPts val="1200"/>
              </a:spcAft>
              <a:buClr>
                <a:schemeClr val="bg1">
                  <a:lumMod val="75000"/>
                </a:schemeClr>
              </a:buClr>
              <a:buFont typeface="Arial"/>
              <a:buChar char="•"/>
              <a:defRPr kern="1200">
                <a:solidFill>
                  <a:srgbClr val="595959"/>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600" b="1" dirty="0" smtClean="0"/>
              <a:t>Bob Fernander named Interim Group President of </a:t>
            </a:r>
            <a:r>
              <a:rPr lang="en-US" sz="1600" b="1" dirty="0" err="1" smtClean="0"/>
              <a:t>Nexsan</a:t>
            </a:r>
            <a:r>
              <a:rPr lang="en-US" sz="1600" b="1" dirty="0" smtClean="0"/>
              <a:t> and </a:t>
            </a:r>
            <a:r>
              <a:rPr lang="en-US" sz="1600" b="1" dirty="0" err="1" smtClean="0"/>
              <a:t>IronKey</a:t>
            </a:r>
            <a:r>
              <a:rPr lang="en-US" sz="1600" b="1" dirty="0" smtClean="0"/>
              <a:t> effective today</a:t>
            </a:r>
          </a:p>
          <a:p>
            <a:pPr lvl="1">
              <a:spcAft>
                <a:spcPts val="0"/>
              </a:spcAft>
            </a:pPr>
            <a:r>
              <a:rPr lang="en-US" sz="1400" b="1" dirty="0" smtClean="0"/>
              <a:t>The new leadership will execute the strategy adopted by the Board of Directors</a:t>
            </a:r>
          </a:p>
          <a:p>
            <a:pPr>
              <a:spcAft>
                <a:spcPts val="0"/>
              </a:spcAft>
            </a:pPr>
            <a:endParaRPr lang="en-US" sz="1200" b="1" dirty="0" smtClean="0"/>
          </a:p>
          <a:p>
            <a:pPr>
              <a:spcAft>
                <a:spcPts val="0"/>
              </a:spcAft>
            </a:pPr>
            <a:r>
              <a:rPr lang="en-US" sz="1600" b="1" dirty="0" smtClean="0"/>
              <a:t>The businesses will be restructured dramatically to reduce projected losses and enhance gross margins</a:t>
            </a:r>
          </a:p>
          <a:p>
            <a:pPr>
              <a:spcAft>
                <a:spcPts val="0"/>
              </a:spcAft>
            </a:pPr>
            <a:endParaRPr lang="en-US" sz="1200" b="1" dirty="0" smtClean="0"/>
          </a:p>
          <a:p>
            <a:pPr>
              <a:spcAft>
                <a:spcPts val="0"/>
              </a:spcAft>
            </a:pPr>
            <a:r>
              <a:rPr lang="en-US" sz="1600" b="1" dirty="0" smtClean="0"/>
              <a:t>Planned actions include:</a:t>
            </a:r>
          </a:p>
          <a:p>
            <a:pPr lvl="1">
              <a:spcAft>
                <a:spcPts val="0"/>
              </a:spcAft>
            </a:pPr>
            <a:r>
              <a:rPr lang="en-US" sz="1400" b="1" dirty="0" smtClean="0"/>
              <a:t>Product line rationalization</a:t>
            </a:r>
          </a:p>
          <a:p>
            <a:pPr lvl="1">
              <a:spcAft>
                <a:spcPts val="0"/>
              </a:spcAft>
            </a:pPr>
            <a:r>
              <a:rPr lang="en-US" sz="1400" b="1" dirty="0" smtClean="0"/>
              <a:t>Expense reduction</a:t>
            </a:r>
          </a:p>
          <a:p>
            <a:pPr lvl="1">
              <a:spcAft>
                <a:spcPts val="0"/>
              </a:spcAft>
            </a:pPr>
            <a:r>
              <a:rPr lang="en-US" sz="1400" b="1" dirty="0" smtClean="0"/>
              <a:t>Headcount reductions</a:t>
            </a:r>
          </a:p>
          <a:p>
            <a:pPr lvl="1">
              <a:spcAft>
                <a:spcPts val="0"/>
              </a:spcAft>
            </a:pPr>
            <a:r>
              <a:rPr lang="en-US" sz="1400" b="1" dirty="0" smtClean="0"/>
              <a:t>Transitioning </a:t>
            </a:r>
            <a:r>
              <a:rPr lang="en-US" sz="1400" b="1" dirty="0" err="1" smtClean="0"/>
              <a:t>Nexsan</a:t>
            </a:r>
            <a:r>
              <a:rPr lang="en-US" sz="1400" b="1" dirty="0" smtClean="0"/>
              <a:t> to a more streamlined fulfillment model</a:t>
            </a:r>
          </a:p>
          <a:p>
            <a:pPr>
              <a:spcAft>
                <a:spcPts val="0"/>
              </a:spcAft>
            </a:pPr>
            <a:endParaRPr lang="en-US" sz="1200" b="1" dirty="0" smtClean="0"/>
          </a:p>
          <a:p>
            <a:pPr>
              <a:spcAft>
                <a:spcPts val="0"/>
              </a:spcAft>
            </a:pPr>
            <a:r>
              <a:rPr lang="en-US" sz="1600" b="1" dirty="0" smtClean="0"/>
              <a:t>New leadership will examine existing product roadmaps and tuck-in technology acquisitions to enhance the growth story </a:t>
            </a:r>
          </a:p>
          <a:p>
            <a:pPr>
              <a:spcAft>
                <a:spcPts val="0"/>
              </a:spcAft>
            </a:pPr>
            <a:endParaRPr lang="en-US" sz="1200" b="1" dirty="0" smtClean="0"/>
          </a:p>
          <a:p>
            <a:pPr>
              <a:spcAft>
                <a:spcPts val="0"/>
              </a:spcAft>
            </a:pPr>
            <a:r>
              <a:rPr lang="en-US" sz="1600" b="1" dirty="0" smtClean="0"/>
              <a:t>Business plan expected to reduce losses to ($4) to ($9) million in 2016, trending </a:t>
            </a:r>
            <a:r>
              <a:rPr lang="en-US" sz="1600" b="1" smtClean="0"/>
              <a:t>toward breakeven </a:t>
            </a:r>
            <a:r>
              <a:rPr lang="en-US" sz="1600" b="1" dirty="0" smtClean="0"/>
              <a:t>in Q4 2016</a:t>
            </a:r>
          </a:p>
          <a:p>
            <a:pPr>
              <a:spcAft>
                <a:spcPts val="0"/>
              </a:spcAft>
            </a:pPr>
            <a:endParaRPr lang="en-US" sz="1400" b="1" dirty="0" smtClean="0"/>
          </a:p>
          <a:p>
            <a:pPr>
              <a:spcAft>
                <a:spcPts val="0"/>
              </a:spcAft>
            </a:pPr>
            <a:endParaRPr lang="en-US" sz="1400" b="1" dirty="0" smtClean="0"/>
          </a:p>
          <a:p>
            <a:pPr>
              <a:spcAft>
                <a:spcPts val="0"/>
              </a:spcAft>
            </a:pPr>
            <a:endParaRPr lang="en-US" sz="1400" b="1" dirty="0" smtClean="0"/>
          </a:p>
          <a:p>
            <a:pPr>
              <a:spcAft>
                <a:spcPts val="0"/>
              </a:spcAft>
            </a:pPr>
            <a:endParaRPr lang="en-US" sz="1400" b="1" dirty="0" smtClean="0"/>
          </a:p>
          <a:p>
            <a:pPr>
              <a:spcAft>
                <a:spcPts val="0"/>
              </a:spcAft>
            </a:pPr>
            <a:endParaRPr lang="en-US" sz="1400" b="1" dirty="0"/>
          </a:p>
        </p:txBody>
      </p:sp>
      <p:sp>
        <p:nvSpPr>
          <p:cNvPr id="6" name="Text Placeholder 2"/>
          <p:cNvSpPr txBox="1">
            <a:spLocks/>
          </p:cNvSpPr>
          <p:nvPr/>
        </p:nvSpPr>
        <p:spPr bwMode="auto">
          <a:xfrm>
            <a:off x="457200" y="1447800"/>
            <a:ext cx="2514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0"/>
              </a:spcBef>
              <a:spcAft>
                <a:spcPts val="1200"/>
              </a:spcAft>
              <a:buClr>
                <a:schemeClr val="bg1">
                  <a:lumMod val="75000"/>
                </a:schemeClr>
              </a:buClr>
              <a:buSzPct val="100000"/>
              <a:buFont typeface="Lucida Grande"/>
              <a:buChar char="&gt;"/>
              <a:defRPr sz="2400" kern="1200">
                <a:solidFill>
                  <a:srgbClr val="595959"/>
                </a:solidFill>
                <a:latin typeface="Arial"/>
                <a:ea typeface="ＭＳ Ｐゴシック" pitchFamily="-65" charset="-128"/>
                <a:cs typeface="ＭＳ Ｐゴシック" charset="-128"/>
              </a:defRPr>
            </a:lvl1pPr>
            <a:lvl2pPr marL="742950" indent="-285750" algn="l" defTabSz="457200" rtl="0" eaLnBrk="0" fontAlgn="base" hangingPunct="0">
              <a:spcBef>
                <a:spcPts val="0"/>
              </a:spcBef>
              <a:spcAft>
                <a:spcPts val="1200"/>
              </a:spcAft>
              <a:buClr>
                <a:schemeClr val="bg1">
                  <a:lumMod val="75000"/>
                </a:schemeClr>
              </a:buClr>
              <a:buFont typeface="Arial"/>
              <a:buChar char="•"/>
              <a:defRPr sz="2000" kern="1200">
                <a:solidFill>
                  <a:srgbClr val="595959"/>
                </a:solidFill>
                <a:latin typeface="Arial"/>
                <a:ea typeface="ＭＳ Ｐゴシック" charset="0"/>
                <a:cs typeface="Arial"/>
              </a:defRPr>
            </a:lvl2pPr>
            <a:lvl3pPr marL="1143000" indent="-228600" algn="l" defTabSz="457200" rtl="0" eaLnBrk="0" fontAlgn="base" hangingPunct="0">
              <a:spcBef>
                <a:spcPts val="0"/>
              </a:spcBef>
              <a:spcAft>
                <a:spcPts val="1200"/>
              </a:spcAft>
              <a:buClr>
                <a:schemeClr val="bg1">
                  <a:lumMod val="75000"/>
                </a:schemeClr>
              </a:buClr>
              <a:buFont typeface="Lucida Grande"/>
              <a:buChar char="−"/>
              <a:defRPr sz="2000" kern="1200">
                <a:solidFill>
                  <a:srgbClr val="595959"/>
                </a:solidFill>
                <a:latin typeface="Arial"/>
                <a:ea typeface="Arial" charset="0"/>
                <a:cs typeface="Arial"/>
              </a:defRPr>
            </a:lvl3pPr>
            <a:lvl4pPr marL="1600200" indent="-228600" algn="l" defTabSz="457200" rtl="0" eaLnBrk="0" fontAlgn="base" hangingPunct="0">
              <a:spcBef>
                <a:spcPts val="0"/>
              </a:spcBef>
              <a:spcAft>
                <a:spcPts val="1200"/>
              </a:spcAft>
              <a:buClr>
                <a:schemeClr val="bg1">
                  <a:lumMod val="75000"/>
                </a:schemeClr>
              </a:buClr>
              <a:buFont typeface="Lucida Grande"/>
              <a:buChar char="&gt;"/>
              <a:defRPr kern="1200">
                <a:solidFill>
                  <a:srgbClr val="595959"/>
                </a:solidFill>
                <a:latin typeface="Arial"/>
                <a:ea typeface="Arial" charset="0"/>
                <a:cs typeface="Arial"/>
              </a:defRPr>
            </a:lvl4pPr>
            <a:lvl5pPr marL="2057400" indent="-228600" algn="l" defTabSz="457200" rtl="0" eaLnBrk="0" fontAlgn="base" hangingPunct="0">
              <a:spcBef>
                <a:spcPts val="0"/>
              </a:spcBef>
              <a:spcAft>
                <a:spcPts val="1200"/>
              </a:spcAft>
              <a:buClr>
                <a:schemeClr val="bg1">
                  <a:lumMod val="75000"/>
                </a:schemeClr>
              </a:buClr>
              <a:buFont typeface="Arial"/>
              <a:buChar char="•"/>
              <a:defRPr kern="1200">
                <a:solidFill>
                  <a:srgbClr val="595959"/>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600" b="1" dirty="0" smtClean="0"/>
              <a:t>The Board has completed a comprehensive review of the </a:t>
            </a:r>
            <a:r>
              <a:rPr lang="en-US" sz="1600" b="1" dirty="0" err="1" smtClean="0"/>
              <a:t>Nexsan</a:t>
            </a:r>
            <a:r>
              <a:rPr lang="en-US" sz="1600" b="1" dirty="0" smtClean="0"/>
              <a:t> and </a:t>
            </a:r>
            <a:r>
              <a:rPr lang="en-US" sz="1600" b="1" dirty="0" err="1" smtClean="0"/>
              <a:t>IronKey</a:t>
            </a:r>
            <a:r>
              <a:rPr lang="en-US" sz="1600" b="1" dirty="0" smtClean="0"/>
              <a:t> businesses</a:t>
            </a:r>
          </a:p>
          <a:p>
            <a:pPr>
              <a:spcAft>
                <a:spcPts val="0"/>
              </a:spcAft>
            </a:pPr>
            <a:endParaRPr lang="en-US" sz="1600" b="1" dirty="0" smtClean="0"/>
          </a:p>
          <a:p>
            <a:pPr>
              <a:spcAft>
                <a:spcPts val="0"/>
              </a:spcAft>
            </a:pPr>
            <a:r>
              <a:rPr lang="en-US" sz="1600" b="1" dirty="0" smtClean="0"/>
              <a:t>The Board concluded that the current run rate losses are unsustainable and that an alternate business plan needed to be examined</a:t>
            </a:r>
          </a:p>
          <a:p>
            <a:pPr>
              <a:spcAft>
                <a:spcPts val="0"/>
              </a:spcAft>
            </a:pPr>
            <a:endParaRPr lang="en-US" sz="1600" b="1" dirty="0"/>
          </a:p>
          <a:p>
            <a:pPr>
              <a:spcAft>
                <a:spcPts val="0"/>
              </a:spcAft>
            </a:pPr>
            <a:r>
              <a:rPr lang="en-US" sz="1600" b="1" dirty="0" smtClean="0"/>
              <a:t>($30) to ($35) million run rate operating losses</a:t>
            </a:r>
          </a:p>
          <a:p>
            <a:pPr>
              <a:spcAft>
                <a:spcPts val="0"/>
              </a:spcAft>
            </a:pPr>
            <a:endParaRPr lang="en-US" sz="1600" b="1" dirty="0" smtClean="0"/>
          </a:p>
          <a:p>
            <a:pPr>
              <a:spcAft>
                <a:spcPts val="0"/>
              </a:spcAft>
            </a:pPr>
            <a:endParaRPr lang="en-US" sz="1600" b="1" dirty="0" smtClean="0"/>
          </a:p>
          <a:p>
            <a:pPr>
              <a:spcAft>
                <a:spcPts val="0"/>
              </a:spcAft>
            </a:pPr>
            <a:endParaRPr lang="en-US" sz="1600" b="1" dirty="0" smtClean="0"/>
          </a:p>
          <a:p>
            <a:pPr>
              <a:spcAft>
                <a:spcPts val="0"/>
              </a:spcAft>
            </a:pPr>
            <a:endParaRPr lang="en-US" sz="1600" b="1" dirty="0" smtClean="0"/>
          </a:p>
          <a:p>
            <a:pPr>
              <a:spcAft>
                <a:spcPts val="0"/>
              </a:spcAft>
            </a:pPr>
            <a:endParaRPr lang="en-US" sz="1600" b="1" dirty="0"/>
          </a:p>
        </p:txBody>
      </p:sp>
      <p:sp>
        <p:nvSpPr>
          <p:cNvPr id="7" name="Right Arrow 6"/>
          <p:cNvSpPr/>
          <p:nvPr/>
        </p:nvSpPr>
        <p:spPr>
          <a:xfrm>
            <a:off x="3048000" y="1447800"/>
            <a:ext cx="609600" cy="4648200"/>
          </a:xfrm>
          <a:prstGeom prst="rightArrow">
            <a:avLst/>
          </a:prstGeom>
          <a:solidFill>
            <a:srgbClr val="1EA4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82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left)">
                                      <p:cBhvr>
                                        <p:cTn id="23" dur="500"/>
                                        <p:tgtEl>
                                          <p:spTgt spid="4">
                                            <p:txEl>
                                              <p:pRg st="6" end="6"/>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wipe(left)">
                                      <p:cBhvr>
                                        <p:cTn id="26" dur="500"/>
                                        <p:tgtEl>
                                          <p:spTgt spid="4">
                                            <p:txEl>
                                              <p:pRg st="7" end="7"/>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wipe(left)">
                                      <p:cBhvr>
                                        <p:cTn id="29" dur="500"/>
                                        <p:tgtEl>
                                          <p:spTgt spid="4">
                                            <p:txEl>
                                              <p:pRg st="8" end="8"/>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left)">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wipe(left)">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wipe(left)">
                                      <p:cBhvr>
                                        <p:cTn id="42" dur="500"/>
                                        <p:tgtEl>
                                          <p:spTgt spid="4">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left)">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wipe(left)">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ipe(left)">
                                      <p:cBhvr>
                                        <p:cTn id="5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524001"/>
            <a:ext cx="7848600" cy="4572000"/>
          </a:xfrm>
        </p:spPr>
        <p:txBody>
          <a:bodyPr/>
          <a:lstStyle/>
          <a:p>
            <a:pPr marL="0" indent="0">
              <a:spcAft>
                <a:spcPts val="0"/>
              </a:spcAft>
              <a:buNone/>
            </a:pPr>
            <a:r>
              <a:rPr lang="en-US" sz="1050" dirty="0"/>
              <a:t>Certain information contained in this press release which does not relate to historical financial information may be deemed to constitute forward-looking statements within the meaning of the Private Securities Litigation Reform Act of 1995. Such statements are subject to certain risks and uncertainties that could cause our actual results in the future to differ materially from our historical results and those presently anticipated or projected. We wish to caution investors not to place undue reliance on any such forward-looking statements. Any forward-looking statements speak only as of the date on which such statements are made, and we undertake no obligation to update such statements to reflect events or circumstances arising after such date. Risk factors include various factors set forth from time to time in our filings with the Securities and Exchange Commission including the following: Our ability to successfully implement our strategy; our ability to grow our business in new products with profitable margins and the rate of revenue decline for certain existing products; our ability to meet future revenue growth, gross margin and earnings targets; the ability to quickly develop, source, introduce and deliver differentiated and innovative products; our potential dependence on third parties for new product introductions or technologies in order to introduce our own new products; our ability to successfully implement restructuring plans; foreign currency fluctuations; the ready availability and price of energy and key raw materials or critical components including the effects of natural disasters and our ability to pass along raw materials price increases to our customers; </a:t>
            </a:r>
            <a:r>
              <a:rPr lang="en-US" sz="1050" b="1" dirty="0"/>
              <a:t>c</a:t>
            </a:r>
            <a:r>
              <a:rPr lang="en-US" sz="1050" dirty="0" smtClean="0"/>
              <a:t>ontinuing </a:t>
            </a:r>
            <a:r>
              <a:rPr lang="en-US" sz="1050" dirty="0"/>
              <a:t>uncertainty in global and regional economic conditions; our ability to identify, value, integrate and realize the expected benefits from any acquisition which has occurred or may occur in connection with our strategy; the possibility that our goodwill and intangible assets or any goodwill or intangible assets that we acquire may become impaired; the ability of our security products to withstand cyber-attacks; the loss of a major customer, partner or reseller; changes in European law or practice related to the imposition or collectability of optical levies; the seasonality and volatility of the markets in which we operate; significant changes in discount rates and other assumptions used in the valuation of our pension plans; changes in tax laws, regulations and results of inspections by various tax authorities; our ability to successfully defend our intellectual property rights and the ability or willingness of our suppliers to provide adequate protection against third party intellectual property or product liability claims; the outcome of any pending or future litigation and patent disputes; our ability to access financing to achieve strategic objectives and growth due to changes in the capital and credit markets; limitations in our operations that could arise from compliance with the debt covenants in our credit facilities; our ability to retain key employees; increased compliance with changing laws and regulations potentially affecting our operating results; failure to adequately protect our information systems from cyber-attacks; the effect of the announcement of our review of strategic alternatives; the effect of the transition of our Board of Directors; and the volatility of our stock price due to our results or market trends.</a:t>
            </a:r>
            <a:endParaRPr lang="en-US" sz="1050" b="1" dirty="0"/>
          </a:p>
          <a:p>
            <a:pPr>
              <a:spcAft>
                <a:spcPts val="0"/>
              </a:spcAft>
            </a:pPr>
            <a:endParaRPr lang="en-US" sz="900" b="1" dirty="0"/>
          </a:p>
          <a:p>
            <a:pPr>
              <a:spcAft>
                <a:spcPts val="0"/>
              </a:spcAft>
            </a:pPr>
            <a:endParaRPr lang="en-US" sz="1050" b="1" dirty="0" smtClean="0"/>
          </a:p>
          <a:p>
            <a:pPr>
              <a:spcAft>
                <a:spcPts val="0"/>
              </a:spcAft>
            </a:pPr>
            <a:endParaRPr lang="en-US" sz="1050" b="1" dirty="0"/>
          </a:p>
        </p:txBody>
      </p:sp>
      <p:sp>
        <p:nvSpPr>
          <p:cNvPr id="5" name="Title 4"/>
          <p:cNvSpPr>
            <a:spLocks noGrp="1"/>
          </p:cNvSpPr>
          <p:nvPr>
            <p:ph type="title"/>
          </p:nvPr>
        </p:nvSpPr>
        <p:spPr/>
        <p:txBody>
          <a:bodyPr/>
          <a:lstStyle/>
          <a:p>
            <a:r>
              <a:rPr lang="en-US" sz="3600" dirty="0" smtClean="0"/>
              <a:t>Risks and Uncertainties</a:t>
            </a:r>
            <a:endParaRPr lang="en-US" sz="3600" dirty="0"/>
          </a:p>
        </p:txBody>
      </p:sp>
    </p:spTree>
    <p:extLst>
      <p:ext uri="{BB962C8B-B14F-4D97-AF65-F5344CB8AC3E}">
        <p14:creationId xmlns:p14="http://schemas.microsoft.com/office/powerpoint/2010/main" val="172091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2_Corporate_Templat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Default Design">
  <a:themeElements>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Default Design">
  <a:themeElements>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Corporate_Templat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bg1">
                <a:lumMod val="95000"/>
              </a:schemeClr>
            </a:gs>
            <a:gs pos="100000">
              <a:schemeClr val="bg1">
                <a:lumMod val="85000"/>
              </a:schemeClr>
            </a:gs>
          </a:gsLst>
          <a:lin ang="16200000" scaled="0"/>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dirty="0" err="1" smtClean="0">
            <a:solidFill>
              <a:schemeClr val="tx1">
                <a:lumMod val="65000"/>
                <a:lumOff val="35000"/>
              </a:schemeClr>
            </a:solidFill>
            <a:latin typeface="Arial"/>
            <a:cs typeface="Arial"/>
          </a:defRPr>
        </a:defPPr>
      </a:lstStyle>
    </a:txDef>
  </a:objectDefaults>
  <a:extraClrSchemeLst/>
</a:theme>
</file>

<file path=ppt/theme/theme15.xml><?xml version="1.0" encoding="utf-8"?>
<a:theme xmlns:a="http://schemas.openxmlformats.org/drawingml/2006/main" name="7_Corporate_Templat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bg1">
                <a:lumMod val="95000"/>
              </a:schemeClr>
            </a:gs>
            <a:gs pos="100000">
              <a:schemeClr val="bg1">
                <a:lumMod val="85000"/>
              </a:schemeClr>
            </a:gs>
          </a:gsLst>
          <a:lin ang="16200000" scaled="0"/>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dirty="0" err="1" smtClean="0">
            <a:solidFill>
              <a:schemeClr val="tx1">
                <a:lumMod val="65000"/>
                <a:lumOff val="35000"/>
              </a:schemeClr>
            </a:solidFill>
            <a:latin typeface="Arial"/>
            <a:cs typeface="Arial"/>
          </a:defRPr>
        </a:defPPr>
      </a:lstStyle>
    </a:txDef>
  </a:objectDefaults>
  <a:extraClrSchemeLst/>
</a:theme>
</file>

<file path=ppt/theme/theme16.xml><?xml version="1.0" encoding="utf-8"?>
<a:theme xmlns:a="http://schemas.openxmlformats.org/drawingml/2006/main" name="20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Corporate_Templat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bg1">
                <a:lumMod val="95000"/>
              </a:schemeClr>
            </a:gs>
            <a:gs pos="100000">
              <a:schemeClr val="bg1">
                <a:lumMod val="85000"/>
              </a:schemeClr>
            </a:gs>
          </a:gsLst>
          <a:lin ang="16200000" scaled="0"/>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dirty="0" err="1" smtClean="0">
            <a:solidFill>
              <a:schemeClr val="tx1">
                <a:lumMod val="65000"/>
                <a:lumOff val="35000"/>
              </a:schemeClr>
            </a:solidFill>
            <a:latin typeface="Arial"/>
            <a:cs typeface="Arial"/>
          </a:defRPr>
        </a:defPPr>
      </a:lstStyle>
    </a:txDef>
  </a:objectDefaults>
  <a:extraClrSchemeLst/>
</a:theme>
</file>

<file path=ppt/theme/theme18.xml><?xml version="1.0" encoding="utf-8"?>
<a:theme xmlns:a="http://schemas.openxmlformats.org/drawingml/2006/main" name="9_Corporate_Templat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bg1">
                <a:lumMod val="95000"/>
              </a:schemeClr>
            </a:gs>
            <a:gs pos="100000">
              <a:schemeClr val="bg1">
                <a:lumMod val="85000"/>
              </a:schemeClr>
            </a:gs>
          </a:gsLst>
          <a:lin ang="16200000" scaled="0"/>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dirty="0" err="1" smtClean="0">
            <a:solidFill>
              <a:schemeClr val="tx1">
                <a:lumMod val="65000"/>
                <a:lumOff val="35000"/>
              </a:schemeClr>
            </a:solidFill>
            <a:latin typeface="Arial"/>
            <a:cs typeface="Arial"/>
          </a:defRPr>
        </a:defPPr>
      </a:lstStyle>
    </a:tx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onKey_PPT">
  <a:themeElements>
    <a:clrScheme name="IronKey">
      <a:dk1>
        <a:sysClr val="windowText" lastClr="000000"/>
      </a:dk1>
      <a:lt1>
        <a:sysClr val="window" lastClr="FFFFFF"/>
      </a:lt1>
      <a:dk2>
        <a:srgbClr val="52596B"/>
      </a:dk2>
      <a:lt2>
        <a:srgbClr val="3C3C3B"/>
      </a:lt2>
      <a:accent1>
        <a:srgbClr val="8C0E1D"/>
      </a:accent1>
      <a:accent2>
        <a:srgbClr val="E5ECF0"/>
      </a:accent2>
      <a:accent3>
        <a:srgbClr val="8D8E8D"/>
      </a:accent3>
      <a:accent4>
        <a:srgbClr val="002B52"/>
      </a:accent4>
      <a:accent5>
        <a:srgbClr val="FFFFFE"/>
      </a:accent5>
      <a:accent6>
        <a:srgbClr val="FFFFFE"/>
      </a:accent6>
      <a:hlink>
        <a:srgbClr val="000100"/>
      </a:hlink>
      <a:folHlink>
        <a:srgbClr val="0001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rporate_Templat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bg1">
                <a:lumMod val="95000"/>
              </a:schemeClr>
            </a:gs>
            <a:gs pos="100000">
              <a:schemeClr val="bg1">
                <a:lumMod val="85000"/>
              </a:schemeClr>
            </a:gs>
          </a:gsLst>
          <a:lin ang="16200000" scaled="0"/>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dirty="0" err="1" smtClean="0">
            <a:solidFill>
              <a:schemeClr val="tx1">
                <a:lumMod val="65000"/>
                <a:lumOff val="35000"/>
              </a:schemeClr>
            </a:solidFill>
            <a:latin typeface="Arial"/>
            <a:cs typeface="Arial"/>
          </a:defRPr>
        </a:defPPr>
      </a:lstStyle>
    </a:txDef>
  </a:objectDefaults>
  <a:extraClrSchemeLst/>
</a:theme>
</file>

<file path=ppt/theme/theme4.xml><?xml version="1.0" encoding="utf-8"?>
<a:theme xmlns:a="http://schemas.openxmlformats.org/drawingml/2006/main" name="1_Office Them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rporate_Templat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bg1">
                <a:lumMod val="95000"/>
              </a:schemeClr>
            </a:gs>
            <a:gs pos="100000">
              <a:schemeClr val="bg1">
                <a:lumMod val="85000"/>
              </a:schemeClr>
            </a:gs>
          </a:gsLst>
          <a:lin ang="16200000" scaled="0"/>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dirty="0" err="1" smtClean="0">
            <a:solidFill>
              <a:schemeClr val="tx1">
                <a:lumMod val="65000"/>
                <a:lumOff val="35000"/>
              </a:schemeClr>
            </a:solidFill>
            <a:latin typeface="Arial"/>
            <a:cs typeface="Arial"/>
          </a:defRPr>
        </a:defPPr>
      </a:lstStyle>
    </a:txDef>
  </a:objectDefaults>
  <a:extraClrSchemeLst/>
</a:theme>
</file>

<file path=ppt/theme/theme7.xml><?xml version="1.0" encoding="utf-8"?>
<a:theme xmlns:a="http://schemas.openxmlformats.org/drawingml/2006/main" name="3_Corporate_Templat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bg1">
                <a:lumMod val="95000"/>
              </a:schemeClr>
            </a:gs>
            <a:gs pos="100000">
              <a:schemeClr val="bg1">
                <a:lumMod val="85000"/>
              </a:schemeClr>
            </a:gs>
          </a:gsLst>
          <a:lin ang="16200000" scaled="0"/>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dirty="0" err="1" smtClean="0">
            <a:solidFill>
              <a:schemeClr val="tx1">
                <a:lumMod val="65000"/>
                <a:lumOff val="35000"/>
              </a:schemeClr>
            </a:solidFill>
            <a:latin typeface="Arial"/>
            <a:cs typeface="Arial"/>
          </a:defRPr>
        </a:defPPr>
      </a:lstStyle>
    </a:txDef>
  </a:objectDefaults>
  <a:extraClrSchemeLst/>
</a:theme>
</file>

<file path=ppt/theme/theme8.xml><?xml version="1.0" encoding="utf-8"?>
<a:theme xmlns:a="http://schemas.openxmlformats.org/drawingml/2006/main" name="4_Corporate_Templat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bg1">
                <a:lumMod val="95000"/>
              </a:schemeClr>
            </a:gs>
            <a:gs pos="100000">
              <a:schemeClr val="bg1">
                <a:lumMod val="85000"/>
              </a:schemeClr>
            </a:gs>
          </a:gsLst>
          <a:lin ang="16200000" scaled="0"/>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dirty="0" err="1" smtClean="0">
            <a:solidFill>
              <a:schemeClr val="tx1">
                <a:lumMod val="65000"/>
                <a:lumOff val="35000"/>
              </a:schemeClr>
            </a:solidFill>
            <a:latin typeface="Arial"/>
            <a:cs typeface="Arial"/>
          </a:defRPr>
        </a:defPPr>
      </a:lstStyle>
    </a:txDef>
  </a:objectDefaults>
  <a:extraClrSchemeLst/>
</a:theme>
</file>

<file path=ppt/theme/theme9.xml><?xml version="1.0" encoding="utf-8"?>
<a:theme xmlns:a="http://schemas.openxmlformats.org/drawingml/2006/main" name="5_Corporate_Template">
  <a:themeElements>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bg1">
                <a:lumMod val="95000"/>
              </a:schemeClr>
            </a:gs>
            <a:gs pos="100000">
              <a:schemeClr val="bg1">
                <a:lumMod val="85000"/>
              </a:schemeClr>
            </a:gs>
          </a:gsLst>
          <a:lin ang="16200000" scaled="0"/>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dirty="0" err="1" smtClean="0">
            <a:solidFill>
              <a:schemeClr val="tx1">
                <a:lumMod val="65000"/>
                <a:lumOff val="35000"/>
              </a:schemeClr>
            </a:solidFill>
            <a:latin typeface="Arial"/>
            <a:cs typeface="Arial"/>
          </a:defRPr>
        </a:defPPr>
      </a:lstStyle>
    </a:txDef>
  </a:objectDefaults>
  <a:extraClrSchemeLst/>
</a:theme>
</file>

<file path=ppt/theme/themeOverride1.xml><?xml version="1.0" encoding="utf-8"?>
<a:themeOverride xmlns:a="http://schemas.openxmlformats.org/drawingml/2006/main">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themeOverride>
</file>

<file path=ppt/theme/themeOverride2.xml><?xml version="1.0" encoding="utf-8"?>
<a:themeOverride xmlns:a="http://schemas.openxmlformats.org/drawingml/2006/main">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themeOverride>
</file>

<file path=ppt/theme/themeOverride3.xml><?xml version="1.0" encoding="utf-8"?>
<a:themeOverride xmlns:a="http://schemas.openxmlformats.org/drawingml/2006/main">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themeOverride>
</file>

<file path=ppt/theme/themeOverride4.xml><?xml version="1.0" encoding="utf-8"?>
<a:themeOverride xmlns:a="http://schemas.openxmlformats.org/drawingml/2006/main">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themeOverride>
</file>

<file path=ppt/theme/themeOverride5.xml><?xml version="1.0" encoding="utf-8"?>
<a:themeOverride xmlns:a="http://schemas.openxmlformats.org/drawingml/2006/main">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themeOverride>
</file>

<file path=ppt/theme/themeOverride6.xml><?xml version="1.0" encoding="utf-8"?>
<a:themeOverride xmlns:a="http://schemas.openxmlformats.org/drawingml/2006/main">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themeOverride>
</file>

<file path=ppt/theme/themeOverride7.xml><?xml version="1.0" encoding="utf-8"?>
<a:themeOverride xmlns:a="http://schemas.openxmlformats.org/drawingml/2006/main">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themeOverride>
</file>

<file path=ppt/theme/themeOverride8.xml><?xml version="1.0" encoding="utf-8"?>
<a:themeOverride xmlns:a="http://schemas.openxmlformats.org/drawingml/2006/main">
  <a:clrScheme name="Imation Corporate">
    <a:dk1>
      <a:srgbClr val="000000"/>
    </a:dk1>
    <a:lt1>
      <a:sysClr val="window" lastClr="FFFFFF"/>
    </a:lt1>
    <a:dk2>
      <a:srgbClr val="CC092F"/>
    </a:dk2>
    <a:lt2>
      <a:srgbClr val="D8D9DA"/>
    </a:lt2>
    <a:accent1>
      <a:srgbClr val="4E0000"/>
    </a:accent1>
    <a:accent2>
      <a:srgbClr val="FF6F20"/>
    </a:accent2>
    <a:accent3>
      <a:srgbClr val="BD4F19"/>
    </a:accent3>
    <a:accent4>
      <a:srgbClr val="00A8E1"/>
    </a:accent4>
    <a:accent5>
      <a:srgbClr val="0064AA"/>
    </a:accent5>
    <a:accent6>
      <a:srgbClr val="003A63"/>
    </a:accent6>
    <a:hlink>
      <a:srgbClr val="00A8E1"/>
    </a:hlink>
    <a:folHlink>
      <a:srgbClr val="CC092F"/>
    </a:folHlink>
  </a:clrScheme>
</a:themeOverride>
</file>

<file path=docProps/app.xml><?xml version="1.0" encoding="utf-8"?>
<Properties xmlns="http://schemas.openxmlformats.org/officeDocument/2006/extended-properties" xmlns:vt="http://schemas.openxmlformats.org/officeDocument/2006/docPropsVTypes">
  <TotalTime>25621</TotalTime>
  <Words>1039</Words>
  <Application>Microsoft Office PowerPoint</Application>
  <PresentationFormat>On-screen Show (4:3)</PresentationFormat>
  <Paragraphs>91</Paragraphs>
  <Slides>7</Slides>
  <Notes>7</Notes>
  <HiddenSlides>0</HiddenSlides>
  <MMClips>0</MMClips>
  <ScaleCrop>false</ScaleCrop>
  <HeadingPairs>
    <vt:vector size="4" baseType="variant">
      <vt:variant>
        <vt:lpstr>Theme</vt:lpstr>
      </vt:variant>
      <vt:variant>
        <vt:i4>18</vt:i4>
      </vt:variant>
      <vt:variant>
        <vt:lpstr>Slide Titles</vt:lpstr>
      </vt:variant>
      <vt:variant>
        <vt:i4>7</vt:i4>
      </vt:variant>
    </vt:vector>
  </HeadingPairs>
  <TitlesOfParts>
    <vt:vector size="25" baseType="lpstr">
      <vt:lpstr>2_Corporate_Template</vt:lpstr>
      <vt:lpstr>IronKey_PPT</vt:lpstr>
      <vt:lpstr>Corporate_Template</vt:lpstr>
      <vt:lpstr>1_Office Theme</vt:lpstr>
      <vt:lpstr>2_Office Theme</vt:lpstr>
      <vt:lpstr>1_Corporate_Template</vt:lpstr>
      <vt:lpstr>3_Corporate_Template</vt:lpstr>
      <vt:lpstr>4_Corporate_Template</vt:lpstr>
      <vt:lpstr>5_Corporate_Template</vt:lpstr>
      <vt:lpstr>9_Default Design</vt:lpstr>
      <vt:lpstr>14_Default Design</vt:lpstr>
      <vt:lpstr>13_Default Design</vt:lpstr>
      <vt:lpstr>15_Default Design</vt:lpstr>
      <vt:lpstr>6_Corporate_Template</vt:lpstr>
      <vt:lpstr>7_Corporate_Template</vt:lpstr>
      <vt:lpstr>20_Default Design</vt:lpstr>
      <vt:lpstr>8_Corporate_Template</vt:lpstr>
      <vt:lpstr>9_Corporate_Template</vt:lpstr>
      <vt:lpstr> Shareholder Update </vt:lpstr>
      <vt:lpstr>Executive Summary</vt:lpstr>
      <vt:lpstr>Governance Initiatives</vt:lpstr>
      <vt:lpstr>Restructuring Initiatives</vt:lpstr>
      <vt:lpstr>Transaction with TDK</vt:lpstr>
      <vt:lpstr>A Path Forward on Nexsan and Ironkey</vt:lpstr>
      <vt:lpstr>Risks and Uncertainties</vt:lpstr>
    </vt:vector>
  </TitlesOfParts>
  <Company>Imation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Imation Town Hall</dc:title>
  <dc:creator>Kadet, Ken</dc:creator>
  <cp:lastModifiedBy>newsroom</cp:lastModifiedBy>
  <cp:revision>441</cp:revision>
  <cp:lastPrinted>2015-08-04T13:49:28Z</cp:lastPrinted>
  <dcterms:created xsi:type="dcterms:W3CDTF">2013-04-08T15:49:05Z</dcterms:created>
  <dcterms:modified xsi:type="dcterms:W3CDTF">2015-09-28T19:31:37Z</dcterms:modified>
</cp:coreProperties>
</file>