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>
      <p:cViewPr>
        <p:scale>
          <a:sx n="100" d="100"/>
          <a:sy n="100" d="100"/>
        </p:scale>
        <p:origin x="-245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2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7263-A3AC-4688-88E5-4C65866E8E12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ABAE-CB40-40DF-9183-D816ADD2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9063"/>
            <a:ext cx="86106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77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4313"/>
            <a:ext cx="80772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19075"/>
            <a:ext cx="80962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9550"/>
            <a:ext cx="8058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9550"/>
            <a:ext cx="80962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19075"/>
            <a:ext cx="80676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14313"/>
            <a:ext cx="808672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"/>
            <a:ext cx="80581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6675"/>
            <a:ext cx="877252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04788"/>
            <a:ext cx="80581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09550"/>
            <a:ext cx="80676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04788"/>
            <a:ext cx="80676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04788"/>
            <a:ext cx="80676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19075"/>
            <a:ext cx="80486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09550"/>
            <a:ext cx="80676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09550"/>
            <a:ext cx="80676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3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Artisan Partners Limited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Forrer, Kristine</dc:creator>
  <cp:lastModifiedBy>Forrer, Kristine</cp:lastModifiedBy>
  <cp:revision>2</cp:revision>
  <dcterms:created xsi:type="dcterms:W3CDTF">2016-01-28T14:15:53Z</dcterms:created>
  <dcterms:modified xsi:type="dcterms:W3CDTF">2016-01-28T14:24:54Z</dcterms:modified>
</cp:coreProperties>
</file>