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6"/>
  </p:sldMasterIdLst>
  <p:notesMasterIdLst>
    <p:notesMasterId r:id="rId13"/>
  </p:notesMasterIdLst>
  <p:handoutMasterIdLst>
    <p:handoutMasterId r:id="rId14"/>
  </p:handoutMasterIdLst>
  <p:sldIdLst>
    <p:sldId id="415" r:id="rId7"/>
    <p:sldId id="539" r:id="rId8"/>
    <p:sldId id="529" r:id="rId9"/>
    <p:sldId id="534" r:id="rId10"/>
    <p:sldId id="538" r:id="rId11"/>
    <p:sldId id="535" r:id="rId1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 xmlns:p15="http://schemas.microsoft.com/office/powerpoint/2012/main">
        <p15:guide id="1" orient="horz" pos="4266" userDrawn="1">
          <p15:clr>
            <a:srgbClr val="A4A3A4"/>
          </p15:clr>
        </p15:guide>
        <p15:guide id="2" orient="horz" pos="2461">
          <p15:clr>
            <a:srgbClr val="A4A3A4"/>
          </p15:clr>
        </p15:guide>
        <p15:guide id="3" orient="horz" pos="918">
          <p15:clr>
            <a:srgbClr val="A4A3A4"/>
          </p15:clr>
        </p15:guide>
        <p15:guide id="4" orient="horz" pos="1207">
          <p15:clr>
            <a:srgbClr val="A4A3A4"/>
          </p15:clr>
        </p15:guide>
        <p15:guide id="5" orient="horz" pos="460">
          <p15:clr>
            <a:srgbClr val="A4A3A4"/>
          </p15:clr>
        </p15:guide>
        <p15:guide id="6" pos="274">
          <p15:clr>
            <a:srgbClr val="A4A3A4"/>
          </p15:clr>
        </p15:guide>
        <p15:guide id="7" pos="2960">
          <p15:clr>
            <a:srgbClr val="A4A3A4"/>
          </p15:clr>
        </p15:guide>
        <p15:guide id="8" pos="5489">
          <p15:clr>
            <a:srgbClr val="A4A3A4"/>
          </p15:clr>
        </p15:guide>
        <p15:guide id="9" pos="2798">
          <p15:clr>
            <a:srgbClr val="A4A3A4"/>
          </p15:clr>
        </p15:guide>
        <p15:guide id="10" pos="246">
          <p15:clr>
            <a:srgbClr val="A4A3A4"/>
          </p15:clr>
        </p15:guide>
        <p15:guide id="11" orient="horz" pos="4224">
          <p15:clr>
            <a:srgbClr val="A4A3A4"/>
          </p15:clr>
        </p15:guide>
        <p15:guide id="12" pos="5610">
          <p15:clr>
            <a:srgbClr val="A4A3A4"/>
          </p15:clr>
        </p15:guide>
        <p15:guide id="13" orient="horz" pos="2398">
          <p15:clr>
            <a:srgbClr val="A4A3A4"/>
          </p15:clr>
        </p15:guide>
        <p15:guide id="14" pos="3093">
          <p15:clr>
            <a:srgbClr val="A4A3A4"/>
          </p15:clr>
        </p15:guide>
        <p15:guide id="15" orient="horz" pos="3619">
          <p15:clr>
            <a:srgbClr val="A4A3A4"/>
          </p15:clr>
        </p15:guide>
        <p15:guide id="16" pos="2912">
          <p15:clr>
            <a:srgbClr val="A4A3A4"/>
          </p15:clr>
        </p15:guide>
        <p15:guide id="17" pos="5593">
          <p15:clr>
            <a:srgbClr val="A4A3A4"/>
          </p15:clr>
        </p15:guide>
        <p15:guide id="18" pos="2828">
          <p15:clr>
            <a:srgbClr val="A4A3A4"/>
          </p15:clr>
        </p15:guide>
        <p15:guide id="19" pos="303">
          <p15:clr>
            <a:srgbClr val="A4A3A4"/>
          </p15:clr>
        </p15:guide>
        <p15:guide id="20" orient="horz" pos="682">
          <p15:clr>
            <a:srgbClr val="A4A3A4"/>
          </p15:clr>
        </p15:guide>
        <p15:guide id="21" orient="horz" pos="606">
          <p15:clr>
            <a:srgbClr val="A4A3A4"/>
          </p15:clr>
        </p15:guide>
        <p15:guide id="22" orient="horz" pos="897">
          <p15:clr>
            <a:srgbClr val="A4A3A4"/>
          </p15:clr>
        </p15:guide>
        <p15:guide id="23" pos="5648">
          <p15:clr>
            <a:srgbClr val="A4A3A4"/>
          </p15:clr>
        </p15:guide>
      </p15:sldGuideLst>
    </p:ext>
    <p:ext uri="{2D200454-40CA-4A62-9FC3-DE9A4176ACB9}">
      <p15:notesGuideLst xmlns="" xmlns:p15="http://schemas.microsoft.com/office/powerpoint/2012/main">
        <p15:guide id="1" orient="horz" pos="2835" userDrawn="1">
          <p15:clr>
            <a:srgbClr val="A4A3A4"/>
          </p15:clr>
        </p15:guide>
        <p15:guide id="2" pos="2116" userDrawn="1">
          <p15:clr>
            <a:srgbClr val="A4A3A4"/>
          </p15:clr>
        </p15:guide>
        <p15:guide id="3" orient="horz" pos="2928" userDrawn="1">
          <p15:clr>
            <a:srgbClr val="A4A3A4"/>
          </p15:clr>
        </p15:guide>
        <p15:guide id="4" pos="2208" userDrawn="1">
          <p15:clr>
            <a:srgbClr val="A4A3A4"/>
          </p15:clr>
        </p15:guide>
        <p15:guide id="5" orient="horz" pos="3024">
          <p15:clr>
            <a:srgbClr val="A4A3A4"/>
          </p15:clr>
        </p15:guide>
        <p15:guide id="6"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150"/>
    <a:srgbClr val="E3F4CD"/>
    <a:srgbClr val="848B91"/>
    <a:srgbClr val="FFCCFF"/>
    <a:srgbClr val="FF9999"/>
    <a:srgbClr val="EA7125"/>
    <a:srgbClr val="D1B76D"/>
    <a:srgbClr val="003F51"/>
    <a:srgbClr val="00B0CA"/>
    <a:srgbClr val="6A1A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6" autoAdjust="0"/>
    <p:restoredTop sz="88123" autoAdjust="0"/>
  </p:normalViewPr>
  <p:slideViewPr>
    <p:cSldViewPr snapToGrid="0" showGuides="1">
      <p:cViewPr>
        <p:scale>
          <a:sx n="60" d="100"/>
          <a:sy n="60" d="100"/>
        </p:scale>
        <p:origin x="-1476" y="-384"/>
      </p:cViewPr>
      <p:guideLst>
        <p:guide orient="horz" pos="4266"/>
        <p:guide orient="horz" pos="2461"/>
        <p:guide orient="horz" pos="918"/>
        <p:guide orient="horz" pos="1207"/>
        <p:guide orient="horz" pos="460"/>
        <p:guide orient="horz" pos="4224"/>
        <p:guide orient="horz" pos="2398"/>
        <p:guide orient="horz" pos="3619"/>
        <p:guide orient="horz" pos="682"/>
        <p:guide orient="horz" pos="606"/>
        <p:guide orient="horz" pos="897"/>
        <p:guide pos="274"/>
        <p:guide pos="2960"/>
        <p:guide pos="5489"/>
        <p:guide pos="2798"/>
        <p:guide pos="246"/>
        <p:guide pos="5610"/>
        <p:guide pos="3093"/>
        <p:guide pos="2912"/>
        <p:guide pos="5593"/>
        <p:guide pos="2828"/>
        <p:guide pos="303"/>
        <p:guide pos="564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59" d="100"/>
          <a:sy n="59" d="100"/>
        </p:scale>
        <p:origin x="-2870" y="-86"/>
      </p:cViewPr>
      <p:guideLst>
        <p:guide orient="horz" pos="2835"/>
        <p:guide orient="horz" pos="2928"/>
        <p:guide orient="horz" pos="3024"/>
        <p:guide pos="2116"/>
        <p:guide pos="2208"/>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9" name="Rectangle 5"/>
          <p:cNvSpPr>
            <a:spLocks noGrp="1" noChangeArrowheads="1"/>
          </p:cNvSpPr>
          <p:nvPr>
            <p:ph type="sldNum" sz="quarter" idx="3"/>
          </p:nvPr>
        </p:nvSpPr>
        <p:spPr bwMode="auto">
          <a:xfrm>
            <a:off x="2072640" y="9119475"/>
            <a:ext cx="3169920" cy="480060"/>
          </a:xfrm>
          <a:prstGeom prst="rect">
            <a:avLst/>
          </a:prstGeom>
          <a:noFill/>
          <a:ln w="9525">
            <a:noFill/>
            <a:miter lim="800000"/>
            <a:headEnd/>
            <a:tailEnd/>
          </a:ln>
          <a:effectLst/>
        </p:spPr>
        <p:txBody>
          <a:bodyPr vert="horz" wrap="square" lIns="96620" tIns="48310" rIns="96620" bIns="48310" numCol="1" anchor="b" anchorCtr="0" compatLnSpc="1">
            <a:prstTxWarp prst="textNoShape">
              <a:avLst/>
            </a:prstTxWarp>
          </a:bodyPr>
          <a:lstStyle>
            <a:lvl1pPr algn="ctr">
              <a:defRPr sz="1200" smtClean="0"/>
            </a:lvl1pPr>
          </a:lstStyle>
          <a:p>
            <a:pPr>
              <a:defRPr/>
            </a:pPr>
            <a:fld id="{6D1EC2B0-41E4-4BFD-BA4E-416FE5393B19}" type="slidenum">
              <a:rPr lang="en-US"/>
              <a:pPr>
                <a:defRPr/>
              </a:pPr>
              <a:t>‹#›</a:t>
            </a:fld>
            <a:endParaRPr lang="en-US" dirty="0"/>
          </a:p>
        </p:txBody>
      </p:sp>
    </p:spTree>
    <p:extLst>
      <p:ext uri="{BB962C8B-B14F-4D97-AF65-F5344CB8AC3E}">
        <p14:creationId xmlns:p14="http://schemas.microsoft.com/office/powerpoint/2010/main" val="2014683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31520" y="4560571"/>
            <a:ext cx="5852160" cy="4320540"/>
          </a:xfrm>
          <a:prstGeom prst="rect">
            <a:avLst/>
          </a:prstGeom>
          <a:noFill/>
          <a:ln w="9525">
            <a:noFill/>
            <a:miter lim="800000"/>
            <a:headEnd/>
            <a:tailEnd/>
          </a:ln>
          <a:effectLst/>
        </p:spPr>
        <p:txBody>
          <a:bodyPr vert="horz" wrap="square" lIns="96620" tIns="48310" rIns="96620" bIns="483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9" name="Rectangle 7"/>
          <p:cNvSpPr>
            <a:spLocks noGrp="1" noChangeArrowheads="1"/>
          </p:cNvSpPr>
          <p:nvPr>
            <p:ph type="sldNum" sz="quarter" idx="5"/>
          </p:nvPr>
        </p:nvSpPr>
        <p:spPr bwMode="auto">
          <a:xfrm>
            <a:off x="2072640" y="9119475"/>
            <a:ext cx="3169920" cy="480060"/>
          </a:xfrm>
          <a:prstGeom prst="rect">
            <a:avLst/>
          </a:prstGeom>
          <a:noFill/>
          <a:ln w="9525">
            <a:noFill/>
            <a:miter lim="800000"/>
            <a:headEnd/>
            <a:tailEnd/>
          </a:ln>
          <a:effectLst/>
        </p:spPr>
        <p:txBody>
          <a:bodyPr vert="horz" wrap="square" lIns="96620" tIns="48310" rIns="96620" bIns="48310" numCol="1" anchor="b" anchorCtr="0" compatLnSpc="1">
            <a:prstTxWarp prst="textNoShape">
              <a:avLst/>
            </a:prstTxWarp>
          </a:bodyPr>
          <a:lstStyle>
            <a:lvl1pPr algn="ctr">
              <a:defRPr sz="1200" smtClean="0"/>
            </a:lvl1pPr>
          </a:lstStyle>
          <a:p>
            <a:pPr>
              <a:defRPr/>
            </a:pPr>
            <a:fld id="{73976F52-99E8-441D-B8BB-E5DACC32AD00}" type="slidenum">
              <a:rPr lang="en-US"/>
              <a:pPr>
                <a:defRPr/>
              </a:pPr>
              <a:t>‹#›</a:t>
            </a:fld>
            <a:endParaRPr lang="en-US" dirty="0"/>
          </a:p>
        </p:txBody>
      </p:sp>
    </p:spTree>
    <p:extLst>
      <p:ext uri="{BB962C8B-B14F-4D97-AF65-F5344CB8AC3E}">
        <p14:creationId xmlns:p14="http://schemas.microsoft.com/office/powerpoint/2010/main" val="45853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3976F52-99E8-441D-B8BB-E5DACC32AD00}"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2630396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3976F52-99E8-441D-B8BB-E5DACC32AD00}" type="slidenum">
              <a:rPr lang="en-US" smtClean="0"/>
              <a:pPr>
                <a:defRPr/>
              </a:pPr>
              <a:t>2</a:t>
            </a:fld>
            <a:endParaRPr lang="en-US" dirty="0"/>
          </a:p>
        </p:txBody>
      </p:sp>
    </p:spTree>
    <p:extLst>
      <p:ext uri="{BB962C8B-B14F-4D97-AF65-F5344CB8AC3E}">
        <p14:creationId xmlns:p14="http://schemas.microsoft.com/office/powerpoint/2010/main" val="2898074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3976F52-99E8-441D-B8BB-E5DACC32AD00}" type="slidenum">
              <a:rPr lang="en-US" smtClean="0"/>
              <a:pPr>
                <a:defRPr/>
              </a:pPr>
              <a:t>3</a:t>
            </a:fld>
            <a:endParaRPr lang="en-US" dirty="0"/>
          </a:p>
        </p:txBody>
      </p:sp>
    </p:spTree>
    <p:extLst>
      <p:ext uri="{BB962C8B-B14F-4D97-AF65-F5344CB8AC3E}">
        <p14:creationId xmlns:p14="http://schemas.microsoft.com/office/powerpoint/2010/main" val="444132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3976F52-99E8-441D-B8BB-E5DACC32AD00}" type="slidenum">
              <a:rPr lang="en-US" smtClean="0"/>
              <a:pPr>
                <a:defRPr/>
              </a:pPr>
              <a:t>4</a:t>
            </a:fld>
            <a:endParaRPr lang="en-US" dirty="0"/>
          </a:p>
        </p:txBody>
      </p:sp>
    </p:spTree>
    <p:extLst>
      <p:ext uri="{BB962C8B-B14F-4D97-AF65-F5344CB8AC3E}">
        <p14:creationId xmlns:p14="http://schemas.microsoft.com/office/powerpoint/2010/main" val="536019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3976F52-99E8-441D-B8BB-E5DACC32AD00}" type="slidenum">
              <a:rPr lang="en-US" smtClean="0"/>
              <a:pPr>
                <a:defRPr/>
              </a:pPr>
              <a:t>5</a:t>
            </a:fld>
            <a:endParaRPr lang="en-US" dirty="0"/>
          </a:p>
        </p:txBody>
      </p:sp>
    </p:spTree>
    <p:extLst>
      <p:ext uri="{BB962C8B-B14F-4D97-AF65-F5344CB8AC3E}">
        <p14:creationId xmlns:p14="http://schemas.microsoft.com/office/powerpoint/2010/main" val="1633164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3976F52-99E8-441D-B8BB-E5DACC32AD00}" type="slidenum">
              <a:rPr lang="en-US" smtClean="0"/>
              <a:pPr>
                <a:defRPr/>
              </a:pPr>
              <a:t>6</a:t>
            </a:fld>
            <a:endParaRPr lang="en-US" dirty="0"/>
          </a:p>
        </p:txBody>
      </p:sp>
    </p:spTree>
    <p:extLst>
      <p:ext uri="{BB962C8B-B14F-4D97-AF65-F5344CB8AC3E}">
        <p14:creationId xmlns:p14="http://schemas.microsoft.com/office/powerpoint/2010/main" val="3336791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8" name="Rectangle 17"/>
          <p:cNvSpPr/>
          <p:nvPr userDrawn="1"/>
        </p:nvSpPr>
        <p:spPr>
          <a:xfrm>
            <a:off x="0" y="202159"/>
            <a:ext cx="9144000" cy="57377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24"/>
          <p:cNvGrpSpPr/>
          <p:nvPr userDrawn="1"/>
        </p:nvGrpSpPr>
        <p:grpSpPr>
          <a:xfrm>
            <a:off x="0" y="200219"/>
            <a:ext cx="3914775" cy="4276725"/>
            <a:chOff x="5002213" y="0"/>
            <a:chExt cx="3914775" cy="4276725"/>
          </a:xfrm>
          <a:solidFill>
            <a:srgbClr val="006150"/>
          </a:solidFill>
          <a:scene3d>
            <a:camera prst="orthographicFront"/>
            <a:lightRig rig="balanced" dir="t">
              <a:rot lat="0" lon="0" rev="8700000"/>
            </a:lightRig>
          </a:scene3d>
        </p:grpSpPr>
        <p:sp>
          <p:nvSpPr>
            <p:cNvPr id="20" name="Freeform 5"/>
            <p:cNvSpPr>
              <a:spLocks/>
            </p:cNvSpPr>
            <p:nvPr userDrawn="1"/>
          </p:nvSpPr>
          <p:spPr bwMode="auto">
            <a:xfrm>
              <a:off x="6846888" y="0"/>
              <a:ext cx="2070100" cy="2832100"/>
            </a:xfrm>
            <a:custGeom>
              <a:avLst/>
              <a:gdLst/>
              <a:ahLst/>
              <a:cxnLst>
                <a:cxn ang="0">
                  <a:pos x="568" y="372"/>
                </a:cxn>
                <a:cxn ang="0">
                  <a:pos x="544" y="432"/>
                </a:cxn>
                <a:cxn ang="0">
                  <a:pos x="504" y="496"/>
                </a:cxn>
                <a:cxn ang="0">
                  <a:pos x="446" y="562"/>
                </a:cxn>
                <a:cxn ang="0">
                  <a:pos x="376" y="632"/>
                </a:cxn>
                <a:cxn ang="0">
                  <a:pos x="294" y="702"/>
                </a:cxn>
                <a:cxn ang="0">
                  <a:pos x="204" y="774"/>
                </a:cxn>
                <a:cxn ang="0">
                  <a:pos x="0" y="918"/>
                </a:cxn>
                <a:cxn ang="0">
                  <a:pos x="0" y="1108"/>
                </a:cxn>
                <a:cxn ang="0">
                  <a:pos x="16" y="1118"/>
                </a:cxn>
                <a:cxn ang="0">
                  <a:pos x="142" y="1058"/>
                </a:cxn>
                <a:cxn ang="0">
                  <a:pos x="328" y="978"/>
                </a:cxn>
                <a:cxn ang="0">
                  <a:pos x="448" y="932"/>
                </a:cxn>
                <a:cxn ang="0">
                  <a:pos x="558" y="898"/>
                </a:cxn>
                <a:cxn ang="0">
                  <a:pos x="660" y="872"/>
                </a:cxn>
                <a:cxn ang="0">
                  <a:pos x="748" y="858"/>
                </a:cxn>
                <a:cxn ang="0">
                  <a:pos x="820" y="856"/>
                </a:cxn>
                <a:cxn ang="0">
                  <a:pos x="852" y="862"/>
                </a:cxn>
                <a:cxn ang="0">
                  <a:pos x="902" y="936"/>
                </a:cxn>
                <a:cxn ang="0">
                  <a:pos x="940" y="1018"/>
                </a:cxn>
                <a:cxn ang="0">
                  <a:pos x="974" y="1106"/>
                </a:cxn>
                <a:cxn ang="0">
                  <a:pos x="1002" y="1200"/>
                </a:cxn>
                <a:cxn ang="0">
                  <a:pos x="1026" y="1300"/>
                </a:cxn>
                <a:cxn ang="0">
                  <a:pos x="1042" y="1396"/>
                </a:cxn>
                <a:cxn ang="0">
                  <a:pos x="1048" y="1490"/>
                </a:cxn>
                <a:cxn ang="0">
                  <a:pos x="1040" y="1576"/>
                </a:cxn>
                <a:cxn ang="0">
                  <a:pos x="1094" y="1642"/>
                </a:cxn>
                <a:cxn ang="0">
                  <a:pos x="1168" y="1718"/>
                </a:cxn>
                <a:cxn ang="0">
                  <a:pos x="1248" y="1784"/>
                </a:cxn>
                <a:cxn ang="0">
                  <a:pos x="1262" y="1700"/>
                </a:cxn>
                <a:cxn ang="0">
                  <a:pos x="1282" y="1536"/>
                </a:cxn>
                <a:cxn ang="0">
                  <a:pos x="1296" y="1374"/>
                </a:cxn>
                <a:cxn ang="0">
                  <a:pos x="1304" y="1210"/>
                </a:cxn>
                <a:cxn ang="0">
                  <a:pos x="1304" y="1126"/>
                </a:cxn>
                <a:cxn ang="0">
                  <a:pos x="1300" y="918"/>
                </a:cxn>
                <a:cxn ang="0">
                  <a:pos x="1288" y="716"/>
                </a:cxn>
                <a:cxn ang="0">
                  <a:pos x="1264" y="522"/>
                </a:cxn>
                <a:cxn ang="0">
                  <a:pos x="1230" y="336"/>
                </a:cxn>
                <a:cxn ang="0">
                  <a:pos x="1180" y="288"/>
                </a:cxn>
                <a:cxn ang="0">
                  <a:pos x="1080" y="200"/>
                </a:cxn>
                <a:cxn ang="0">
                  <a:pos x="972" y="116"/>
                </a:cxn>
                <a:cxn ang="0">
                  <a:pos x="862" y="38"/>
                </a:cxn>
                <a:cxn ang="0">
                  <a:pos x="272" y="0"/>
                </a:cxn>
                <a:cxn ang="0">
                  <a:pos x="360" y="72"/>
                </a:cxn>
                <a:cxn ang="0">
                  <a:pos x="394" y="108"/>
                </a:cxn>
                <a:cxn ang="0">
                  <a:pos x="458" y="184"/>
                </a:cxn>
                <a:cxn ang="0">
                  <a:pos x="510" y="260"/>
                </a:cxn>
                <a:cxn ang="0">
                  <a:pos x="552" y="336"/>
                </a:cxn>
                <a:cxn ang="0">
                  <a:pos x="568" y="372"/>
                </a:cxn>
              </a:cxnLst>
              <a:rect l="0" t="0" r="r" b="b"/>
              <a:pathLst>
                <a:path w="1304" h="1784">
                  <a:moveTo>
                    <a:pt x="568" y="372"/>
                  </a:moveTo>
                  <a:lnTo>
                    <a:pt x="568" y="372"/>
                  </a:lnTo>
                  <a:lnTo>
                    <a:pt x="558" y="402"/>
                  </a:lnTo>
                  <a:lnTo>
                    <a:pt x="544" y="432"/>
                  </a:lnTo>
                  <a:lnTo>
                    <a:pt x="526" y="462"/>
                  </a:lnTo>
                  <a:lnTo>
                    <a:pt x="504" y="496"/>
                  </a:lnTo>
                  <a:lnTo>
                    <a:pt x="476" y="528"/>
                  </a:lnTo>
                  <a:lnTo>
                    <a:pt x="446" y="562"/>
                  </a:lnTo>
                  <a:lnTo>
                    <a:pt x="414" y="596"/>
                  </a:lnTo>
                  <a:lnTo>
                    <a:pt x="376" y="632"/>
                  </a:lnTo>
                  <a:lnTo>
                    <a:pt x="336" y="666"/>
                  </a:lnTo>
                  <a:lnTo>
                    <a:pt x="294" y="702"/>
                  </a:lnTo>
                  <a:lnTo>
                    <a:pt x="250" y="738"/>
                  </a:lnTo>
                  <a:lnTo>
                    <a:pt x="204" y="774"/>
                  </a:lnTo>
                  <a:lnTo>
                    <a:pt x="106" y="848"/>
                  </a:lnTo>
                  <a:lnTo>
                    <a:pt x="0" y="918"/>
                  </a:lnTo>
                  <a:lnTo>
                    <a:pt x="0" y="1012"/>
                  </a:lnTo>
                  <a:lnTo>
                    <a:pt x="0" y="1108"/>
                  </a:lnTo>
                  <a:lnTo>
                    <a:pt x="0" y="1108"/>
                  </a:lnTo>
                  <a:lnTo>
                    <a:pt x="16" y="1118"/>
                  </a:lnTo>
                  <a:lnTo>
                    <a:pt x="16" y="1118"/>
                  </a:lnTo>
                  <a:lnTo>
                    <a:pt x="142" y="1058"/>
                  </a:lnTo>
                  <a:lnTo>
                    <a:pt x="268" y="1002"/>
                  </a:lnTo>
                  <a:lnTo>
                    <a:pt x="328" y="978"/>
                  </a:lnTo>
                  <a:lnTo>
                    <a:pt x="388" y="954"/>
                  </a:lnTo>
                  <a:lnTo>
                    <a:pt x="448" y="932"/>
                  </a:lnTo>
                  <a:lnTo>
                    <a:pt x="504" y="914"/>
                  </a:lnTo>
                  <a:lnTo>
                    <a:pt x="558" y="898"/>
                  </a:lnTo>
                  <a:lnTo>
                    <a:pt x="610" y="882"/>
                  </a:lnTo>
                  <a:lnTo>
                    <a:pt x="660" y="872"/>
                  </a:lnTo>
                  <a:lnTo>
                    <a:pt x="706" y="862"/>
                  </a:lnTo>
                  <a:lnTo>
                    <a:pt x="748" y="858"/>
                  </a:lnTo>
                  <a:lnTo>
                    <a:pt x="786" y="856"/>
                  </a:lnTo>
                  <a:lnTo>
                    <a:pt x="820" y="856"/>
                  </a:lnTo>
                  <a:lnTo>
                    <a:pt x="852" y="862"/>
                  </a:lnTo>
                  <a:lnTo>
                    <a:pt x="852" y="862"/>
                  </a:lnTo>
                  <a:lnTo>
                    <a:pt x="878" y="898"/>
                  </a:lnTo>
                  <a:lnTo>
                    <a:pt x="902" y="936"/>
                  </a:lnTo>
                  <a:lnTo>
                    <a:pt x="922" y="976"/>
                  </a:lnTo>
                  <a:lnTo>
                    <a:pt x="940" y="1018"/>
                  </a:lnTo>
                  <a:lnTo>
                    <a:pt x="958" y="1060"/>
                  </a:lnTo>
                  <a:lnTo>
                    <a:pt x="974" y="1106"/>
                  </a:lnTo>
                  <a:lnTo>
                    <a:pt x="1002" y="1200"/>
                  </a:lnTo>
                  <a:lnTo>
                    <a:pt x="1002" y="1200"/>
                  </a:lnTo>
                  <a:lnTo>
                    <a:pt x="1016" y="1250"/>
                  </a:lnTo>
                  <a:lnTo>
                    <a:pt x="1026" y="1300"/>
                  </a:lnTo>
                  <a:lnTo>
                    <a:pt x="1036" y="1348"/>
                  </a:lnTo>
                  <a:lnTo>
                    <a:pt x="1042" y="1396"/>
                  </a:lnTo>
                  <a:lnTo>
                    <a:pt x="1046" y="1442"/>
                  </a:lnTo>
                  <a:lnTo>
                    <a:pt x="1048" y="1490"/>
                  </a:lnTo>
                  <a:lnTo>
                    <a:pt x="1046" y="1534"/>
                  </a:lnTo>
                  <a:lnTo>
                    <a:pt x="1040" y="1576"/>
                  </a:lnTo>
                  <a:lnTo>
                    <a:pt x="1040" y="1576"/>
                  </a:lnTo>
                  <a:lnTo>
                    <a:pt x="1094" y="1642"/>
                  </a:lnTo>
                  <a:lnTo>
                    <a:pt x="1144" y="1694"/>
                  </a:lnTo>
                  <a:lnTo>
                    <a:pt x="1168" y="1718"/>
                  </a:lnTo>
                  <a:lnTo>
                    <a:pt x="1194" y="1740"/>
                  </a:lnTo>
                  <a:lnTo>
                    <a:pt x="1248" y="1784"/>
                  </a:lnTo>
                  <a:lnTo>
                    <a:pt x="1248" y="1784"/>
                  </a:lnTo>
                  <a:lnTo>
                    <a:pt x="1262" y="1700"/>
                  </a:lnTo>
                  <a:lnTo>
                    <a:pt x="1272" y="1618"/>
                  </a:lnTo>
                  <a:lnTo>
                    <a:pt x="1282" y="1536"/>
                  </a:lnTo>
                  <a:lnTo>
                    <a:pt x="1290" y="1454"/>
                  </a:lnTo>
                  <a:lnTo>
                    <a:pt x="1296" y="1374"/>
                  </a:lnTo>
                  <a:lnTo>
                    <a:pt x="1302" y="1292"/>
                  </a:lnTo>
                  <a:lnTo>
                    <a:pt x="1304" y="1210"/>
                  </a:lnTo>
                  <a:lnTo>
                    <a:pt x="1304" y="1126"/>
                  </a:lnTo>
                  <a:lnTo>
                    <a:pt x="1304" y="1126"/>
                  </a:lnTo>
                  <a:lnTo>
                    <a:pt x="1304" y="1020"/>
                  </a:lnTo>
                  <a:lnTo>
                    <a:pt x="1300" y="918"/>
                  </a:lnTo>
                  <a:lnTo>
                    <a:pt x="1296" y="816"/>
                  </a:lnTo>
                  <a:lnTo>
                    <a:pt x="1288" y="716"/>
                  </a:lnTo>
                  <a:lnTo>
                    <a:pt x="1278" y="618"/>
                  </a:lnTo>
                  <a:lnTo>
                    <a:pt x="1264" y="522"/>
                  </a:lnTo>
                  <a:lnTo>
                    <a:pt x="1248" y="428"/>
                  </a:lnTo>
                  <a:lnTo>
                    <a:pt x="1230" y="336"/>
                  </a:lnTo>
                  <a:lnTo>
                    <a:pt x="1230" y="336"/>
                  </a:lnTo>
                  <a:lnTo>
                    <a:pt x="1180" y="288"/>
                  </a:lnTo>
                  <a:lnTo>
                    <a:pt x="1130" y="244"/>
                  </a:lnTo>
                  <a:lnTo>
                    <a:pt x="1080" y="200"/>
                  </a:lnTo>
                  <a:lnTo>
                    <a:pt x="1026" y="156"/>
                  </a:lnTo>
                  <a:lnTo>
                    <a:pt x="972" y="116"/>
                  </a:lnTo>
                  <a:lnTo>
                    <a:pt x="918" y="76"/>
                  </a:lnTo>
                  <a:lnTo>
                    <a:pt x="862" y="38"/>
                  </a:lnTo>
                  <a:lnTo>
                    <a:pt x="806" y="0"/>
                  </a:lnTo>
                  <a:lnTo>
                    <a:pt x="272" y="0"/>
                  </a:lnTo>
                  <a:lnTo>
                    <a:pt x="272" y="0"/>
                  </a:lnTo>
                  <a:lnTo>
                    <a:pt x="360" y="72"/>
                  </a:lnTo>
                  <a:lnTo>
                    <a:pt x="360" y="72"/>
                  </a:lnTo>
                  <a:lnTo>
                    <a:pt x="394" y="108"/>
                  </a:lnTo>
                  <a:lnTo>
                    <a:pt x="426" y="146"/>
                  </a:lnTo>
                  <a:lnTo>
                    <a:pt x="458" y="184"/>
                  </a:lnTo>
                  <a:lnTo>
                    <a:pt x="486" y="222"/>
                  </a:lnTo>
                  <a:lnTo>
                    <a:pt x="510" y="260"/>
                  </a:lnTo>
                  <a:lnTo>
                    <a:pt x="532" y="300"/>
                  </a:lnTo>
                  <a:lnTo>
                    <a:pt x="552" y="336"/>
                  </a:lnTo>
                  <a:lnTo>
                    <a:pt x="568" y="372"/>
                  </a:lnTo>
                  <a:lnTo>
                    <a:pt x="568" y="372"/>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1" name="Freeform 6"/>
            <p:cNvSpPr>
              <a:spLocks noEditPoints="1"/>
            </p:cNvSpPr>
            <p:nvPr userDrawn="1"/>
          </p:nvSpPr>
          <p:spPr bwMode="auto">
            <a:xfrm>
              <a:off x="5002213" y="1606550"/>
              <a:ext cx="1336675" cy="1314450"/>
            </a:xfrm>
            <a:custGeom>
              <a:avLst/>
              <a:gdLst/>
              <a:ahLst/>
              <a:cxnLst>
                <a:cxn ang="0">
                  <a:pos x="364" y="764"/>
                </a:cxn>
                <a:cxn ang="0">
                  <a:pos x="400" y="734"/>
                </a:cxn>
                <a:cxn ang="0">
                  <a:pos x="448" y="654"/>
                </a:cxn>
                <a:cxn ang="0">
                  <a:pos x="464" y="564"/>
                </a:cxn>
                <a:cxn ang="0">
                  <a:pos x="524" y="646"/>
                </a:cxn>
                <a:cxn ang="0">
                  <a:pos x="618" y="750"/>
                </a:cxn>
                <a:cxn ang="0">
                  <a:pos x="710" y="828"/>
                </a:cxn>
                <a:cxn ang="0">
                  <a:pos x="738" y="760"/>
                </a:cxn>
                <a:cxn ang="0">
                  <a:pos x="746" y="650"/>
                </a:cxn>
                <a:cxn ang="0">
                  <a:pos x="654" y="508"/>
                </a:cxn>
                <a:cxn ang="0">
                  <a:pos x="616" y="452"/>
                </a:cxn>
                <a:cxn ang="0">
                  <a:pos x="708" y="384"/>
                </a:cxn>
                <a:cxn ang="0">
                  <a:pos x="842" y="114"/>
                </a:cxn>
                <a:cxn ang="0">
                  <a:pos x="674" y="206"/>
                </a:cxn>
                <a:cxn ang="0">
                  <a:pos x="482" y="216"/>
                </a:cxn>
                <a:cxn ang="0">
                  <a:pos x="388" y="20"/>
                </a:cxn>
                <a:cxn ang="0">
                  <a:pos x="346" y="16"/>
                </a:cxn>
                <a:cxn ang="0">
                  <a:pos x="252" y="2"/>
                </a:cxn>
                <a:cxn ang="0">
                  <a:pos x="238" y="38"/>
                </a:cxn>
                <a:cxn ang="0">
                  <a:pos x="266" y="162"/>
                </a:cxn>
                <a:cxn ang="0">
                  <a:pos x="324" y="296"/>
                </a:cxn>
                <a:cxn ang="0">
                  <a:pos x="322" y="326"/>
                </a:cxn>
                <a:cxn ang="0">
                  <a:pos x="228" y="310"/>
                </a:cxn>
                <a:cxn ang="0">
                  <a:pos x="134" y="326"/>
                </a:cxn>
                <a:cxn ang="0">
                  <a:pos x="88" y="350"/>
                </a:cxn>
                <a:cxn ang="0">
                  <a:pos x="44" y="386"/>
                </a:cxn>
                <a:cxn ang="0">
                  <a:pos x="8" y="428"/>
                </a:cxn>
                <a:cxn ang="0">
                  <a:pos x="0" y="660"/>
                </a:cxn>
                <a:cxn ang="0">
                  <a:pos x="22" y="698"/>
                </a:cxn>
                <a:cxn ang="0">
                  <a:pos x="68" y="750"/>
                </a:cxn>
                <a:cxn ang="0">
                  <a:pos x="130" y="788"/>
                </a:cxn>
                <a:cxn ang="0">
                  <a:pos x="200" y="804"/>
                </a:cxn>
                <a:cxn ang="0">
                  <a:pos x="274" y="800"/>
                </a:cxn>
                <a:cxn ang="0">
                  <a:pos x="350" y="772"/>
                </a:cxn>
                <a:cxn ang="0">
                  <a:pos x="162" y="452"/>
                </a:cxn>
                <a:cxn ang="0">
                  <a:pos x="230" y="446"/>
                </a:cxn>
                <a:cxn ang="0">
                  <a:pos x="290" y="474"/>
                </a:cxn>
                <a:cxn ang="0">
                  <a:pos x="308" y="498"/>
                </a:cxn>
                <a:cxn ang="0">
                  <a:pos x="324" y="530"/>
                </a:cxn>
                <a:cxn ang="0">
                  <a:pos x="330" y="590"/>
                </a:cxn>
                <a:cxn ang="0">
                  <a:pos x="294" y="644"/>
                </a:cxn>
                <a:cxn ang="0">
                  <a:pos x="254" y="670"/>
                </a:cxn>
                <a:cxn ang="0">
                  <a:pos x="192" y="676"/>
                </a:cxn>
                <a:cxn ang="0">
                  <a:pos x="138" y="640"/>
                </a:cxn>
                <a:cxn ang="0">
                  <a:pos x="118" y="610"/>
                </a:cxn>
                <a:cxn ang="0">
                  <a:pos x="106" y="576"/>
                </a:cxn>
                <a:cxn ang="0">
                  <a:pos x="108" y="530"/>
                </a:cxn>
                <a:cxn ang="0">
                  <a:pos x="142" y="468"/>
                </a:cxn>
                <a:cxn ang="0">
                  <a:pos x="162" y="452"/>
                </a:cxn>
              </a:cxnLst>
              <a:rect l="0" t="0" r="r" b="b"/>
              <a:pathLst>
                <a:path w="842" h="828">
                  <a:moveTo>
                    <a:pt x="350" y="772"/>
                  </a:moveTo>
                  <a:lnTo>
                    <a:pt x="350" y="772"/>
                  </a:lnTo>
                  <a:lnTo>
                    <a:pt x="364" y="764"/>
                  </a:lnTo>
                  <a:lnTo>
                    <a:pt x="378" y="756"/>
                  </a:lnTo>
                  <a:lnTo>
                    <a:pt x="390" y="746"/>
                  </a:lnTo>
                  <a:lnTo>
                    <a:pt x="400" y="734"/>
                  </a:lnTo>
                  <a:lnTo>
                    <a:pt x="420" y="710"/>
                  </a:lnTo>
                  <a:lnTo>
                    <a:pt x="436" y="682"/>
                  </a:lnTo>
                  <a:lnTo>
                    <a:pt x="448" y="654"/>
                  </a:lnTo>
                  <a:lnTo>
                    <a:pt x="456" y="624"/>
                  </a:lnTo>
                  <a:lnTo>
                    <a:pt x="462" y="594"/>
                  </a:lnTo>
                  <a:lnTo>
                    <a:pt x="464" y="564"/>
                  </a:lnTo>
                  <a:lnTo>
                    <a:pt x="464" y="564"/>
                  </a:lnTo>
                  <a:lnTo>
                    <a:pt x="494" y="606"/>
                  </a:lnTo>
                  <a:lnTo>
                    <a:pt x="524" y="646"/>
                  </a:lnTo>
                  <a:lnTo>
                    <a:pt x="554" y="682"/>
                  </a:lnTo>
                  <a:lnTo>
                    <a:pt x="586" y="718"/>
                  </a:lnTo>
                  <a:lnTo>
                    <a:pt x="618" y="750"/>
                  </a:lnTo>
                  <a:lnTo>
                    <a:pt x="650" y="780"/>
                  </a:lnTo>
                  <a:lnTo>
                    <a:pt x="680" y="806"/>
                  </a:lnTo>
                  <a:lnTo>
                    <a:pt x="710" y="828"/>
                  </a:lnTo>
                  <a:lnTo>
                    <a:pt x="710" y="828"/>
                  </a:lnTo>
                  <a:lnTo>
                    <a:pt x="724" y="796"/>
                  </a:lnTo>
                  <a:lnTo>
                    <a:pt x="738" y="760"/>
                  </a:lnTo>
                  <a:lnTo>
                    <a:pt x="766" y="678"/>
                  </a:lnTo>
                  <a:lnTo>
                    <a:pt x="766" y="678"/>
                  </a:lnTo>
                  <a:lnTo>
                    <a:pt x="746" y="650"/>
                  </a:lnTo>
                  <a:lnTo>
                    <a:pt x="726" y="622"/>
                  </a:lnTo>
                  <a:lnTo>
                    <a:pt x="690" y="564"/>
                  </a:lnTo>
                  <a:lnTo>
                    <a:pt x="654" y="508"/>
                  </a:lnTo>
                  <a:lnTo>
                    <a:pt x="636" y="480"/>
                  </a:lnTo>
                  <a:lnTo>
                    <a:pt x="616" y="452"/>
                  </a:lnTo>
                  <a:lnTo>
                    <a:pt x="616" y="452"/>
                  </a:lnTo>
                  <a:lnTo>
                    <a:pt x="632" y="438"/>
                  </a:lnTo>
                  <a:lnTo>
                    <a:pt x="654" y="420"/>
                  </a:lnTo>
                  <a:lnTo>
                    <a:pt x="708" y="384"/>
                  </a:lnTo>
                  <a:lnTo>
                    <a:pt x="772" y="344"/>
                  </a:lnTo>
                  <a:lnTo>
                    <a:pt x="842" y="302"/>
                  </a:lnTo>
                  <a:lnTo>
                    <a:pt x="842" y="114"/>
                  </a:lnTo>
                  <a:lnTo>
                    <a:pt x="842" y="114"/>
                  </a:lnTo>
                  <a:lnTo>
                    <a:pt x="762" y="158"/>
                  </a:lnTo>
                  <a:lnTo>
                    <a:pt x="674" y="206"/>
                  </a:lnTo>
                  <a:lnTo>
                    <a:pt x="520" y="282"/>
                  </a:lnTo>
                  <a:lnTo>
                    <a:pt x="520" y="282"/>
                  </a:lnTo>
                  <a:lnTo>
                    <a:pt x="482" y="216"/>
                  </a:lnTo>
                  <a:lnTo>
                    <a:pt x="448" y="150"/>
                  </a:lnTo>
                  <a:lnTo>
                    <a:pt x="416" y="86"/>
                  </a:lnTo>
                  <a:lnTo>
                    <a:pt x="388" y="20"/>
                  </a:lnTo>
                  <a:lnTo>
                    <a:pt x="388" y="20"/>
                  </a:lnTo>
                  <a:lnTo>
                    <a:pt x="368" y="18"/>
                  </a:lnTo>
                  <a:lnTo>
                    <a:pt x="346" y="16"/>
                  </a:lnTo>
                  <a:lnTo>
                    <a:pt x="306" y="10"/>
                  </a:lnTo>
                  <a:lnTo>
                    <a:pt x="268" y="4"/>
                  </a:lnTo>
                  <a:lnTo>
                    <a:pt x="252" y="2"/>
                  </a:lnTo>
                  <a:lnTo>
                    <a:pt x="238" y="0"/>
                  </a:lnTo>
                  <a:lnTo>
                    <a:pt x="238" y="0"/>
                  </a:lnTo>
                  <a:lnTo>
                    <a:pt x="238" y="38"/>
                  </a:lnTo>
                  <a:lnTo>
                    <a:pt x="244" y="78"/>
                  </a:lnTo>
                  <a:lnTo>
                    <a:pt x="254" y="120"/>
                  </a:lnTo>
                  <a:lnTo>
                    <a:pt x="266" y="162"/>
                  </a:lnTo>
                  <a:lnTo>
                    <a:pt x="282" y="208"/>
                  </a:lnTo>
                  <a:lnTo>
                    <a:pt x="300" y="252"/>
                  </a:lnTo>
                  <a:lnTo>
                    <a:pt x="324" y="296"/>
                  </a:lnTo>
                  <a:lnTo>
                    <a:pt x="350" y="340"/>
                  </a:lnTo>
                  <a:lnTo>
                    <a:pt x="350" y="340"/>
                  </a:lnTo>
                  <a:lnTo>
                    <a:pt x="322" y="326"/>
                  </a:lnTo>
                  <a:lnTo>
                    <a:pt x="290" y="318"/>
                  </a:lnTo>
                  <a:lnTo>
                    <a:pt x="260" y="312"/>
                  </a:lnTo>
                  <a:lnTo>
                    <a:pt x="228" y="310"/>
                  </a:lnTo>
                  <a:lnTo>
                    <a:pt x="196" y="312"/>
                  </a:lnTo>
                  <a:lnTo>
                    <a:pt x="164" y="318"/>
                  </a:lnTo>
                  <a:lnTo>
                    <a:pt x="134" y="326"/>
                  </a:lnTo>
                  <a:lnTo>
                    <a:pt x="104" y="340"/>
                  </a:lnTo>
                  <a:lnTo>
                    <a:pt x="104" y="340"/>
                  </a:lnTo>
                  <a:lnTo>
                    <a:pt x="88" y="350"/>
                  </a:lnTo>
                  <a:lnTo>
                    <a:pt x="72" y="362"/>
                  </a:lnTo>
                  <a:lnTo>
                    <a:pt x="56" y="374"/>
                  </a:lnTo>
                  <a:lnTo>
                    <a:pt x="44" y="386"/>
                  </a:lnTo>
                  <a:lnTo>
                    <a:pt x="30" y="400"/>
                  </a:lnTo>
                  <a:lnTo>
                    <a:pt x="20" y="414"/>
                  </a:lnTo>
                  <a:lnTo>
                    <a:pt x="8" y="428"/>
                  </a:lnTo>
                  <a:lnTo>
                    <a:pt x="0" y="444"/>
                  </a:lnTo>
                  <a:lnTo>
                    <a:pt x="0" y="660"/>
                  </a:lnTo>
                  <a:lnTo>
                    <a:pt x="0" y="660"/>
                  </a:lnTo>
                  <a:lnTo>
                    <a:pt x="10" y="678"/>
                  </a:lnTo>
                  <a:lnTo>
                    <a:pt x="10" y="678"/>
                  </a:lnTo>
                  <a:lnTo>
                    <a:pt x="22" y="698"/>
                  </a:lnTo>
                  <a:lnTo>
                    <a:pt x="36" y="718"/>
                  </a:lnTo>
                  <a:lnTo>
                    <a:pt x="52" y="734"/>
                  </a:lnTo>
                  <a:lnTo>
                    <a:pt x="68" y="750"/>
                  </a:lnTo>
                  <a:lnTo>
                    <a:pt x="88" y="764"/>
                  </a:lnTo>
                  <a:lnTo>
                    <a:pt x="108" y="778"/>
                  </a:lnTo>
                  <a:lnTo>
                    <a:pt x="130" y="788"/>
                  </a:lnTo>
                  <a:lnTo>
                    <a:pt x="152" y="796"/>
                  </a:lnTo>
                  <a:lnTo>
                    <a:pt x="176" y="802"/>
                  </a:lnTo>
                  <a:lnTo>
                    <a:pt x="200" y="804"/>
                  </a:lnTo>
                  <a:lnTo>
                    <a:pt x="224" y="806"/>
                  </a:lnTo>
                  <a:lnTo>
                    <a:pt x="250" y="804"/>
                  </a:lnTo>
                  <a:lnTo>
                    <a:pt x="274" y="800"/>
                  </a:lnTo>
                  <a:lnTo>
                    <a:pt x="300" y="794"/>
                  </a:lnTo>
                  <a:lnTo>
                    <a:pt x="326" y="784"/>
                  </a:lnTo>
                  <a:lnTo>
                    <a:pt x="350" y="772"/>
                  </a:lnTo>
                  <a:lnTo>
                    <a:pt x="350" y="772"/>
                  </a:lnTo>
                  <a:close/>
                  <a:moveTo>
                    <a:pt x="162" y="452"/>
                  </a:moveTo>
                  <a:lnTo>
                    <a:pt x="162" y="452"/>
                  </a:lnTo>
                  <a:lnTo>
                    <a:pt x="184" y="446"/>
                  </a:lnTo>
                  <a:lnTo>
                    <a:pt x="206" y="444"/>
                  </a:lnTo>
                  <a:lnTo>
                    <a:pt x="230" y="446"/>
                  </a:lnTo>
                  <a:lnTo>
                    <a:pt x="252" y="452"/>
                  </a:lnTo>
                  <a:lnTo>
                    <a:pt x="272" y="460"/>
                  </a:lnTo>
                  <a:lnTo>
                    <a:pt x="290" y="474"/>
                  </a:lnTo>
                  <a:lnTo>
                    <a:pt x="296" y="480"/>
                  </a:lnTo>
                  <a:lnTo>
                    <a:pt x="304" y="490"/>
                  </a:lnTo>
                  <a:lnTo>
                    <a:pt x="308" y="498"/>
                  </a:lnTo>
                  <a:lnTo>
                    <a:pt x="312" y="508"/>
                  </a:lnTo>
                  <a:lnTo>
                    <a:pt x="312" y="508"/>
                  </a:lnTo>
                  <a:lnTo>
                    <a:pt x="324" y="530"/>
                  </a:lnTo>
                  <a:lnTo>
                    <a:pt x="330" y="550"/>
                  </a:lnTo>
                  <a:lnTo>
                    <a:pt x="332" y="570"/>
                  </a:lnTo>
                  <a:lnTo>
                    <a:pt x="330" y="590"/>
                  </a:lnTo>
                  <a:lnTo>
                    <a:pt x="322" y="610"/>
                  </a:lnTo>
                  <a:lnTo>
                    <a:pt x="310" y="628"/>
                  </a:lnTo>
                  <a:lnTo>
                    <a:pt x="294" y="644"/>
                  </a:lnTo>
                  <a:lnTo>
                    <a:pt x="274" y="658"/>
                  </a:lnTo>
                  <a:lnTo>
                    <a:pt x="274" y="658"/>
                  </a:lnTo>
                  <a:lnTo>
                    <a:pt x="254" y="670"/>
                  </a:lnTo>
                  <a:lnTo>
                    <a:pt x="232" y="676"/>
                  </a:lnTo>
                  <a:lnTo>
                    <a:pt x="212" y="678"/>
                  </a:lnTo>
                  <a:lnTo>
                    <a:pt x="192" y="676"/>
                  </a:lnTo>
                  <a:lnTo>
                    <a:pt x="174" y="668"/>
                  </a:lnTo>
                  <a:lnTo>
                    <a:pt x="156" y="656"/>
                  </a:lnTo>
                  <a:lnTo>
                    <a:pt x="138" y="640"/>
                  </a:lnTo>
                  <a:lnTo>
                    <a:pt x="124" y="622"/>
                  </a:lnTo>
                  <a:lnTo>
                    <a:pt x="124" y="622"/>
                  </a:lnTo>
                  <a:lnTo>
                    <a:pt x="118" y="610"/>
                  </a:lnTo>
                  <a:lnTo>
                    <a:pt x="112" y="600"/>
                  </a:lnTo>
                  <a:lnTo>
                    <a:pt x="108" y="588"/>
                  </a:lnTo>
                  <a:lnTo>
                    <a:pt x="106" y="576"/>
                  </a:lnTo>
                  <a:lnTo>
                    <a:pt x="104" y="564"/>
                  </a:lnTo>
                  <a:lnTo>
                    <a:pt x="104" y="552"/>
                  </a:lnTo>
                  <a:lnTo>
                    <a:pt x="108" y="530"/>
                  </a:lnTo>
                  <a:lnTo>
                    <a:pt x="114" y="508"/>
                  </a:lnTo>
                  <a:lnTo>
                    <a:pt x="126" y="486"/>
                  </a:lnTo>
                  <a:lnTo>
                    <a:pt x="142" y="468"/>
                  </a:lnTo>
                  <a:lnTo>
                    <a:pt x="152" y="460"/>
                  </a:lnTo>
                  <a:lnTo>
                    <a:pt x="162" y="452"/>
                  </a:lnTo>
                  <a:lnTo>
                    <a:pt x="162" y="452"/>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2" name="Freeform 7"/>
            <p:cNvSpPr>
              <a:spLocks noEditPoints="1"/>
            </p:cNvSpPr>
            <p:nvPr userDrawn="1"/>
          </p:nvSpPr>
          <p:spPr bwMode="auto">
            <a:xfrm>
              <a:off x="6853238" y="1606550"/>
              <a:ext cx="1397000" cy="1314450"/>
            </a:xfrm>
            <a:custGeom>
              <a:avLst/>
              <a:gdLst/>
              <a:ahLst/>
              <a:cxnLst>
                <a:cxn ang="0">
                  <a:pos x="84" y="344"/>
                </a:cxn>
                <a:cxn ang="0">
                  <a:pos x="224" y="438"/>
                </a:cxn>
                <a:cxn ang="0">
                  <a:pos x="220" y="480"/>
                </a:cxn>
                <a:cxn ang="0">
                  <a:pos x="130" y="622"/>
                </a:cxn>
                <a:cxn ang="0">
                  <a:pos x="90" y="678"/>
                </a:cxn>
                <a:cxn ang="0">
                  <a:pos x="146" y="828"/>
                </a:cxn>
                <a:cxn ang="0">
                  <a:pos x="206" y="780"/>
                </a:cxn>
                <a:cxn ang="0">
                  <a:pos x="300" y="682"/>
                </a:cxn>
                <a:cxn ang="0">
                  <a:pos x="390" y="564"/>
                </a:cxn>
                <a:cxn ang="0">
                  <a:pos x="398" y="624"/>
                </a:cxn>
                <a:cxn ang="0">
                  <a:pos x="436" y="710"/>
                </a:cxn>
                <a:cxn ang="0">
                  <a:pos x="478" y="756"/>
                </a:cxn>
                <a:cxn ang="0">
                  <a:pos x="504" y="772"/>
                </a:cxn>
                <a:cxn ang="0">
                  <a:pos x="580" y="800"/>
                </a:cxn>
                <a:cxn ang="0">
                  <a:pos x="654" y="804"/>
                </a:cxn>
                <a:cxn ang="0">
                  <a:pos x="724" y="788"/>
                </a:cxn>
                <a:cxn ang="0">
                  <a:pos x="784" y="750"/>
                </a:cxn>
                <a:cxn ang="0">
                  <a:pos x="830" y="698"/>
                </a:cxn>
                <a:cxn ang="0">
                  <a:pos x="856" y="656"/>
                </a:cxn>
                <a:cxn ang="0">
                  <a:pos x="878" y="588"/>
                </a:cxn>
                <a:cxn ang="0">
                  <a:pos x="878" y="518"/>
                </a:cxn>
                <a:cxn ang="0">
                  <a:pos x="856" y="450"/>
                </a:cxn>
                <a:cxn ang="0">
                  <a:pos x="812" y="388"/>
                </a:cxn>
                <a:cxn ang="0">
                  <a:pos x="748" y="340"/>
                </a:cxn>
                <a:cxn ang="0">
                  <a:pos x="690" y="318"/>
                </a:cxn>
                <a:cxn ang="0">
                  <a:pos x="594" y="312"/>
                </a:cxn>
                <a:cxn ang="0">
                  <a:pos x="504" y="340"/>
                </a:cxn>
                <a:cxn ang="0">
                  <a:pos x="554" y="252"/>
                </a:cxn>
                <a:cxn ang="0">
                  <a:pos x="600" y="120"/>
                </a:cxn>
                <a:cxn ang="0">
                  <a:pos x="616" y="0"/>
                </a:cxn>
                <a:cxn ang="0">
                  <a:pos x="586" y="4"/>
                </a:cxn>
                <a:cxn ang="0">
                  <a:pos x="488" y="18"/>
                </a:cxn>
                <a:cxn ang="0">
                  <a:pos x="438" y="86"/>
                </a:cxn>
                <a:cxn ang="0">
                  <a:pos x="334" y="282"/>
                </a:cxn>
                <a:cxn ang="0">
                  <a:pos x="188" y="208"/>
                </a:cxn>
                <a:cxn ang="0">
                  <a:pos x="12" y="106"/>
                </a:cxn>
                <a:cxn ang="0">
                  <a:pos x="0" y="112"/>
                </a:cxn>
                <a:cxn ang="0">
                  <a:pos x="14" y="252"/>
                </a:cxn>
                <a:cxn ang="0">
                  <a:pos x="542" y="508"/>
                </a:cxn>
                <a:cxn ang="0">
                  <a:pos x="552" y="490"/>
                </a:cxn>
                <a:cxn ang="0">
                  <a:pos x="582" y="460"/>
                </a:cxn>
                <a:cxn ang="0">
                  <a:pos x="648" y="444"/>
                </a:cxn>
                <a:cxn ang="0">
                  <a:pos x="692" y="452"/>
                </a:cxn>
                <a:cxn ang="0">
                  <a:pos x="728" y="486"/>
                </a:cxn>
                <a:cxn ang="0">
                  <a:pos x="750" y="552"/>
                </a:cxn>
                <a:cxn ang="0">
                  <a:pos x="742" y="600"/>
                </a:cxn>
                <a:cxn ang="0">
                  <a:pos x="730" y="622"/>
                </a:cxn>
                <a:cxn ang="0">
                  <a:pos x="680" y="668"/>
                </a:cxn>
                <a:cxn ang="0">
                  <a:pos x="622" y="676"/>
                </a:cxn>
                <a:cxn ang="0">
                  <a:pos x="580" y="658"/>
                </a:cxn>
                <a:cxn ang="0">
                  <a:pos x="532" y="610"/>
                </a:cxn>
                <a:cxn ang="0">
                  <a:pos x="524" y="550"/>
                </a:cxn>
                <a:cxn ang="0">
                  <a:pos x="542" y="508"/>
                </a:cxn>
              </a:cxnLst>
              <a:rect l="0" t="0" r="r" b="b"/>
              <a:pathLst>
                <a:path w="880" h="828">
                  <a:moveTo>
                    <a:pt x="14" y="302"/>
                  </a:moveTo>
                  <a:lnTo>
                    <a:pt x="14" y="302"/>
                  </a:lnTo>
                  <a:lnTo>
                    <a:pt x="84" y="344"/>
                  </a:lnTo>
                  <a:lnTo>
                    <a:pt x="148" y="384"/>
                  </a:lnTo>
                  <a:lnTo>
                    <a:pt x="202" y="420"/>
                  </a:lnTo>
                  <a:lnTo>
                    <a:pt x="224" y="438"/>
                  </a:lnTo>
                  <a:lnTo>
                    <a:pt x="240" y="452"/>
                  </a:lnTo>
                  <a:lnTo>
                    <a:pt x="240" y="452"/>
                  </a:lnTo>
                  <a:lnTo>
                    <a:pt x="220" y="480"/>
                  </a:lnTo>
                  <a:lnTo>
                    <a:pt x="200" y="508"/>
                  </a:lnTo>
                  <a:lnTo>
                    <a:pt x="166" y="564"/>
                  </a:lnTo>
                  <a:lnTo>
                    <a:pt x="130" y="622"/>
                  </a:lnTo>
                  <a:lnTo>
                    <a:pt x="110" y="650"/>
                  </a:lnTo>
                  <a:lnTo>
                    <a:pt x="90" y="678"/>
                  </a:lnTo>
                  <a:lnTo>
                    <a:pt x="90" y="678"/>
                  </a:lnTo>
                  <a:lnTo>
                    <a:pt x="118" y="760"/>
                  </a:lnTo>
                  <a:lnTo>
                    <a:pt x="132" y="796"/>
                  </a:lnTo>
                  <a:lnTo>
                    <a:pt x="146" y="828"/>
                  </a:lnTo>
                  <a:lnTo>
                    <a:pt x="146" y="828"/>
                  </a:lnTo>
                  <a:lnTo>
                    <a:pt x="176" y="806"/>
                  </a:lnTo>
                  <a:lnTo>
                    <a:pt x="206" y="780"/>
                  </a:lnTo>
                  <a:lnTo>
                    <a:pt x="236" y="750"/>
                  </a:lnTo>
                  <a:lnTo>
                    <a:pt x="268" y="718"/>
                  </a:lnTo>
                  <a:lnTo>
                    <a:pt x="300" y="682"/>
                  </a:lnTo>
                  <a:lnTo>
                    <a:pt x="332" y="646"/>
                  </a:lnTo>
                  <a:lnTo>
                    <a:pt x="362" y="606"/>
                  </a:lnTo>
                  <a:lnTo>
                    <a:pt x="390" y="564"/>
                  </a:lnTo>
                  <a:lnTo>
                    <a:pt x="390" y="564"/>
                  </a:lnTo>
                  <a:lnTo>
                    <a:pt x="392" y="594"/>
                  </a:lnTo>
                  <a:lnTo>
                    <a:pt x="398" y="624"/>
                  </a:lnTo>
                  <a:lnTo>
                    <a:pt x="406" y="654"/>
                  </a:lnTo>
                  <a:lnTo>
                    <a:pt x="420" y="682"/>
                  </a:lnTo>
                  <a:lnTo>
                    <a:pt x="436" y="710"/>
                  </a:lnTo>
                  <a:lnTo>
                    <a:pt x="454" y="734"/>
                  </a:lnTo>
                  <a:lnTo>
                    <a:pt x="466" y="746"/>
                  </a:lnTo>
                  <a:lnTo>
                    <a:pt x="478" y="756"/>
                  </a:lnTo>
                  <a:lnTo>
                    <a:pt x="490" y="764"/>
                  </a:lnTo>
                  <a:lnTo>
                    <a:pt x="504" y="772"/>
                  </a:lnTo>
                  <a:lnTo>
                    <a:pt x="504" y="772"/>
                  </a:lnTo>
                  <a:lnTo>
                    <a:pt x="528" y="784"/>
                  </a:lnTo>
                  <a:lnTo>
                    <a:pt x="554" y="794"/>
                  </a:lnTo>
                  <a:lnTo>
                    <a:pt x="580" y="800"/>
                  </a:lnTo>
                  <a:lnTo>
                    <a:pt x="604" y="804"/>
                  </a:lnTo>
                  <a:lnTo>
                    <a:pt x="630" y="806"/>
                  </a:lnTo>
                  <a:lnTo>
                    <a:pt x="654" y="804"/>
                  </a:lnTo>
                  <a:lnTo>
                    <a:pt x="678" y="802"/>
                  </a:lnTo>
                  <a:lnTo>
                    <a:pt x="702" y="796"/>
                  </a:lnTo>
                  <a:lnTo>
                    <a:pt x="724" y="788"/>
                  </a:lnTo>
                  <a:lnTo>
                    <a:pt x="746" y="778"/>
                  </a:lnTo>
                  <a:lnTo>
                    <a:pt x="766" y="764"/>
                  </a:lnTo>
                  <a:lnTo>
                    <a:pt x="784" y="750"/>
                  </a:lnTo>
                  <a:lnTo>
                    <a:pt x="802" y="734"/>
                  </a:lnTo>
                  <a:lnTo>
                    <a:pt x="818" y="718"/>
                  </a:lnTo>
                  <a:lnTo>
                    <a:pt x="830" y="698"/>
                  </a:lnTo>
                  <a:lnTo>
                    <a:pt x="842" y="678"/>
                  </a:lnTo>
                  <a:lnTo>
                    <a:pt x="842" y="678"/>
                  </a:lnTo>
                  <a:lnTo>
                    <a:pt x="856" y="656"/>
                  </a:lnTo>
                  <a:lnTo>
                    <a:pt x="866" y="634"/>
                  </a:lnTo>
                  <a:lnTo>
                    <a:pt x="874" y="612"/>
                  </a:lnTo>
                  <a:lnTo>
                    <a:pt x="878" y="588"/>
                  </a:lnTo>
                  <a:lnTo>
                    <a:pt x="880" y="564"/>
                  </a:lnTo>
                  <a:lnTo>
                    <a:pt x="880" y="540"/>
                  </a:lnTo>
                  <a:lnTo>
                    <a:pt x="878" y="518"/>
                  </a:lnTo>
                  <a:lnTo>
                    <a:pt x="874" y="494"/>
                  </a:lnTo>
                  <a:lnTo>
                    <a:pt x="866" y="472"/>
                  </a:lnTo>
                  <a:lnTo>
                    <a:pt x="856" y="450"/>
                  </a:lnTo>
                  <a:lnTo>
                    <a:pt x="844" y="428"/>
                  </a:lnTo>
                  <a:lnTo>
                    <a:pt x="830" y="408"/>
                  </a:lnTo>
                  <a:lnTo>
                    <a:pt x="812" y="388"/>
                  </a:lnTo>
                  <a:lnTo>
                    <a:pt x="794" y="370"/>
                  </a:lnTo>
                  <a:lnTo>
                    <a:pt x="772" y="354"/>
                  </a:lnTo>
                  <a:lnTo>
                    <a:pt x="748" y="340"/>
                  </a:lnTo>
                  <a:lnTo>
                    <a:pt x="748" y="340"/>
                  </a:lnTo>
                  <a:lnTo>
                    <a:pt x="720" y="326"/>
                  </a:lnTo>
                  <a:lnTo>
                    <a:pt x="690" y="318"/>
                  </a:lnTo>
                  <a:lnTo>
                    <a:pt x="658" y="312"/>
                  </a:lnTo>
                  <a:lnTo>
                    <a:pt x="626" y="310"/>
                  </a:lnTo>
                  <a:lnTo>
                    <a:pt x="594" y="312"/>
                  </a:lnTo>
                  <a:lnTo>
                    <a:pt x="564" y="318"/>
                  </a:lnTo>
                  <a:lnTo>
                    <a:pt x="532" y="326"/>
                  </a:lnTo>
                  <a:lnTo>
                    <a:pt x="504" y="340"/>
                  </a:lnTo>
                  <a:lnTo>
                    <a:pt x="504" y="340"/>
                  </a:lnTo>
                  <a:lnTo>
                    <a:pt x="530" y="296"/>
                  </a:lnTo>
                  <a:lnTo>
                    <a:pt x="554" y="252"/>
                  </a:lnTo>
                  <a:lnTo>
                    <a:pt x="572" y="208"/>
                  </a:lnTo>
                  <a:lnTo>
                    <a:pt x="588" y="162"/>
                  </a:lnTo>
                  <a:lnTo>
                    <a:pt x="600" y="120"/>
                  </a:lnTo>
                  <a:lnTo>
                    <a:pt x="610" y="78"/>
                  </a:lnTo>
                  <a:lnTo>
                    <a:pt x="616" y="38"/>
                  </a:lnTo>
                  <a:lnTo>
                    <a:pt x="616" y="0"/>
                  </a:lnTo>
                  <a:lnTo>
                    <a:pt x="616" y="0"/>
                  </a:lnTo>
                  <a:lnTo>
                    <a:pt x="602" y="2"/>
                  </a:lnTo>
                  <a:lnTo>
                    <a:pt x="586" y="4"/>
                  </a:lnTo>
                  <a:lnTo>
                    <a:pt x="548" y="10"/>
                  </a:lnTo>
                  <a:lnTo>
                    <a:pt x="508" y="16"/>
                  </a:lnTo>
                  <a:lnTo>
                    <a:pt x="488" y="18"/>
                  </a:lnTo>
                  <a:lnTo>
                    <a:pt x="466" y="20"/>
                  </a:lnTo>
                  <a:lnTo>
                    <a:pt x="466" y="20"/>
                  </a:lnTo>
                  <a:lnTo>
                    <a:pt x="438" y="86"/>
                  </a:lnTo>
                  <a:lnTo>
                    <a:pt x="408" y="150"/>
                  </a:lnTo>
                  <a:lnTo>
                    <a:pt x="374" y="216"/>
                  </a:lnTo>
                  <a:lnTo>
                    <a:pt x="334" y="282"/>
                  </a:lnTo>
                  <a:lnTo>
                    <a:pt x="334" y="282"/>
                  </a:lnTo>
                  <a:lnTo>
                    <a:pt x="270" y="250"/>
                  </a:lnTo>
                  <a:lnTo>
                    <a:pt x="188" y="208"/>
                  </a:lnTo>
                  <a:lnTo>
                    <a:pt x="100" y="158"/>
                  </a:lnTo>
                  <a:lnTo>
                    <a:pt x="56" y="132"/>
                  </a:lnTo>
                  <a:lnTo>
                    <a:pt x="12" y="106"/>
                  </a:lnTo>
                  <a:lnTo>
                    <a:pt x="12" y="106"/>
                  </a:lnTo>
                  <a:lnTo>
                    <a:pt x="0" y="112"/>
                  </a:lnTo>
                  <a:lnTo>
                    <a:pt x="0" y="112"/>
                  </a:lnTo>
                  <a:lnTo>
                    <a:pt x="8" y="160"/>
                  </a:lnTo>
                  <a:lnTo>
                    <a:pt x="12" y="206"/>
                  </a:lnTo>
                  <a:lnTo>
                    <a:pt x="14" y="252"/>
                  </a:lnTo>
                  <a:lnTo>
                    <a:pt x="14" y="302"/>
                  </a:lnTo>
                  <a:lnTo>
                    <a:pt x="14" y="302"/>
                  </a:lnTo>
                  <a:close/>
                  <a:moveTo>
                    <a:pt x="542" y="508"/>
                  </a:moveTo>
                  <a:lnTo>
                    <a:pt x="542" y="508"/>
                  </a:lnTo>
                  <a:lnTo>
                    <a:pt x="546" y="498"/>
                  </a:lnTo>
                  <a:lnTo>
                    <a:pt x="552" y="490"/>
                  </a:lnTo>
                  <a:lnTo>
                    <a:pt x="558" y="480"/>
                  </a:lnTo>
                  <a:lnTo>
                    <a:pt x="566" y="474"/>
                  </a:lnTo>
                  <a:lnTo>
                    <a:pt x="582" y="460"/>
                  </a:lnTo>
                  <a:lnTo>
                    <a:pt x="602" y="452"/>
                  </a:lnTo>
                  <a:lnTo>
                    <a:pt x="624" y="446"/>
                  </a:lnTo>
                  <a:lnTo>
                    <a:pt x="648" y="444"/>
                  </a:lnTo>
                  <a:lnTo>
                    <a:pt x="670" y="446"/>
                  </a:lnTo>
                  <a:lnTo>
                    <a:pt x="692" y="452"/>
                  </a:lnTo>
                  <a:lnTo>
                    <a:pt x="692" y="452"/>
                  </a:lnTo>
                  <a:lnTo>
                    <a:pt x="702" y="460"/>
                  </a:lnTo>
                  <a:lnTo>
                    <a:pt x="712" y="468"/>
                  </a:lnTo>
                  <a:lnTo>
                    <a:pt x="728" y="486"/>
                  </a:lnTo>
                  <a:lnTo>
                    <a:pt x="738" y="508"/>
                  </a:lnTo>
                  <a:lnTo>
                    <a:pt x="746" y="530"/>
                  </a:lnTo>
                  <a:lnTo>
                    <a:pt x="750" y="552"/>
                  </a:lnTo>
                  <a:lnTo>
                    <a:pt x="748" y="576"/>
                  </a:lnTo>
                  <a:lnTo>
                    <a:pt x="746" y="588"/>
                  </a:lnTo>
                  <a:lnTo>
                    <a:pt x="742" y="600"/>
                  </a:lnTo>
                  <a:lnTo>
                    <a:pt x="736" y="610"/>
                  </a:lnTo>
                  <a:lnTo>
                    <a:pt x="730" y="622"/>
                  </a:lnTo>
                  <a:lnTo>
                    <a:pt x="730" y="622"/>
                  </a:lnTo>
                  <a:lnTo>
                    <a:pt x="714" y="640"/>
                  </a:lnTo>
                  <a:lnTo>
                    <a:pt x="698" y="656"/>
                  </a:lnTo>
                  <a:lnTo>
                    <a:pt x="680" y="668"/>
                  </a:lnTo>
                  <a:lnTo>
                    <a:pt x="662" y="676"/>
                  </a:lnTo>
                  <a:lnTo>
                    <a:pt x="642" y="678"/>
                  </a:lnTo>
                  <a:lnTo>
                    <a:pt x="622" y="676"/>
                  </a:lnTo>
                  <a:lnTo>
                    <a:pt x="600" y="670"/>
                  </a:lnTo>
                  <a:lnTo>
                    <a:pt x="580" y="658"/>
                  </a:lnTo>
                  <a:lnTo>
                    <a:pt x="580" y="658"/>
                  </a:lnTo>
                  <a:lnTo>
                    <a:pt x="560" y="644"/>
                  </a:lnTo>
                  <a:lnTo>
                    <a:pt x="544" y="628"/>
                  </a:lnTo>
                  <a:lnTo>
                    <a:pt x="532" y="610"/>
                  </a:lnTo>
                  <a:lnTo>
                    <a:pt x="526" y="590"/>
                  </a:lnTo>
                  <a:lnTo>
                    <a:pt x="522" y="570"/>
                  </a:lnTo>
                  <a:lnTo>
                    <a:pt x="524" y="550"/>
                  </a:lnTo>
                  <a:lnTo>
                    <a:pt x="530" y="530"/>
                  </a:lnTo>
                  <a:lnTo>
                    <a:pt x="542" y="508"/>
                  </a:lnTo>
                  <a:lnTo>
                    <a:pt x="542" y="508"/>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3" name="Freeform 8"/>
            <p:cNvSpPr>
              <a:spLocks/>
            </p:cNvSpPr>
            <p:nvPr userDrawn="1"/>
          </p:nvSpPr>
          <p:spPr bwMode="auto">
            <a:xfrm>
              <a:off x="5002213" y="0"/>
              <a:ext cx="1336675" cy="1787525"/>
            </a:xfrm>
            <a:custGeom>
              <a:avLst/>
              <a:gdLst/>
              <a:ahLst/>
              <a:cxnLst>
                <a:cxn ang="0">
                  <a:pos x="842" y="1126"/>
                </a:cxn>
                <a:cxn ang="0">
                  <a:pos x="842" y="1012"/>
                </a:cxn>
                <a:cxn ang="0">
                  <a:pos x="842" y="918"/>
                </a:cxn>
                <a:cxn ang="0">
                  <a:pos x="842" y="918"/>
                </a:cxn>
                <a:cxn ang="0">
                  <a:pos x="744" y="848"/>
                </a:cxn>
                <a:cxn ang="0">
                  <a:pos x="650" y="774"/>
                </a:cxn>
                <a:cxn ang="0">
                  <a:pos x="564" y="702"/>
                </a:cxn>
                <a:cxn ang="0">
                  <a:pos x="522" y="666"/>
                </a:cxn>
                <a:cxn ang="0">
                  <a:pos x="484" y="632"/>
                </a:cxn>
                <a:cxn ang="0">
                  <a:pos x="448" y="596"/>
                </a:cxn>
                <a:cxn ang="0">
                  <a:pos x="416" y="562"/>
                </a:cxn>
                <a:cxn ang="0">
                  <a:pos x="386" y="528"/>
                </a:cxn>
                <a:cxn ang="0">
                  <a:pos x="360" y="496"/>
                </a:cxn>
                <a:cxn ang="0">
                  <a:pos x="338" y="462"/>
                </a:cxn>
                <a:cxn ang="0">
                  <a:pos x="320" y="432"/>
                </a:cxn>
                <a:cxn ang="0">
                  <a:pos x="306" y="402"/>
                </a:cxn>
                <a:cxn ang="0">
                  <a:pos x="296" y="372"/>
                </a:cxn>
                <a:cxn ang="0">
                  <a:pos x="296" y="372"/>
                </a:cxn>
                <a:cxn ang="0">
                  <a:pos x="312" y="336"/>
                </a:cxn>
                <a:cxn ang="0">
                  <a:pos x="330" y="300"/>
                </a:cxn>
                <a:cxn ang="0">
                  <a:pos x="354" y="260"/>
                </a:cxn>
                <a:cxn ang="0">
                  <a:pos x="378" y="222"/>
                </a:cxn>
                <a:cxn ang="0">
                  <a:pos x="406" y="184"/>
                </a:cxn>
                <a:cxn ang="0">
                  <a:pos x="436" y="146"/>
                </a:cxn>
                <a:cxn ang="0">
                  <a:pos x="468" y="108"/>
                </a:cxn>
                <a:cxn ang="0">
                  <a:pos x="502" y="72"/>
                </a:cxn>
                <a:cxn ang="0">
                  <a:pos x="502" y="72"/>
                </a:cxn>
                <a:cxn ang="0">
                  <a:pos x="592" y="0"/>
                </a:cxn>
                <a:cxn ang="0">
                  <a:pos x="58" y="0"/>
                </a:cxn>
                <a:cxn ang="0">
                  <a:pos x="58" y="0"/>
                </a:cxn>
                <a:cxn ang="0">
                  <a:pos x="0" y="38"/>
                </a:cxn>
                <a:cxn ang="0">
                  <a:pos x="0" y="880"/>
                </a:cxn>
                <a:cxn ang="0">
                  <a:pos x="0" y="880"/>
                </a:cxn>
                <a:cxn ang="0">
                  <a:pos x="14" y="862"/>
                </a:cxn>
                <a:cxn ang="0">
                  <a:pos x="14" y="862"/>
                </a:cxn>
                <a:cxn ang="0">
                  <a:pos x="44" y="856"/>
                </a:cxn>
                <a:cxn ang="0">
                  <a:pos x="80" y="856"/>
                </a:cxn>
                <a:cxn ang="0">
                  <a:pos x="118" y="858"/>
                </a:cxn>
                <a:cxn ang="0">
                  <a:pos x="162" y="864"/>
                </a:cxn>
                <a:cxn ang="0">
                  <a:pos x="208" y="872"/>
                </a:cxn>
                <a:cxn ang="0">
                  <a:pos x="258" y="884"/>
                </a:cxn>
                <a:cxn ang="0">
                  <a:pos x="310" y="898"/>
                </a:cxn>
                <a:cxn ang="0">
                  <a:pos x="364" y="916"/>
                </a:cxn>
                <a:cxn ang="0">
                  <a:pos x="420" y="936"/>
                </a:cxn>
                <a:cxn ang="0">
                  <a:pos x="478" y="958"/>
                </a:cxn>
                <a:cxn ang="0">
                  <a:pos x="538" y="982"/>
                </a:cxn>
                <a:cxn ang="0">
                  <a:pos x="598" y="1008"/>
                </a:cxn>
                <a:cxn ang="0">
                  <a:pos x="660" y="1034"/>
                </a:cxn>
                <a:cxn ang="0">
                  <a:pos x="720" y="1064"/>
                </a:cxn>
                <a:cxn ang="0">
                  <a:pos x="842" y="1126"/>
                </a:cxn>
                <a:cxn ang="0">
                  <a:pos x="842" y="1126"/>
                </a:cxn>
              </a:cxnLst>
              <a:rect l="0" t="0" r="r" b="b"/>
              <a:pathLst>
                <a:path w="842" h="1126">
                  <a:moveTo>
                    <a:pt x="842" y="1126"/>
                  </a:moveTo>
                  <a:lnTo>
                    <a:pt x="842" y="1012"/>
                  </a:lnTo>
                  <a:lnTo>
                    <a:pt x="842" y="918"/>
                  </a:lnTo>
                  <a:lnTo>
                    <a:pt x="842" y="918"/>
                  </a:lnTo>
                  <a:lnTo>
                    <a:pt x="744" y="848"/>
                  </a:lnTo>
                  <a:lnTo>
                    <a:pt x="650" y="774"/>
                  </a:lnTo>
                  <a:lnTo>
                    <a:pt x="564" y="702"/>
                  </a:lnTo>
                  <a:lnTo>
                    <a:pt x="522" y="666"/>
                  </a:lnTo>
                  <a:lnTo>
                    <a:pt x="484" y="632"/>
                  </a:lnTo>
                  <a:lnTo>
                    <a:pt x="448" y="596"/>
                  </a:lnTo>
                  <a:lnTo>
                    <a:pt x="416" y="562"/>
                  </a:lnTo>
                  <a:lnTo>
                    <a:pt x="386" y="528"/>
                  </a:lnTo>
                  <a:lnTo>
                    <a:pt x="360" y="496"/>
                  </a:lnTo>
                  <a:lnTo>
                    <a:pt x="338" y="462"/>
                  </a:lnTo>
                  <a:lnTo>
                    <a:pt x="320" y="432"/>
                  </a:lnTo>
                  <a:lnTo>
                    <a:pt x="306" y="402"/>
                  </a:lnTo>
                  <a:lnTo>
                    <a:pt x="296" y="372"/>
                  </a:lnTo>
                  <a:lnTo>
                    <a:pt x="296" y="372"/>
                  </a:lnTo>
                  <a:lnTo>
                    <a:pt x="312" y="336"/>
                  </a:lnTo>
                  <a:lnTo>
                    <a:pt x="330" y="300"/>
                  </a:lnTo>
                  <a:lnTo>
                    <a:pt x="354" y="260"/>
                  </a:lnTo>
                  <a:lnTo>
                    <a:pt x="378" y="222"/>
                  </a:lnTo>
                  <a:lnTo>
                    <a:pt x="406" y="184"/>
                  </a:lnTo>
                  <a:lnTo>
                    <a:pt x="436" y="146"/>
                  </a:lnTo>
                  <a:lnTo>
                    <a:pt x="468" y="108"/>
                  </a:lnTo>
                  <a:lnTo>
                    <a:pt x="502" y="72"/>
                  </a:lnTo>
                  <a:lnTo>
                    <a:pt x="502" y="72"/>
                  </a:lnTo>
                  <a:lnTo>
                    <a:pt x="592" y="0"/>
                  </a:lnTo>
                  <a:lnTo>
                    <a:pt x="58" y="0"/>
                  </a:lnTo>
                  <a:lnTo>
                    <a:pt x="58" y="0"/>
                  </a:lnTo>
                  <a:lnTo>
                    <a:pt x="0" y="38"/>
                  </a:lnTo>
                  <a:lnTo>
                    <a:pt x="0" y="880"/>
                  </a:lnTo>
                  <a:lnTo>
                    <a:pt x="0" y="880"/>
                  </a:lnTo>
                  <a:lnTo>
                    <a:pt x="14" y="862"/>
                  </a:lnTo>
                  <a:lnTo>
                    <a:pt x="14" y="862"/>
                  </a:lnTo>
                  <a:lnTo>
                    <a:pt x="44" y="856"/>
                  </a:lnTo>
                  <a:lnTo>
                    <a:pt x="80" y="856"/>
                  </a:lnTo>
                  <a:lnTo>
                    <a:pt x="118" y="858"/>
                  </a:lnTo>
                  <a:lnTo>
                    <a:pt x="162" y="864"/>
                  </a:lnTo>
                  <a:lnTo>
                    <a:pt x="208" y="872"/>
                  </a:lnTo>
                  <a:lnTo>
                    <a:pt x="258" y="884"/>
                  </a:lnTo>
                  <a:lnTo>
                    <a:pt x="310" y="898"/>
                  </a:lnTo>
                  <a:lnTo>
                    <a:pt x="364" y="916"/>
                  </a:lnTo>
                  <a:lnTo>
                    <a:pt x="420" y="936"/>
                  </a:lnTo>
                  <a:lnTo>
                    <a:pt x="478" y="958"/>
                  </a:lnTo>
                  <a:lnTo>
                    <a:pt x="538" y="982"/>
                  </a:lnTo>
                  <a:lnTo>
                    <a:pt x="598" y="1008"/>
                  </a:lnTo>
                  <a:lnTo>
                    <a:pt x="660" y="1034"/>
                  </a:lnTo>
                  <a:lnTo>
                    <a:pt x="720" y="1064"/>
                  </a:lnTo>
                  <a:lnTo>
                    <a:pt x="842" y="1126"/>
                  </a:lnTo>
                  <a:lnTo>
                    <a:pt x="842" y="1126"/>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4" name="Freeform 9"/>
            <p:cNvSpPr>
              <a:spLocks noEditPoints="1"/>
            </p:cNvSpPr>
            <p:nvPr userDrawn="1"/>
          </p:nvSpPr>
          <p:spPr bwMode="auto">
            <a:xfrm>
              <a:off x="5002213" y="0"/>
              <a:ext cx="3619500" cy="4276725"/>
            </a:xfrm>
            <a:custGeom>
              <a:avLst/>
              <a:gdLst/>
              <a:ahLst/>
              <a:cxnLst>
                <a:cxn ang="0">
                  <a:pos x="1198" y="2632"/>
                </a:cxn>
                <a:cxn ang="0">
                  <a:pos x="1566" y="2476"/>
                </a:cxn>
                <a:cxn ang="0">
                  <a:pos x="1822" y="2328"/>
                </a:cxn>
                <a:cxn ang="0">
                  <a:pos x="2096" y="2142"/>
                </a:cxn>
                <a:cxn ang="0">
                  <a:pos x="2280" y="1994"/>
                </a:cxn>
                <a:cxn ang="0">
                  <a:pos x="2120" y="1934"/>
                </a:cxn>
                <a:cxn ang="0">
                  <a:pos x="2016" y="1920"/>
                </a:cxn>
                <a:cxn ang="0">
                  <a:pos x="1858" y="2002"/>
                </a:cxn>
                <a:cxn ang="0">
                  <a:pos x="1656" y="2070"/>
                </a:cxn>
                <a:cxn ang="0">
                  <a:pos x="1514" y="2104"/>
                </a:cxn>
                <a:cxn ang="0">
                  <a:pos x="1340" y="2114"/>
                </a:cxn>
                <a:cxn ang="0">
                  <a:pos x="1270" y="2078"/>
                </a:cxn>
                <a:cxn ang="0">
                  <a:pos x="1222" y="1996"/>
                </a:cxn>
                <a:cxn ang="0">
                  <a:pos x="1150" y="1748"/>
                </a:cxn>
                <a:cxn ang="0">
                  <a:pos x="1108" y="1432"/>
                </a:cxn>
                <a:cxn ang="0">
                  <a:pos x="1090" y="1096"/>
                </a:cxn>
                <a:cxn ang="0">
                  <a:pos x="1092" y="798"/>
                </a:cxn>
                <a:cxn ang="0">
                  <a:pos x="1108" y="598"/>
                </a:cxn>
                <a:cxn ang="0">
                  <a:pos x="1322" y="606"/>
                </a:cxn>
                <a:cxn ang="0">
                  <a:pos x="1420" y="584"/>
                </a:cxn>
                <a:cxn ang="0">
                  <a:pos x="1486" y="484"/>
                </a:cxn>
                <a:cxn ang="0">
                  <a:pos x="1330" y="440"/>
                </a:cxn>
                <a:cxn ang="0">
                  <a:pos x="1168" y="392"/>
                </a:cxn>
                <a:cxn ang="0">
                  <a:pos x="1238" y="298"/>
                </a:cxn>
                <a:cxn ang="0">
                  <a:pos x="1260" y="200"/>
                </a:cxn>
                <a:cxn ang="0">
                  <a:pos x="1242" y="114"/>
                </a:cxn>
                <a:cxn ang="0">
                  <a:pos x="1176" y="18"/>
                </a:cxn>
                <a:cxn ang="0">
                  <a:pos x="852" y="18"/>
                </a:cxn>
                <a:cxn ang="0">
                  <a:pos x="786" y="114"/>
                </a:cxn>
                <a:cxn ang="0">
                  <a:pos x="768" y="200"/>
                </a:cxn>
                <a:cxn ang="0">
                  <a:pos x="796" y="326"/>
                </a:cxn>
                <a:cxn ang="0">
                  <a:pos x="882" y="408"/>
                </a:cxn>
                <a:cxn ang="0">
                  <a:pos x="644" y="448"/>
                </a:cxn>
                <a:cxn ang="0">
                  <a:pos x="524" y="484"/>
                </a:cxn>
                <a:cxn ang="0">
                  <a:pos x="636" y="616"/>
                </a:cxn>
                <a:cxn ang="0">
                  <a:pos x="734" y="602"/>
                </a:cxn>
                <a:cxn ang="0">
                  <a:pos x="920" y="598"/>
                </a:cxn>
                <a:cxn ang="0">
                  <a:pos x="938" y="966"/>
                </a:cxn>
                <a:cxn ang="0">
                  <a:pos x="936" y="1180"/>
                </a:cxn>
                <a:cxn ang="0">
                  <a:pos x="912" y="1516"/>
                </a:cxn>
                <a:cxn ang="0">
                  <a:pos x="864" y="1818"/>
                </a:cxn>
                <a:cxn ang="0">
                  <a:pos x="794" y="2018"/>
                </a:cxn>
                <a:cxn ang="0">
                  <a:pos x="744" y="2094"/>
                </a:cxn>
                <a:cxn ang="0">
                  <a:pos x="642" y="2116"/>
                </a:cxn>
                <a:cxn ang="0">
                  <a:pos x="460" y="2094"/>
                </a:cxn>
                <a:cxn ang="0">
                  <a:pos x="316" y="2056"/>
                </a:cxn>
                <a:cxn ang="0">
                  <a:pos x="128" y="1982"/>
                </a:cxn>
                <a:cxn ang="0">
                  <a:pos x="12" y="1920"/>
                </a:cxn>
                <a:cxn ang="0">
                  <a:pos x="68" y="2238"/>
                </a:cxn>
                <a:cxn ang="0">
                  <a:pos x="278" y="2372"/>
                </a:cxn>
                <a:cxn ang="0">
                  <a:pos x="646" y="2562"/>
                </a:cxn>
                <a:cxn ang="0">
                  <a:pos x="1014" y="2694"/>
                </a:cxn>
                <a:cxn ang="0">
                  <a:pos x="902" y="190"/>
                </a:cxn>
                <a:cxn ang="0">
                  <a:pos x="936" y="122"/>
                </a:cxn>
                <a:cxn ang="0">
                  <a:pos x="1004" y="88"/>
                </a:cxn>
                <a:cxn ang="0">
                  <a:pos x="1036" y="90"/>
                </a:cxn>
                <a:cxn ang="0">
                  <a:pos x="1106" y="140"/>
                </a:cxn>
                <a:cxn ang="0">
                  <a:pos x="1128" y="200"/>
                </a:cxn>
                <a:cxn ang="0">
                  <a:pos x="1118" y="242"/>
                </a:cxn>
                <a:cxn ang="0">
                  <a:pos x="1056" y="304"/>
                </a:cxn>
                <a:cxn ang="0">
                  <a:pos x="1014" y="314"/>
                </a:cxn>
                <a:cxn ang="0">
                  <a:pos x="954" y="294"/>
                </a:cxn>
                <a:cxn ang="0">
                  <a:pos x="904" y="222"/>
                </a:cxn>
              </a:cxnLst>
              <a:rect l="0" t="0" r="r" b="b"/>
              <a:pathLst>
                <a:path w="2280" h="2694">
                  <a:moveTo>
                    <a:pt x="1014" y="2694"/>
                  </a:moveTo>
                  <a:lnTo>
                    <a:pt x="1014" y="2694"/>
                  </a:lnTo>
                  <a:lnTo>
                    <a:pt x="1106" y="2664"/>
                  </a:lnTo>
                  <a:lnTo>
                    <a:pt x="1198" y="2632"/>
                  </a:lnTo>
                  <a:lnTo>
                    <a:pt x="1290" y="2598"/>
                  </a:lnTo>
                  <a:lnTo>
                    <a:pt x="1382" y="2562"/>
                  </a:lnTo>
                  <a:lnTo>
                    <a:pt x="1474" y="2520"/>
                  </a:lnTo>
                  <a:lnTo>
                    <a:pt x="1566" y="2476"/>
                  </a:lnTo>
                  <a:lnTo>
                    <a:pt x="1660" y="2426"/>
                  </a:lnTo>
                  <a:lnTo>
                    <a:pt x="1752" y="2372"/>
                  </a:lnTo>
                  <a:lnTo>
                    <a:pt x="1752" y="2372"/>
                  </a:lnTo>
                  <a:lnTo>
                    <a:pt x="1822" y="2328"/>
                  </a:lnTo>
                  <a:lnTo>
                    <a:pt x="1892" y="2284"/>
                  </a:lnTo>
                  <a:lnTo>
                    <a:pt x="1962" y="2238"/>
                  </a:lnTo>
                  <a:lnTo>
                    <a:pt x="2030" y="2190"/>
                  </a:lnTo>
                  <a:lnTo>
                    <a:pt x="2096" y="2142"/>
                  </a:lnTo>
                  <a:lnTo>
                    <a:pt x="2160" y="2094"/>
                  </a:lnTo>
                  <a:lnTo>
                    <a:pt x="2222" y="2044"/>
                  </a:lnTo>
                  <a:lnTo>
                    <a:pt x="2280" y="1994"/>
                  </a:lnTo>
                  <a:lnTo>
                    <a:pt x="2280" y="1994"/>
                  </a:lnTo>
                  <a:lnTo>
                    <a:pt x="2220" y="1966"/>
                  </a:lnTo>
                  <a:lnTo>
                    <a:pt x="2188" y="1954"/>
                  </a:lnTo>
                  <a:lnTo>
                    <a:pt x="2156" y="1942"/>
                  </a:lnTo>
                  <a:lnTo>
                    <a:pt x="2120" y="1934"/>
                  </a:lnTo>
                  <a:lnTo>
                    <a:pt x="2086" y="1926"/>
                  </a:lnTo>
                  <a:lnTo>
                    <a:pt x="2052" y="1920"/>
                  </a:lnTo>
                  <a:lnTo>
                    <a:pt x="2016" y="1920"/>
                  </a:lnTo>
                  <a:lnTo>
                    <a:pt x="2016" y="1920"/>
                  </a:lnTo>
                  <a:lnTo>
                    <a:pt x="1980" y="1940"/>
                  </a:lnTo>
                  <a:lnTo>
                    <a:pt x="1940" y="1962"/>
                  </a:lnTo>
                  <a:lnTo>
                    <a:pt x="1900" y="1982"/>
                  </a:lnTo>
                  <a:lnTo>
                    <a:pt x="1858" y="2002"/>
                  </a:lnTo>
                  <a:lnTo>
                    <a:pt x="1812" y="2020"/>
                  </a:lnTo>
                  <a:lnTo>
                    <a:pt x="1764" y="2038"/>
                  </a:lnTo>
                  <a:lnTo>
                    <a:pt x="1712" y="2056"/>
                  </a:lnTo>
                  <a:lnTo>
                    <a:pt x="1656" y="2070"/>
                  </a:lnTo>
                  <a:lnTo>
                    <a:pt x="1656" y="2070"/>
                  </a:lnTo>
                  <a:lnTo>
                    <a:pt x="1608" y="2084"/>
                  </a:lnTo>
                  <a:lnTo>
                    <a:pt x="1560" y="2094"/>
                  </a:lnTo>
                  <a:lnTo>
                    <a:pt x="1514" y="2104"/>
                  </a:lnTo>
                  <a:lnTo>
                    <a:pt x="1470" y="2110"/>
                  </a:lnTo>
                  <a:lnTo>
                    <a:pt x="1426" y="2114"/>
                  </a:lnTo>
                  <a:lnTo>
                    <a:pt x="1384" y="2116"/>
                  </a:lnTo>
                  <a:lnTo>
                    <a:pt x="1340" y="2114"/>
                  </a:lnTo>
                  <a:lnTo>
                    <a:pt x="1298" y="2108"/>
                  </a:lnTo>
                  <a:lnTo>
                    <a:pt x="1298" y="2108"/>
                  </a:lnTo>
                  <a:lnTo>
                    <a:pt x="1284" y="2094"/>
                  </a:lnTo>
                  <a:lnTo>
                    <a:pt x="1270" y="2078"/>
                  </a:lnTo>
                  <a:lnTo>
                    <a:pt x="1258" y="2060"/>
                  </a:lnTo>
                  <a:lnTo>
                    <a:pt x="1246" y="2040"/>
                  </a:lnTo>
                  <a:lnTo>
                    <a:pt x="1234" y="2018"/>
                  </a:lnTo>
                  <a:lnTo>
                    <a:pt x="1222" y="1996"/>
                  </a:lnTo>
                  <a:lnTo>
                    <a:pt x="1202" y="1942"/>
                  </a:lnTo>
                  <a:lnTo>
                    <a:pt x="1182" y="1882"/>
                  </a:lnTo>
                  <a:lnTo>
                    <a:pt x="1166" y="1818"/>
                  </a:lnTo>
                  <a:lnTo>
                    <a:pt x="1150" y="1748"/>
                  </a:lnTo>
                  <a:lnTo>
                    <a:pt x="1138" y="1674"/>
                  </a:lnTo>
                  <a:lnTo>
                    <a:pt x="1126" y="1596"/>
                  </a:lnTo>
                  <a:lnTo>
                    <a:pt x="1116" y="1516"/>
                  </a:lnTo>
                  <a:lnTo>
                    <a:pt x="1108" y="1432"/>
                  </a:lnTo>
                  <a:lnTo>
                    <a:pt x="1102" y="1348"/>
                  </a:lnTo>
                  <a:lnTo>
                    <a:pt x="1096" y="1264"/>
                  </a:lnTo>
                  <a:lnTo>
                    <a:pt x="1092" y="1180"/>
                  </a:lnTo>
                  <a:lnTo>
                    <a:pt x="1090" y="1096"/>
                  </a:lnTo>
                  <a:lnTo>
                    <a:pt x="1090" y="1012"/>
                  </a:lnTo>
                  <a:lnTo>
                    <a:pt x="1090" y="1012"/>
                  </a:lnTo>
                  <a:lnTo>
                    <a:pt x="1090" y="914"/>
                  </a:lnTo>
                  <a:lnTo>
                    <a:pt x="1092" y="798"/>
                  </a:lnTo>
                  <a:lnTo>
                    <a:pt x="1094" y="740"/>
                  </a:lnTo>
                  <a:lnTo>
                    <a:pt x="1098" y="686"/>
                  </a:lnTo>
                  <a:lnTo>
                    <a:pt x="1102" y="638"/>
                  </a:lnTo>
                  <a:lnTo>
                    <a:pt x="1108" y="598"/>
                  </a:lnTo>
                  <a:lnTo>
                    <a:pt x="1108" y="598"/>
                  </a:lnTo>
                  <a:lnTo>
                    <a:pt x="1180" y="598"/>
                  </a:lnTo>
                  <a:lnTo>
                    <a:pt x="1250" y="600"/>
                  </a:lnTo>
                  <a:lnTo>
                    <a:pt x="1322" y="606"/>
                  </a:lnTo>
                  <a:lnTo>
                    <a:pt x="1356" y="610"/>
                  </a:lnTo>
                  <a:lnTo>
                    <a:pt x="1392" y="616"/>
                  </a:lnTo>
                  <a:lnTo>
                    <a:pt x="1392" y="616"/>
                  </a:lnTo>
                  <a:lnTo>
                    <a:pt x="1420" y="584"/>
                  </a:lnTo>
                  <a:lnTo>
                    <a:pt x="1446" y="550"/>
                  </a:lnTo>
                  <a:lnTo>
                    <a:pt x="1470" y="516"/>
                  </a:lnTo>
                  <a:lnTo>
                    <a:pt x="1486" y="484"/>
                  </a:lnTo>
                  <a:lnTo>
                    <a:pt x="1486" y="484"/>
                  </a:lnTo>
                  <a:lnTo>
                    <a:pt x="1450" y="470"/>
                  </a:lnTo>
                  <a:lnTo>
                    <a:pt x="1412" y="458"/>
                  </a:lnTo>
                  <a:lnTo>
                    <a:pt x="1372" y="448"/>
                  </a:lnTo>
                  <a:lnTo>
                    <a:pt x="1330" y="440"/>
                  </a:lnTo>
                  <a:lnTo>
                    <a:pt x="1242" y="422"/>
                  </a:lnTo>
                  <a:lnTo>
                    <a:pt x="1146" y="408"/>
                  </a:lnTo>
                  <a:lnTo>
                    <a:pt x="1146" y="408"/>
                  </a:lnTo>
                  <a:lnTo>
                    <a:pt x="1168" y="392"/>
                  </a:lnTo>
                  <a:lnTo>
                    <a:pt x="1188" y="374"/>
                  </a:lnTo>
                  <a:lnTo>
                    <a:pt x="1208" y="352"/>
                  </a:lnTo>
                  <a:lnTo>
                    <a:pt x="1224" y="326"/>
                  </a:lnTo>
                  <a:lnTo>
                    <a:pt x="1238" y="298"/>
                  </a:lnTo>
                  <a:lnTo>
                    <a:pt x="1250" y="268"/>
                  </a:lnTo>
                  <a:lnTo>
                    <a:pt x="1258" y="236"/>
                  </a:lnTo>
                  <a:lnTo>
                    <a:pt x="1260" y="218"/>
                  </a:lnTo>
                  <a:lnTo>
                    <a:pt x="1260" y="200"/>
                  </a:lnTo>
                  <a:lnTo>
                    <a:pt x="1260" y="200"/>
                  </a:lnTo>
                  <a:lnTo>
                    <a:pt x="1258" y="170"/>
                  </a:lnTo>
                  <a:lnTo>
                    <a:pt x="1252" y="142"/>
                  </a:lnTo>
                  <a:lnTo>
                    <a:pt x="1242" y="114"/>
                  </a:lnTo>
                  <a:lnTo>
                    <a:pt x="1230" y="86"/>
                  </a:lnTo>
                  <a:lnTo>
                    <a:pt x="1214" y="62"/>
                  </a:lnTo>
                  <a:lnTo>
                    <a:pt x="1196" y="38"/>
                  </a:lnTo>
                  <a:lnTo>
                    <a:pt x="1176" y="18"/>
                  </a:lnTo>
                  <a:lnTo>
                    <a:pt x="1152" y="0"/>
                  </a:lnTo>
                  <a:lnTo>
                    <a:pt x="876" y="0"/>
                  </a:lnTo>
                  <a:lnTo>
                    <a:pt x="876" y="0"/>
                  </a:lnTo>
                  <a:lnTo>
                    <a:pt x="852" y="18"/>
                  </a:lnTo>
                  <a:lnTo>
                    <a:pt x="832" y="38"/>
                  </a:lnTo>
                  <a:lnTo>
                    <a:pt x="814" y="62"/>
                  </a:lnTo>
                  <a:lnTo>
                    <a:pt x="798" y="86"/>
                  </a:lnTo>
                  <a:lnTo>
                    <a:pt x="786" y="114"/>
                  </a:lnTo>
                  <a:lnTo>
                    <a:pt x="776" y="142"/>
                  </a:lnTo>
                  <a:lnTo>
                    <a:pt x="770" y="170"/>
                  </a:lnTo>
                  <a:lnTo>
                    <a:pt x="768" y="200"/>
                  </a:lnTo>
                  <a:lnTo>
                    <a:pt x="768" y="200"/>
                  </a:lnTo>
                  <a:lnTo>
                    <a:pt x="770" y="236"/>
                  </a:lnTo>
                  <a:lnTo>
                    <a:pt x="776" y="268"/>
                  </a:lnTo>
                  <a:lnTo>
                    <a:pt x="784" y="298"/>
                  </a:lnTo>
                  <a:lnTo>
                    <a:pt x="796" y="326"/>
                  </a:lnTo>
                  <a:lnTo>
                    <a:pt x="812" y="352"/>
                  </a:lnTo>
                  <a:lnTo>
                    <a:pt x="832" y="374"/>
                  </a:lnTo>
                  <a:lnTo>
                    <a:pt x="856" y="392"/>
                  </a:lnTo>
                  <a:lnTo>
                    <a:pt x="882" y="408"/>
                  </a:lnTo>
                  <a:lnTo>
                    <a:pt x="882" y="408"/>
                  </a:lnTo>
                  <a:lnTo>
                    <a:pt x="784" y="422"/>
                  </a:lnTo>
                  <a:lnTo>
                    <a:pt x="688" y="440"/>
                  </a:lnTo>
                  <a:lnTo>
                    <a:pt x="644" y="448"/>
                  </a:lnTo>
                  <a:lnTo>
                    <a:pt x="600" y="458"/>
                  </a:lnTo>
                  <a:lnTo>
                    <a:pt x="560" y="470"/>
                  </a:lnTo>
                  <a:lnTo>
                    <a:pt x="524" y="484"/>
                  </a:lnTo>
                  <a:lnTo>
                    <a:pt x="524" y="484"/>
                  </a:lnTo>
                  <a:lnTo>
                    <a:pt x="552" y="516"/>
                  </a:lnTo>
                  <a:lnTo>
                    <a:pt x="580" y="550"/>
                  </a:lnTo>
                  <a:lnTo>
                    <a:pt x="608" y="584"/>
                  </a:lnTo>
                  <a:lnTo>
                    <a:pt x="636" y="616"/>
                  </a:lnTo>
                  <a:lnTo>
                    <a:pt x="636" y="616"/>
                  </a:lnTo>
                  <a:lnTo>
                    <a:pt x="666" y="610"/>
                  </a:lnTo>
                  <a:lnTo>
                    <a:pt x="700" y="606"/>
                  </a:lnTo>
                  <a:lnTo>
                    <a:pt x="734" y="602"/>
                  </a:lnTo>
                  <a:lnTo>
                    <a:pt x="772" y="600"/>
                  </a:lnTo>
                  <a:lnTo>
                    <a:pt x="846" y="598"/>
                  </a:lnTo>
                  <a:lnTo>
                    <a:pt x="920" y="598"/>
                  </a:lnTo>
                  <a:lnTo>
                    <a:pt x="920" y="598"/>
                  </a:lnTo>
                  <a:lnTo>
                    <a:pt x="922" y="686"/>
                  </a:lnTo>
                  <a:lnTo>
                    <a:pt x="930" y="798"/>
                  </a:lnTo>
                  <a:lnTo>
                    <a:pt x="936" y="914"/>
                  </a:lnTo>
                  <a:lnTo>
                    <a:pt x="938" y="966"/>
                  </a:lnTo>
                  <a:lnTo>
                    <a:pt x="938" y="1012"/>
                  </a:lnTo>
                  <a:lnTo>
                    <a:pt x="938" y="1012"/>
                  </a:lnTo>
                  <a:lnTo>
                    <a:pt x="938" y="1096"/>
                  </a:lnTo>
                  <a:lnTo>
                    <a:pt x="936" y="1180"/>
                  </a:lnTo>
                  <a:lnTo>
                    <a:pt x="932" y="1264"/>
                  </a:lnTo>
                  <a:lnTo>
                    <a:pt x="928" y="1348"/>
                  </a:lnTo>
                  <a:lnTo>
                    <a:pt x="920" y="1432"/>
                  </a:lnTo>
                  <a:lnTo>
                    <a:pt x="912" y="1516"/>
                  </a:lnTo>
                  <a:lnTo>
                    <a:pt x="902" y="1596"/>
                  </a:lnTo>
                  <a:lnTo>
                    <a:pt x="892" y="1674"/>
                  </a:lnTo>
                  <a:lnTo>
                    <a:pt x="878" y="1748"/>
                  </a:lnTo>
                  <a:lnTo>
                    <a:pt x="864" y="1818"/>
                  </a:lnTo>
                  <a:lnTo>
                    <a:pt x="846" y="1882"/>
                  </a:lnTo>
                  <a:lnTo>
                    <a:pt x="828" y="1942"/>
                  </a:lnTo>
                  <a:lnTo>
                    <a:pt x="806" y="1996"/>
                  </a:lnTo>
                  <a:lnTo>
                    <a:pt x="794" y="2018"/>
                  </a:lnTo>
                  <a:lnTo>
                    <a:pt x="784" y="2040"/>
                  </a:lnTo>
                  <a:lnTo>
                    <a:pt x="770" y="2060"/>
                  </a:lnTo>
                  <a:lnTo>
                    <a:pt x="758" y="2078"/>
                  </a:lnTo>
                  <a:lnTo>
                    <a:pt x="744" y="2094"/>
                  </a:lnTo>
                  <a:lnTo>
                    <a:pt x="730" y="2108"/>
                  </a:lnTo>
                  <a:lnTo>
                    <a:pt x="730" y="2108"/>
                  </a:lnTo>
                  <a:lnTo>
                    <a:pt x="688" y="2114"/>
                  </a:lnTo>
                  <a:lnTo>
                    <a:pt x="642" y="2116"/>
                  </a:lnTo>
                  <a:lnTo>
                    <a:pt x="598" y="2114"/>
                  </a:lnTo>
                  <a:lnTo>
                    <a:pt x="552" y="2110"/>
                  </a:lnTo>
                  <a:lnTo>
                    <a:pt x="506" y="2104"/>
                  </a:lnTo>
                  <a:lnTo>
                    <a:pt x="460" y="2094"/>
                  </a:lnTo>
                  <a:lnTo>
                    <a:pt x="416" y="2084"/>
                  </a:lnTo>
                  <a:lnTo>
                    <a:pt x="372" y="2070"/>
                  </a:lnTo>
                  <a:lnTo>
                    <a:pt x="372" y="2070"/>
                  </a:lnTo>
                  <a:lnTo>
                    <a:pt x="316" y="2056"/>
                  </a:lnTo>
                  <a:lnTo>
                    <a:pt x="266" y="2038"/>
                  </a:lnTo>
                  <a:lnTo>
                    <a:pt x="216" y="2020"/>
                  </a:lnTo>
                  <a:lnTo>
                    <a:pt x="172" y="2002"/>
                  </a:lnTo>
                  <a:lnTo>
                    <a:pt x="128" y="1982"/>
                  </a:lnTo>
                  <a:lnTo>
                    <a:pt x="88" y="1962"/>
                  </a:lnTo>
                  <a:lnTo>
                    <a:pt x="50" y="1940"/>
                  </a:lnTo>
                  <a:lnTo>
                    <a:pt x="12" y="1920"/>
                  </a:lnTo>
                  <a:lnTo>
                    <a:pt x="12" y="1920"/>
                  </a:lnTo>
                  <a:lnTo>
                    <a:pt x="0" y="1920"/>
                  </a:lnTo>
                  <a:lnTo>
                    <a:pt x="0" y="2192"/>
                  </a:lnTo>
                  <a:lnTo>
                    <a:pt x="0" y="2192"/>
                  </a:lnTo>
                  <a:lnTo>
                    <a:pt x="68" y="2238"/>
                  </a:lnTo>
                  <a:lnTo>
                    <a:pt x="136" y="2284"/>
                  </a:lnTo>
                  <a:lnTo>
                    <a:pt x="206" y="2330"/>
                  </a:lnTo>
                  <a:lnTo>
                    <a:pt x="278" y="2372"/>
                  </a:lnTo>
                  <a:lnTo>
                    <a:pt x="278" y="2372"/>
                  </a:lnTo>
                  <a:lnTo>
                    <a:pt x="370" y="2426"/>
                  </a:lnTo>
                  <a:lnTo>
                    <a:pt x="462" y="2476"/>
                  </a:lnTo>
                  <a:lnTo>
                    <a:pt x="554" y="2520"/>
                  </a:lnTo>
                  <a:lnTo>
                    <a:pt x="646" y="2562"/>
                  </a:lnTo>
                  <a:lnTo>
                    <a:pt x="738" y="2598"/>
                  </a:lnTo>
                  <a:lnTo>
                    <a:pt x="830" y="2632"/>
                  </a:lnTo>
                  <a:lnTo>
                    <a:pt x="922" y="2664"/>
                  </a:lnTo>
                  <a:lnTo>
                    <a:pt x="1014" y="2694"/>
                  </a:lnTo>
                  <a:lnTo>
                    <a:pt x="1014" y="2694"/>
                  </a:lnTo>
                  <a:close/>
                  <a:moveTo>
                    <a:pt x="900" y="200"/>
                  </a:moveTo>
                  <a:lnTo>
                    <a:pt x="900" y="200"/>
                  </a:lnTo>
                  <a:lnTo>
                    <a:pt x="902" y="190"/>
                  </a:lnTo>
                  <a:lnTo>
                    <a:pt x="904" y="180"/>
                  </a:lnTo>
                  <a:lnTo>
                    <a:pt x="910" y="160"/>
                  </a:lnTo>
                  <a:lnTo>
                    <a:pt x="922" y="140"/>
                  </a:lnTo>
                  <a:lnTo>
                    <a:pt x="936" y="122"/>
                  </a:lnTo>
                  <a:lnTo>
                    <a:pt x="954" y="108"/>
                  </a:lnTo>
                  <a:lnTo>
                    <a:pt x="972" y="98"/>
                  </a:lnTo>
                  <a:lnTo>
                    <a:pt x="994" y="90"/>
                  </a:lnTo>
                  <a:lnTo>
                    <a:pt x="1004" y="88"/>
                  </a:lnTo>
                  <a:lnTo>
                    <a:pt x="1014" y="88"/>
                  </a:lnTo>
                  <a:lnTo>
                    <a:pt x="1014" y="88"/>
                  </a:lnTo>
                  <a:lnTo>
                    <a:pt x="1024" y="88"/>
                  </a:lnTo>
                  <a:lnTo>
                    <a:pt x="1036" y="90"/>
                  </a:lnTo>
                  <a:lnTo>
                    <a:pt x="1056" y="98"/>
                  </a:lnTo>
                  <a:lnTo>
                    <a:pt x="1076" y="108"/>
                  </a:lnTo>
                  <a:lnTo>
                    <a:pt x="1092" y="122"/>
                  </a:lnTo>
                  <a:lnTo>
                    <a:pt x="1106" y="140"/>
                  </a:lnTo>
                  <a:lnTo>
                    <a:pt x="1118" y="160"/>
                  </a:lnTo>
                  <a:lnTo>
                    <a:pt x="1126" y="180"/>
                  </a:lnTo>
                  <a:lnTo>
                    <a:pt x="1126" y="190"/>
                  </a:lnTo>
                  <a:lnTo>
                    <a:pt x="1128" y="200"/>
                  </a:lnTo>
                  <a:lnTo>
                    <a:pt x="1128" y="200"/>
                  </a:lnTo>
                  <a:lnTo>
                    <a:pt x="1126" y="212"/>
                  </a:lnTo>
                  <a:lnTo>
                    <a:pt x="1126" y="222"/>
                  </a:lnTo>
                  <a:lnTo>
                    <a:pt x="1118" y="242"/>
                  </a:lnTo>
                  <a:lnTo>
                    <a:pt x="1106" y="262"/>
                  </a:lnTo>
                  <a:lnTo>
                    <a:pt x="1092" y="278"/>
                  </a:lnTo>
                  <a:lnTo>
                    <a:pt x="1076" y="294"/>
                  </a:lnTo>
                  <a:lnTo>
                    <a:pt x="1056" y="304"/>
                  </a:lnTo>
                  <a:lnTo>
                    <a:pt x="1036" y="312"/>
                  </a:lnTo>
                  <a:lnTo>
                    <a:pt x="1024" y="314"/>
                  </a:lnTo>
                  <a:lnTo>
                    <a:pt x="1014" y="314"/>
                  </a:lnTo>
                  <a:lnTo>
                    <a:pt x="1014" y="314"/>
                  </a:lnTo>
                  <a:lnTo>
                    <a:pt x="1004" y="314"/>
                  </a:lnTo>
                  <a:lnTo>
                    <a:pt x="994" y="312"/>
                  </a:lnTo>
                  <a:lnTo>
                    <a:pt x="972" y="304"/>
                  </a:lnTo>
                  <a:lnTo>
                    <a:pt x="954" y="294"/>
                  </a:lnTo>
                  <a:lnTo>
                    <a:pt x="936" y="278"/>
                  </a:lnTo>
                  <a:lnTo>
                    <a:pt x="922" y="262"/>
                  </a:lnTo>
                  <a:lnTo>
                    <a:pt x="910" y="242"/>
                  </a:lnTo>
                  <a:lnTo>
                    <a:pt x="904" y="222"/>
                  </a:lnTo>
                  <a:lnTo>
                    <a:pt x="902" y="212"/>
                  </a:lnTo>
                  <a:lnTo>
                    <a:pt x="900" y="200"/>
                  </a:lnTo>
                  <a:lnTo>
                    <a:pt x="900" y="200"/>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4887975" y="550506"/>
            <a:ext cx="3873438" cy="2099388"/>
          </a:xfrm>
        </p:spPr>
        <p:txBody>
          <a:bodyPr wrap="square" anchor="b">
            <a:noAutofit/>
          </a:bodyPr>
          <a:lstStyle>
            <a:lvl1pPr>
              <a:lnSpc>
                <a:spcPts val="4400"/>
              </a:lnSpc>
              <a:defRPr sz="4000" cap="none"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hasCustomPrompt="1"/>
          </p:nvPr>
        </p:nvSpPr>
        <p:spPr>
          <a:xfrm>
            <a:off x="4887975" y="2699589"/>
            <a:ext cx="3873438" cy="766936"/>
          </a:xfrm>
        </p:spPr>
        <p:txBody>
          <a:bodyPr lIns="36576" tIns="36576" rIns="36576">
            <a:normAutofit/>
          </a:bodyPr>
          <a:lstStyle>
            <a:lvl1pPr marL="0" indent="0" algn="l">
              <a:lnSpc>
                <a:spcPts val="2100"/>
              </a:lnSpc>
              <a:buNone/>
              <a:defRPr sz="20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all in sentence case</a:t>
            </a:r>
            <a:endParaRPr lang="en-GB" dirty="0"/>
          </a:p>
        </p:txBody>
      </p:sp>
      <p:grpSp>
        <p:nvGrpSpPr>
          <p:cNvPr id="7" name="Group 6"/>
          <p:cNvGrpSpPr/>
          <p:nvPr userDrawn="1"/>
        </p:nvGrpSpPr>
        <p:grpSpPr>
          <a:xfrm>
            <a:off x="0" y="5867949"/>
            <a:ext cx="9144000" cy="72000"/>
            <a:chOff x="0" y="4221088"/>
            <a:chExt cx="9144000" cy="108000"/>
          </a:xfrm>
        </p:grpSpPr>
        <p:sp>
          <p:nvSpPr>
            <p:cNvPr id="8" name="Rectangle 7"/>
            <p:cNvSpPr/>
            <p:nvPr/>
          </p:nvSpPr>
          <p:spPr>
            <a:xfrm>
              <a:off x="0" y="4221088"/>
              <a:ext cx="1828800" cy="108000"/>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7315200" y="4221088"/>
              <a:ext cx="1828800" cy="108000"/>
            </a:xfrm>
            <a:prstGeom prst="rect">
              <a:avLst/>
            </a:prstGeom>
            <a:solidFill>
              <a:srgbClr val="0087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1763688" y="4221088"/>
              <a:ext cx="5551200" cy="108000"/>
            </a:xfrm>
            <a:prstGeom prst="rect">
              <a:avLst/>
            </a:prstGeom>
            <a:gradFill>
              <a:gsLst>
                <a:gs pos="100000">
                  <a:srgbClr val="8CC63F"/>
                </a:gs>
                <a:gs pos="5000">
                  <a:srgbClr val="008765"/>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5" name="Group 24"/>
          <p:cNvGrpSpPr/>
          <p:nvPr userDrawn="1"/>
        </p:nvGrpSpPr>
        <p:grpSpPr>
          <a:xfrm>
            <a:off x="0" y="-11270"/>
            <a:ext cx="9144000" cy="220820"/>
            <a:chOff x="0" y="4221088"/>
            <a:chExt cx="9144000" cy="108000"/>
          </a:xfrm>
        </p:grpSpPr>
        <p:sp>
          <p:nvSpPr>
            <p:cNvPr id="26" name="Rectangle 25"/>
            <p:cNvSpPr/>
            <p:nvPr/>
          </p:nvSpPr>
          <p:spPr>
            <a:xfrm>
              <a:off x="0" y="4221088"/>
              <a:ext cx="1828800" cy="108000"/>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tangle 26"/>
            <p:cNvSpPr/>
            <p:nvPr/>
          </p:nvSpPr>
          <p:spPr>
            <a:xfrm>
              <a:off x="7315200" y="4221088"/>
              <a:ext cx="1828800" cy="108000"/>
            </a:xfrm>
            <a:prstGeom prst="rect">
              <a:avLst/>
            </a:prstGeom>
            <a:solidFill>
              <a:srgbClr val="0087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Rectangle 27"/>
            <p:cNvSpPr/>
            <p:nvPr/>
          </p:nvSpPr>
          <p:spPr>
            <a:xfrm>
              <a:off x="1763688" y="4221088"/>
              <a:ext cx="5551200" cy="108000"/>
            </a:xfrm>
            <a:prstGeom prst="rect">
              <a:avLst/>
            </a:prstGeom>
            <a:gradFill>
              <a:gsLst>
                <a:gs pos="100000">
                  <a:srgbClr val="8CC63F"/>
                </a:gs>
                <a:gs pos="5000">
                  <a:srgbClr val="008765"/>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800" y="6048375"/>
            <a:ext cx="1811911"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4"/>
          <p:cNvSpPr>
            <a:spLocks noGrp="1"/>
          </p:cNvSpPr>
          <p:nvPr>
            <p:ph type="body" sz="quarter" idx="10" hasCustomPrompt="1"/>
          </p:nvPr>
        </p:nvSpPr>
        <p:spPr>
          <a:xfrm>
            <a:off x="4887975" y="3573463"/>
            <a:ext cx="3844925" cy="329321"/>
          </a:xfrm>
        </p:spPr>
        <p:txBody>
          <a:bodyPr lIns="36576" tIns="36576" rIns="36576">
            <a:spAutoFit/>
          </a:bodyPr>
          <a:lstStyle>
            <a:lvl1pPr>
              <a:defRPr sz="1600" i="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Second level</a:t>
            </a:r>
            <a:endParaRPr lang="en-US" dirty="0"/>
          </a:p>
        </p:txBody>
      </p:sp>
      <p:sp>
        <p:nvSpPr>
          <p:cNvPr id="30" name="Footer Placeholder 11"/>
          <p:cNvSpPr>
            <a:spLocks noGrp="1"/>
          </p:cNvSpPr>
          <p:nvPr>
            <p:ph type="ftr" sz="quarter" idx="3"/>
          </p:nvPr>
        </p:nvSpPr>
        <p:spPr>
          <a:xfrm>
            <a:off x="384048"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Tree>
    <p:extLst>
      <p:ext uri="{BB962C8B-B14F-4D97-AF65-F5344CB8AC3E}">
        <p14:creationId xmlns:p14="http://schemas.microsoft.com/office/powerpoint/2010/main" val="32743359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hart and Text Slide">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3290" y="385953"/>
            <a:ext cx="8780709"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8" name="Text Placeholder 15"/>
          <p:cNvSpPr>
            <a:spLocks noGrp="1"/>
          </p:cNvSpPr>
          <p:nvPr>
            <p:ph type="body" sz="quarter" idx="14" hasCustomPrompt="1"/>
          </p:nvPr>
        </p:nvSpPr>
        <p:spPr>
          <a:xfrm>
            <a:off x="384810" y="1187432"/>
            <a:ext cx="8754427" cy="371475"/>
          </a:xfrm>
          <a:prstGeom prst="rect">
            <a:avLst/>
          </a:prstGeom>
        </p:spPr>
        <p:txBody>
          <a:bodyPr anchor="b">
            <a:normAutofit/>
          </a:bodyPr>
          <a:lstStyle>
            <a:lvl1pPr>
              <a:lnSpc>
                <a:spcPts val="2000"/>
              </a:lnSpc>
              <a:defRPr lang="en-US" sz="2000" b="1" kern="1200" dirty="0">
                <a:solidFill>
                  <a:schemeClr val="tx1"/>
                </a:solidFill>
                <a:latin typeface="Calibri" pitchFamily="34" charset="0"/>
                <a:ea typeface="+mn-ea"/>
                <a:cs typeface="+mn-cs"/>
              </a:defRPr>
            </a:lvl1pPr>
          </a:lstStyle>
          <a:p>
            <a:pPr marL="0" lvl="0" indent="0" algn="l" rtl="0" eaLnBrk="0" fontAlgn="base" hangingPunct="0">
              <a:lnSpc>
                <a:spcPts val="2000"/>
              </a:lnSpc>
              <a:spcBef>
                <a:spcPts val="1200"/>
              </a:spcBef>
              <a:spcAft>
                <a:spcPts val="0"/>
              </a:spcAft>
              <a:buClr>
                <a:srgbClr val="006150"/>
              </a:buClr>
              <a:buFont typeface="Arial" panose="020B0604020202020204" pitchFamily="34" charset="0"/>
              <a:buNone/>
            </a:pPr>
            <a:r>
              <a:rPr lang="en-US" dirty="0" smtClean="0"/>
              <a:t>Subtitle</a:t>
            </a:r>
            <a:endParaRPr lang="en-US" dirty="0"/>
          </a:p>
        </p:txBody>
      </p:sp>
      <p:sp>
        <p:nvSpPr>
          <p:cNvPr id="19" name="Content Placeholder 2"/>
          <p:cNvSpPr>
            <a:spLocks noGrp="1"/>
          </p:cNvSpPr>
          <p:nvPr>
            <p:ph idx="1"/>
          </p:nvPr>
        </p:nvSpPr>
        <p:spPr>
          <a:xfrm>
            <a:off x="385764" y="4455700"/>
            <a:ext cx="8373226" cy="1592263"/>
          </a:xfrm>
          <a:prstGeom prst="rect">
            <a:avLst/>
          </a:prstGeom>
        </p:spPr>
        <p:txBody>
          <a:bodyPr/>
          <a:lstStyle>
            <a:lvl1pPr marL="171450" indent="-171450">
              <a:spcBef>
                <a:spcPts val="600"/>
              </a:spcBef>
              <a:spcAft>
                <a:spcPts val="0"/>
              </a:spcAft>
              <a:buClr>
                <a:srgbClr val="0C5737"/>
              </a:buClr>
              <a:buFont typeface="Calibri" pitchFamily="34" charset="0"/>
              <a:buChar char="•"/>
              <a:defRPr lang="en-US" sz="1800" b="0" kern="1200" dirty="0">
                <a:solidFill>
                  <a:schemeClr val="tx1"/>
                </a:solidFill>
                <a:latin typeface="Calibri" pitchFamily="34" charset="0"/>
                <a:ea typeface="+mn-ea"/>
                <a:cs typeface="+mn-cs"/>
              </a:defRPr>
            </a:lvl1pPr>
            <a:lvl2pPr marL="519112" indent="-285750">
              <a:spcBef>
                <a:spcPts val="300"/>
              </a:spcBef>
              <a:spcAft>
                <a:spcPts val="0"/>
              </a:spcAft>
              <a:buClr>
                <a:srgbClr val="0C5737"/>
              </a:buClr>
              <a:buFont typeface="Calibri" pitchFamily="34" charset="0"/>
              <a:buChar char="—"/>
              <a:defRPr lang="en-US" sz="1600" kern="1200" dirty="0">
                <a:solidFill>
                  <a:schemeClr val="tx1"/>
                </a:solidFill>
                <a:latin typeface="Calibri" pitchFamily="34" charset="0"/>
                <a:ea typeface="+mn-ea"/>
                <a:cs typeface="+mn-cs"/>
              </a:defRPr>
            </a:lvl2pPr>
            <a:lvl3pPr marL="1087438" indent="-285750">
              <a:spcBef>
                <a:spcPts val="300"/>
              </a:spcBef>
              <a:spcAft>
                <a:spcPts val="0"/>
              </a:spcAft>
              <a:buClr>
                <a:srgbClr val="0C5737"/>
              </a:buClr>
              <a:buFont typeface="Wingdings" pitchFamily="2" charset="2"/>
              <a:buChar char="§"/>
              <a:defRPr lang="en-US" sz="1600" kern="1200" dirty="0">
                <a:solidFill>
                  <a:schemeClr val="tx1"/>
                </a:solidFill>
                <a:latin typeface="Calibri" pitchFamily="34" charset="0"/>
                <a:ea typeface="+mn-ea"/>
                <a:cs typeface="+mn-cs"/>
              </a:defRPr>
            </a:lvl3pPr>
            <a:lvl4pPr marL="798512" indent="-285750">
              <a:spcBef>
                <a:spcPts val="300"/>
              </a:spcBef>
              <a:spcAft>
                <a:spcPts val="0"/>
              </a:spcAft>
              <a:buClr>
                <a:srgbClr val="0C5737"/>
              </a:buClr>
              <a:buFont typeface="Calibri" pitchFamily="34" charset="0"/>
              <a:buChar char="–"/>
              <a:defRPr lang="en-US" sz="1600" kern="1200" dirty="0">
                <a:solidFill>
                  <a:schemeClr val="tx1"/>
                </a:solidFill>
                <a:latin typeface="Calibri" pitchFamily="34" charset="0"/>
                <a:ea typeface="+mn-ea"/>
                <a:cs typeface="+mn-cs"/>
              </a:defRPr>
            </a:lvl4pPr>
            <a:lvl5pPr marL="1368425" indent="-285750">
              <a:spcBef>
                <a:spcPts val="300"/>
              </a:spcBef>
              <a:spcAft>
                <a:spcPts val="0"/>
              </a:spcAft>
              <a:buClr>
                <a:srgbClr val="0C5737"/>
              </a:buClr>
              <a:buSzPct val="100000"/>
              <a:buFont typeface="Arial" pitchFamily="34" charset="0"/>
              <a:buChar char="•"/>
              <a:defRPr lang="en-US" sz="1600" kern="1200" dirty="0">
                <a:solidFill>
                  <a:schemeClr val="tx1"/>
                </a:solidFill>
                <a:latin typeface="Calibri" pitchFamily="34" charset="0"/>
                <a:ea typeface="+mn-ea"/>
                <a:cs typeface="+mn-cs"/>
              </a:defRPr>
            </a:lvl5pPr>
          </a:lstStyle>
          <a:p>
            <a:pPr marL="168275" lvl="0" indent="-168275" algn="l" rtl="0" eaLnBrk="0" fontAlgn="base" hangingPunct="0">
              <a:spcBef>
                <a:spcPts val="1200"/>
              </a:spcBef>
              <a:spcAft>
                <a:spcPts val="0"/>
              </a:spcAft>
              <a:buClr>
                <a:srgbClr val="006150"/>
              </a:buClr>
              <a:buFont typeface="Arial" panose="020B0604020202020204" pitchFamily="34" charset="0"/>
              <a:buChar char="•"/>
            </a:pPr>
            <a:r>
              <a:rPr lang="en-US" smtClean="0"/>
              <a:t>Click to edit Master text styles</a:t>
            </a:r>
          </a:p>
          <a:p>
            <a:pPr marL="168275" lvl="1" indent="-168275" algn="l" rtl="0" eaLnBrk="0" fontAlgn="base" hangingPunct="0">
              <a:spcBef>
                <a:spcPts val="1200"/>
              </a:spcBef>
              <a:spcAft>
                <a:spcPts val="0"/>
              </a:spcAft>
              <a:buClr>
                <a:srgbClr val="006150"/>
              </a:buClr>
              <a:buFont typeface="Arial" panose="020B0604020202020204" pitchFamily="34" charset="0"/>
              <a:buChar char="•"/>
            </a:pPr>
            <a:r>
              <a:rPr lang="en-US" smtClean="0"/>
              <a:t>Second level</a:t>
            </a:r>
          </a:p>
          <a:p>
            <a:pPr marL="168275" lvl="2" indent="-168275" algn="l" rtl="0" eaLnBrk="0" fontAlgn="base" hangingPunct="0">
              <a:spcBef>
                <a:spcPts val="1200"/>
              </a:spcBef>
              <a:spcAft>
                <a:spcPts val="0"/>
              </a:spcAft>
              <a:buClr>
                <a:srgbClr val="006150"/>
              </a:buClr>
              <a:buFont typeface="Arial" panose="020B0604020202020204" pitchFamily="34" charset="0"/>
              <a:buChar char="•"/>
            </a:pPr>
            <a:r>
              <a:rPr lang="en-US" smtClean="0"/>
              <a:t>Third level</a:t>
            </a:r>
          </a:p>
          <a:p>
            <a:pPr marL="168275" lvl="3" indent="-168275" algn="l" rtl="0" eaLnBrk="0" fontAlgn="base" hangingPunct="0">
              <a:spcBef>
                <a:spcPts val="1200"/>
              </a:spcBef>
              <a:spcAft>
                <a:spcPts val="0"/>
              </a:spcAft>
              <a:buClr>
                <a:srgbClr val="006150"/>
              </a:buClr>
              <a:buFont typeface="Arial" panose="020B0604020202020204" pitchFamily="34" charset="0"/>
              <a:buChar char="•"/>
            </a:pPr>
            <a:r>
              <a:rPr lang="en-US" smtClean="0"/>
              <a:t>Fourth level</a:t>
            </a:r>
          </a:p>
          <a:p>
            <a:pPr marL="168275" lvl="4" indent="-168275" algn="l" rtl="0" eaLnBrk="0" fontAlgn="base" hangingPunct="0">
              <a:spcBef>
                <a:spcPts val="1200"/>
              </a:spcBef>
              <a:spcAft>
                <a:spcPts val="0"/>
              </a:spcAft>
              <a:buClr>
                <a:srgbClr val="006150"/>
              </a:buClr>
              <a:buFont typeface="Arial" panose="020B0604020202020204" pitchFamily="34" charset="0"/>
              <a:buChar char="•"/>
            </a:pPr>
            <a:r>
              <a:rPr lang="en-US" smtClean="0"/>
              <a:t>Fifth level</a:t>
            </a:r>
            <a:endParaRPr lang="en-US" dirty="0"/>
          </a:p>
        </p:txBody>
      </p:sp>
      <p:sp>
        <p:nvSpPr>
          <p:cNvPr id="20" name="Content Placeholder 13"/>
          <p:cNvSpPr>
            <a:spLocks noGrp="1"/>
          </p:cNvSpPr>
          <p:nvPr>
            <p:ph sz="quarter" idx="15" hasCustomPrompt="1"/>
          </p:nvPr>
        </p:nvSpPr>
        <p:spPr>
          <a:xfrm>
            <a:off x="4721226" y="1896650"/>
            <a:ext cx="4040188" cy="2501900"/>
          </a:xfrm>
          <a:prstGeom prst="rect">
            <a:avLst/>
          </a:prstGeom>
        </p:spPr>
        <p:txBody>
          <a:bodyPr/>
          <a:lstStyle>
            <a:lvl1pPr>
              <a:defRPr baseline="0">
                <a:solidFill>
                  <a:schemeClr val="tx1"/>
                </a:solidFill>
              </a:defRPr>
            </a:lvl1pPr>
          </a:lstStyle>
          <a:p>
            <a:pPr lvl="0"/>
            <a:r>
              <a:rPr lang="en-US" dirty="0" smtClean="0"/>
              <a:t>Chart or graphic</a:t>
            </a:r>
            <a:endParaRPr lang="en-US" dirty="0"/>
          </a:p>
        </p:txBody>
      </p:sp>
      <p:sp>
        <p:nvSpPr>
          <p:cNvPr id="21" name="Content Placeholder 13"/>
          <p:cNvSpPr>
            <a:spLocks noGrp="1"/>
          </p:cNvSpPr>
          <p:nvPr>
            <p:ph sz="quarter" idx="16" hasCustomPrompt="1"/>
          </p:nvPr>
        </p:nvSpPr>
        <p:spPr>
          <a:xfrm>
            <a:off x="385763" y="1896650"/>
            <a:ext cx="4056062" cy="2501900"/>
          </a:xfrm>
          <a:prstGeom prst="rect">
            <a:avLst/>
          </a:prstGeom>
        </p:spPr>
        <p:txBody>
          <a:bodyPr/>
          <a:lstStyle>
            <a:lvl1pPr>
              <a:defRPr baseline="0">
                <a:solidFill>
                  <a:schemeClr val="tx1"/>
                </a:solidFill>
              </a:defRPr>
            </a:lvl1pPr>
          </a:lstStyle>
          <a:p>
            <a:pPr lvl="0"/>
            <a:r>
              <a:rPr lang="en-US" dirty="0" smtClean="0"/>
              <a:t>Chart or graphic</a:t>
            </a:r>
            <a:endParaRPr lang="en-US" dirty="0"/>
          </a:p>
        </p:txBody>
      </p:sp>
      <p:sp>
        <p:nvSpPr>
          <p:cNvPr id="22" name="Text Placeholder 15"/>
          <p:cNvSpPr>
            <a:spLocks noGrp="1"/>
          </p:cNvSpPr>
          <p:nvPr>
            <p:ph type="body" sz="quarter" idx="17" hasCustomPrompt="1"/>
          </p:nvPr>
        </p:nvSpPr>
        <p:spPr>
          <a:xfrm>
            <a:off x="385763" y="1560100"/>
            <a:ext cx="4056062" cy="371475"/>
          </a:xfrm>
          <a:prstGeom prst="rect">
            <a:avLst/>
          </a:prstGeom>
        </p:spPr>
        <p:txBody>
          <a:bodyPr anchor="b" anchorCtr="0"/>
          <a:lstStyle>
            <a:lvl1pPr algn="ctr">
              <a:lnSpc>
                <a:spcPts val="2000"/>
              </a:lnSpc>
              <a:defRPr sz="1600" b="1">
                <a:solidFill>
                  <a:schemeClr val="tx1"/>
                </a:solidFill>
                <a:latin typeface="Calibri" pitchFamily="34" charset="0"/>
                <a:cs typeface="Calibri" pitchFamily="34" charset="0"/>
              </a:defRPr>
            </a:lvl1pPr>
          </a:lstStyle>
          <a:p>
            <a:pPr lvl="0"/>
            <a:r>
              <a:rPr lang="en-US" dirty="0" smtClean="0"/>
              <a:t>Chart Title</a:t>
            </a:r>
            <a:endParaRPr lang="en-US" dirty="0"/>
          </a:p>
        </p:txBody>
      </p:sp>
      <p:sp>
        <p:nvSpPr>
          <p:cNvPr id="23" name="Text Placeholder 15"/>
          <p:cNvSpPr>
            <a:spLocks noGrp="1"/>
          </p:cNvSpPr>
          <p:nvPr>
            <p:ph type="body" sz="quarter" idx="18" hasCustomPrompt="1"/>
          </p:nvPr>
        </p:nvSpPr>
        <p:spPr>
          <a:xfrm>
            <a:off x="4721225" y="1560100"/>
            <a:ext cx="4022226" cy="371475"/>
          </a:xfrm>
          <a:prstGeom prst="rect">
            <a:avLst/>
          </a:prstGeom>
        </p:spPr>
        <p:txBody>
          <a:bodyPr anchor="b" anchorCtr="0"/>
          <a:lstStyle>
            <a:lvl1pPr algn="ctr">
              <a:lnSpc>
                <a:spcPts val="2000"/>
              </a:lnSpc>
              <a:defRPr sz="1600" b="1">
                <a:solidFill>
                  <a:schemeClr val="tx1"/>
                </a:solidFill>
                <a:latin typeface="Calibri" pitchFamily="34" charset="0"/>
                <a:cs typeface="Calibri" pitchFamily="34" charset="0"/>
              </a:defRPr>
            </a:lvl1pPr>
          </a:lstStyle>
          <a:p>
            <a:pPr lvl="0"/>
            <a:r>
              <a:rPr lang="en-US" dirty="0" smtClean="0"/>
              <a:t>Chart Title</a:t>
            </a:r>
            <a:endParaRPr lang="en-US" dirty="0"/>
          </a:p>
        </p:txBody>
      </p:sp>
      <p:sp>
        <p:nvSpPr>
          <p:cNvPr id="1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1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13" name="Text Placeholder 3"/>
          <p:cNvSpPr>
            <a:spLocks noGrp="1"/>
          </p:cNvSpPr>
          <p:nvPr>
            <p:ph type="body" sz="quarter" idx="19" hasCustomPrompt="1"/>
          </p:nvPr>
        </p:nvSpPr>
        <p:spPr>
          <a:xfrm>
            <a:off x="385763" y="6151269"/>
            <a:ext cx="7550326"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and Text Slide 1">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3855" y="385565"/>
            <a:ext cx="8780145" cy="798513"/>
          </a:xfrm>
        </p:spPr>
        <p:txBody>
          <a:bodyPr/>
          <a:lstStyle>
            <a:lvl1pPr algn="l" rtl="0" eaLnBrk="0" fontAlgn="base" hangingPunct="0">
              <a:lnSpc>
                <a:spcPts val="3200"/>
              </a:lnSpc>
              <a:spcBef>
                <a:spcPct val="0"/>
              </a:spcBef>
              <a:spcAft>
                <a:spcPct val="0"/>
              </a:spcAft>
              <a:defRPr lang="en-US" sz="3200" b="0" kern="1200" dirty="0">
                <a:solidFill>
                  <a:schemeClr val="accent1"/>
                </a:solidFill>
                <a:latin typeface="+mj-lt"/>
                <a:ea typeface="+mj-ea"/>
                <a:cs typeface="+mj-cs"/>
              </a:defRPr>
            </a:lvl1pPr>
          </a:lstStyle>
          <a:p>
            <a:pPr lvl="0" algn="l" rtl="0" eaLnBrk="0" fontAlgn="base" hangingPunct="0">
              <a:lnSpc>
                <a:spcPts val="3200"/>
              </a:lnSpc>
              <a:spcBef>
                <a:spcPct val="0"/>
              </a:spcBef>
              <a:spcAft>
                <a:spcPct val="0"/>
              </a:spcAft>
            </a:pPr>
            <a:r>
              <a:rPr lang="en-US" dirty="0" smtClean="0"/>
              <a:t>Master Title Style—First Letter Caps</a:t>
            </a:r>
            <a:endParaRPr lang="en-US" dirty="0"/>
          </a:p>
        </p:txBody>
      </p:sp>
      <p:sp>
        <p:nvSpPr>
          <p:cNvPr id="8" name="Text Placeholder 15"/>
          <p:cNvSpPr>
            <a:spLocks noGrp="1"/>
          </p:cNvSpPr>
          <p:nvPr>
            <p:ph type="body" sz="quarter" idx="14" hasCustomPrompt="1"/>
          </p:nvPr>
        </p:nvSpPr>
        <p:spPr>
          <a:xfrm>
            <a:off x="385761" y="1173099"/>
            <a:ext cx="8763523" cy="384048"/>
          </a:xfrm>
          <a:prstGeom prst="rect">
            <a:avLst/>
          </a:prstGeom>
        </p:spPr>
        <p:txBody>
          <a:bodyPr anchor="b">
            <a:normAutofit/>
          </a:bodyPr>
          <a:lstStyle>
            <a:lvl1pPr marL="0" indent="0">
              <a:lnSpc>
                <a:spcPts val="2000"/>
              </a:lnSpc>
              <a:defRPr lang="en-US" sz="2000" b="1" kern="1200" dirty="0">
                <a:solidFill>
                  <a:schemeClr val="tx1"/>
                </a:solidFill>
                <a:latin typeface="Calibri" pitchFamily="34" charset="0"/>
                <a:ea typeface="+mn-ea"/>
                <a:cs typeface="+mn-cs"/>
              </a:defRPr>
            </a:lvl1pPr>
          </a:lstStyle>
          <a:p>
            <a:pPr lvl="0"/>
            <a:r>
              <a:rPr lang="en-US" dirty="0" smtClean="0"/>
              <a:t>Subtitle in sentence case</a:t>
            </a:r>
            <a:endParaRPr lang="en-US" dirty="0"/>
          </a:p>
        </p:txBody>
      </p:sp>
      <p:sp>
        <p:nvSpPr>
          <p:cNvPr id="24" name="Content Placeholder 13"/>
          <p:cNvSpPr>
            <a:spLocks noGrp="1"/>
          </p:cNvSpPr>
          <p:nvPr>
            <p:ph sz="quarter" idx="13" hasCustomPrompt="1"/>
          </p:nvPr>
        </p:nvSpPr>
        <p:spPr>
          <a:xfrm>
            <a:off x="385763" y="3248023"/>
            <a:ext cx="8372125" cy="2906713"/>
          </a:xfrm>
          <a:prstGeom prst="rect">
            <a:avLst/>
          </a:prstGeom>
        </p:spPr>
        <p:txBody>
          <a:bodyPr/>
          <a:lstStyle>
            <a:lvl1pPr>
              <a:defRPr baseline="0">
                <a:solidFill>
                  <a:schemeClr val="tx1"/>
                </a:solidFill>
              </a:defRPr>
            </a:lvl1pPr>
          </a:lstStyle>
          <a:p>
            <a:pPr lvl="0"/>
            <a:r>
              <a:rPr lang="en-US" dirty="0" smtClean="0"/>
              <a:t>Chart or graphic</a:t>
            </a:r>
            <a:endParaRPr lang="en-US" dirty="0"/>
          </a:p>
        </p:txBody>
      </p:sp>
      <p:sp>
        <p:nvSpPr>
          <p:cNvPr id="26" name="Text Placeholder 15"/>
          <p:cNvSpPr>
            <a:spLocks noGrp="1"/>
          </p:cNvSpPr>
          <p:nvPr>
            <p:ph type="body" sz="quarter" idx="17" hasCustomPrompt="1"/>
          </p:nvPr>
        </p:nvSpPr>
        <p:spPr>
          <a:xfrm>
            <a:off x="385763" y="2914649"/>
            <a:ext cx="8366026" cy="371475"/>
          </a:xfrm>
          <a:prstGeom prst="rect">
            <a:avLst/>
          </a:prstGeom>
        </p:spPr>
        <p:txBody>
          <a:bodyPr anchor="b" anchorCtr="0"/>
          <a:lstStyle>
            <a:lvl1pPr algn="ctr">
              <a:lnSpc>
                <a:spcPts val="2000"/>
              </a:lnSpc>
              <a:defRPr sz="1600" b="1">
                <a:solidFill>
                  <a:schemeClr val="tx1"/>
                </a:solidFill>
                <a:latin typeface="Calibri" pitchFamily="34" charset="0"/>
                <a:cs typeface="Calibri" pitchFamily="34" charset="0"/>
              </a:defRPr>
            </a:lvl1pPr>
          </a:lstStyle>
          <a:p>
            <a:pPr lvl="0"/>
            <a:r>
              <a:rPr lang="en-US" dirty="0" smtClean="0"/>
              <a:t>Chart Title</a:t>
            </a:r>
            <a:endParaRPr lang="en-US" dirty="0"/>
          </a:p>
        </p:txBody>
      </p:sp>
      <p:sp>
        <p:nvSpPr>
          <p:cNvPr id="27" name="Content Placeholder 2"/>
          <p:cNvSpPr>
            <a:spLocks noGrp="1"/>
          </p:cNvSpPr>
          <p:nvPr>
            <p:ph idx="1"/>
          </p:nvPr>
        </p:nvSpPr>
        <p:spPr>
          <a:xfrm>
            <a:off x="385763" y="1664653"/>
            <a:ext cx="8375650" cy="1289049"/>
          </a:xfrm>
          <a:prstGeom prst="rect">
            <a:avLst/>
          </a:prstGeom>
        </p:spPr>
        <p:txBody>
          <a:bodyPr/>
          <a:lstStyle>
            <a:lvl1pPr marL="171450" indent="-171450">
              <a:spcBef>
                <a:spcPts val="600"/>
              </a:spcBef>
              <a:spcAft>
                <a:spcPts val="0"/>
              </a:spcAft>
              <a:buClr>
                <a:srgbClr val="006150"/>
              </a:buClr>
              <a:buFont typeface="Calibri" pitchFamily="34" charset="0"/>
              <a:buChar char="•"/>
              <a:defRPr lang="en-US" sz="1800" b="0" kern="1200" dirty="0">
                <a:solidFill>
                  <a:schemeClr val="tx1"/>
                </a:solidFill>
                <a:latin typeface="Calibri" pitchFamily="34" charset="0"/>
                <a:ea typeface="+mn-ea"/>
                <a:cs typeface="+mn-cs"/>
              </a:defRPr>
            </a:lvl1pPr>
            <a:lvl2pPr marL="519112" indent="-285750">
              <a:spcBef>
                <a:spcPts val="300"/>
              </a:spcBef>
              <a:spcAft>
                <a:spcPts val="0"/>
              </a:spcAft>
              <a:buClr>
                <a:srgbClr val="006150"/>
              </a:buClr>
              <a:buFont typeface="Calibri" pitchFamily="34" charset="0"/>
              <a:buChar char="—"/>
              <a:defRPr lang="en-US" sz="1600" kern="1200" dirty="0">
                <a:solidFill>
                  <a:schemeClr val="tx1"/>
                </a:solidFill>
                <a:latin typeface="Calibri" pitchFamily="34" charset="0"/>
                <a:ea typeface="+mn-ea"/>
                <a:cs typeface="+mn-cs"/>
              </a:defRPr>
            </a:lvl2pPr>
            <a:lvl3pPr marL="798512" indent="-285750">
              <a:spcBef>
                <a:spcPts val="300"/>
              </a:spcBef>
              <a:spcAft>
                <a:spcPts val="0"/>
              </a:spcAft>
              <a:buClr>
                <a:srgbClr val="006150"/>
              </a:buClr>
              <a:buFont typeface="Wingdings" pitchFamily="2" charset="2"/>
              <a:buChar char="§"/>
              <a:defRPr lang="en-US" sz="1600" kern="1200" dirty="0">
                <a:solidFill>
                  <a:schemeClr val="tx1"/>
                </a:solidFill>
                <a:latin typeface="Calibri" pitchFamily="34" charset="0"/>
                <a:ea typeface="+mn-ea"/>
                <a:cs typeface="+mn-cs"/>
              </a:defRPr>
            </a:lvl3pPr>
            <a:lvl4pPr marL="1087438" indent="-285750">
              <a:spcBef>
                <a:spcPts val="300"/>
              </a:spcBef>
              <a:spcAft>
                <a:spcPts val="0"/>
              </a:spcAft>
              <a:buClr>
                <a:srgbClr val="006150"/>
              </a:buClr>
              <a:buFont typeface="Calibri" pitchFamily="34" charset="0"/>
              <a:buChar char="–"/>
              <a:defRPr lang="en-US" sz="1600" kern="1200" dirty="0">
                <a:solidFill>
                  <a:schemeClr val="tx1"/>
                </a:solidFill>
                <a:latin typeface="Calibri" pitchFamily="34" charset="0"/>
                <a:ea typeface="+mn-ea"/>
                <a:cs typeface="+mn-cs"/>
              </a:defRPr>
            </a:lvl4pPr>
            <a:lvl5pPr marL="1543050" indent="-171450">
              <a:spcBef>
                <a:spcPts val="300"/>
              </a:spcBef>
              <a:spcAft>
                <a:spcPts val="0"/>
              </a:spcAft>
              <a:buClr>
                <a:srgbClr val="0C5737"/>
              </a:buClr>
              <a:buSzPct val="100000"/>
              <a:buFont typeface="Arial" pitchFamily="34" charset="0"/>
              <a:buChar char="•"/>
              <a:defRPr sz="1600">
                <a:latin typeface="Calibri" pitchFamily="34" charset="0"/>
                <a:cs typeface="Calibri" pitchFamily="34" charset="0"/>
              </a:defRPr>
            </a:lvl5pPr>
          </a:lstStyle>
          <a:p>
            <a:pPr marL="168275" lvl="0" indent="-168275" algn="l" rtl="0" eaLnBrk="0" fontAlgn="base" hangingPunct="0">
              <a:spcBef>
                <a:spcPts val="1200"/>
              </a:spcBef>
              <a:spcAft>
                <a:spcPts val="0"/>
              </a:spcAft>
              <a:buClr>
                <a:srgbClr val="006150"/>
              </a:buClr>
              <a:buFont typeface="Arial" panose="020B0604020202020204" pitchFamily="34" charset="0"/>
              <a:buChar char="•"/>
            </a:pPr>
            <a:r>
              <a:rPr lang="en-US" smtClean="0"/>
              <a:t>Click to edit Master text styles</a:t>
            </a:r>
          </a:p>
          <a:p>
            <a:pPr marL="168275" lvl="1" indent="-168275" algn="l" rtl="0" eaLnBrk="0" fontAlgn="base" hangingPunct="0">
              <a:spcBef>
                <a:spcPts val="1200"/>
              </a:spcBef>
              <a:spcAft>
                <a:spcPts val="0"/>
              </a:spcAft>
              <a:buClr>
                <a:srgbClr val="006150"/>
              </a:buClr>
              <a:buFont typeface="Arial" panose="020B0604020202020204" pitchFamily="34" charset="0"/>
              <a:buChar char="•"/>
            </a:pPr>
            <a:r>
              <a:rPr lang="en-US" smtClean="0"/>
              <a:t>Second level</a:t>
            </a:r>
          </a:p>
          <a:p>
            <a:pPr marL="168275" lvl="2" indent="-168275" algn="l" rtl="0" eaLnBrk="0" fontAlgn="base" hangingPunct="0">
              <a:spcBef>
                <a:spcPts val="1200"/>
              </a:spcBef>
              <a:spcAft>
                <a:spcPts val="0"/>
              </a:spcAft>
              <a:buClr>
                <a:srgbClr val="006150"/>
              </a:buClr>
              <a:buFont typeface="Arial" panose="020B0604020202020204" pitchFamily="34" charset="0"/>
              <a:buChar char="•"/>
            </a:pPr>
            <a:r>
              <a:rPr lang="en-US" smtClean="0"/>
              <a:t>Third level</a:t>
            </a:r>
          </a:p>
          <a:p>
            <a:pPr marL="168275" lvl="3" indent="-168275" algn="l" rtl="0" eaLnBrk="0" fontAlgn="base" hangingPunct="0">
              <a:spcBef>
                <a:spcPts val="1200"/>
              </a:spcBef>
              <a:spcAft>
                <a:spcPts val="0"/>
              </a:spcAft>
              <a:buClr>
                <a:srgbClr val="006150"/>
              </a:buClr>
              <a:buFont typeface="Arial" panose="020B0604020202020204" pitchFamily="34" charset="0"/>
              <a:buChar char="•"/>
            </a:pPr>
            <a:r>
              <a:rPr lang="en-US" smtClean="0"/>
              <a:t>Fourth level</a:t>
            </a:r>
          </a:p>
        </p:txBody>
      </p:sp>
      <p:sp>
        <p:nvSpPr>
          <p:cNvPr id="1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1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13" name="Text Placeholder 3"/>
          <p:cNvSpPr>
            <a:spLocks noGrp="1"/>
          </p:cNvSpPr>
          <p:nvPr>
            <p:ph type="body" sz="quarter" idx="18" hasCustomPrompt="1"/>
          </p:nvPr>
        </p:nvSpPr>
        <p:spPr>
          <a:xfrm>
            <a:off x="385763" y="6151269"/>
            <a:ext cx="7550326"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and Text Slide 2">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378143" y="1660843"/>
            <a:ext cx="4055608" cy="4462145"/>
          </a:xfrm>
        </p:spPr>
        <p:txBody>
          <a:bodyPr/>
          <a:lstStyle>
            <a:lvl1pPr>
              <a:defRPr>
                <a:solidFill>
                  <a:schemeClr val="tx1"/>
                </a:solidFill>
              </a:defRPr>
            </a:lvl1pPr>
          </a:lstStyle>
          <a:p>
            <a:r>
              <a:rPr lang="en-US" dirty="0" smtClean="0"/>
              <a:t>Click icon to add chart</a:t>
            </a:r>
            <a:endParaRPr lang="en-US" dirty="0"/>
          </a:p>
        </p:txBody>
      </p:sp>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5" name="Text Placeholder 4"/>
          <p:cNvSpPr>
            <a:spLocks noGrp="1"/>
          </p:cNvSpPr>
          <p:nvPr>
            <p:ph type="body" sz="quarter" idx="16" hasCustomPrompt="1"/>
          </p:nvPr>
        </p:nvSpPr>
        <p:spPr>
          <a:xfrm>
            <a:off x="379413" y="1184469"/>
            <a:ext cx="4024636" cy="365125"/>
          </a:xfrm>
        </p:spPr>
        <p:txBody>
          <a:bodyPr lIns="36576" tIns="36576" rIns="36576" bIns="36576" anchor="b">
            <a:noAutofit/>
          </a:bodyPr>
          <a:lstStyle>
            <a:lvl1pPr algn="ctr">
              <a:defRPr sz="1600" b="1">
                <a:solidFill>
                  <a:schemeClr val="tx1"/>
                </a:solidFill>
              </a:defRPr>
            </a:lvl1pPr>
          </a:lstStyle>
          <a:p>
            <a:pPr lvl="0"/>
            <a:r>
              <a:rPr lang="en-US" dirty="0" smtClean="0"/>
              <a:t>Chart Title</a:t>
            </a:r>
            <a:endParaRPr lang="en-US" dirty="0"/>
          </a:p>
        </p:txBody>
      </p:sp>
      <p:sp>
        <p:nvSpPr>
          <p:cNvPr id="14" name="Text Placeholder 4"/>
          <p:cNvSpPr>
            <a:spLocks noGrp="1"/>
          </p:cNvSpPr>
          <p:nvPr>
            <p:ph type="body" sz="quarter" idx="20" hasCustomPrompt="1"/>
          </p:nvPr>
        </p:nvSpPr>
        <p:spPr>
          <a:xfrm>
            <a:off x="4724400" y="1193800"/>
            <a:ext cx="4419600" cy="365125"/>
          </a:xfrm>
        </p:spPr>
        <p:txBody>
          <a:bodyPr lIns="36576" tIns="36576" rIns="36576" bIns="36576" anchor="b">
            <a:noAutofit/>
          </a:bodyPr>
          <a:lstStyle>
            <a:lvl1pPr marL="0" indent="0">
              <a:defRPr sz="2000" b="1">
                <a:solidFill>
                  <a:schemeClr val="tx1"/>
                </a:solidFill>
              </a:defRPr>
            </a:lvl1pPr>
          </a:lstStyle>
          <a:p>
            <a:pPr lvl="0"/>
            <a:r>
              <a:rPr lang="en-US" dirty="0" smtClean="0"/>
              <a:t>Subtitle in sentence case</a:t>
            </a:r>
            <a:endParaRPr lang="en-US" dirty="0"/>
          </a:p>
        </p:txBody>
      </p:sp>
      <p:sp>
        <p:nvSpPr>
          <p:cNvPr id="11" name="Text Placeholder 27"/>
          <p:cNvSpPr>
            <a:spLocks noGrp="1"/>
          </p:cNvSpPr>
          <p:nvPr>
            <p:ph type="body" sz="quarter" idx="17"/>
          </p:nvPr>
        </p:nvSpPr>
        <p:spPr>
          <a:xfrm>
            <a:off x="4724400" y="1664653"/>
            <a:ext cx="4056062" cy="4458335"/>
          </a:xfrm>
        </p:spPr>
        <p:txBody>
          <a:bodyPr/>
          <a:lstStyle>
            <a:lvl1pPr marL="168275" indent="-168275">
              <a:buFont typeface="Arial" panose="020B0604020202020204" pitchFamily="34" charset="0"/>
              <a:buChar char="•"/>
              <a:defRPr>
                <a:solidFill>
                  <a:schemeClr val="tx1"/>
                </a:solidFill>
              </a:defRPr>
            </a:lvl1pPr>
            <a:lvl2pPr marL="457200" indent="-223838">
              <a:spcBef>
                <a:spcPts val="600"/>
              </a:spcBef>
              <a:buFont typeface="Arial" panose="020B0604020202020204" pitchFamily="34" charset="0"/>
              <a:buChar char="‒"/>
              <a:defRPr sz="1600"/>
            </a:lvl2pPr>
            <a:lvl3pPr marL="746125" indent="-233363">
              <a:buFont typeface="Calibri" panose="020F0502020204030204" pitchFamily="34" charset="0"/>
              <a:buChar char="»"/>
              <a:defRPr/>
            </a:lvl3pPr>
            <a:lvl4pPr marL="1027113" indent="-225425">
              <a:buSzPct val="80000"/>
              <a:buFont typeface="Wingdings" panose="05000000000000000000" pitchFamily="2" charset="2"/>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3"/>
          <p:cNvSpPr>
            <a:spLocks noGrp="1"/>
          </p:cNvSpPr>
          <p:nvPr>
            <p:ph type="body" sz="quarter" idx="22"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extLst>
      <p:ext uri="{BB962C8B-B14F-4D97-AF65-F5344CB8AC3E}">
        <p14:creationId xmlns:p14="http://schemas.microsoft.com/office/powerpoint/2010/main" val="141881912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grpSp>
        <p:nvGrpSpPr>
          <p:cNvPr id="16" name="Group 15"/>
          <p:cNvGrpSpPr/>
          <p:nvPr userDrawn="1"/>
        </p:nvGrpSpPr>
        <p:grpSpPr>
          <a:xfrm>
            <a:off x="0" y="0"/>
            <a:ext cx="9144000" cy="216000"/>
            <a:chOff x="0" y="4221088"/>
            <a:chExt cx="9144000" cy="324000"/>
          </a:xfrm>
        </p:grpSpPr>
        <p:sp>
          <p:nvSpPr>
            <p:cNvPr id="17" name="Rectangle 16"/>
            <p:cNvSpPr/>
            <p:nvPr/>
          </p:nvSpPr>
          <p:spPr>
            <a:xfrm>
              <a:off x="0" y="4221088"/>
              <a:ext cx="1828800" cy="324000"/>
            </a:xfrm>
            <a:prstGeom prst="rect">
              <a:avLst/>
            </a:prstGeom>
            <a:solidFill>
              <a:srgbClr val="6EA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7315200" y="4221088"/>
              <a:ext cx="1828800" cy="324000"/>
            </a:xfrm>
            <a:prstGeom prst="rect">
              <a:avLst/>
            </a:prstGeom>
            <a:solidFill>
              <a:srgbClr val="006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p:cNvSpPr/>
            <p:nvPr/>
          </p:nvSpPr>
          <p:spPr>
            <a:xfrm>
              <a:off x="1763688" y="4221088"/>
              <a:ext cx="5551200" cy="324000"/>
            </a:xfrm>
            <a:prstGeom prst="rect">
              <a:avLst/>
            </a:prstGeom>
            <a:gradFill>
              <a:gsLst>
                <a:gs pos="100000">
                  <a:srgbClr val="6EAB24"/>
                </a:gs>
                <a:gs pos="5000">
                  <a:srgbClr val="006150"/>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1"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11" name="Text Placeholder 3"/>
          <p:cNvSpPr>
            <a:spLocks noGrp="1"/>
          </p:cNvSpPr>
          <p:nvPr>
            <p:ph type="body" sz="quarter" idx="17"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
        <p:nvSpPr>
          <p:cNvPr id="9"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 option 1">
    <p:spTree>
      <p:nvGrpSpPr>
        <p:cNvPr id="1" name=""/>
        <p:cNvGrpSpPr/>
        <p:nvPr/>
      </p:nvGrpSpPr>
      <p:grpSpPr>
        <a:xfrm>
          <a:off x="0" y="0"/>
          <a:ext cx="0" cy="0"/>
          <a:chOff x="0" y="0"/>
          <a:chExt cx="0" cy="0"/>
        </a:xfrm>
      </p:grpSpPr>
      <p:sp>
        <p:nvSpPr>
          <p:cNvPr id="18" name="Rectangle 17"/>
          <p:cNvSpPr/>
          <p:nvPr userDrawn="1"/>
        </p:nvSpPr>
        <p:spPr>
          <a:xfrm>
            <a:off x="0" y="211490"/>
            <a:ext cx="9144000" cy="57377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24"/>
          <p:cNvGrpSpPr/>
          <p:nvPr userDrawn="1"/>
        </p:nvGrpSpPr>
        <p:grpSpPr>
          <a:xfrm>
            <a:off x="0" y="209550"/>
            <a:ext cx="3914775" cy="4276725"/>
            <a:chOff x="5002213" y="0"/>
            <a:chExt cx="3914775" cy="4276725"/>
          </a:xfrm>
          <a:solidFill>
            <a:srgbClr val="006150"/>
          </a:solidFill>
          <a:scene3d>
            <a:camera prst="orthographicFront"/>
            <a:lightRig rig="balanced" dir="t">
              <a:rot lat="0" lon="0" rev="8700000"/>
            </a:lightRig>
          </a:scene3d>
        </p:grpSpPr>
        <p:sp>
          <p:nvSpPr>
            <p:cNvPr id="20" name="Freeform 5"/>
            <p:cNvSpPr>
              <a:spLocks/>
            </p:cNvSpPr>
            <p:nvPr userDrawn="1"/>
          </p:nvSpPr>
          <p:spPr bwMode="auto">
            <a:xfrm>
              <a:off x="6846888" y="0"/>
              <a:ext cx="2070100" cy="2832100"/>
            </a:xfrm>
            <a:custGeom>
              <a:avLst/>
              <a:gdLst/>
              <a:ahLst/>
              <a:cxnLst>
                <a:cxn ang="0">
                  <a:pos x="568" y="372"/>
                </a:cxn>
                <a:cxn ang="0">
                  <a:pos x="544" y="432"/>
                </a:cxn>
                <a:cxn ang="0">
                  <a:pos x="504" y="496"/>
                </a:cxn>
                <a:cxn ang="0">
                  <a:pos x="446" y="562"/>
                </a:cxn>
                <a:cxn ang="0">
                  <a:pos x="376" y="632"/>
                </a:cxn>
                <a:cxn ang="0">
                  <a:pos x="294" y="702"/>
                </a:cxn>
                <a:cxn ang="0">
                  <a:pos x="204" y="774"/>
                </a:cxn>
                <a:cxn ang="0">
                  <a:pos x="0" y="918"/>
                </a:cxn>
                <a:cxn ang="0">
                  <a:pos x="0" y="1108"/>
                </a:cxn>
                <a:cxn ang="0">
                  <a:pos x="16" y="1118"/>
                </a:cxn>
                <a:cxn ang="0">
                  <a:pos x="142" y="1058"/>
                </a:cxn>
                <a:cxn ang="0">
                  <a:pos x="328" y="978"/>
                </a:cxn>
                <a:cxn ang="0">
                  <a:pos x="448" y="932"/>
                </a:cxn>
                <a:cxn ang="0">
                  <a:pos x="558" y="898"/>
                </a:cxn>
                <a:cxn ang="0">
                  <a:pos x="660" y="872"/>
                </a:cxn>
                <a:cxn ang="0">
                  <a:pos x="748" y="858"/>
                </a:cxn>
                <a:cxn ang="0">
                  <a:pos x="820" y="856"/>
                </a:cxn>
                <a:cxn ang="0">
                  <a:pos x="852" y="862"/>
                </a:cxn>
                <a:cxn ang="0">
                  <a:pos x="902" y="936"/>
                </a:cxn>
                <a:cxn ang="0">
                  <a:pos x="940" y="1018"/>
                </a:cxn>
                <a:cxn ang="0">
                  <a:pos x="974" y="1106"/>
                </a:cxn>
                <a:cxn ang="0">
                  <a:pos x="1002" y="1200"/>
                </a:cxn>
                <a:cxn ang="0">
                  <a:pos x="1026" y="1300"/>
                </a:cxn>
                <a:cxn ang="0">
                  <a:pos x="1042" y="1396"/>
                </a:cxn>
                <a:cxn ang="0">
                  <a:pos x="1048" y="1490"/>
                </a:cxn>
                <a:cxn ang="0">
                  <a:pos x="1040" y="1576"/>
                </a:cxn>
                <a:cxn ang="0">
                  <a:pos x="1094" y="1642"/>
                </a:cxn>
                <a:cxn ang="0">
                  <a:pos x="1168" y="1718"/>
                </a:cxn>
                <a:cxn ang="0">
                  <a:pos x="1248" y="1784"/>
                </a:cxn>
                <a:cxn ang="0">
                  <a:pos x="1262" y="1700"/>
                </a:cxn>
                <a:cxn ang="0">
                  <a:pos x="1282" y="1536"/>
                </a:cxn>
                <a:cxn ang="0">
                  <a:pos x="1296" y="1374"/>
                </a:cxn>
                <a:cxn ang="0">
                  <a:pos x="1304" y="1210"/>
                </a:cxn>
                <a:cxn ang="0">
                  <a:pos x="1304" y="1126"/>
                </a:cxn>
                <a:cxn ang="0">
                  <a:pos x="1300" y="918"/>
                </a:cxn>
                <a:cxn ang="0">
                  <a:pos x="1288" y="716"/>
                </a:cxn>
                <a:cxn ang="0">
                  <a:pos x="1264" y="522"/>
                </a:cxn>
                <a:cxn ang="0">
                  <a:pos x="1230" y="336"/>
                </a:cxn>
                <a:cxn ang="0">
                  <a:pos x="1180" y="288"/>
                </a:cxn>
                <a:cxn ang="0">
                  <a:pos x="1080" y="200"/>
                </a:cxn>
                <a:cxn ang="0">
                  <a:pos x="972" y="116"/>
                </a:cxn>
                <a:cxn ang="0">
                  <a:pos x="862" y="38"/>
                </a:cxn>
                <a:cxn ang="0">
                  <a:pos x="272" y="0"/>
                </a:cxn>
                <a:cxn ang="0">
                  <a:pos x="360" y="72"/>
                </a:cxn>
                <a:cxn ang="0">
                  <a:pos x="394" y="108"/>
                </a:cxn>
                <a:cxn ang="0">
                  <a:pos x="458" y="184"/>
                </a:cxn>
                <a:cxn ang="0">
                  <a:pos x="510" y="260"/>
                </a:cxn>
                <a:cxn ang="0">
                  <a:pos x="552" y="336"/>
                </a:cxn>
                <a:cxn ang="0">
                  <a:pos x="568" y="372"/>
                </a:cxn>
              </a:cxnLst>
              <a:rect l="0" t="0" r="r" b="b"/>
              <a:pathLst>
                <a:path w="1304" h="1784">
                  <a:moveTo>
                    <a:pt x="568" y="372"/>
                  </a:moveTo>
                  <a:lnTo>
                    <a:pt x="568" y="372"/>
                  </a:lnTo>
                  <a:lnTo>
                    <a:pt x="558" y="402"/>
                  </a:lnTo>
                  <a:lnTo>
                    <a:pt x="544" y="432"/>
                  </a:lnTo>
                  <a:lnTo>
                    <a:pt x="526" y="462"/>
                  </a:lnTo>
                  <a:lnTo>
                    <a:pt x="504" y="496"/>
                  </a:lnTo>
                  <a:lnTo>
                    <a:pt x="476" y="528"/>
                  </a:lnTo>
                  <a:lnTo>
                    <a:pt x="446" y="562"/>
                  </a:lnTo>
                  <a:lnTo>
                    <a:pt x="414" y="596"/>
                  </a:lnTo>
                  <a:lnTo>
                    <a:pt x="376" y="632"/>
                  </a:lnTo>
                  <a:lnTo>
                    <a:pt x="336" y="666"/>
                  </a:lnTo>
                  <a:lnTo>
                    <a:pt x="294" y="702"/>
                  </a:lnTo>
                  <a:lnTo>
                    <a:pt x="250" y="738"/>
                  </a:lnTo>
                  <a:lnTo>
                    <a:pt x="204" y="774"/>
                  </a:lnTo>
                  <a:lnTo>
                    <a:pt x="106" y="848"/>
                  </a:lnTo>
                  <a:lnTo>
                    <a:pt x="0" y="918"/>
                  </a:lnTo>
                  <a:lnTo>
                    <a:pt x="0" y="1012"/>
                  </a:lnTo>
                  <a:lnTo>
                    <a:pt x="0" y="1108"/>
                  </a:lnTo>
                  <a:lnTo>
                    <a:pt x="0" y="1108"/>
                  </a:lnTo>
                  <a:lnTo>
                    <a:pt x="16" y="1118"/>
                  </a:lnTo>
                  <a:lnTo>
                    <a:pt x="16" y="1118"/>
                  </a:lnTo>
                  <a:lnTo>
                    <a:pt x="142" y="1058"/>
                  </a:lnTo>
                  <a:lnTo>
                    <a:pt x="268" y="1002"/>
                  </a:lnTo>
                  <a:lnTo>
                    <a:pt x="328" y="978"/>
                  </a:lnTo>
                  <a:lnTo>
                    <a:pt x="388" y="954"/>
                  </a:lnTo>
                  <a:lnTo>
                    <a:pt x="448" y="932"/>
                  </a:lnTo>
                  <a:lnTo>
                    <a:pt x="504" y="914"/>
                  </a:lnTo>
                  <a:lnTo>
                    <a:pt x="558" y="898"/>
                  </a:lnTo>
                  <a:lnTo>
                    <a:pt x="610" y="882"/>
                  </a:lnTo>
                  <a:lnTo>
                    <a:pt x="660" y="872"/>
                  </a:lnTo>
                  <a:lnTo>
                    <a:pt x="706" y="862"/>
                  </a:lnTo>
                  <a:lnTo>
                    <a:pt x="748" y="858"/>
                  </a:lnTo>
                  <a:lnTo>
                    <a:pt x="786" y="856"/>
                  </a:lnTo>
                  <a:lnTo>
                    <a:pt x="820" y="856"/>
                  </a:lnTo>
                  <a:lnTo>
                    <a:pt x="852" y="862"/>
                  </a:lnTo>
                  <a:lnTo>
                    <a:pt x="852" y="862"/>
                  </a:lnTo>
                  <a:lnTo>
                    <a:pt x="878" y="898"/>
                  </a:lnTo>
                  <a:lnTo>
                    <a:pt x="902" y="936"/>
                  </a:lnTo>
                  <a:lnTo>
                    <a:pt x="922" y="976"/>
                  </a:lnTo>
                  <a:lnTo>
                    <a:pt x="940" y="1018"/>
                  </a:lnTo>
                  <a:lnTo>
                    <a:pt x="958" y="1060"/>
                  </a:lnTo>
                  <a:lnTo>
                    <a:pt x="974" y="1106"/>
                  </a:lnTo>
                  <a:lnTo>
                    <a:pt x="1002" y="1200"/>
                  </a:lnTo>
                  <a:lnTo>
                    <a:pt x="1002" y="1200"/>
                  </a:lnTo>
                  <a:lnTo>
                    <a:pt x="1016" y="1250"/>
                  </a:lnTo>
                  <a:lnTo>
                    <a:pt x="1026" y="1300"/>
                  </a:lnTo>
                  <a:lnTo>
                    <a:pt x="1036" y="1348"/>
                  </a:lnTo>
                  <a:lnTo>
                    <a:pt x="1042" y="1396"/>
                  </a:lnTo>
                  <a:lnTo>
                    <a:pt x="1046" y="1442"/>
                  </a:lnTo>
                  <a:lnTo>
                    <a:pt x="1048" y="1490"/>
                  </a:lnTo>
                  <a:lnTo>
                    <a:pt x="1046" y="1534"/>
                  </a:lnTo>
                  <a:lnTo>
                    <a:pt x="1040" y="1576"/>
                  </a:lnTo>
                  <a:lnTo>
                    <a:pt x="1040" y="1576"/>
                  </a:lnTo>
                  <a:lnTo>
                    <a:pt x="1094" y="1642"/>
                  </a:lnTo>
                  <a:lnTo>
                    <a:pt x="1144" y="1694"/>
                  </a:lnTo>
                  <a:lnTo>
                    <a:pt x="1168" y="1718"/>
                  </a:lnTo>
                  <a:lnTo>
                    <a:pt x="1194" y="1740"/>
                  </a:lnTo>
                  <a:lnTo>
                    <a:pt x="1248" y="1784"/>
                  </a:lnTo>
                  <a:lnTo>
                    <a:pt x="1248" y="1784"/>
                  </a:lnTo>
                  <a:lnTo>
                    <a:pt x="1262" y="1700"/>
                  </a:lnTo>
                  <a:lnTo>
                    <a:pt x="1272" y="1618"/>
                  </a:lnTo>
                  <a:lnTo>
                    <a:pt x="1282" y="1536"/>
                  </a:lnTo>
                  <a:lnTo>
                    <a:pt x="1290" y="1454"/>
                  </a:lnTo>
                  <a:lnTo>
                    <a:pt x="1296" y="1374"/>
                  </a:lnTo>
                  <a:lnTo>
                    <a:pt x="1302" y="1292"/>
                  </a:lnTo>
                  <a:lnTo>
                    <a:pt x="1304" y="1210"/>
                  </a:lnTo>
                  <a:lnTo>
                    <a:pt x="1304" y="1126"/>
                  </a:lnTo>
                  <a:lnTo>
                    <a:pt x="1304" y="1126"/>
                  </a:lnTo>
                  <a:lnTo>
                    <a:pt x="1304" y="1020"/>
                  </a:lnTo>
                  <a:lnTo>
                    <a:pt x="1300" y="918"/>
                  </a:lnTo>
                  <a:lnTo>
                    <a:pt x="1296" y="816"/>
                  </a:lnTo>
                  <a:lnTo>
                    <a:pt x="1288" y="716"/>
                  </a:lnTo>
                  <a:lnTo>
                    <a:pt x="1278" y="618"/>
                  </a:lnTo>
                  <a:lnTo>
                    <a:pt x="1264" y="522"/>
                  </a:lnTo>
                  <a:lnTo>
                    <a:pt x="1248" y="428"/>
                  </a:lnTo>
                  <a:lnTo>
                    <a:pt x="1230" y="336"/>
                  </a:lnTo>
                  <a:lnTo>
                    <a:pt x="1230" y="336"/>
                  </a:lnTo>
                  <a:lnTo>
                    <a:pt x="1180" y="288"/>
                  </a:lnTo>
                  <a:lnTo>
                    <a:pt x="1130" y="244"/>
                  </a:lnTo>
                  <a:lnTo>
                    <a:pt x="1080" y="200"/>
                  </a:lnTo>
                  <a:lnTo>
                    <a:pt x="1026" y="156"/>
                  </a:lnTo>
                  <a:lnTo>
                    <a:pt x="972" y="116"/>
                  </a:lnTo>
                  <a:lnTo>
                    <a:pt x="918" y="76"/>
                  </a:lnTo>
                  <a:lnTo>
                    <a:pt x="862" y="38"/>
                  </a:lnTo>
                  <a:lnTo>
                    <a:pt x="806" y="0"/>
                  </a:lnTo>
                  <a:lnTo>
                    <a:pt x="272" y="0"/>
                  </a:lnTo>
                  <a:lnTo>
                    <a:pt x="272" y="0"/>
                  </a:lnTo>
                  <a:lnTo>
                    <a:pt x="360" y="72"/>
                  </a:lnTo>
                  <a:lnTo>
                    <a:pt x="360" y="72"/>
                  </a:lnTo>
                  <a:lnTo>
                    <a:pt x="394" y="108"/>
                  </a:lnTo>
                  <a:lnTo>
                    <a:pt x="426" y="146"/>
                  </a:lnTo>
                  <a:lnTo>
                    <a:pt x="458" y="184"/>
                  </a:lnTo>
                  <a:lnTo>
                    <a:pt x="486" y="222"/>
                  </a:lnTo>
                  <a:lnTo>
                    <a:pt x="510" y="260"/>
                  </a:lnTo>
                  <a:lnTo>
                    <a:pt x="532" y="300"/>
                  </a:lnTo>
                  <a:lnTo>
                    <a:pt x="552" y="336"/>
                  </a:lnTo>
                  <a:lnTo>
                    <a:pt x="568" y="372"/>
                  </a:lnTo>
                  <a:lnTo>
                    <a:pt x="568" y="372"/>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1" name="Freeform 6"/>
            <p:cNvSpPr>
              <a:spLocks noEditPoints="1"/>
            </p:cNvSpPr>
            <p:nvPr userDrawn="1"/>
          </p:nvSpPr>
          <p:spPr bwMode="auto">
            <a:xfrm>
              <a:off x="5002213" y="1606550"/>
              <a:ext cx="1336675" cy="1314450"/>
            </a:xfrm>
            <a:custGeom>
              <a:avLst/>
              <a:gdLst/>
              <a:ahLst/>
              <a:cxnLst>
                <a:cxn ang="0">
                  <a:pos x="364" y="764"/>
                </a:cxn>
                <a:cxn ang="0">
                  <a:pos x="400" y="734"/>
                </a:cxn>
                <a:cxn ang="0">
                  <a:pos x="448" y="654"/>
                </a:cxn>
                <a:cxn ang="0">
                  <a:pos x="464" y="564"/>
                </a:cxn>
                <a:cxn ang="0">
                  <a:pos x="524" y="646"/>
                </a:cxn>
                <a:cxn ang="0">
                  <a:pos x="618" y="750"/>
                </a:cxn>
                <a:cxn ang="0">
                  <a:pos x="710" y="828"/>
                </a:cxn>
                <a:cxn ang="0">
                  <a:pos x="738" y="760"/>
                </a:cxn>
                <a:cxn ang="0">
                  <a:pos x="746" y="650"/>
                </a:cxn>
                <a:cxn ang="0">
                  <a:pos x="654" y="508"/>
                </a:cxn>
                <a:cxn ang="0">
                  <a:pos x="616" y="452"/>
                </a:cxn>
                <a:cxn ang="0">
                  <a:pos x="708" y="384"/>
                </a:cxn>
                <a:cxn ang="0">
                  <a:pos x="842" y="114"/>
                </a:cxn>
                <a:cxn ang="0">
                  <a:pos x="674" y="206"/>
                </a:cxn>
                <a:cxn ang="0">
                  <a:pos x="482" y="216"/>
                </a:cxn>
                <a:cxn ang="0">
                  <a:pos x="388" y="20"/>
                </a:cxn>
                <a:cxn ang="0">
                  <a:pos x="346" y="16"/>
                </a:cxn>
                <a:cxn ang="0">
                  <a:pos x="252" y="2"/>
                </a:cxn>
                <a:cxn ang="0">
                  <a:pos x="238" y="38"/>
                </a:cxn>
                <a:cxn ang="0">
                  <a:pos x="266" y="162"/>
                </a:cxn>
                <a:cxn ang="0">
                  <a:pos x="324" y="296"/>
                </a:cxn>
                <a:cxn ang="0">
                  <a:pos x="322" y="326"/>
                </a:cxn>
                <a:cxn ang="0">
                  <a:pos x="228" y="310"/>
                </a:cxn>
                <a:cxn ang="0">
                  <a:pos x="134" y="326"/>
                </a:cxn>
                <a:cxn ang="0">
                  <a:pos x="88" y="350"/>
                </a:cxn>
                <a:cxn ang="0">
                  <a:pos x="44" y="386"/>
                </a:cxn>
                <a:cxn ang="0">
                  <a:pos x="8" y="428"/>
                </a:cxn>
                <a:cxn ang="0">
                  <a:pos x="0" y="660"/>
                </a:cxn>
                <a:cxn ang="0">
                  <a:pos x="22" y="698"/>
                </a:cxn>
                <a:cxn ang="0">
                  <a:pos x="68" y="750"/>
                </a:cxn>
                <a:cxn ang="0">
                  <a:pos x="130" y="788"/>
                </a:cxn>
                <a:cxn ang="0">
                  <a:pos x="200" y="804"/>
                </a:cxn>
                <a:cxn ang="0">
                  <a:pos x="274" y="800"/>
                </a:cxn>
                <a:cxn ang="0">
                  <a:pos x="350" y="772"/>
                </a:cxn>
                <a:cxn ang="0">
                  <a:pos x="162" y="452"/>
                </a:cxn>
                <a:cxn ang="0">
                  <a:pos x="230" y="446"/>
                </a:cxn>
                <a:cxn ang="0">
                  <a:pos x="290" y="474"/>
                </a:cxn>
                <a:cxn ang="0">
                  <a:pos x="308" y="498"/>
                </a:cxn>
                <a:cxn ang="0">
                  <a:pos x="324" y="530"/>
                </a:cxn>
                <a:cxn ang="0">
                  <a:pos x="330" y="590"/>
                </a:cxn>
                <a:cxn ang="0">
                  <a:pos x="294" y="644"/>
                </a:cxn>
                <a:cxn ang="0">
                  <a:pos x="254" y="670"/>
                </a:cxn>
                <a:cxn ang="0">
                  <a:pos x="192" y="676"/>
                </a:cxn>
                <a:cxn ang="0">
                  <a:pos x="138" y="640"/>
                </a:cxn>
                <a:cxn ang="0">
                  <a:pos x="118" y="610"/>
                </a:cxn>
                <a:cxn ang="0">
                  <a:pos x="106" y="576"/>
                </a:cxn>
                <a:cxn ang="0">
                  <a:pos x="108" y="530"/>
                </a:cxn>
                <a:cxn ang="0">
                  <a:pos x="142" y="468"/>
                </a:cxn>
                <a:cxn ang="0">
                  <a:pos x="162" y="452"/>
                </a:cxn>
              </a:cxnLst>
              <a:rect l="0" t="0" r="r" b="b"/>
              <a:pathLst>
                <a:path w="842" h="828">
                  <a:moveTo>
                    <a:pt x="350" y="772"/>
                  </a:moveTo>
                  <a:lnTo>
                    <a:pt x="350" y="772"/>
                  </a:lnTo>
                  <a:lnTo>
                    <a:pt x="364" y="764"/>
                  </a:lnTo>
                  <a:lnTo>
                    <a:pt x="378" y="756"/>
                  </a:lnTo>
                  <a:lnTo>
                    <a:pt x="390" y="746"/>
                  </a:lnTo>
                  <a:lnTo>
                    <a:pt x="400" y="734"/>
                  </a:lnTo>
                  <a:lnTo>
                    <a:pt x="420" y="710"/>
                  </a:lnTo>
                  <a:lnTo>
                    <a:pt x="436" y="682"/>
                  </a:lnTo>
                  <a:lnTo>
                    <a:pt x="448" y="654"/>
                  </a:lnTo>
                  <a:lnTo>
                    <a:pt x="456" y="624"/>
                  </a:lnTo>
                  <a:lnTo>
                    <a:pt x="462" y="594"/>
                  </a:lnTo>
                  <a:lnTo>
                    <a:pt x="464" y="564"/>
                  </a:lnTo>
                  <a:lnTo>
                    <a:pt x="464" y="564"/>
                  </a:lnTo>
                  <a:lnTo>
                    <a:pt x="494" y="606"/>
                  </a:lnTo>
                  <a:lnTo>
                    <a:pt x="524" y="646"/>
                  </a:lnTo>
                  <a:lnTo>
                    <a:pt x="554" y="682"/>
                  </a:lnTo>
                  <a:lnTo>
                    <a:pt x="586" y="718"/>
                  </a:lnTo>
                  <a:lnTo>
                    <a:pt x="618" y="750"/>
                  </a:lnTo>
                  <a:lnTo>
                    <a:pt x="650" y="780"/>
                  </a:lnTo>
                  <a:lnTo>
                    <a:pt x="680" y="806"/>
                  </a:lnTo>
                  <a:lnTo>
                    <a:pt x="710" y="828"/>
                  </a:lnTo>
                  <a:lnTo>
                    <a:pt x="710" y="828"/>
                  </a:lnTo>
                  <a:lnTo>
                    <a:pt x="724" y="796"/>
                  </a:lnTo>
                  <a:lnTo>
                    <a:pt x="738" y="760"/>
                  </a:lnTo>
                  <a:lnTo>
                    <a:pt x="766" y="678"/>
                  </a:lnTo>
                  <a:lnTo>
                    <a:pt x="766" y="678"/>
                  </a:lnTo>
                  <a:lnTo>
                    <a:pt x="746" y="650"/>
                  </a:lnTo>
                  <a:lnTo>
                    <a:pt x="726" y="622"/>
                  </a:lnTo>
                  <a:lnTo>
                    <a:pt x="690" y="564"/>
                  </a:lnTo>
                  <a:lnTo>
                    <a:pt x="654" y="508"/>
                  </a:lnTo>
                  <a:lnTo>
                    <a:pt x="636" y="480"/>
                  </a:lnTo>
                  <a:lnTo>
                    <a:pt x="616" y="452"/>
                  </a:lnTo>
                  <a:lnTo>
                    <a:pt x="616" y="452"/>
                  </a:lnTo>
                  <a:lnTo>
                    <a:pt x="632" y="438"/>
                  </a:lnTo>
                  <a:lnTo>
                    <a:pt x="654" y="420"/>
                  </a:lnTo>
                  <a:lnTo>
                    <a:pt x="708" y="384"/>
                  </a:lnTo>
                  <a:lnTo>
                    <a:pt x="772" y="344"/>
                  </a:lnTo>
                  <a:lnTo>
                    <a:pt x="842" y="302"/>
                  </a:lnTo>
                  <a:lnTo>
                    <a:pt x="842" y="114"/>
                  </a:lnTo>
                  <a:lnTo>
                    <a:pt x="842" y="114"/>
                  </a:lnTo>
                  <a:lnTo>
                    <a:pt x="762" y="158"/>
                  </a:lnTo>
                  <a:lnTo>
                    <a:pt x="674" y="206"/>
                  </a:lnTo>
                  <a:lnTo>
                    <a:pt x="520" y="282"/>
                  </a:lnTo>
                  <a:lnTo>
                    <a:pt x="520" y="282"/>
                  </a:lnTo>
                  <a:lnTo>
                    <a:pt x="482" y="216"/>
                  </a:lnTo>
                  <a:lnTo>
                    <a:pt x="448" y="150"/>
                  </a:lnTo>
                  <a:lnTo>
                    <a:pt x="416" y="86"/>
                  </a:lnTo>
                  <a:lnTo>
                    <a:pt x="388" y="20"/>
                  </a:lnTo>
                  <a:lnTo>
                    <a:pt x="388" y="20"/>
                  </a:lnTo>
                  <a:lnTo>
                    <a:pt x="368" y="18"/>
                  </a:lnTo>
                  <a:lnTo>
                    <a:pt x="346" y="16"/>
                  </a:lnTo>
                  <a:lnTo>
                    <a:pt x="306" y="10"/>
                  </a:lnTo>
                  <a:lnTo>
                    <a:pt x="268" y="4"/>
                  </a:lnTo>
                  <a:lnTo>
                    <a:pt x="252" y="2"/>
                  </a:lnTo>
                  <a:lnTo>
                    <a:pt x="238" y="0"/>
                  </a:lnTo>
                  <a:lnTo>
                    <a:pt x="238" y="0"/>
                  </a:lnTo>
                  <a:lnTo>
                    <a:pt x="238" y="38"/>
                  </a:lnTo>
                  <a:lnTo>
                    <a:pt x="244" y="78"/>
                  </a:lnTo>
                  <a:lnTo>
                    <a:pt x="254" y="120"/>
                  </a:lnTo>
                  <a:lnTo>
                    <a:pt x="266" y="162"/>
                  </a:lnTo>
                  <a:lnTo>
                    <a:pt x="282" y="208"/>
                  </a:lnTo>
                  <a:lnTo>
                    <a:pt x="300" y="252"/>
                  </a:lnTo>
                  <a:lnTo>
                    <a:pt x="324" y="296"/>
                  </a:lnTo>
                  <a:lnTo>
                    <a:pt x="350" y="340"/>
                  </a:lnTo>
                  <a:lnTo>
                    <a:pt x="350" y="340"/>
                  </a:lnTo>
                  <a:lnTo>
                    <a:pt x="322" y="326"/>
                  </a:lnTo>
                  <a:lnTo>
                    <a:pt x="290" y="318"/>
                  </a:lnTo>
                  <a:lnTo>
                    <a:pt x="260" y="312"/>
                  </a:lnTo>
                  <a:lnTo>
                    <a:pt x="228" y="310"/>
                  </a:lnTo>
                  <a:lnTo>
                    <a:pt x="196" y="312"/>
                  </a:lnTo>
                  <a:lnTo>
                    <a:pt x="164" y="318"/>
                  </a:lnTo>
                  <a:lnTo>
                    <a:pt x="134" y="326"/>
                  </a:lnTo>
                  <a:lnTo>
                    <a:pt x="104" y="340"/>
                  </a:lnTo>
                  <a:lnTo>
                    <a:pt x="104" y="340"/>
                  </a:lnTo>
                  <a:lnTo>
                    <a:pt x="88" y="350"/>
                  </a:lnTo>
                  <a:lnTo>
                    <a:pt x="72" y="362"/>
                  </a:lnTo>
                  <a:lnTo>
                    <a:pt x="56" y="374"/>
                  </a:lnTo>
                  <a:lnTo>
                    <a:pt x="44" y="386"/>
                  </a:lnTo>
                  <a:lnTo>
                    <a:pt x="30" y="400"/>
                  </a:lnTo>
                  <a:lnTo>
                    <a:pt x="20" y="414"/>
                  </a:lnTo>
                  <a:lnTo>
                    <a:pt x="8" y="428"/>
                  </a:lnTo>
                  <a:lnTo>
                    <a:pt x="0" y="444"/>
                  </a:lnTo>
                  <a:lnTo>
                    <a:pt x="0" y="660"/>
                  </a:lnTo>
                  <a:lnTo>
                    <a:pt x="0" y="660"/>
                  </a:lnTo>
                  <a:lnTo>
                    <a:pt x="10" y="678"/>
                  </a:lnTo>
                  <a:lnTo>
                    <a:pt x="10" y="678"/>
                  </a:lnTo>
                  <a:lnTo>
                    <a:pt x="22" y="698"/>
                  </a:lnTo>
                  <a:lnTo>
                    <a:pt x="36" y="718"/>
                  </a:lnTo>
                  <a:lnTo>
                    <a:pt x="52" y="734"/>
                  </a:lnTo>
                  <a:lnTo>
                    <a:pt x="68" y="750"/>
                  </a:lnTo>
                  <a:lnTo>
                    <a:pt x="88" y="764"/>
                  </a:lnTo>
                  <a:lnTo>
                    <a:pt x="108" y="778"/>
                  </a:lnTo>
                  <a:lnTo>
                    <a:pt x="130" y="788"/>
                  </a:lnTo>
                  <a:lnTo>
                    <a:pt x="152" y="796"/>
                  </a:lnTo>
                  <a:lnTo>
                    <a:pt x="176" y="802"/>
                  </a:lnTo>
                  <a:lnTo>
                    <a:pt x="200" y="804"/>
                  </a:lnTo>
                  <a:lnTo>
                    <a:pt x="224" y="806"/>
                  </a:lnTo>
                  <a:lnTo>
                    <a:pt x="250" y="804"/>
                  </a:lnTo>
                  <a:lnTo>
                    <a:pt x="274" y="800"/>
                  </a:lnTo>
                  <a:lnTo>
                    <a:pt x="300" y="794"/>
                  </a:lnTo>
                  <a:lnTo>
                    <a:pt x="326" y="784"/>
                  </a:lnTo>
                  <a:lnTo>
                    <a:pt x="350" y="772"/>
                  </a:lnTo>
                  <a:lnTo>
                    <a:pt x="350" y="772"/>
                  </a:lnTo>
                  <a:close/>
                  <a:moveTo>
                    <a:pt x="162" y="452"/>
                  </a:moveTo>
                  <a:lnTo>
                    <a:pt x="162" y="452"/>
                  </a:lnTo>
                  <a:lnTo>
                    <a:pt x="184" y="446"/>
                  </a:lnTo>
                  <a:lnTo>
                    <a:pt x="206" y="444"/>
                  </a:lnTo>
                  <a:lnTo>
                    <a:pt x="230" y="446"/>
                  </a:lnTo>
                  <a:lnTo>
                    <a:pt x="252" y="452"/>
                  </a:lnTo>
                  <a:lnTo>
                    <a:pt x="272" y="460"/>
                  </a:lnTo>
                  <a:lnTo>
                    <a:pt x="290" y="474"/>
                  </a:lnTo>
                  <a:lnTo>
                    <a:pt x="296" y="480"/>
                  </a:lnTo>
                  <a:lnTo>
                    <a:pt x="304" y="490"/>
                  </a:lnTo>
                  <a:lnTo>
                    <a:pt x="308" y="498"/>
                  </a:lnTo>
                  <a:lnTo>
                    <a:pt x="312" y="508"/>
                  </a:lnTo>
                  <a:lnTo>
                    <a:pt x="312" y="508"/>
                  </a:lnTo>
                  <a:lnTo>
                    <a:pt x="324" y="530"/>
                  </a:lnTo>
                  <a:lnTo>
                    <a:pt x="330" y="550"/>
                  </a:lnTo>
                  <a:lnTo>
                    <a:pt x="332" y="570"/>
                  </a:lnTo>
                  <a:lnTo>
                    <a:pt x="330" y="590"/>
                  </a:lnTo>
                  <a:lnTo>
                    <a:pt x="322" y="610"/>
                  </a:lnTo>
                  <a:lnTo>
                    <a:pt x="310" y="628"/>
                  </a:lnTo>
                  <a:lnTo>
                    <a:pt x="294" y="644"/>
                  </a:lnTo>
                  <a:lnTo>
                    <a:pt x="274" y="658"/>
                  </a:lnTo>
                  <a:lnTo>
                    <a:pt x="274" y="658"/>
                  </a:lnTo>
                  <a:lnTo>
                    <a:pt x="254" y="670"/>
                  </a:lnTo>
                  <a:lnTo>
                    <a:pt x="232" y="676"/>
                  </a:lnTo>
                  <a:lnTo>
                    <a:pt x="212" y="678"/>
                  </a:lnTo>
                  <a:lnTo>
                    <a:pt x="192" y="676"/>
                  </a:lnTo>
                  <a:lnTo>
                    <a:pt x="174" y="668"/>
                  </a:lnTo>
                  <a:lnTo>
                    <a:pt x="156" y="656"/>
                  </a:lnTo>
                  <a:lnTo>
                    <a:pt x="138" y="640"/>
                  </a:lnTo>
                  <a:lnTo>
                    <a:pt x="124" y="622"/>
                  </a:lnTo>
                  <a:lnTo>
                    <a:pt x="124" y="622"/>
                  </a:lnTo>
                  <a:lnTo>
                    <a:pt x="118" y="610"/>
                  </a:lnTo>
                  <a:lnTo>
                    <a:pt x="112" y="600"/>
                  </a:lnTo>
                  <a:lnTo>
                    <a:pt x="108" y="588"/>
                  </a:lnTo>
                  <a:lnTo>
                    <a:pt x="106" y="576"/>
                  </a:lnTo>
                  <a:lnTo>
                    <a:pt x="104" y="564"/>
                  </a:lnTo>
                  <a:lnTo>
                    <a:pt x="104" y="552"/>
                  </a:lnTo>
                  <a:lnTo>
                    <a:pt x="108" y="530"/>
                  </a:lnTo>
                  <a:lnTo>
                    <a:pt x="114" y="508"/>
                  </a:lnTo>
                  <a:lnTo>
                    <a:pt x="126" y="486"/>
                  </a:lnTo>
                  <a:lnTo>
                    <a:pt x="142" y="468"/>
                  </a:lnTo>
                  <a:lnTo>
                    <a:pt x="152" y="460"/>
                  </a:lnTo>
                  <a:lnTo>
                    <a:pt x="162" y="452"/>
                  </a:lnTo>
                  <a:lnTo>
                    <a:pt x="162" y="452"/>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2" name="Freeform 7"/>
            <p:cNvSpPr>
              <a:spLocks noEditPoints="1"/>
            </p:cNvSpPr>
            <p:nvPr userDrawn="1"/>
          </p:nvSpPr>
          <p:spPr bwMode="auto">
            <a:xfrm>
              <a:off x="6853238" y="1606550"/>
              <a:ext cx="1397000" cy="1314450"/>
            </a:xfrm>
            <a:custGeom>
              <a:avLst/>
              <a:gdLst/>
              <a:ahLst/>
              <a:cxnLst>
                <a:cxn ang="0">
                  <a:pos x="84" y="344"/>
                </a:cxn>
                <a:cxn ang="0">
                  <a:pos x="224" y="438"/>
                </a:cxn>
                <a:cxn ang="0">
                  <a:pos x="220" y="480"/>
                </a:cxn>
                <a:cxn ang="0">
                  <a:pos x="130" y="622"/>
                </a:cxn>
                <a:cxn ang="0">
                  <a:pos x="90" y="678"/>
                </a:cxn>
                <a:cxn ang="0">
                  <a:pos x="146" y="828"/>
                </a:cxn>
                <a:cxn ang="0">
                  <a:pos x="206" y="780"/>
                </a:cxn>
                <a:cxn ang="0">
                  <a:pos x="300" y="682"/>
                </a:cxn>
                <a:cxn ang="0">
                  <a:pos x="390" y="564"/>
                </a:cxn>
                <a:cxn ang="0">
                  <a:pos x="398" y="624"/>
                </a:cxn>
                <a:cxn ang="0">
                  <a:pos x="436" y="710"/>
                </a:cxn>
                <a:cxn ang="0">
                  <a:pos x="478" y="756"/>
                </a:cxn>
                <a:cxn ang="0">
                  <a:pos x="504" y="772"/>
                </a:cxn>
                <a:cxn ang="0">
                  <a:pos x="580" y="800"/>
                </a:cxn>
                <a:cxn ang="0">
                  <a:pos x="654" y="804"/>
                </a:cxn>
                <a:cxn ang="0">
                  <a:pos x="724" y="788"/>
                </a:cxn>
                <a:cxn ang="0">
                  <a:pos x="784" y="750"/>
                </a:cxn>
                <a:cxn ang="0">
                  <a:pos x="830" y="698"/>
                </a:cxn>
                <a:cxn ang="0">
                  <a:pos x="856" y="656"/>
                </a:cxn>
                <a:cxn ang="0">
                  <a:pos x="878" y="588"/>
                </a:cxn>
                <a:cxn ang="0">
                  <a:pos x="878" y="518"/>
                </a:cxn>
                <a:cxn ang="0">
                  <a:pos x="856" y="450"/>
                </a:cxn>
                <a:cxn ang="0">
                  <a:pos x="812" y="388"/>
                </a:cxn>
                <a:cxn ang="0">
                  <a:pos x="748" y="340"/>
                </a:cxn>
                <a:cxn ang="0">
                  <a:pos x="690" y="318"/>
                </a:cxn>
                <a:cxn ang="0">
                  <a:pos x="594" y="312"/>
                </a:cxn>
                <a:cxn ang="0">
                  <a:pos x="504" y="340"/>
                </a:cxn>
                <a:cxn ang="0">
                  <a:pos x="554" y="252"/>
                </a:cxn>
                <a:cxn ang="0">
                  <a:pos x="600" y="120"/>
                </a:cxn>
                <a:cxn ang="0">
                  <a:pos x="616" y="0"/>
                </a:cxn>
                <a:cxn ang="0">
                  <a:pos x="586" y="4"/>
                </a:cxn>
                <a:cxn ang="0">
                  <a:pos x="488" y="18"/>
                </a:cxn>
                <a:cxn ang="0">
                  <a:pos x="438" y="86"/>
                </a:cxn>
                <a:cxn ang="0">
                  <a:pos x="334" y="282"/>
                </a:cxn>
                <a:cxn ang="0">
                  <a:pos x="188" y="208"/>
                </a:cxn>
                <a:cxn ang="0">
                  <a:pos x="12" y="106"/>
                </a:cxn>
                <a:cxn ang="0">
                  <a:pos x="0" y="112"/>
                </a:cxn>
                <a:cxn ang="0">
                  <a:pos x="14" y="252"/>
                </a:cxn>
                <a:cxn ang="0">
                  <a:pos x="542" y="508"/>
                </a:cxn>
                <a:cxn ang="0">
                  <a:pos x="552" y="490"/>
                </a:cxn>
                <a:cxn ang="0">
                  <a:pos x="582" y="460"/>
                </a:cxn>
                <a:cxn ang="0">
                  <a:pos x="648" y="444"/>
                </a:cxn>
                <a:cxn ang="0">
                  <a:pos x="692" y="452"/>
                </a:cxn>
                <a:cxn ang="0">
                  <a:pos x="728" y="486"/>
                </a:cxn>
                <a:cxn ang="0">
                  <a:pos x="750" y="552"/>
                </a:cxn>
                <a:cxn ang="0">
                  <a:pos x="742" y="600"/>
                </a:cxn>
                <a:cxn ang="0">
                  <a:pos x="730" y="622"/>
                </a:cxn>
                <a:cxn ang="0">
                  <a:pos x="680" y="668"/>
                </a:cxn>
                <a:cxn ang="0">
                  <a:pos x="622" y="676"/>
                </a:cxn>
                <a:cxn ang="0">
                  <a:pos x="580" y="658"/>
                </a:cxn>
                <a:cxn ang="0">
                  <a:pos x="532" y="610"/>
                </a:cxn>
                <a:cxn ang="0">
                  <a:pos x="524" y="550"/>
                </a:cxn>
                <a:cxn ang="0">
                  <a:pos x="542" y="508"/>
                </a:cxn>
              </a:cxnLst>
              <a:rect l="0" t="0" r="r" b="b"/>
              <a:pathLst>
                <a:path w="880" h="828">
                  <a:moveTo>
                    <a:pt x="14" y="302"/>
                  </a:moveTo>
                  <a:lnTo>
                    <a:pt x="14" y="302"/>
                  </a:lnTo>
                  <a:lnTo>
                    <a:pt x="84" y="344"/>
                  </a:lnTo>
                  <a:lnTo>
                    <a:pt x="148" y="384"/>
                  </a:lnTo>
                  <a:lnTo>
                    <a:pt x="202" y="420"/>
                  </a:lnTo>
                  <a:lnTo>
                    <a:pt x="224" y="438"/>
                  </a:lnTo>
                  <a:lnTo>
                    <a:pt x="240" y="452"/>
                  </a:lnTo>
                  <a:lnTo>
                    <a:pt x="240" y="452"/>
                  </a:lnTo>
                  <a:lnTo>
                    <a:pt x="220" y="480"/>
                  </a:lnTo>
                  <a:lnTo>
                    <a:pt x="200" y="508"/>
                  </a:lnTo>
                  <a:lnTo>
                    <a:pt x="166" y="564"/>
                  </a:lnTo>
                  <a:lnTo>
                    <a:pt x="130" y="622"/>
                  </a:lnTo>
                  <a:lnTo>
                    <a:pt x="110" y="650"/>
                  </a:lnTo>
                  <a:lnTo>
                    <a:pt x="90" y="678"/>
                  </a:lnTo>
                  <a:lnTo>
                    <a:pt x="90" y="678"/>
                  </a:lnTo>
                  <a:lnTo>
                    <a:pt x="118" y="760"/>
                  </a:lnTo>
                  <a:lnTo>
                    <a:pt x="132" y="796"/>
                  </a:lnTo>
                  <a:lnTo>
                    <a:pt x="146" y="828"/>
                  </a:lnTo>
                  <a:lnTo>
                    <a:pt x="146" y="828"/>
                  </a:lnTo>
                  <a:lnTo>
                    <a:pt x="176" y="806"/>
                  </a:lnTo>
                  <a:lnTo>
                    <a:pt x="206" y="780"/>
                  </a:lnTo>
                  <a:lnTo>
                    <a:pt x="236" y="750"/>
                  </a:lnTo>
                  <a:lnTo>
                    <a:pt x="268" y="718"/>
                  </a:lnTo>
                  <a:lnTo>
                    <a:pt x="300" y="682"/>
                  </a:lnTo>
                  <a:lnTo>
                    <a:pt x="332" y="646"/>
                  </a:lnTo>
                  <a:lnTo>
                    <a:pt x="362" y="606"/>
                  </a:lnTo>
                  <a:lnTo>
                    <a:pt x="390" y="564"/>
                  </a:lnTo>
                  <a:lnTo>
                    <a:pt x="390" y="564"/>
                  </a:lnTo>
                  <a:lnTo>
                    <a:pt x="392" y="594"/>
                  </a:lnTo>
                  <a:lnTo>
                    <a:pt x="398" y="624"/>
                  </a:lnTo>
                  <a:lnTo>
                    <a:pt x="406" y="654"/>
                  </a:lnTo>
                  <a:lnTo>
                    <a:pt x="420" y="682"/>
                  </a:lnTo>
                  <a:lnTo>
                    <a:pt x="436" y="710"/>
                  </a:lnTo>
                  <a:lnTo>
                    <a:pt x="454" y="734"/>
                  </a:lnTo>
                  <a:lnTo>
                    <a:pt x="466" y="746"/>
                  </a:lnTo>
                  <a:lnTo>
                    <a:pt x="478" y="756"/>
                  </a:lnTo>
                  <a:lnTo>
                    <a:pt x="490" y="764"/>
                  </a:lnTo>
                  <a:lnTo>
                    <a:pt x="504" y="772"/>
                  </a:lnTo>
                  <a:lnTo>
                    <a:pt x="504" y="772"/>
                  </a:lnTo>
                  <a:lnTo>
                    <a:pt x="528" y="784"/>
                  </a:lnTo>
                  <a:lnTo>
                    <a:pt x="554" y="794"/>
                  </a:lnTo>
                  <a:lnTo>
                    <a:pt x="580" y="800"/>
                  </a:lnTo>
                  <a:lnTo>
                    <a:pt x="604" y="804"/>
                  </a:lnTo>
                  <a:lnTo>
                    <a:pt x="630" y="806"/>
                  </a:lnTo>
                  <a:lnTo>
                    <a:pt x="654" y="804"/>
                  </a:lnTo>
                  <a:lnTo>
                    <a:pt x="678" y="802"/>
                  </a:lnTo>
                  <a:lnTo>
                    <a:pt x="702" y="796"/>
                  </a:lnTo>
                  <a:lnTo>
                    <a:pt x="724" y="788"/>
                  </a:lnTo>
                  <a:lnTo>
                    <a:pt x="746" y="778"/>
                  </a:lnTo>
                  <a:lnTo>
                    <a:pt x="766" y="764"/>
                  </a:lnTo>
                  <a:lnTo>
                    <a:pt x="784" y="750"/>
                  </a:lnTo>
                  <a:lnTo>
                    <a:pt x="802" y="734"/>
                  </a:lnTo>
                  <a:lnTo>
                    <a:pt x="818" y="718"/>
                  </a:lnTo>
                  <a:lnTo>
                    <a:pt x="830" y="698"/>
                  </a:lnTo>
                  <a:lnTo>
                    <a:pt x="842" y="678"/>
                  </a:lnTo>
                  <a:lnTo>
                    <a:pt x="842" y="678"/>
                  </a:lnTo>
                  <a:lnTo>
                    <a:pt x="856" y="656"/>
                  </a:lnTo>
                  <a:lnTo>
                    <a:pt x="866" y="634"/>
                  </a:lnTo>
                  <a:lnTo>
                    <a:pt x="874" y="612"/>
                  </a:lnTo>
                  <a:lnTo>
                    <a:pt x="878" y="588"/>
                  </a:lnTo>
                  <a:lnTo>
                    <a:pt x="880" y="564"/>
                  </a:lnTo>
                  <a:lnTo>
                    <a:pt x="880" y="540"/>
                  </a:lnTo>
                  <a:lnTo>
                    <a:pt x="878" y="518"/>
                  </a:lnTo>
                  <a:lnTo>
                    <a:pt x="874" y="494"/>
                  </a:lnTo>
                  <a:lnTo>
                    <a:pt x="866" y="472"/>
                  </a:lnTo>
                  <a:lnTo>
                    <a:pt x="856" y="450"/>
                  </a:lnTo>
                  <a:lnTo>
                    <a:pt x="844" y="428"/>
                  </a:lnTo>
                  <a:lnTo>
                    <a:pt x="830" y="408"/>
                  </a:lnTo>
                  <a:lnTo>
                    <a:pt x="812" y="388"/>
                  </a:lnTo>
                  <a:lnTo>
                    <a:pt x="794" y="370"/>
                  </a:lnTo>
                  <a:lnTo>
                    <a:pt x="772" y="354"/>
                  </a:lnTo>
                  <a:lnTo>
                    <a:pt x="748" y="340"/>
                  </a:lnTo>
                  <a:lnTo>
                    <a:pt x="748" y="340"/>
                  </a:lnTo>
                  <a:lnTo>
                    <a:pt x="720" y="326"/>
                  </a:lnTo>
                  <a:lnTo>
                    <a:pt x="690" y="318"/>
                  </a:lnTo>
                  <a:lnTo>
                    <a:pt x="658" y="312"/>
                  </a:lnTo>
                  <a:lnTo>
                    <a:pt x="626" y="310"/>
                  </a:lnTo>
                  <a:lnTo>
                    <a:pt x="594" y="312"/>
                  </a:lnTo>
                  <a:lnTo>
                    <a:pt x="564" y="318"/>
                  </a:lnTo>
                  <a:lnTo>
                    <a:pt x="532" y="326"/>
                  </a:lnTo>
                  <a:lnTo>
                    <a:pt x="504" y="340"/>
                  </a:lnTo>
                  <a:lnTo>
                    <a:pt x="504" y="340"/>
                  </a:lnTo>
                  <a:lnTo>
                    <a:pt x="530" y="296"/>
                  </a:lnTo>
                  <a:lnTo>
                    <a:pt x="554" y="252"/>
                  </a:lnTo>
                  <a:lnTo>
                    <a:pt x="572" y="208"/>
                  </a:lnTo>
                  <a:lnTo>
                    <a:pt x="588" y="162"/>
                  </a:lnTo>
                  <a:lnTo>
                    <a:pt x="600" y="120"/>
                  </a:lnTo>
                  <a:lnTo>
                    <a:pt x="610" y="78"/>
                  </a:lnTo>
                  <a:lnTo>
                    <a:pt x="616" y="38"/>
                  </a:lnTo>
                  <a:lnTo>
                    <a:pt x="616" y="0"/>
                  </a:lnTo>
                  <a:lnTo>
                    <a:pt x="616" y="0"/>
                  </a:lnTo>
                  <a:lnTo>
                    <a:pt x="602" y="2"/>
                  </a:lnTo>
                  <a:lnTo>
                    <a:pt x="586" y="4"/>
                  </a:lnTo>
                  <a:lnTo>
                    <a:pt x="548" y="10"/>
                  </a:lnTo>
                  <a:lnTo>
                    <a:pt x="508" y="16"/>
                  </a:lnTo>
                  <a:lnTo>
                    <a:pt x="488" y="18"/>
                  </a:lnTo>
                  <a:lnTo>
                    <a:pt x="466" y="20"/>
                  </a:lnTo>
                  <a:lnTo>
                    <a:pt x="466" y="20"/>
                  </a:lnTo>
                  <a:lnTo>
                    <a:pt x="438" y="86"/>
                  </a:lnTo>
                  <a:lnTo>
                    <a:pt x="408" y="150"/>
                  </a:lnTo>
                  <a:lnTo>
                    <a:pt x="374" y="216"/>
                  </a:lnTo>
                  <a:lnTo>
                    <a:pt x="334" y="282"/>
                  </a:lnTo>
                  <a:lnTo>
                    <a:pt x="334" y="282"/>
                  </a:lnTo>
                  <a:lnTo>
                    <a:pt x="270" y="250"/>
                  </a:lnTo>
                  <a:lnTo>
                    <a:pt x="188" y="208"/>
                  </a:lnTo>
                  <a:lnTo>
                    <a:pt x="100" y="158"/>
                  </a:lnTo>
                  <a:lnTo>
                    <a:pt x="56" y="132"/>
                  </a:lnTo>
                  <a:lnTo>
                    <a:pt x="12" y="106"/>
                  </a:lnTo>
                  <a:lnTo>
                    <a:pt x="12" y="106"/>
                  </a:lnTo>
                  <a:lnTo>
                    <a:pt x="0" y="112"/>
                  </a:lnTo>
                  <a:lnTo>
                    <a:pt x="0" y="112"/>
                  </a:lnTo>
                  <a:lnTo>
                    <a:pt x="8" y="160"/>
                  </a:lnTo>
                  <a:lnTo>
                    <a:pt x="12" y="206"/>
                  </a:lnTo>
                  <a:lnTo>
                    <a:pt x="14" y="252"/>
                  </a:lnTo>
                  <a:lnTo>
                    <a:pt x="14" y="302"/>
                  </a:lnTo>
                  <a:lnTo>
                    <a:pt x="14" y="302"/>
                  </a:lnTo>
                  <a:close/>
                  <a:moveTo>
                    <a:pt x="542" y="508"/>
                  </a:moveTo>
                  <a:lnTo>
                    <a:pt x="542" y="508"/>
                  </a:lnTo>
                  <a:lnTo>
                    <a:pt x="546" y="498"/>
                  </a:lnTo>
                  <a:lnTo>
                    <a:pt x="552" y="490"/>
                  </a:lnTo>
                  <a:lnTo>
                    <a:pt x="558" y="480"/>
                  </a:lnTo>
                  <a:lnTo>
                    <a:pt x="566" y="474"/>
                  </a:lnTo>
                  <a:lnTo>
                    <a:pt x="582" y="460"/>
                  </a:lnTo>
                  <a:lnTo>
                    <a:pt x="602" y="452"/>
                  </a:lnTo>
                  <a:lnTo>
                    <a:pt x="624" y="446"/>
                  </a:lnTo>
                  <a:lnTo>
                    <a:pt x="648" y="444"/>
                  </a:lnTo>
                  <a:lnTo>
                    <a:pt x="670" y="446"/>
                  </a:lnTo>
                  <a:lnTo>
                    <a:pt x="692" y="452"/>
                  </a:lnTo>
                  <a:lnTo>
                    <a:pt x="692" y="452"/>
                  </a:lnTo>
                  <a:lnTo>
                    <a:pt x="702" y="460"/>
                  </a:lnTo>
                  <a:lnTo>
                    <a:pt x="712" y="468"/>
                  </a:lnTo>
                  <a:lnTo>
                    <a:pt x="728" y="486"/>
                  </a:lnTo>
                  <a:lnTo>
                    <a:pt x="738" y="508"/>
                  </a:lnTo>
                  <a:lnTo>
                    <a:pt x="746" y="530"/>
                  </a:lnTo>
                  <a:lnTo>
                    <a:pt x="750" y="552"/>
                  </a:lnTo>
                  <a:lnTo>
                    <a:pt x="748" y="576"/>
                  </a:lnTo>
                  <a:lnTo>
                    <a:pt x="746" y="588"/>
                  </a:lnTo>
                  <a:lnTo>
                    <a:pt x="742" y="600"/>
                  </a:lnTo>
                  <a:lnTo>
                    <a:pt x="736" y="610"/>
                  </a:lnTo>
                  <a:lnTo>
                    <a:pt x="730" y="622"/>
                  </a:lnTo>
                  <a:lnTo>
                    <a:pt x="730" y="622"/>
                  </a:lnTo>
                  <a:lnTo>
                    <a:pt x="714" y="640"/>
                  </a:lnTo>
                  <a:lnTo>
                    <a:pt x="698" y="656"/>
                  </a:lnTo>
                  <a:lnTo>
                    <a:pt x="680" y="668"/>
                  </a:lnTo>
                  <a:lnTo>
                    <a:pt x="662" y="676"/>
                  </a:lnTo>
                  <a:lnTo>
                    <a:pt x="642" y="678"/>
                  </a:lnTo>
                  <a:lnTo>
                    <a:pt x="622" y="676"/>
                  </a:lnTo>
                  <a:lnTo>
                    <a:pt x="600" y="670"/>
                  </a:lnTo>
                  <a:lnTo>
                    <a:pt x="580" y="658"/>
                  </a:lnTo>
                  <a:lnTo>
                    <a:pt x="580" y="658"/>
                  </a:lnTo>
                  <a:lnTo>
                    <a:pt x="560" y="644"/>
                  </a:lnTo>
                  <a:lnTo>
                    <a:pt x="544" y="628"/>
                  </a:lnTo>
                  <a:lnTo>
                    <a:pt x="532" y="610"/>
                  </a:lnTo>
                  <a:lnTo>
                    <a:pt x="526" y="590"/>
                  </a:lnTo>
                  <a:lnTo>
                    <a:pt x="522" y="570"/>
                  </a:lnTo>
                  <a:lnTo>
                    <a:pt x="524" y="550"/>
                  </a:lnTo>
                  <a:lnTo>
                    <a:pt x="530" y="530"/>
                  </a:lnTo>
                  <a:lnTo>
                    <a:pt x="542" y="508"/>
                  </a:lnTo>
                  <a:lnTo>
                    <a:pt x="542" y="508"/>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3" name="Freeform 8"/>
            <p:cNvSpPr>
              <a:spLocks/>
            </p:cNvSpPr>
            <p:nvPr userDrawn="1"/>
          </p:nvSpPr>
          <p:spPr bwMode="auto">
            <a:xfrm>
              <a:off x="5002213" y="0"/>
              <a:ext cx="1336675" cy="1787525"/>
            </a:xfrm>
            <a:custGeom>
              <a:avLst/>
              <a:gdLst/>
              <a:ahLst/>
              <a:cxnLst>
                <a:cxn ang="0">
                  <a:pos x="842" y="1126"/>
                </a:cxn>
                <a:cxn ang="0">
                  <a:pos x="842" y="1012"/>
                </a:cxn>
                <a:cxn ang="0">
                  <a:pos x="842" y="918"/>
                </a:cxn>
                <a:cxn ang="0">
                  <a:pos x="842" y="918"/>
                </a:cxn>
                <a:cxn ang="0">
                  <a:pos x="744" y="848"/>
                </a:cxn>
                <a:cxn ang="0">
                  <a:pos x="650" y="774"/>
                </a:cxn>
                <a:cxn ang="0">
                  <a:pos x="564" y="702"/>
                </a:cxn>
                <a:cxn ang="0">
                  <a:pos x="522" y="666"/>
                </a:cxn>
                <a:cxn ang="0">
                  <a:pos x="484" y="632"/>
                </a:cxn>
                <a:cxn ang="0">
                  <a:pos x="448" y="596"/>
                </a:cxn>
                <a:cxn ang="0">
                  <a:pos x="416" y="562"/>
                </a:cxn>
                <a:cxn ang="0">
                  <a:pos x="386" y="528"/>
                </a:cxn>
                <a:cxn ang="0">
                  <a:pos x="360" y="496"/>
                </a:cxn>
                <a:cxn ang="0">
                  <a:pos x="338" y="462"/>
                </a:cxn>
                <a:cxn ang="0">
                  <a:pos x="320" y="432"/>
                </a:cxn>
                <a:cxn ang="0">
                  <a:pos x="306" y="402"/>
                </a:cxn>
                <a:cxn ang="0">
                  <a:pos x="296" y="372"/>
                </a:cxn>
                <a:cxn ang="0">
                  <a:pos x="296" y="372"/>
                </a:cxn>
                <a:cxn ang="0">
                  <a:pos x="312" y="336"/>
                </a:cxn>
                <a:cxn ang="0">
                  <a:pos x="330" y="300"/>
                </a:cxn>
                <a:cxn ang="0">
                  <a:pos x="354" y="260"/>
                </a:cxn>
                <a:cxn ang="0">
                  <a:pos x="378" y="222"/>
                </a:cxn>
                <a:cxn ang="0">
                  <a:pos x="406" y="184"/>
                </a:cxn>
                <a:cxn ang="0">
                  <a:pos x="436" y="146"/>
                </a:cxn>
                <a:cxn ang="0">
                  <a:pos x="468" y="108"/>
                </a:cxn>
                <a:cxn ang="0">
                  <a:pos x="502" y="72"/>
                </a:cxn>
                <a:cxn ang="0">
                  <a:pos x="502" y="72"/>
                </a:cxn>
                <a:cxn ang="0">
                  <a:pos x="592" y="0"/>
                </a:cxn>
                <a:cxn ang="0">
                  <a:pos x="58" y="0"/>
                </a:cxn>
                <a:cxn ang="0">
                  <a:pos x="58" y="0"/>
                </a:cxn>
                <a:cxn ang="0">
                  <a:pos x="0" y="38"/>
                </a:cxn>
                <a:cxn ang="0">
                  <a:pos x="0" y="880"/>
                </a:cxn>
                <a:cxn ang="0">
                  <a:pos x="0" y="880"/>
                </a:cxn>
                <a:cxn ang="0">
                  <a:pos x="14" y="862"/>
                </a:cxn>
                <a:cxn ang="0">
                  <a:pos x="14" y="862"/>
                </a:cxn>
                <a:cxn ang="0">
                  <a:pos x="44" y="856"/>
                </a:cxn>
                <a:cxn ang="0">
                  <a:pos x="80" y="856"/>
                </a:cxn>
                <a:cxn ang="0">
                  <a:pos x="118" y="858"/>
                </a:cxn>
                <a:cxn ang="0">
                  <a:pos x="162" y="864"/>
                </a:cxn>
                <a:cxn ang="0">
                  <a:pos x="208" y="872"/>
                </a:cxn>
                <a:cxn ang="0">
                  <a:pos x="258" y="884"/>
                </a:cxn>
                <a:cxn ang="0">
                  <a:pos x="310" y="898"/>
                </a:cxn>
                <a:cxn ang="0">
                  <a:pos x="364" y="916"/>
                </a:cxn>
                <a:cxn ang="0">
                  <a:pos x="420" y="936"/>
                </a:cxn>
                <a:cxn ang="0">
                  <a:pos x="478" y="958"/>
                </a:cxn>
                <a:cxn ang="0">
                  <a:pos x="538" y="982"/>
                </a:cxn>
                <a:cxn ang="0">
                  <a:pos x="598" y="1008"/>
                </a:cxn>
                <a:cxn ang="0">
                  <a:pos x="660" y="1034"/>
                </a:cxn>
                <a:cxn ang="0">
                  <a:pos x="720" y="1064"/>
                </a:cxn>
                <a:cxn ang="0">
                  <a:pos x="842" y="1126"/>
                </a:cxn>
                <a:cxn ang="0">
                  <a:pos x="842" y="1126"/>
                </a:cxn>
              </a:cxnLst>
              <a:rect l="0" t="0" r="r" b="b"/>
              <a:pathLst>
                <a:path w="842" h="1126">
                  <a:moveTo>
                    <a:pt x="842" y="1126"/>
                  </a:moveTo>
                  <a:lnTo>
                    <a:pt x="842" y="1012"/>
                  </a:lnTo>
                  <a:lnTo>
                    <a:pt x="842" y="918"/>
                  </a:lnTo>
                  <a:lnTo>
                    <a:pt x="842" y="918"/>
                  </a:lnTo>
                  <a:lnTo>
                    <a:pt x="744" y="848"/>
                  </a:lnTo>
                  <a:lnTo>
                    <a:pt x="650" y="774"/>
                  </a:lnTo>
                  <a:lnTo>
                    <a:pt x="564" y="702"/>
                  </a:lnTo>
                  <a:lnTo>
                    <a:pt x="522" y="666"/>
                  </a:lnTo>
                  <a:lnTo>
                    <a:pt x="484" y="632"/>
                  </a:lnTo>
                  <a:lnTo>
                    <a:pt x="448" y="596"/>
                  </a:lnTo>
                  <a:lnTo>
                    <a:pt x="416" y="562"/>
                  </a:lnTo>
                  <a:lnTo>
                    <a:pt x="386" y="528"/>
                  </a:lnTo>
                  <a:lnTo>
                    <a:pt x="360" y="496"/>
                  </a:lnTo>
                  <a:lnTo>
                    <a:pt x="338" y="462"/>
                  </a:lnTo>
                  <a:lnTo>
                    <a:pt x="320" y="432"/>
                  </a:lnTo>
                  <a:lnTo>
                    <a:pt x="306" y="402"/>
                  </a:lnTo>
                  <a:lnTo>
                    <a:pt x="296" y="372"/>
                  </a:lnTo>
                  <a:lnTo>
                    <a:pt x="296" y="372"/>
                  </a:lnTo>
                  <a:lnTo>
                    <a:pt x="312" y="336"/>
                  </a:lnTo>
                  <a:lnTo>
                    <a:pt x="330" y="300"/>
                  </a:lnTo>
                  <a:lnTo>
                    <a:pt x="354" y="260"/>
                  </a:lnTo>
                  <a:lnTo>
                    <a:pt x="378" y="222"/>
                  </a:lnTo>
                  <a:lnTo>
                    <a:pt x="406" y="184"/>
                  </a:lnTo>
                  <a:lnTo>
                    <a:pt x="436" y="146"/>
                  </a:lnTo>
                  <a:lnTo>
                    <a:pt x="468" y="108"/>
                  </a:lnTo>
                  <a:lnTo>
                    <a:pt x="502" y="72"/>
                  </a:lnTo>
                  <a:lnTo>
                    <a:pt x="502" y="72"/>
                  </a:lnTo>
                  <a:lnTo>
                    <a:pt x="592" y="0"/>
                  </a:lnTo>
                  <a:lnTo>
                    <a:pt x="58" y="0"/>
                  </a:lnTo>
                  <a:lnTo>
                    <a:pt x="58" y="0"/>
                  </a:lnTo>
                  <a:lnTo>
                    <a:pt x="0" y="38"/>
                  </a:lnTo>
                  <a:lnTo>
                    <a:pt x="0" y="880"/>
                  </a:lnTo>
                  <a:lnTo>
                    <a:pt x="0" y="880"/>
                  </a:lnTo>
                  <a:lnTo>
                    <a:pt x="14" y="862"/>
                  </a:lnTo>
                  <a:lnTo>
                    <a:pt x="14" y="862"/>
                  </a:lnTo>
                  <a:lnTo>
                    <a:pt x="44" y="856"/>
                  </a:lnTo>
                  <a:lnTo>
                    <a:pt x="80" y="856"/>
                  </a:lnTo>
                  <a:lnTo>
                    <a:pt x="118" y="858"/>
                  </a:lnTo>
                  <a:lnTo>
                    <a:pt x="162" y="864"/>
                  </a:lnTo>
                  <a:lnTo>
                    <a:pt x="208" y="872"/>
                  </a:lnTo>
                  <a:lnTo>
                    <a:pt x="258" y="884"/>
                  </a:lnTo>
                  <a:lnTo>
                    <a:pt x="310" y="898"/>
                  </a:lnTo>
                  <a:lnTo>
                    <a:pt x="364" y="916"/>
                  </a:lnTo>
                  <a:lnTo>
                    <a:pt x="420" y="936"/>
                  </a:lnTo>
                  <a:lnTo>
                    <a:pt x="478" y="958"/>
                  </a:lnTo>
                  <a:lnTo>
                    <a:pt x="538" y="982"/>
                  </a:lnTo>
                  <a:lnTo>
                    <a:pt x="598" y="1008"/>
                  </a:lnTo>
                  <a:lnTo>
                    <a:pt x="660" y="1034"/>
                  </a:lnTo>
                  <a:lnTo>
                    <a:pt x="720" y="1064"/>
                  </a:lnTo>
                  <a:lnTo>
                    <a:pt x="842" y="1126"/>
                  </a:lnTo>
                  <a:lnTo>
                    <a:pt x="842" y="1126"/>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sp>
          <p:nvSpPr>
            <p:cNvPr id="24" name="Freeform 9"/>
            <p:cNvSpPr>
              <a:spLocks noEditPoints="1"/>
            </p:cNvSpPr>
            <p:nvPr userDrawn="1"/>
          </p:nvSpPr>
          <p:spPr bwMode="auto">
            <a:xfrm>
              <a:off x="5002213" y="0"/>
              <a:ext cx="3619500" cy="4276725"/>
            </a:xfrm>
            <a:custGeom>
              <a:avLst/>
              <a:gdLst/>
              <a:ahLst/>
              <a:cxnLst>
                <a:cxn ang="0">
                  <a:pos x="1198" y="2632"/>
                </a:cxn>
                <a:cxn ang="0">
                  <a:pos x="1566" y="2476"/>
                </a:cxn>
                <a:cxn ang="0">
                  <a:pos x="1822" y="2328"/>
                </a:cxn>
                <a:cxn ang="0">
                  <a:pos x="2096" y="2142"/>
                </a:cxn>
                <a:cxn ang="0">
                  <a:pos x="2280" y="1994"/>
                </a:cxn>
                <a:cxn ang="0">
                  <a:pos x="2120" y="1934"/>
                </a:cxn>
                <a:cxn ang="0">
                  <a:pos x="2016" y="1920"/>
                </a:cxn>
                <a:cxn ang="0">
                  <a:pos x="1858" y="2002"/>
                </a:cxn>
                <a:cxn ang="0">
                  <a:pos x="1656" y="2070"/>
                </a:cxn>
                <a:cxn ang="0">
                  <a:pos x="1514" y="2104"/>
                </a:cxn>
                <a:cxn ang="0">
                  <a:pos x="1340" y="2114"/>
                </a:cxn>
                <a:cxn ang="0">
                  <a:pos x="1270" y="2078"/>
                </a:cxn>
                <a:cxn ang="0">
                  <a:pos x="1222" y="1996"/>
                </a:cxn>
                <a:cxn ang="0">
                  <a:pos x="1150" y="1748"/>
                </a:cxn>
                <a:cxn ang="0">
                  <a:pos x="1108" y="1432"/>
                </a:cxn>
                <a:cxn ang="0">
                  <a:pos x="1090" y="1096"/>
                </a:cxn>
                <a:cxn ang="0">
                  <a:pos x="1092" y="798"/>
                </a:cxn>
                <a:cxn ang="0">
                  <a:pos x="1108" y="598"/>
                </a:cxn>
                <a:cxn ang="0">
                  <a:pos x="1322" y="606"/>
                </a:cxn>
                <a:cxn ang="0">
                  <a:pos x="1420" y="584"/>
                </a:cxn>
                <a:cxn ang="0">
                  <a:pos x="1486" y="484"/>
                </a:cxn>
                <a:cxn ang="0">
                  <a:pos x="1330" y="440"/>
                </a:cxn>
                <a:cxn ang="0">
                  <a:pos x="1168" y="392"/>
                </a:cxn>
                <a:cxn ang="0">
                  <a:pos x="1238" y="298"/>
                </a:cxn>
                <a:cxn ang="0">
                  <a:pos x="1260" y="200"/>
                </a:cxn>
                <a:cxn ang="0">
                  <a:pos x="1242" y="114"/>
                </a:cxn>
                <a:cxn ang="0">
                  <a:pos x="1176" y="18"/>
                </a:cxn>
                <a:cxn ang="0">
                  <a:pos x="852" y="18"/>
                </a:cxn>
                <a:cxn ang="0">
                  <a:pos x="786" y="114"/>
                </a:cxn>
                <a:cxn ang="0">
                  <a:pos x="768" y="200"/>
                </a:cxn>
                <a:cxn ang="0">
                  <a:pos x="796" y="326"/>
                </a:cxn>
                <a:cxn ang="0">
                  <a:pos x="882" y="408"/>
                </a:cxn>
                <a:cxn ang="0">
                  <a:pos x="644" y="448"/>
                </a:cxn>
                <a:cxn ang="0">
                  <a:pos x="524" y="484"/>
                </a:cxn>
                <a:cxn ang="0">
                  <a:pos x="636" y="616"/>
                </a:cxn>
                <a:cxn ang="0">
                  <a:pos x="734" y="602"/>
                </a:cxn>
                <a:cxn ang="0">
                  <a:pos x="920" y="598"/>
                </a:cxn>
                <a:cxn ang="0">
                  <a:pos x="938" y="966"/>
                </a:cxn>
                <a:cxn ang="0">
                  <a:pos x="936" y="1180"/>
                </a:cxn>
                <a:cxn ang="0">
                  <a:pos x="912" y="1516"/>
                </a:cxn>
                <a:cxn ang="0">
                  <a:pos x="864" y="1818"/>
                </a:cxn>
                <a:cxn ang="0">
                  <a:pos x="794" y="2018"/>
                </a:cxn>
                <a:cxn ang="0">
                  <a:pos x="744" y="2094"/>
                </a:cxn>
                <a:cxn ang="0">
                  <a:pos x="642" y="2116"/>
                </a:cxn>
                <a:cxn ang="0">
                  <a:pos x="460" y="2094"/>
                </a:cxn>
                <a:cxn ang="0">
                  <a:pos x="316" y="2056"/>
                </a:cxn>
                <a:cxn ang="0">
                  <a:pos x="128" y="1982"/>
                </a:cxn>
                <a:cxn ang="0">
                  <a:pos x="12" y="1920"/>
                </a:cxn>
                <a:cxn ang="0">
                  <a:pos x="68" y="2238"/>
                </a:cxn>
                <a:cxn ang="0">
                  <a:pos x="278" y="2372"/>
                </a:cxn>
                <a:cxn ang="0">
                  <a:pos x="646" y="2562"/>
                </a:cxn>
                <a:cxn ang="0">
                  <a:pos x="1014" y="2694"/>
                </a:cxn>
                <a:cxn ang="0">
                  <a:pos x="902" y="190"/>
                </a:cxn>
                <a:cxn ang="0">
                  <a:pos x="936" y="122"/>
                </a:cxn>
                <a:cxn ang="0">
                  <a:pos x="1004" y="88"/>
                </a:cxn>
                <a:cxn ang="0">
                  <a:pos x="1036" y="90"/>
                </a:cxn>
                <a:cxn ang="0">
                  <a:pos x="1106" y="140"/>
                </a:cxn>
                <a:cxn ang="0">
                  <a:pos x="1128" y="200"/>
                </a:cxn>
                <a:cxn ang="0">
                  <a:pos x="1118" y="242"/>
                </a:cxn>
                <a:cxn ang="0">
                  <a:pos x="1056" y="304"/>
                </a:cxn>
                <a:cxn ang="0">
                  <a:pos x="1014" y="314"/>
                </a:cxn>
                <a:cxn ang="0">
                  <a:pos x="954" y="294"/>
                </a:cxn>
                <a:cxn ang="0">
                  <a:pos x="904" y="222"/>
                </a:cxn>
              </a:cxnLst>
              <a:rect l="0" t="0" r="r" b="b"/>
              <a:pathLst>
                <a:path w="2280" h="2694">
                  <a:moveTo>
                    <a:pt x="1014" y="2694"/>
                  </a:moveTo>
                  <a:lnTo>
                    <a:pt x="1014" y="2694"/>
                  </a:lnTo>
                  <a:lnTo>
                    <a:pt x="1106" y="2664"/>
                  </a:lnTo>
                  <a:lnTo>
                    <a:pt x="1198" y="2632"/>
                  </a:lnTo>
                  <a:lnTo>
                    <a:pt x="1290" y="2598"/>
                  </a:lnTo>
                  <a:lnTo>
                    <a:pt x="1382" y="2562"/>
                  </a:lnTo>
                  <a:lnTo>
                    <a:pt x="1474" y="2520"/>
                  </a:lnTo>
                  <a:lnTo>
                    <a:pt x="1566" y="2476"/>
                  </a:lnTo>
                  <a:lnTo>
                    <a:pt x="1660" y="2426"/>
                  </a:lnTo>
                  <a:lnTo>
                    <a:pt x="1752" y="2372"/>
                  </a:lnTo>
                  <a:lnTo>
                    <a:pt x="1752" y="2372"/>
                  </a:lnTo>
                  <a:lnTo>
                    <a:pt x="1822" y="2328"/>
                  </a:lnTo>
                  <a:lnTo>
                    <a:pt x="1892" y="2284"/>
                  </a:lnTo>
                  <a:lnTo>
                    <a:pt x="1962" y="2238"/>
                  </a:lnTo>
                  <a:lnTo>
                    <a:pt x="2030" y="2190"/>
                  </a:lnTo>
                  <a:lnTo>
                    <a:pt x="2096" y="2142"/>
                  </a:lnTo>
                  <a:lnTo>
                    <a:pt x="2160" y="2094"/>
                  </a:lnTo>
                  <a:lnTo>
                    <a:pt x="2222" y="2044"/>
                  </a:lnTo>
                  <a:lnTo>
                    <a:pt x="2280" y="1994"/>
                  </a:lnTo>
                  <a:lnTo>
                    <a:pt x="2280" y="1994"/>
                  </a:lnTo>
                  <a:lnTo>
                    <a:pt x="2220" y="1966"/>
                  </a:lnTo>
                  <a:lnTo>
                    <a:pt x="2188" y="1954"/>
                  </a:lnTo>
                  <a:lnTo>
                    <a:pt x="2156" y="1942"/>
                  </a:lnTo>
                  <a:lnTo>
                    <a:pt x="2120" y="1934"/>
                  </a:lnTo>
                  <a:lnTo>
                    <a:pt x="2086" y="1926"/>
                  </a:lnTo>
                  <a:lnTo>
                    <a:pt x="2052" y="1920"/>
                  </a:lnTo>
                  <a:lnTo>
                    <a:pt x="2016" y="1920"/>
                  </a:lnTo>
                  <a:lnTo>
                    <a:pt x="2016" y="1920"/>
                  </a:lnTo>
                  <a:lnTo>
                    <a:pt x="1980" y="1940"/>
                  </a:lnTo>
                  <a:lnTo>
                    <a:pt x="1940" y="1962"/>
                  </a:lnTo>
                  <a:lnTo>
                    <a:pt x="1900" y="1982"/>
                  </a:lnTo>
                  <a:lnTo>
                    <a:pt x="1858" y="2002"/>
                  </a:lnTo>
                  <a:lnTo>
                    <a:pt x="1812" y="2020"/>
                  </a:lnTo>
                  <a:lnTo>
                    <a:pt x="1764" y="2038"/>
                  </a:lnTo>
                  <a:lnTo>
                    <a:pt x="1712" y="2056"/>
                  </a:lnTo>
                  <a:lnTo>
                    <a:pt x="1656" y="2070"/>
                  </a:lnTo>
                  <a:lnTo>
                    <a:pt x="1656" y="2070"/>
                  </a:lnTo>
                  <a:lnTo>
                    <a:pt x="1608" y="2084"/>
                  </a:lnTo>
                  <a:lnTo>
                    <a:pt x="1560" y="2094"/>
                  </a:lnTo>
                  <a:lnTo>
                    <a:pt x="1514" y="2104"/>
                  </a:lnTo>
                  <a:lnTo>
                    <a:pt x="1470" y="2110"/>
                  </a:lnTo>
                  <a:lnTo>
                    <a:pt x="1426" y="2114"/>
                  </a:lnTo>
                  <a:lnTo>
                    <a:pt x="1384" y="2116"/>
                  </a:lnTo>
                  <a:lnTo>
                    <a:pt x="1340" y="2114"/>
                  </a:lnTo>
                  <a:lnTo>
                    <a:pt x="1298" y="2108"/>
                  </a:lnTo>
                  <a:lnTo>
                    <a:pt x="1298" y="2108"/>
                  </a:lnTo>
                  <a:lnTo>
                    <a:pt x="1284" y="2094"/>
                  </a:lnTo>
                  <a:lnTo>
                    <a:pt x="1270" y="2078"/>
                  </a:lnTo>
                  <a:lnTo>
                    <a:pt x="1258" y="2060"/>
                  </a:lnTo>
                  <a:lnTo>
                    <a:pt x="1246" y="2040"/>
                  </a:lnTo>
                  <a:lnTo>
                    <a:pt x="1234" y="2018"/>
                  </a:lnTo>
                  <a:lnTo>
                    <a:pt x="1222" y="1996"/>
                  </a:lnTo>
                  <a:lnTo>
                    <a:pt x="1202" y="1942"/>
                  </a:lnTo>
                  <a:lnTo>
                    <a:pt x="1182" y="1882"/>
                  </a:lnTo>
                  <a:lnTo>
                    <a:pt x="1166" y="1818"/>
                  </a:lnTo>
                  <a:lnTo>
                    <a:pt x="1150" y="1748"/>
                  </a:lnTo>
                  <a:lnTo>
                    <a:pt x="1138" y="1674"/>
                  </a:lnTo>
                  <a:lnTo>
                    <a:pt x="1126" y="1596"/>
                  </a:lnTo>
                  <a:lnTo>
                    <a:pt x="1116" y="1516"/>
                  </a:lnTo>
                  <a:lnTo>
                    <a:pt x="1108" y="1432"/>
                  </a:lnTo>
                  <a:lnTo>
                    <a:pt x="1102" y="1348"/>
                  </a:lnTo>
                  <a:lnTo>
                    <a:pt x="1096" y="1264"/>
                  </a:lnTo>
                  <a:lnTo>
                    <a:pt x="1092" y="1180"/>
                  </a:lnTo>
                  <a:lnTo>
                    <a:pt x="1090" y="1096"/>
                  </a:lnTo>
                  <a:lnTo>
                    <a:pt x="1090" y="1012"/>
                  </a:lnTo>
                  <a:lnTo>
                    <a:pt x="1090" y="1012"/>
                  </a:lnTo>
                  <a:lnTo>
                    <a:pt x="1090" y="914"/>
                  </a:lnTo>
                  <a:lnTo>
                    <a:pt x="1092" y="798"/>
                  </a:lnTo>
                  <a:lnTo>
                    <a:pt x="1094" y="740"/>
                  </a:lnTo>
                  <a:lnTo>
                    <a:pt x="1098" y="686"/>
                  </a:lnTo>
                  <a:lnTo>
                    <a:pt x="1102" y="638"/>
                  </a:lnTo>
                  <a:lnTo>
                    <a:pt x="1108" y="598"/>
                  </a:lnTo>
                  <a:lnTo>
                    <a:pt x="1108" y="598"/>
                  </a:lnTo>
                  <a:lnTo>
                    <a:pt x="1180" y="598"/>
                  </a:lnTo>
                  <a:lnTo>
                    <a:pt x="1250" y="600"/>
                  </a:lnTo>
                  <a:lnTo>
                    <a:pt x="1322" y="606"/>
                  </a:lnTo>
                  <a:lnTo>
                    <a:pt x="1356" y="610"/>
                  </a:lnTo>
                  <a:lnTo>
                    <a:pt x="1392" y="616"/>
                  </a:lnTo>
                  <a:lnTo>
                    <a:pt x="1392" y="616"/>
                  </a:lnTo>
                  <a:lnTo>
                    <a:pt x="1420" y="584"/>
                  </a:lnTo>
                  <a:lnTo>
                    <a:pt x="1446" y="550"/>
                  </a:lnTo>
                  <a:lnTo>
                    <a:pt x="1470" y="516"/>
                  </a:lnTo>
                  <a:lnTo>
                    <a:pt x="1486" y="484"/>
                  </a:lnTo>
                  <a:lnTo>
                    <a:pt x="1486" y="484"/>
                  </a:lnTo>
                  <a:lnTo>
                    <a:pt x="1450" y="470"/>
                  </a:lnTo>
                  <a:lnTo>
                    <a:pt x="1412" y="458"/>
                  </a:lnTo>
                  <a:lnTo>
                    <a:pt x="1372" y="448"/>
                  </a:lnTo>
                  <a:lnTo>
                    <a:pt x="1330" y="440"/>
                  </a:lnTo>
                  <a:lnTo>
                    <a:pt x="1242" y="422"/>
                  </a:lnTo>
                  <a:lnTo>
                    <a:pt x="1146" y="408"/>
                  </a:lnTo>
                  <a:lnTo>
                    <a:pt x="1146" y="408"/>
                  </a:lnTo>
                  <a:lnTo>
                    <a:pt x="1168" y="392"/>
                  </a:lnTo>
                  <a:lnTo>
                    <a:pt x="1188" y="374"/>
                  </a:lnTo>
                  <a:lnTo>
                    <a:pt x="1208" y="352"/>
                  </a:lnTo>
                  <a:lnTo>
                    <a:pt x="1224" y="326"/>
                  </a:lnTo>
                  <a:lnTo>
                    <a:pt x="1238" y="298"/>
                  </a:lnTo>
                  <a:lnTo>
                    <a:pt x="1250" y="268"/>
                  </a:lnTo>
                  <a:lnTo>
                    <a:pt x="1258" y="236"/>
                  </a:lnTo>
                  <a:lnTo>
                    <a:pt x="1260" y="218"/>
                  </a:lnTo>
                  <a:lnTo>
                    <a:pt x="1260" y="200"/>
                  </a:lnTo>
                  <a:lnTo>
                    <a:pt x="1260" y="200"/>
                  </a:lnTo>
                  <a:lnTo>
                    <a:pt x="1258" y="170"/>
                  </a:lnTo>
                  <a:lnTo>
                    <a:pt x="1252" y="142"/>
                  </a:lnTo>
                  <a:lnTo>
                    <a:pt x="1242" y="114"/>
                  </a:lnTo>
                  <a:lnTo>
                    <a:pt x="1230" y="86"/>
                  </a:lnTo>
                  <a:lnTo>
                    <a:pt x="1214" y="62"/>
                  </a:lnTo>
                  <a:lnTo>
                    <a:pt x="1196" y="38"/>
                  </a:lnTo>
                  <a:lnTo>
                    <a:pt x="1176" y="18"/>
                  </a:lnTo>
                  <a:lnTo>
                    <a:pt x="1152" y="0"/>
                  </a:lnTo>
                  <a:lnTo>
                    <a:pt x="876" y="0"/>
                  </a:lnTo>
                  <a:lnTo>
                    <a:pt x="876" y="0"/>
                  </a:lnTo>
                  <a:lnTo>
                    <a:pt x="852" y="18"/>
                  </a:lnTo>
                  <a:lnTo>
                    <a:pt x="832" y="38"/>
                  </a:lnTo>
                  <a:lnTo>
                    <a:pt x="814" y="62"/>
                  </a:lnTo>
                  <a:lnTo>
                    <a:pt x="798" y="86"/>
                  </a:lnTo>
                  <a:lnTo>
                    <a:pt x="786" y="114"/>
                  </a:lnTo>
                  <a:lnTo>
                    <a:pt x="776" y="142"/>
                  </a:lnTo>
                  <a:lnTo>
                    <a:pt x="770" y="170"/>
                  </a:lnTo>
                  <a:lnTo>
                    <a:pt x="768" y="200"/>
                  </a:lnTo>
                  <a:lnTo>
                    <a:pt x="768" y="200"/>
                  </a:lnTo>
                  <a:lnTo>
                    <a:pt x="770" y="236"/>
                  </a:lnTo>
                  <a:lnTo>
                    <a:pt x="776" y="268"/>
                  </a:lnTo>
                  <a:lnTo>
                    <a:pt x="784" y="298"/>
                  </a:lnTo>
                  <a:lnTo>
                    <a:pt x="796" y="326"/>
                  </a:lnTo>
                  <a:lnTo>
                    <a:pt x="812" y="352"/>
                  </a:lnTo>
                  <a:lnTo>
                    <a:pt x="832" y="374"/>
                  </a:lnTo>
                  <a:lnTo>
                    <a:pt x="856" y="392"/>
                  </a:lnTo>
                  <a:lnTo>
                    <a:pt x="882" y="408"/>
                  </a:lnTo>
                  <a:lnTo>
                    <a:pt x="882" y="408"/>
                  </a:lnTo>
                  <a:lnTo>
                    <a:pt x="784" y="422"/>
                  </a:lnTo>
                  <a:lnTo>
                    <a:pt x="688" y="440"/>
                  </a:lnTo>
                  <a:lnTo>
                    <a:pt x="644" y="448"/>
                  </a:lnTo>
                  <a:lnTo>
                    <a:pt x="600" y="458"/>
                  </a:lnTo>
                  <a:lnTo>
                    <a:pt x="560" y="470"/>
                  </a:lnTo>
                  <a:lnTo>
                    <a:pt x="524" y="484"/>
                  </a:lnTo>
                  <a:lnTo>
                    <a:pt x="524" y="484"/>
                  </a:lnTo>
                  <a:lnTo>
                    <a:pt x="552" y="516"/>
                  </a:lnTo>
                  <a:lnTo>
                    <a:pt x="580" y="550"/>
                  </a:lnTo>
                  <a:lnTo>
                    <a:pt x="608" y="584"/>
                  </a:lnTo>
                  <a:lnTo>
                    <a:pt x="636" y="616"/>
                  </a:lnTo>
                  <a:lnTo>
                    <a:pt x="636" y="616"/>
                  </a:lnTo>
                  <a:lnTo>
                    <a:pt x="666" y="610"/>
                  </a:lnTo>
                  <a:lnTo>
                    <a:pt x="700" y="606"/>
                  </a:lnTo>
                  <a:lnTo>
                    <a:pt x="734" y="602"/>
                  </a:lnTo>
                  <a:lnTo>
                    <a:pt x="772" y="600"/>
                  </a:lnTo>
                  <a:lnTo>
                    <a:pt x="846" y="598"/>
                  </a:lnTo>
                  <a:lnTo>
                    <a:pt x="920" y="598"/>
                  </a:lnTo>
                  <a:lnTo>
                    <a:pt x="920" y="598"/>
                  </a:lnTo>
                  <a:lnTo>
                    <a:pt x="922" y="686"/>
                  </a:lnTo>
                  <a:lnTo>
                    <a:pt x="930" y="798"/>
                  </a:lnTo>
                  <a:lnTo>
                    <a:pt x="936" y="914"/>
                  </a:lnTo>
                  <a:lnTo>
                    <a:pt x="938" y="966"/>
                  </a:lnTo>
                  <a:lnTo>
                    <a:pt x="938" y="1012"/>
                  </a:lnTo>
                  <a:lnTo>
                    <a:pt x="938" y="1012"/>
                  </a:lnTo>
                  <a:lnTo>
                    <a:pt x="938" y="1096"/>
                  </a:lnTo>
                  <a:lnTo>
                    <a:pt x="936" y="1180"/>
                  </a:lnTo>
                  <a:lnTo>
                    <a:pt x="932" y="1264"/>
                  </a:lnTo>
                  <a:lnTo>
                    <a:pt x="928" y="1348"/>
                  </a:lnTo>
                  <a:lnTo>
                    <a:pt x="920" y="1432"/>
                  </a:lnTo>
                  <a:lnTo>
                    <a:pt x="912" y="1516"/>
                  </a:lnTo>
                  <a:lnTo>
                    <a:pt x="902" y="1596"/>
                  </a:lnTo>
                  <a:lnTo>
                    <a:pt x="892" y="1674"/>
                  </a:lnTo>
                  <a:lnTo>
                    <a:pt x="878" y="1748"/>
                  </a:lnTo>
                  <a:lnTo>
                    <a:pt x="864" y="1818"/>
                  </a:lnTo>
                  <a:lnTo>
                    <a:pt x="846" y="1882"/>
                  </a:lnTo>
                  <a:lnTo>
                    <a:pt x="828" y="1942"/>
                  </a:lnTo>
                  <a:lnTo>
                    <a:pt x="806" y="1996"/>
                  </a:lnTo>
                  <a:lnTo>
                    <a:pt x="794" y="2018"/>
                  </a:lnTo>
                  <a:lnTo>
                    <a:pt x="784" y="2040"/>
                  </a:lnTo>
                  <a:lnTo>
                    <a:pt x="770" y="2060"/>
                  </a:lnTo>
                  <a:lnTo>
                    <a:pt x="758" y="2078"/>
                  </a:lnTo>
                  <a:lnTo>
                    <a:pt x="744" y="2094"/>
                  </a:lnTo>
                  <a:lnTo>
                    <a:pt x="730" y="2108"/>
                  </a:lnTo>
                  <a:lnTo>
                    <a:pt x="730" y="2108"/>
                  </a:lnTo>
                  <a:lnTo>
                    <a:pt x="688" y="2114"/>
                  </a:lnTo>
                  <a:lnTo>
                    <a:pt x="642" y="2116"/>
                  </a:lnTo>
                  <a:lnTo>
                    <a:pt x="598" y="2114"/>
                  </a:lnTo>
                  <a:lnTo>
                    <a:pt x="552" y="2110"/>
                  </a:lnTo>
                  <a:lnTo>
                    <a:pt x="506" y="2104"/>
                  </a:lnTo>
                  <a:lnTo>
                    <a:pt x="460" y="2094"/>
                  </a:lnTo>
                  <a:lnTo>
                    <a:pt x="416" y="2084"/>
                  </a:lnTo>
                  <a:lnTo>
                    <a:pt x="372" y="2070"/>
                  </a:lnTo>
                  <a:lnTo>
                    <a:pt x="372" y="2070"/>
                  </a:lnTo>
                  <a:lnTo>
                    <a:pt x="316" y="2056"/>
                  </a:lnTo>
                  <a:lnTo>
                    <a:pt x="266" y="2038"/>
                  </a:lnTo>
                  <a:lnTo>
                    <a:pt x="216" y="2020"/>
                  </a:lnTo>
                  <a:lnTo>
                    <a:pt x="172" y="2002"/>
                  </a:lnTo>
                  <a:lnTo>
                    <a:pt x="128" y="1982"/>
                  </a:lnTo>
                  <a:lnTo>
                    <a:pt x="88" y="1962"/>
                  </a:lnTo>
                  <a:lnTo>
                    <a:pt x="50" y="1940"/>
                  </a:lnTo>
                  <a:lnTo>
                    <a:pt x="12" y="1920"/>
                  </a:lnTo>
                  <a:lnTo>
                    <a:pt x="12" y="1920"/>
                  </a:lnTo>
                  <a:lnTo>
                    <a:pt x="0" y="1920"/>
                  </a:lnTo>
                  <a:lnTo>
                    <a:pt x="0" y="2192"/>
                  </a:lnTo>
                  <a:lnTo>
                    <a:pt x="0" y="2192"/>
                  </a:lnTo>
                  <a:lnTo>
                    <a:pt x="68" y="2238"/>
                  </a:lnTo>
                  <a:lnTo>
                    <a:pt x="136" y="2284"/>
                  </a:lnTo>
                  <a:lnTo>
                    <a:pt x="206" y="2330"/>
                  </a:lnTo>
                  <a:lnTo>
                    <a:pt x="278" y="2372"/>
                  </a:lnTo>
                  <a:lnTo>
                    <a:pt x="278" y="2372"/>
                  </a:lnTo>
                  <a:lnTo>
                    <a:pt x="370" y="2426"/>
                  </a:lnTo>
                  <a:lnTo>
                    <a:pt x="462" y="2476"/>
                  </a:lnTo>
                  <a:lnTo>
                    <a:pt x="554" y="2520"/>
                  </a:lnTo>
                  <a:lnTo>
                    <a:pt x="646" y="2562"/>
                  </a:lnTo>
                  <a:lnTo>
                    <a:pt x="738" y="2598"/>
                  </a:lnTo>
                  <a:lnTo>
                    <a:pt x="830" y="2632"/>
                  </a:lnTo>
                  <a:lnTo>
                    <a:pt x="922" y="2664"/>
                  </a:lnTo>
                  <a:lnTo>
                    <a:pt x="1014" y="2694"/>
                  </a:lnTo>
                  <a:lnTo>
                    <a:pt x="1014" y="2694"/>
                  </a:lnTo>
                  <a:close/>
                  <a:moveTo>
                    <a:pt x="900" y="200"/>
                  </a:moveTo>
                  <a:lnTo>
                    <a:pt x="900" y="200"/>
                  </a:lnTo>
                  <a:lnTo>
                    <a:pt x="902" y="190"/>
                  </a:lnTo>
                  <a:lnTo>
                    <a:pt x="904" y="180"/>
                  </a:lnTo>
                  <a:lnTo>
                    <a:pt x="910" y="160"/>
                  </a:lnTo>
                  <a:lnTo>
                    <a:pt x="922" y="140"/>
                  </a:lnTo>
                  <a:lnTo>
                    <a:pt x="936" y="122"/>
                  </a:lnTo>
                  <a:lnTo>
                    <a:pt x="954" y="108"/>
                  </a:lnTo>
                  <a:lnTo>
                    <a:pt x="972" y="98"/>
                  </a:lnTo>
                  <a:lnTo>
                    <a:pt x="994" y="90"/>
                  </a:lnTo>
                  <a:lnTo>
                    <a:pt x="1004" y="88"/>
                  </a:lnTo>
                  <a:lnTo>
                    <a:pt x="1014" y="88"/>
                  </a:lnTo>
                  <a:lnTo>
                    <a:pt x="1014" y="88"/>
                  </a:lnTo>
                  <a:lnTo>
                    <a:pt x="1024" y="88"/>
                  </a:lnTo>
                  <a:lnTo>
                    <a:pt x="1036" y="90"/>
                  </a:lnTo>
                  <a:lnTo>
                    <a:pt x="1056" y="98"/>
                  </a:lnTo>
                  <a:lnTo>
                    <a:pt x="1076" y="108"/>
                  </a:lnTo>
                  <a:lnTo>
                    <a:pt x="1092" y="122"/>
                  </a:lnTo>
                  <a:lnTo>
                    <a:pt x="1106" y="140"/>
                  </a:lnTo>
                  <a:lnTo>
                    <a:pt x="1118" y="160"/>
                  </a:lnTo>
                  <a:lnTo>
                    <a:pt x="1126" y="180"/>
                  </a:lnTo>
                  <a:lnTo>
                    <a:pt x="1126" y="190"/>
                  </a:lnTo>
                  <a:lnTo>
                    <a:pt x="1128" y="200"/>
                  </a:lnTo>
                  <a:lnTo>
                    <a:pt x="1128" y="200"/>
                  </a:lnTo>
                  <a:lnTo>
                    <a:pt x="1126" y="212"/>
                  </a:lnTo>
                  <a:lnTo>
                    <a:pt x="1126" y="222"/>
                  </a:lnTo>
                  <a:lnTo>
                    <a:pt x="1118" y="242"/>
                  </a:lnTo>
                  <a:lnTo>
                    <a:pt x="1106" y="262"/>
                  </a:lnTo>
                  <a:lnTo>
                    <a:pt x="1092" y="278"/>
                  </a:lnTo>
                  <a:lnTo>
                    <a:pt x="1076" y="294"/>
                  </a:lnTo>
                  <a:lnTo>
                    <a:pt x="1056" y="304"/>
                  </a:lnTo>
                  <a:lnTo>
                    <a:pt x="1036" y="312"/>
                  </a:lnTo>
                  <a:lnTo>
                    <a:pt x="1024" y="314"/>
                  </a:lnTo>
                  <a:lnTo>
                    <a:pt x="1014" y="314"/>
                  </a:lnTo>
                  <a:lnTo>
                    <a:pt x="1014" y="314"/>
                  </a:lnTo>
                  <a:lnTo>
                    <a:pt x="1004" y="314"/>
                  </a:lnTo>
                  <a:lnTo>
                    <a:pt x="994" y="312"/>
                  </a:lnTo>
                  <a:lnTo>
                    <a:pt x="972" y="304"/>
                  </a:lnTo>
                  <a:lnTo>
                    <a:pt x="954" y="294"/>
                  </a:lnTo>
                  <a:lnTo>
                    <a:pt x="936" y="278"/>
                  </a:lnTo>
                  <a:lnTo>
                    <a:pt x="922" y="262"/>
                  </a:lnTo>
                  <a:lnTo>
                    <a:pt x="910" y="242"/>
                  </a:lnTo>
                  <a:lnTo>
                    <a:pt x="904" y="222"/>
                  </a:lnTo>
                  <a:lnTo>
                    <a:pt x="902" y="212"/>
                  </a:lnTo>
                  <a:lnTo>
                    <a:pt x="900" y="200"/>
                  </a:lnTo>
                  <a:lnTo>
                    <a:pt x="900" y="200"/>
                  </a:lnTo>
                  <a:close/>
                </a:path>
              </a:pathLst>
            </a:custGeom>
            <a:grpFill/>
            <a:ln w="9525">
              <a:noFill/>
              <a:round/>
              <a:headEnd/>
              <a:tailEnd/>
            </a:ln>
            <a:sp3d>
              <a:bevelT w="190500" h="38100"/>
            </a:sp3d>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hasCustomPrompt="1"/>
          </p:nvPr>
        </p:nvSpPr>
        <p:spPr>
          <a:xfrm>
            <a:off x="4887975" y="476672"/>
            <a:ext cx="4206240" cy="2111723"/>
          </a:xfrm>
        </p:spPr>
        <p:txBody>
          <a:bodyPr>
            <a:spAutoFit/>
          </a:bodyPr>
          <a:lstStyle>
            <a:lvl1pPr>
              <a:lnSpc>
                <a:spcPts val="5280"/>
              </a:lnSpc>
              <a:defRPr sz="3600" cap="all" baseline="0">
                <a:solidFill>
                  <a:schemeClr val="bg1"/>
                </a:solidFill>
              </a:defRPr>
            </a:lvl1pPr>
          </a:lstStyle>
          <a:p>
            <a:r>
              <a:rPr lang="en-US" dirty="0" smtClean="0"/>
              <a:t>use bold for the key word/s rest normal</a:t>
            </a:r>
            <a:endParaRPr lang="en-GB" dirty="0"/>
          </a:p>
        </p:txBody>
      </p:sp>
      <p:sp>
        <p:nvSpPr>
          <p:cNvPr id="3" name="Subtitle 2"/>
          <p:cNvSpPr>
            <a:spLocks noGrp="1"/>
          </p:cNvSpPr>
          <p:nvPr>
            <p:ph type="subTitle" idx="1" hasCustomPrompt="1"/>
          </p:nvPr>
        </p:nvSpPr>
        <p:spPr>
          <a:xfrm>
            <a:off x="4887975" y="2708920"/>
            <a:ext cx="3635936" cy="766936"/>
          </a:xfrm>
        </p:spPr>
        <p:txBody>
          <a:bodyPr>
            <a:normAutofit/>
          </a:bodyPr>
          <a:lstStyle>
            <a:lvl1pPr marL="0" indent="0" algn="l">
              <a:lnSpc>
                <a:spcPts val="2100"/>
              </a:lnSpc>
              <a:buNone/>
              <a:defRPr sz="18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All in sentence case</a:t>
            </a:r>
            <a:endParaRPr lang="en-GB" dirty="0"/>
          </a:p>
        </p:txBody>
      </p:sp>
      <p:sp>
        <p:nvSpPr>
          <p:cNvPr id="6" name="Text Placeholder 5"/>
          <p:cNvSpPr>
            <a:spLocks noGrp="1"/>
          </p:cNvSpPr>
          <p:nvPr>
            <p:ph type="body" sz="quarter" idx="10" hasCustomPrompt="1"/>
          </p:nvPr>
        </p:nvSpPr>
        <p:spPr>
          <a:xfrm>
            <a:off x="4887975" y="3573016"/>
            <a:ext cx="3672408" cy="360363"/>
          </a:xfrm>
        </p:spPr>
        <p:txBody>
          <a:bodyPr/>
          <a:lstStyle>
            <a:lvl2pPr>
              <a:defRPr>
                <a:solidFill>
                  <a:schemeClr val="bg1"/>
                </a:solidFill>
              </a:defRPr>
            </a:lvl2pPr>
          </a:lstStyle>
          <a:p>
            <a:pPr lvl="1"/>
            <a:r>
              <a:rPr lang="en-US" dirty="0" smtClean="0"/>
              <a:t>Second level</a:t>
            </a:r>
          </a:p>
        </p:txBody>
      </p:sp>
      <p:grpSp>
        <p:nvGrpSpPr>
          <p:cNvPr id="7" name="Group 6"/>
          <p:cNvGrpSpPr/>
          <p:nvPr userDrawn="1"/>
        </p:nvGrpSpPr>
        <p:grpSpPr>
          <a:xfrm>
            <a:off x="0" y="5877280"/>
            <a:ext cx="9144000" cy="72000"/>
            <a:chOff x="0" y="4221088"/>
            <a:chExt cx="9144000" cy="108000"/>
          </a:xfrm>
        </p:grpSpPr>
        <p:sp>
          <p:nvSpPr>
            <p:cNvPr id="8" name="Rectangle 7"/>
            <p:cNvSpPr/>
            <p:nvPr/>
          </p:nvSpPr>
          <p:spPr>
            <a:xfrm>
              <a:off x="0" y="4221088"/>
              <a:ext cx="1828800" cy="108000"/>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7315200" y="4221088"/>
              <a:ext cx="1828800" cy="108000"/>
            </a:xfrm>
            <a:prstGeom prst="rect">
              <a:avLst/>
            </a:prstGeom>
            <a:solidFill>
              <a:srgbClr val="0087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1763688" y="4221088"/>
              <a:ext cx="5551200" cy="108000"/>
            </a:xfrm>
            <a:prstGeom prst="rect">
              <a:avLst/>
            </a:prstGeom>
            <a:gradFill>
              <a:gsLst>
                <a:gs pos="100000">
                  <a:srgbClr val="8CC63F"/>
                </a:gs>
                <a:gs pos="5000">
                  <a:srgbClr val="008765"/>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5" name="Group 24"/>
          <p:cNvGrpSpPr/>
          <p:nvPr userDrawn="1"/>
        </p:nvGrpSpPr>
        <p:grpSpPr>
          <a:xfrm>
            <a:off x="0" y="-11270"/>
            <a:ext cx="9144000" cy="220820"/>
            <a:chOff x="0" y="4221088"/>
            <a:chExt cx="9144000" cy="108000"/>
          </a:xfrm>
        </p:grpSpPr>
        <p:sp>
          <p:nvSpPr>
            <p:cNvPr id="26" name="Rectangle 25"/>
            <p:cNvSpPr/>
            <p:nvPr/>
          </p:nvSpPr>
          <p:spPr>
            <a:xfrm>
              <a:off x="0" y="4221088"/>
              <a:ext cx="1828800" cy="108000"/>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tangle 26"/>
            <p:cNvSpPr/>
            <p:nvPr/>
          </p:nvSpPr>
          <p:spPr>
            <a:xfrm>
              <a:off x="7315200" y="4221088"/>
              <a:ext cx="1828800" cy="108000"/>
            </a:xfrm>
            <a:prstGeom prst="rect">
              <a:avLst/>
            </a:prstGeom>
            <a:solidFill>
              <a:srgbClr val="0087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Rectangle 27"/>
            <p:cNvSpPr/>
            <p:nvPr/>
          </p:nvSpPr>
          <p:spPr>
            <a:xfrm>
              <a:off x="1763688" y="4221088"/>
              <a:ext cx="5551200" cy="108000"/>
            </a:xfrm>
            <a:prstGeom prst="rect">
              <a:avLst/>
            </a:prstGeom>
            <a:gradFill>
              <a:gsLst>
                <a:gs pos="100000">
                  <a:srgbClr val="8CC63F"/>
                </a:gs>
                <a:gs pos="5000">
                  <a:srgbClr val="008765"/>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4082020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bg>
      <p:bgPr>
        <a:solidFill>
          <a:srgbClr val="FFFFFF"/>
        </a:solidFill>
        <a:effectLst/>
      </p:bgPr>
    </p:bg>
    <p:spTree>
      <p:nvGrpSpPr>
        <p:cNvPr id="1" name=""/>
        <p:cNvGrpSpPr/>
        <p:nvPr/>
      </p:nvGrpSpPr>
      <p:grpSpPr>
        <a:xfrm>
          <a:off x="0" y="0"/>
          <a:ext cx="0" cy="0"/>
          <a:chOff x="0" y="0"/>
          <a:chExt cx="0" cy="0"/>
        </a:xfrm>
      </p:grpSpPr>
      <p:pic>
        <p:nvPicPr>
          <p:cNvPr id="2" name="Picture 1" descr="image.jpg"/>
          <p:cNvPicPr>
            <a:picLocks noChangeAspect="1"/>
          </p:cNvPicPr>
          <p:nvPr/>
        </p:nvPicPr>
        <p:blipFill>
          <a:blip r:embed="rId2"/>
          <a:stretch>
            <a:fillRect/>
          </a:stretch>
        </p:blipFill>
        <p:spPr>
          <a:xfrm>
            <a:off x="0" y="2540"/>
            <a:ext cx="9144000" cy="223520"/>
          </a:xfrm>
          <a:prstGeom prst="rect">
            <a:avLst/>
          </a:prstGeom>
        </p:spPr>
      </p:pic>
      <p:pic>
        <p:nvPicPr>
          <p:cNvPr id="3" name="Picture 2" descr="image.jpg"/>
          <p:cNvPicPr>
            <a:picLocks noChangeAspect="1"/>
          </p:cNvPicPr>
          <p:nvPr/>
        </p:nvPicPr>
        <p:blipFill>
          <a:blip r:embed="rId3"/>
          <a:stretch>
            <a:fillRect/>
          </a:stretch>
        </p:blipFill>
        <p:spPr>
          <a:xfrm>
            <a:off x="8274558" y="6605524"/>
            <a:ext cx="622300" cy="252476"/>
          </a:xfrm>
          <a:prstGeom prst="rect">
            <a:avLst/>
          </a:prstGeom>
        </p:spPr>
      </p:pic>
      <p:sp>
        <p:nvSpPr>
          <p:cNvPr id="4" name="Rectangle 3"/>
          <p:cNvSpPr/>
          <p:nvPr/>
        </p:nvSpPr>
        <p:spPr>
          <a:xfrm>
            <a:off x="8896858" y="6642100"/>
            <a:ext cx="247142" cy="2159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lIns="38100" tIns="38100" rIns="38100" bIns="38100" rtlCol="0" anchor="ctr"/>
          <a:lstStyle/>
          <a:p>
            <a:pPr algn="l">
              <a:lnSpc>
                <a:spcPct val="100000"/>
              </a:lnSpc>
            </a:pPr>
            <a:fld id="{C1FF6DA9-008F-8B48-92A6-B652298478BF}" type="slidenum">
              <a:rPr sz="1000" b="0" i="0">
                <a:solidFill>
                  <a:srgbClr val="006150"/>
                </a:solidFill>
                <a:latin typeface="Calibri"/>
              </a:rPr>
              <a:t>‹#›</a:t>
            </a:fld>
            <a:endParaRPr sz="1000" b="0" i="0" dirty="0">
              <a:solidFill>
                <a:srgbClr val="006150"/>
              </a:solidFill>
              <a:latin typeface="Calibri"/>
            </a:endParaRPr>
          </a:p>
        </p:txBody>
      </p:sp>
    </p:spTree>
    <p:extLst>
      <p:ext uri="{BB962C8B-B14F-4D97-AF65-F5344CB8AC3E}">
        <p14:creationId xmlns:p14="http://schemas.microsoft.com/office/powerpoint/2010/main" val="4217316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7983" y="550506"/>
            <a:ext cx="8382000" cy="2099388"/>
          </a:xfrm>
        </p:spPr>
        <p:txBody>
          <a:bodyPr wrap="square" anchor="b">
            <a:noAutofit/>
          </a:bodyPr>
          <a:lstStyle>
            <a:lvl1pPr>
              <a:lnSpc>
                <a:spcPts val="4400"/>
              </a:lnSpc>
              <a:defRPr sz="4000" cap="none" baseline="0">
                <a:solidFill>
                  <a:schemeClr val="accent1"/>
                </a:solidFill>
              </a:defRPr>
            </a:lvl1pPr>
          </a:lstStyle>
          <a:p>
            <a:r>
              <a:rPr lang="en-US" smtClean="0"/>
              <a:t>Click to edit Master title style</a:t>
            </a:r>
            <a:endParaRPr lang="en-GB" dirty="0"/>
          </a:p>
        </p:txBody>
      </p:sp>
      <p:sp>
        <p:nvSpPr>
          <p:cNvPr id="3" name="Subtitle 2"/>
          <p:cNvSpPr>
            <a:spLocks noGrp="1"/>
          </p:cNvSpPr>
          <p:nvPr>
            <p:ph type="subTitle" idx="1" hasCustomPrompt="1"/>
          </p:nvPr>
        </p:nvSpPr>
        <p:spPr>
          <a:xfrm>
            <a:off x="379413" y="2699589"/>
            <a:ext cx="8382000" cy="766936"/>
          </a:xfrm>
        </p:spPr>
        <p:txBody>
          <a:bodyPr lIns="36576" tIns="36576" rIns="36576">
            <a:normAutofit/>
          </a:bodyPr>
          <a:lstStyle>
            <a:lvl1pPr marL="0" indent="0" algn="l">
              <a:lnSpc>
                <a:spcPts val="2100"/>
              </a:lnSpc>
              <a:buNone/>
              <a:defRPr sz="2000"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all in sentence case</a:t>
            </a:r>
            <a:endParaRPr lang="en-GB" dirty="0"/>
          </a:p>
        </p:txBody>
      </p:sp>
      <p:grpSp>
        <p:nvGrpSpPr>
          <p:cNvPr id="7" name="Group 6"/>
          <p:cNvGrpSpPr/>
          <p:nvPr userDrawn="1"/>
        </p:nvGrpSpPr>
        <p:grpSpPr>
          <a:xfrm>
            <a:off x="0" y="5867949"/>
            <a:ext cx="9144000" cy="72000"/>
            <a:chOff x="0" y="4221088"/>
            <a:chExt cx="9144000" cy="108000"/>
          </a:xfrm>
        </p:grpSpPr>
        <p:sp>
          <p:nvSpPr>
            <p:cNvPr id="8" name="Rectangle 7"/>
            <p:cNvSpPr/>
            <p:nvPr/>
          </p:nvSpPr>
          <p:spPr>
            <a:xfrm>
              <a:off x="0" y="4221088"/>
              <a:ext cx="1828800" cy="108000"/>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7315200" y="4221088"/>
              <a:ext cx="1828800" cy="108000"/>
            </a:xfrm>
            <a:prstGeom prst="rect">
              <a:avLst/>
            </a:prstGeom>
            <a:solidFill>
              <a:srgbClr val="0087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1763688" y="4221088"/>
              <a:ext cx="5551200" cy="108000"/>
            </a:xfrm>
            <a:prstGeom prst="rect">
              <a:avLst/>
            </a:prstGeom>
            <a:gradFill>
              <a:gsLst>
                <a:gs pos="100000">
                  <a:srgbClr val="8CC63F"/>
                </a:gs>
                <a:gs pos="5000">
                  <a:srgbClr val="008765"/>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5" name="Group 24"/>
          <p:cNvGrpSpPr/>
          <p:nvPr userDrawn="1"/>
        </p:nvGrpSpPr>
        <p:grpSpPr>
          <a:xfrm>
            <a:off x="0" y="-11270"/>
            <a:ext cx="9144000" cy="220820"/>
            <a:chOff x="0" y="4221088"/>
            <a:chExt cx="9144000" cy="108000"/>
          </a:xfrm>
        </p:grpSpPr>
        <p:sp>
          <p:nvSpPr>
            <p:cNvPr id="26" name="Rectangle 25"/>
            <p:cNvSpPr/>
            <p:nvPr/>
          </p:nvSpPr>
          <p:spPr>
            <a:xfrm>
              <a:off x="0" y="4221088"/>
              <a:ext cx="1828800" cy="108000"/>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tangle 26"/>
            <p:cNvSpPr/>
            <p:nvPr/>
          </p:nvSpPr>
          <p:spPr>
            <a:xfrm>
              <a:off x="7315200" y="4221088"/>
              <a:ext cx="1828800" cy="108000"/>
            </a:xfrm>
            <a:prstGeom prst="rect">
              <a:avLst/>
            </a:prstGeom>
            <a:solidFill>
              <a:srgbClr val="0087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Rectangle 27"/>
            <p:cNvSpPr/>
            <p:nvPr/>
          </p:nvSpPr>
          <p:spPr>
            <a:xfrm>
              <a:off x="1763688" y="4221088"/>
              <a:ext cx="5551200" cy="108000"/>
            </a:xfrm>
            <a:prstGeom prst="rect">
              <a:avLst/>
            </a:prstGeom>
            <a:gradFill>
              <a:gsLst>
                <a:gs pos="100000">
                  <a:srgbClr val="8CC63F"/>
                </a:gs>
                <a:gs pos="5000">
                  <a:srgbClr val="008765"/>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800" y="6048375"/>
            <a:ext cx="1811911"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4"/>
          <p:cNvSpPr>
            <a:spLocks noGrp="1"/>
          </p:cNvSpPr>
          <p:nvPr>
            <p:ph type="body" sz="quarter" idx="10" hasCustomPrompt="1"/>
          </p:nvPr>
        </p:nvSpPr>
        <p:spPr>
          <a:xfrm>
            <a:off x="379413" y="3573463"/>
            <a:ext cx="8353487" cy="329321"/>
          </a:xfrm>
        </p:spPr>
        <p:txBody>
          <a:bodyPr wrap="square" lIns="36576" tIns="36576" rIns="36576">
            <a:spAutoFit/>
          </a:bodyPr>
          <a:lstStyle>
            <a:lvl1pPr marL="0" indent="0">
              <a:defRPr sz="16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Second level</a:t>
            </a:r>
            <a:endParaRPr lang="en-US" dirty="0"/>
          </a:p>
        </p:txBody>
      </p:sp>
      <p:sp>
        <p:nvSpPr>
          <p:cNvPr id="30" name="Footer Placeholder 11"/>
          <p:cNvSpPr>
            <a:spLocks noGrp="1"/>
          </p:cNvSpPr>
          <p:nvPr>
            <p:ph type="ftr" sz="quarter" idx="3"/>
          </p:nvPr>
        </p:nvSpPr>
        <p:spPr>
          <a:xfrm>
            <a:off x="37941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31" name="Slide Number Placeholder 12"/>
          <p:cNvSpPr>
            <a:spLocks noGrp="1"/>
          </p:cNvSpPr>
          <p:nvPr>
            <p:ph type="sldNum" sz="quarter" idx="4"/>
          </p:nvPr>
        </p:nvSpPr>
        <p:spPr>
          <a:xfrm>
            <a:off x="8870601" y="6625971"/>
            <a:ext cx="385697" cy="219569"/>
          </a:xfrm>
          <a:prstGeom prst="rect">
            <a:avLst/>
          </a:prstGeom>
          <a:noFill/>
        </p:spPr>
        <p:txBody>
          <a:bodyPr vert="horz" lIns="36576" tIns="36576" rIns="0" bIns="36576" rtlCol="0" anchor="ctr"/>
          <a:lstStyle>
            <a:lvl1pPr algn="l">
              <a:defRPr lang="en-US" sz="800" kern="1200" smtClean="0">
                <a:solidFill>
                  <a:schemeClr val="accent1"/>
                </a:solidFill>
                <a:latin typeface="Calibri" pitchFamily="34" charset="0"/>
                <a:ea typeface="ＭＳ Ｐゴシック" pitchFamily="34" charset="-128"/>
                <a:cs typeface="+mn-cs"/>
              </a:defRPr>
            </a:lvl1pPr>
          </a:lstStyle>
          <a:p>
            <a:fld id="{A08A6746-964E-48D5-A36F-3C8F5C881B53}" type="slidenum">
              <a:rPr lang="en-US" smtClean="0"/>
              <a:pPr/>
              <a:t>‹#›</a:t>
            </a:fld>
            <a:endParaRPr lang="en-US" dirty="0"/>
          </a:p>
        </p:txBody>
      </p:sp>
    </p:spTree>
    <p:extLst>
      <p:ext uri="{BB962C8B-B14F-4D97-AF65-F5344CB8AC3E}">
        <p14:creationId xmlns:p14="http://schemas.microsoft.com/office/powerpoint/2010/main" val="2614329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w/ Subtitle">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1334" y="6622275"/>
            <a:ext cx="385697" cy="228600"/>
          </a:xfrm>
          <a:prstGeom prst="rect">
            <a:avLst/>
          </a:prstGeom>
          <a:noFill/>
        </p:spPr>
        <p:txBody>
          <a:bodyPr vert="horz" lIns="36576" tIns="36576" rIns="0" bIns="36576" rtlCol="0" anchor="ctr"/>
          <a:lstStyle>
            <a:lvl1pPr algn="l">
              <a:defRPr lang="en-US" sz="800" kern="1200" smtClean="0">
                <a:solidFill>
                  <a:schemeClr val="accent1"/>
                </a:solidFill>
                <a:latin typeface="Calibri" pitchFamily="34" charset="0"/>
                <a:ea typeface="ＭＳ Ｐゴシック" pitchFamily="34" charset="-128"/>
                <a:cs typeface="+mn-cs"/>
              </a:defRPr>
            </a:lvl1pPr>
          </a:lstStyle>
          <a:p>
            <a:fld id="{A08A6746-964E-48D5-A36F-3C8F5C881B53}" type="slidenum">
              <a:rPr lang="en-US" smtClean="0"/>
              <a:pPr/>
              <a:t>‹#›</a:t>
            </a:fld>
            <a:endParaRPr lang="en-US" dirty="0"/>
          </a:p>
        </p:txBody>
      </p:sp>
      <p:sp>
        <p:nvSpPr>
          <p:cNvPr id="28" name="Text Placeholder 27"/>
          <p:cNvSpPr>
            <a:spLocks noGrp="1"/>
          </p:cNvSpPr>
          <p:nvPr>
            <p:ph type="body" sz="quarter" idx="10"/>
          </p:nvPr>
        </p:nvSpPr>
        <p:spPr>
          <a:xfrm>
            <a:off x="385763" y="1664653"/>
            <a:ext cx="8385175" cy="4458335"/>
          </a:xfrm>
        </p:spPr>
        <p:txBody>
          <a:bodyPr/>
          <a:lstStyle>
            <a:lvl1pPr marL="168275" indent="-168275">
              <a:buFont typeface="Arial" panose="020B0604020202020204" pitchFamily="34" charset="0"/>
              <a:buChar char="•"/>
              <a:defRPr>
                <a:solidFill>
                  <a:schemeClr val="tx1"/>
                </a:solidFill>
              </a:defRPr>
            </a:lvl1pPr>
            <a:lvl2pPr marL="457200" indent="-223838">
              <a:spcBef>
                <a:spcPts val="600"/>
              </a:spcBef>
              <a:buFont typeface="Arial" panose="020B0604020202020204" pitchFamily="34" charset="0"/>
              <a:buChar char="‒"/>
              <a:defRPr sz="1600"/>
            </a:lvl2pPr>
            <a:lvl3pPr marL="746125" indent="-233363">
              <a:buFont typeface="Calibri" panose="020F0502020204030204" pitchFamily="34" charset="0"/>
              <a:buChar char="»"/>
              <a:defRPr/>
            </a:lvl3pPr>
            <a:lvl4pPr marL="1027113" indent="-225425">
              <a:buSzPct val="80000"/>
              <a:buFont typeface="Wingdings" panose="05000000000000000000" pitchFamily="2" charset="2"/>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9" name="Text Placeholder 4"/>
          <p:cNvSpPr>
            <a:spLocks noGrp="1"/>
          </p:cNvSpPr>
          <p:nvPr>
            <p:ph type="body" sz="quarter" idx="16" hasCustomPrompt="1"/>
          </p:nvPr>
        </p:nvSpPr>
        <p:spPr>
          <a:xfrm>
            <a:off x="388938" y="1193800"/>
            <a:ext cx="8755062" cy="365125"/>
          </a:xfrm>
        </p:spPr>
        <p:txBody>
          <a:bodyPr lIns="36576" tIns="36576" rIns="36576" bIns="36576" anchor="b">
            <a:noAutofit/>
          </a:bodyPr>
          <a:lstStyle>
            <a:lvl1pPr marL="0" indent="0">
              <a:defRPr sz="2000" b="1">
                <a:solidFill>
                  <a:schemeClr val="tx1"/>
                </a:solidFill>
              </a:defRPr>
            </a:lvl1pPr>
          </a:lstStyle>
          <a:p>
            <a:pPr lvl="0"/>
            <a:r>
              <a:rPr lang="en-US" dirty="0" smtClean="0"/>
              <a:t>Subtitle in sentence case</a:t>
            </a:r>
            <a:endParaRPr lang="en-US" dirty="0"/>
          </a:p>
        </p:txBody>
      </p:sp>
      <p:sp>
        <p:nvSpPr>
          <p:cNvPr id="4" name="Text Placeholder 3"/>
          <p:cNvSpPr>
            <a:spLocks noGrp="1"/>
          </p:cNvSpPr>
          <p:nvPr>
            <p:ph type="body" sz="quarter" idx="17"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w/o Subtitle">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28" name="Text Placeholder 27"/>
          <p:cNvSpPr>
            <a:spLocks noGrp="1"/>
          </p:cNvSpPr>
          <p:nvPr>
            <p:ph type="body" sz="quarter" idx="10"/>
          </p:nvPr>
        </p:nvSpPr>
        <p:spPr>
          <a:xfrm>
            <a:off x="385763" y="1664653"/>
            <a:ext cx="8385175" cy="4458335"/>
          </a:xfrm>
        </p:spPr>
        <p:txBody>
          <a:bodyPr/>
          <a:lstStyle>
            <a:lvl1pPr marL="168275" indent="-168275">
              <a:buFont typeface="Arial" panose="020B0604020202020204" pitchFamily="34" charset="0"/>
              <a:buChar char="•"/>
              <a:defRPr>
                <a:solidFill>
                  <a:schemeClr val="tx1"/>
                </a:solidFill>
              </a:defRPr>
            </a:lvl1pPr>
            <a:lvl2pPr marL="457200" indent="-223838">
              <a:spcBef>
                <a:spcPts val="600"/>
              </a:spcBef>
              <a:buFont typeface="Arial" panose="020B0604020202020204" pitchFamily="34" charset="0"/>
              <a:buChar char="‒"/>
              <a:defRPr sz="1600"/>
            </a:lvl2pPr>
            <a:lvl3pPr marL="746125" indent="-233363">
              <a:buFont typeface="Calibri" panose="020F0502020204030204" pitchFamily="34" charset="0"/>
              <a:buChar char="»"/>
              <a:defRPr/>
            </a:lvl3pPr>
            <a:lvl4pPr marL="1027113" indent="-225425">
              <a:buSzPct val="80000"/>
              <a:buFont typeface="Wingdings" panose="05000000000000000000" pitchFamily="2" charset="2"/>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3"/>
          <p:cNvSpPr>
            <a:spLocks noGrp="1"/>
          </p:cNvSpPr>
          <p:nvPr>
            <p:ph type="body" sz="quarter" idx="17" hasCustomPrompt="1"/>
          </p:nvPr>
        </p:nvSpPr>
        <p:spPr>
          <a:xfrm>
            <a:off x="385762" y="6151269"/>
            <a:ext cx="7554913"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extLst>
      <p:ext uri="{BB962C8B-B14F-4D97-AF65-F5344CB8AC3E}">
        <p14:creationId xmlns:p14="http://schemas.microsoft.com/office/powerpoint/2010/main" val="42442927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Subtitle Only">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5" name="Text Placeholder 4"/>
          <p:cNvSpPr>
            <a:spLocks noGrp="1"/>
          </p:cNvSpPr>
          <p:nvPr>
            <p:ph type="body" sz="quarter" idx="16" hasCustomPrompt="1"/>
          </p:nvPr>
        </p:nvSpPr>
        <p:spPr>
          <a:xfrm>
            <a:off x="388938" y="1193800"/>
            <a:ext cx="8755062" cy="365125"/>
          </a:xfrm>
        </p:spPr>
        <p:txBody>
          <a:bodyPr lIns="36576" tIns="36576" rIns="36576" bIns="36576" anchor="b">
            <a:noAutofit/>
          </a:bodyPr>
          <a:lstStyle>
            <a:lvl1pPr marL="0" indent="0">
              <a:defRPr sz="2000" b="1">
                <a:solidFill>
                  <a:schemeClr val="tx1"/>
                </a:solidFill>
              </a:defRPr>
            </a:lvl1pPr>
          </a:lstStyle>
          <a:p>
            <a:pPr lvl="0"/>
            <a:r>
              <a:rPr lang="en-US" dirty="0" smtClean="0"/>
              <a:t>Subtitle in sentence case</a:t>
            </a:r>
            <a:endParaRPr lang="en-US" dirty="0"/>
          </a:p>
        </p:txBody>
      </p:sp>
      <p:sp>
        <p:nvSpPr>
          <p:cNvPr id="8" name="Text Placeholder 3"/>
          <p:cNvSpPr>
            <a:spLocks noGrp="1"/>
          </p:cNvSpPr>
          <p:nvPr>
            <p:ph type="body" sz="quarter" idx="17"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extLst>
      <p:ext uri="{BB962C8B-B14F-4D97-AF65-F5344CB8AC3E}">
        <p14:creationId xmlns:p14="http://schemas.microsoft.com/office/powerpoint/2010/main" val="40960476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8" name="Text Placeholder 3"/>
          <p:cNvSpPr>
            <a:spLocks noGrp="1"/>
          </p:cNvSpPr>
          <p:nvPr>
            <p:ph type="body" sz="quarter" idx="17"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extLst>
      <p:ext uri="{BB962C8B-B14F-4D97-AF65-F5344CB8AC3E}">
        <p14:creationId xmlns:p14="http://schemas.microsoft.com/office/powerpoint/2010/main" val="20574437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Two Column">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12" name="Text Placeholder 4"/>
          <p:cNvSpPr>
            <a:spLocks noGrp="1"/>
          </p:cNvSpPr>
          <p:nvPr>
            <p:ph type="body" sz="quarter" idx="16" hasCustomPrompt="1"/>
          </p:nvPr>
        </p:nvSpPr>
        <p:spPr>
          <a:xfrm>
            <a:off x="388938" y="1193800"/>
            <a:ext cx="4062412" cy="365125"/>
          </a:xfrm>
        </p:spPr>
        <p:txBody>
          <a:bodyPr lIns="36576" tIns="36576" rIns="36576" bIns="36576" anchor="b">
            <a:noAutofit/>
          </a:bodyPr>
          <a:lstStyle>
            <a:lvl1pPr marL="0" indent="0">
              <a:defRPr sz="2000" b="1">
                <a:solidFill>
                  <a:schemeClr val="tx1"/>
                </a:solidFill>
              </a:defRPr>
            </a:lvl1pPr>
          </a:lstStyle>
          <a:p>
            <a:pPr lvl="0"/>
            <a:r>
              <a:rPr lang="en-US" dirty="0" smtClean="0"/>
              <a:t>Subtitle in sentence case</a:t>
            </a:r>
            <a:endParaRPr lang="en-US" dirty="0"/>
          </a:p>
        </p:txBody>
      </p:sp>
      <p:sp>
        <p:nvSpPr>
          <p:cNvPr id="13" name="Text Placeholder 27"/>
          <p:cNvSpPr>
            <a:spLocks noGrp="1"/>
          </p:cNvSpPr>
          <p:nvPr>
            <p:ph type="body" sz="quarter" idx="10"/>
          </p:nvPr>
        </p:nvSpPr>
        <p:spPr>
          <a:xfrm>
            <a:off x="385764" y="1664652"/>
            <a:ext cx="4056062" cy="4458335"/>
          </a:xfrm>
        </p:spPr>
        <p:txBody>
          <a:bodyPr/>
          <a:lstStyle>
            <a:lvl1pPr marL="168275" indent="-168275">
              <a:buFont typeface="Arial" panose="020B0604020202020204" pitchFamily="34" charset="0"/>
              <a:buChar char="•"/>
              <a:defRPr>
                <a:solidFill>
                  <a:schemeClr val="tx1"/>
                </a:solidFill>
              </a:defRPr>
            </a:lvl1pPr>
            <a:lvl2pPr marL="457200" indent="-223838">
              <a:spcBef>
                <a:spcPts val="600"/>
              </a:spcBef>
              <a:buFont typeface="Arial" panose="020B0604020202020204" pitchFamily="34" charset="0"/>
              <a:buChar char="‒"/>
              <a:defRPr sz="1600"/>
            </a:lvl2pPr>
            <a:lvl3pPr marL="746125" indent="-233363">
              <a:buFont typeface="Calibri" panose="020F0502020204030204" pitchFamily="34" charset="0"/>
              <a:buChar char="»"/>
              <a:defRPr/>
            </a:lvl3pPr>
            <a:lvl4pPr marL="1027113" indent="-225425">
              <a:buSzPct val="80000"/>
              <a:buFont typeface="Wingdings" panose="05000000000000000000" pitchFamily="2" charset="2"/>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27"/>
          <p:cNvSpPr>
            <a:spLocks noGrp="1"/>
          </p:cNvSpPr>
          <p:nvPr>
            <p:ph type="body" sz="quarter" idx="17"/>
          </p:nvPr>
        </p:nvSpPr>
        <p:spPr>
          <a:xfrm>
            <a:off x="4696407" y="1664653"/>
            <a:ext cx="4056062" cy="4458335"/>
          </a:xfrm>
        </p:spPr>
        <p:txBody>
          <a:bodyPr/>
          <a:lstStyle>
            <a:lvl1pPr marL="168275" indent="-168275">
              <a:buFont typeface="Arial" panose="020B0604020202020204" pitchFamily="34" charset="0"/>
              <a:buChar char="•"/>
              <a:defRPr>
                <a:solidFill>
                  <a:schemeClr val="tx1"/>
                </a:solidFill>
              </a:defRPr>
            </a:lvl1pPr>
            <a:lvl2pPr marL="457200" indent="-223838">
              <a:spcBef>
                <a:spcPts val="600"/>
              </a:spcBef>
              <a:buFont typeface="Arial" panose="020B0604020202020204" pitchFamily="34" charset="0"/>
              <a:buChar char="‒"/>
              <a:defRPr sz="1600"/>
            </a:lvl2pPr>
            <a:lvl3pPr marL="746125" indent="-233363">
              <a:buFont typeface="Calibri" panose="020F0502020204030204" pitchFamily="34" charset="0"/>
              <a:buChar char="»"/>
              <a:defRPr/>
            </a:lvl3pPr>
            <a:lvl4pPr marL="1027113" indent="-225425">
              <a:buSzPct val="80000"/>
              <a:buFont typeface="Wingdings" panose="05000000000000000000" pitchFamily="2" charset="2"/>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4"/>
          <p:cNvSpPr>
            <a:spLocks noGrp="1"/>
          </p:cNvSpPr>
          <p:nvPr>
            <p:ph type="body" sz="quarter" idx="18" hasCustomPrompt="1"/>
          </p:nvPr>
        </p:nvSpPr>
        <p:spPr>
          <a:xfrm>
            <a:off x="4698312" y="1193800"/>
            <a:ext cx="4062412" cy="365125"/>
          </a:xfrm>
        </p:spPr>
        <p:txBody>
          <a:bodyPr lIns="36576" tIns="36576" rIns="36576" bIns="36576" anchor="b">
            <a:noAutofit/>
          </a:bodyPr>
          <a:lstStyle>
            <a:lvl1pPr marL="0" indent="0">
              <a:defRPr sz="2000" b="1">
                <a:solidFill>
                  <a:schemeClr val="tx1"/>
                </a:solidFill>
              </a:defRPr>
            </a:lvl1pPr>
          </a:lstStyle>
          <a:p>
            <a:pPr lvl="0"/>
            <a:r>
              <a:rPr lang="en-US" dirty="0" smtClean="0"/>
              <a:t>Subtitle in sentence case</a:t>
            </a:r>
            <a:endParaRPr lang="en-US" dirty="0"/>
          </a:p>
        </p:txBody>
      </p:sp>
      <p:sp>
        <p:nvSpPr>
          <p:cNvPr id="14" name="Text Placeholder 3"/>
          <p:cNvSpPr>
            <a:spLocks noGrp="1"/>
          </p:cNvSpPr>
          <p:nvPr>
            <p:ph type="body" sz="quarter" idx="19"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extLst>
      <p:ext uri="{BB962C8B-B14F-4D97-AF65-F5344CB8AC3E}">
        <p14:creationId xmlns:p14="http://schemas.microsoft.com/office/powerpoint/2010/main" val="180024904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lternate w/ Subtitle">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3" name="Text Placeholder 2"/>
          <p:cNvSpPr>
            <a:spLocks noGrp="1"/>
          </p:cNvSpPr>
          <p:nvPr>
            <p:ph type="body" sz="quarter" idx="15"/>
          </p:nvPr>
        </p:nvSpPr>
        <p:spPr>
          <a:xfrm>
            <a:off x="387033" y="1668145"/>
            <a:ext cx="8382000" cy="4454843"/>
          </a:xfrm>
        </p:spPr>
        <p:txBody>
          <a:bodyPr/>
          <a:lstStyle>
            <a:lvl1pPr marL="0" indent="0">
              <a:spcBef>
                <a:spcPts val="1200"/>
              </a:spcBef>
              <a:defRPr sz="1800"/>
            </a:lvl1pPr>
            <a:lvl2pPr marL="344488" indent="-176213">
              <a:spcBef>
                <a:spcPts val="600"/>
              </a:spcBef>
              <a:defRPr/>
            </a:lvl2pPr>
            <a:lvl3pPr>
              <a:spcBef>
                <a:spcPts val="600"/>
              </a:spcBef>
              <a:defRPr/>
            </a:lvl3pPr>
            <a:lvl4pPr marL="971550" indent="-228600">
              <a:spcBef>
                <a:spcPts val="600"/>
              </a:spcBef>
              <a:defRPr/>
            </a:lvl4pPr>
            <a:lvl5pPr marL="1258888" indent="-231775">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6" hasCustomPrompt="1"/>
          </p:nvPr>
        </p:nvSpPr>
        <p:spPr>
          <a:xfrm>
            <a:off x="388938" y="1193800"/>
            <a:ext cx="8755062" cy="365125"/>
          </a:xfrm>
        </p:spPr>
        <p:txBody>
          <a:bodyPr lIns="36576" tIns="36576" rIns="36576" bIns="36576" anchor="b">
            <a:noAutofit/>
          </a:bodyPr>
          <a:lstStyle>
            <a:lvl1pPr marL="0" indent="0">
              <a:defRPr sz="2000" b="1">
                <a:solidFill>
                  <a:schemeClr val="tx1"/>
                </a:solidFill>
              </a:defRPr>
            </a:lvl1pPr>
          </a:lstStyle>
          <a:p>
            <a:pPr lvl="0"/>
            <a:r>
              <a:rPr lang="en-US" dirty="0" smtClean="0"/>
              <a:t>Subtitle in sentence case</a:t>
            </a:r>
            <a:endParaRPr lang="en-US" dirty="0"/>
          </a:p>
        </p:txBody>
      </p:sp>
      <p:sp>
        <p:nvSpPr>
          <p:cNvPr id="10" name="Text Placeholder 3"/>
          <p:cNvSpPr>
            <a:spLocks noGrp="1"/>
          </p:cNvSpPr>
          <p:nvPr>
            <p:ph type="body" sz="quarter" idx="17"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extLst>
      <p:ext uri="{BB962C8B-B14F-4D97-AF65-F5344CB8AC3E}">
        <p14:creationId xmlns:p14="http://schemas.microsoft.com/office/powerpoint/2010/main" val="35713434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or Graphic 1">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362462" y="385763"/>
            <a:ext cx="8781538" cy="798513"/>
          </a:xfrm>
          <a:noFill/>
          <a:ln w="9525" algn="ctr">
            <a:noFill/>
            <a:miter lim="800000"/>
            <a:headEnd/>
            <a:tailEnd/>
          </a:ln>
        </p:spPr>
        <p:txBody>
          <a:bodyPr vert="horz" wrap="square" lIns="36576" tIns="36576" rIns="36576" bIns="36576" numCol="1" anchor="t" anchorCtr="0" compatLnSpc="1">
            <a:prstTxWarp prst="textNoShape">
              <a:avLst/>
            </a:prstTxWarp>
          </a:bodyPr>
          <a:lstStyle>
            <a:lvl1pPr>
              <a:defRPr lang="en-US" sz="3200" dirty="0"/>
            </a:lvl1pPr>
          </a:lstStyle>
          <a:p>
            <a:pPr lvl="0"/>
            <a:r>
              <a:rPr lang="en-US" dirty="0" smtClean="0"/>
              <a:t>Master Title Style—First Letter Caps</a:t>
            </a:r>
            <a:endParaRPr lang="en-US" dirty="0"/>
          </a:p>
        </p:txBody>
      </p:sp>
      <p:sp>
        <p:nvSpPr>
          <p:cNvPr id="20" name="Footer Placeholder 11"/>
          <p:cNvSpPr>
            <a:spLocks noGrp="1"/>
          </p:cNvSpPr>
          <p:nvPr>
            <p:ph type="ftr" sz="quarter" idx="3"/>
          </p:nvPr>
        </p:nvSpPr>
        <p:spPr>
          <a:xfrm>
            <a:off x="385763" y="6620256"/>
            <a:ext cx="5486400" cy="228600"/>
          </a:xfrm>
          <a:prstGeom prst="rect">
            <a:avLst/>
          </a:prstGeom>
          <a:noFill/>
        </p:spPr>
        <p:txBody>
          <a:bodyPr vert="horz" lIns="36576" tIns="36576" rIns="36576" bIns="36576" rtlCol="0" anchor="ctr"/>
          <a:lstStyle>
            <a:lvl1pPr algn="l">
              <a:defRPr sz="800">
                <a:solidFill>
                  <a:srgbClr val="848B91"/>
                </a:solidFill>
              </a:defRPr>
            </a:lvl1pPr>
          </a:lstStyle>
          <a:p>
            <a:endParaRPr lang="en-US" dirty="0"/>
          </a:p>
        </p:txBody>
      </p:sp>
      <p:sp>
        <p:nvSpPr>
          <p:cNvPr id="21" name="Slide Number Placeholder 12"/>
          <p:cNvSpPr>
            <a:spLocks noGrp="1"/>
          </p:cNvSpPr>
          <p:nvPr>
            <p:ph type="sldNum" sz="quarter" idx="4"/>
          </p:nvPr>
        </p:nvSpPr>
        <p:spPr>
          <a:xfrm>
            <a:off x="8870601" y="6622161"/>
            <a:ext cx="385697" cy="228600"/>
          </a:xfrm>
          <a:prstGeom prst="rect">
            <a:avLst/>
          </a:prstGeom>
          <a:noFill/>
        </p:spPr>
        <p:txBody>
          <a:bodyPr vert="horz" lIns="36576" tIns="36576" rIns="0" bIns="36576" rtlCol="0" anchor="ctr"/>
          <a:lstStyle>
            <a:lvl1pPr algn="l">
              <a:defRPr sz="800">
                <a:solidFill>
                  <a:schemeClr val="accent1"/>
                </a:solidFill>
              </a:defRPr>
            </a:lvl1pPr>
          </a:lstStyle>
          <a:p>
            <a:fld id="{A08A6746-964E-48D5-A36F-3C8F5C881B53}" type="slidenum">
              <a:rPr lang="en-US" smtClean="0"/>
              <a:pPr/>
              <a:t>‹#›</a:t>
            </a:fld>
            <a:endParaRPr lang="en-US" dirty="0"/>
          </a:p>
        </p:txBody>
      </p:sp>
      <p:sp>
        <p:nvSpPr>
          <p:cNvPr id="5" name="Text Placeholder 4"/>
          <p:cNvSpPr>
            <a:spLocks noGrp="1"/>
          </p:cNvSpPr>
          <p:nvPr>
            <p:ph type="body" sz="quarter" idx="16" hasCustomPrompt="1"/>
          </p:nvPr>
        </p:nvSpPr>
        <p:spPr>
          <a:xfrm>
            <a:off x="388938" y="1193800"/>
            <a:ext cx="8755062" cy="365125"/>
          </a:xfrm>
        </p:spPr>
        <p:txBody>
          <a:bodyPr lIns="36576" tIns="36576" rIns="36576" bIns="36576" anchor="b">
            <a:noAutofit/>
          </a:bodyPr>
          <a:lstStyle>
            <a:lvl1pPr marL="0" indent="0">
              <a:defRPr sz="2000" b="1">
                <a:solidFill>
                  <a:schemeClr val="tx1"/>
                </a:solidFill>
              </a:defRPr>
            </a:lvl1pPr>
          </a:lstStyle>
          <a:p>
            <a:pPr lvl="0"/>
            <a:r>
              <a:rPr lang="en-US" dirty="0" smtClean="0"/>
              <a:t>Subtitle in sentence case</a:t>
            </a:r>
            <a:endParaRPr lang="en-US" dirty="0"/>
          </a:p>
        </p:txBody>
      </p:sp>
      <p:sp>
        <p:nvSpPr>
          <p:cNvPr id="4" name="Chart Placeholder 3"/>
          <p:cNvSpPr>
            <a:spLocks noGrp="1"/>
          </p:cNvSpPr>
          <p:nvPr>
            <p:ph type="chart" sz="quarter" idx="17"/>
          </p:nvPr>
        </p:nvSpPr>
        <p:spPr>
          <a:xfrm>
            <a:off x="385763" y="1664653"/>
            <a:ext cx="8375844" cy="4392612"/>
          </a:xfrm>
        </p:spPr>
        <p:txBody>
          <a:bodyPr/>
          <a:lstStyle>
            <a:lvl1pPr>
              <a:defRPr>
                <a:solidFill>
                  <a:schemeClr val="tx1"/>
                </a:solidFill>
              </a:defRPr>
            </a:lvl1pPr>
          </a:lstStyle>
          <a:p>
            <a:r>
              <a:rPr lang="en-US" dirty="0" smtClean="0"/>
              <a:t>Click icon to add chart</a:t>
            </a:r>
            <a:endParaRPr lang="en-US" dirty="0"/>
          </a:p>
        </p:txBody>
      </p:sp>
      <p:sp>
        <p:nvSpPr>
          <p:cNvPr id="11" name="Text Placeholder 3"/>
          <p:cNvSpPr>
            <a:spLocks noGrp="1"/>
          </p:cNvSpPr>
          <p:nvPr>
            <p:ph type="body" sz="quarter" idx="18" hasCustomPrompt="1"/>
          </p:nvPr>
        </p:nvSpPr>
        <p:spPr>
          <a:xfrm>
            <a:off x="385763" y="6151269"/>
            <a:ext cx="7554912" cy="495300"/>
          </a:xfrm>
        </p:spPr>
        <p:txBody>
          <a:bodyPr anchor="b">
            <a:noAutofit/>
          </a:bodyPr>
          <a:lstStyle>
            <a:lvl1pPr>
              <a:defRPr sz="800">
                <a:solidFill>
                  <a:schemeClr val="tx1"/>
                </a:solidFill>
              </a:defRPr>
            </a:lvl1pPr>
            <a:lvl2pPr>
              <a:defRPr sz="800">
                <a:solidFill>
                  <a:schemeClr val="tx1"/>
                </a:solidFill>
              </a:defRPr>
            </a:lvl2pPr>
            <a:lvl3pPr>
              <a:defRPr sz="800">
                <a:solidFill>
                  <a:schemeClr val="tx1"/>
                </a:solidFill>
              </a:defRPr>
            </a:lvl3pPr>
            <a:lvl4pPr>
              <a:defRPr sz="800">
                <a:solidFill>
                  <a:schemeClr val="tx1"/>
                </a:solidFill>
              </a:defRPr>
            </a:lvl4pPr>
            <a:lvl5pPr>
              <a:defRPr sz="800">
                <a:solidFill>
                  <a:schemeClr val="tx1"/>
                </a:solidFill>
              </a:defRPr>
            </a:lvl5pPr>
          </a:lstStyle>
          <a:p>
            <a:pPr lvl="0"/>
            <a:r>
              <a:rPr lang="en-US" dirty="0" smtClean="0"/>
              <a:t>Click to add Source, Note, or Reference.</a:t>
            </a:r>
            <a:endParaRPr lang="en-US" dirty="0"/>
          </a:p>
        </p:txBody>
      </p:sp>
    </p:spTree>
    <p:extLst>
      <p:ext uri="{BB962C8B-B14F-4D97-AF65-F5344CB8AC3E}">
        <p14:creationId xmlns:p14="http://schemas.microsoft.com/office/powerpoint/2010/main" val="10232310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17"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269605" y="6625573"/>
            <a:ext cx="533233" cy="215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8" name="Title Placeholder 1"/>
          <p:cNvSpPr>
            <a:spLocks noGrp="1"/>
          </p:cNvSpPr>
          <p:nvPr>
            <p:ph type="title"/>
          </p:nvPr>
        </p:nvSpPr>
        <p:spPr bwMode="auto">
          <a:xfrm>
            <a:off x="377049" y="385763"/>
            <a:ext cx="8778240" cy="864539"/>
          </a:xfrm>
          <a:prstGeom prst="rect">
            <a:avLst/>
          </a:prstGeom>
          <a:noFill/>
          <a:ln w="9525" algn="ctr">
            <a:noFill/>
            <a:miter lim="800000"/>
            <a:headEnd/>
            <a:tailEnd/>
          </a:ln>
        </p:spPr>
        <p:txBody>
          <a:bodyPr vert="horz" wrap="square" lIns="36576" tIns="36576" rIns="36576" bIns="36576" numCol="1" anchor="t" anchorCtr="0" compatLnSpc="1">
            <a:prstTxWarp prst="textNoShape">
              <a:avLst/>
            </a:prstTxWarp>
          </a:bodyPr>
          <a:lstStyle/>
          <a:p>
            <a:pPr lvl="0"/>
            <a:r>
              <a:rPr lang="en-US" smtClean="0"/>
              <a:t>Click to edit Master title style</a:t>
            </a:r>
            <a:endParaRPr lang="en-US" dirty="0" smtClean="0"/>
          </a:p>
        </p:txBody>
      </p:sp>
      <p:sp>
        <p:nvSpPr>
          <p:cNvPr id="16" name="Text Placeholder 15"/>
          <p:cNvSpPr>
            <a:spLocks noGrp="1"/>
          </p:cNvSpPr>
          <p:nvPr>
            <p:ph type="body" idx="1"/>
          </p:nvPr>
        </p:nvSpPr>
        <p:spPr>
          <a:xfrm>
            <a:off x="379413" y="1662431"/>
            <a:ext cx="8382000" cy="4433570"/>
          </a:xfrm>
          <a:prstGeom prst="rect">
            <a:avLst/>
          </a:prstGeom>
        </p:spPr>
        <p:txBody>
          <a:bodyPr vert="horz" lIns="36576" tIns="36576" rIns="36576" bIns="36576" rtlCol="0">
            <a:normAutofit/>
          </a:bodyPr>
          <a:lstStyle/>
          <a:p>
            <a:pPr marL="168275" lvl="0" indent="-168275" algn="l" rtl="0" eaLnBrk="0" fontAlgn="base" hangingPunct="0">
              <a:spcBef>
                <a:spcPts val="600"/>
              </a:spcBef>
              <a:spcAft>
                <a:spcPts val="0"/>
              </a:spcAft>
              <a:buClr>
                <a:srgbClr val="006150"/>
              </a:buClr>
              <a:buFont typeface="Arial" panose="020B0604020202020204" pitchFamily="34" charset="0"/>
              <a:buChar char="•"/>
            </a:pPr>
            <a:r>
              <a:rPr lang="en-US" smtClean="0"/>
              <a:t>Click to edit Master text styles</a:t>
            </a:r>
          </a:p>
          <a:p>
            <a:pPr marL="168275" lvl="1" indent="-168275" algn="l" rtl="0" eaLnBrk="0" fontAlgn="base" hangingPunct="0">
              <a:spcBef>
                <a:spcPts val="600"/>
              </a:spcBef>
              <a:spcAft>
                <a:spcPts val="0"/>
              </a:spcAft>
              <a:buClr>
                <a:srgbClr val="006150"/>
              </a:buClr>
              <a:buFont typeface="Arial" panose="020B0604020202020204" pitchFamily="34" charset="0"/>
              <a:buChar char="•"/>
            </a:pPr>
            <a:r>
              <a:rPr lang="en-US" smtClean="0"/>
              <a:t>Second level</a:t>
            </a:r>
          </a:p>
          <a:p>
            <a:pPr marL="168275" lvl="2" indent="-168275" algn="l" rtl="0" eaLnBrk="0" fontAlgn="base" hangingPunct="0">
              <a:spcBef>
                <a:spcPts val="600"/>
              </a:spcBef>
              <a:spcAft>
                <a:spcPts val="0"/>
              </a:spcAft>
              <a:buClr>
                <a:srgbClr val="006150"/>
              </a:buClr>
              <a:buFont typeface="Arial" panose="020B0604020202020204" pitchFamily="34" charset="0"/>
              <a:buChar char="•"/>
            </a:pPr>
            <a:r>
              <a:rPr lang="en-US" smtClean="0"/>
              <a:t>Third level</a:t>
            </a:r>
          </a:p>
          <a:p>
            <a:pPr marL="168275" lvl="3" indent="-168275" algn="l" rtl="0" eaLnBrk="0" fontAlgn="base" hangingPunct="0">
              <a:spcBef>
                <a:spcPts val="600"/>
              </a:spcBef>
              <a:spcAft>
                <a:spcPts val="0"/>
              </a:spcAft>
              <a:buClr>
                <a:srgbClr val="006150"/>
              </a:buClr>
              <a:buFont typeface="Arial" panose="020B0604020202020204" pitchFamily="34" charset="0"/>
              <a:buChar char="•"/>
            </a:pPr>
            <a:r>
              <a:rPr lang="en-US" smtClean="0"/>
              <a:t>Fourth level</a:t>
            </a:r>
          </a:p>
          <a:p>
            <a:pPr marL="168275" lvl="4" indent="-168275" algn="l" rtl="0" eaLnBrk="0" fontAlgn="base" hangingPunct="0">
              <a:spcBef>
                <a:spcPts val="600"/>
              </a:spcBef>
              <a:spcAft>
                <a:spcPts val="0"/>
              </a:spcAft>
              <a:buClr>
                <a:srgbClr val="006150"/>
              </a:buClr>
              <a:buFont typeface="Arial" panose="020B0604020202020204" pitchFamily="34" charset="0"/>
              <a:buChar char="•"/>
            </a:pPr>
            <a:r>
              <a:rPr lang="en-US" smtClean="0"/>
              <a:t>Fifth level</a:t>
            </a:r>
            <a:endParaRPr lang="en-US" dirty="0"/>
          </a:p>
        </p:txBody>
      </p:sp>
      <p:sp>
        <p:nvSpPr>
          <p:cNvPr id="11" name="TextBox 10"/>
          <p:cNvSpPr txBox="1"/>
          <p:nvPr/>
        </p:nvSpPr>
        <p:spPr>
          <a:xfrm>
            <a:off x="8726399" y="6613403"/>
            <a:ext cx="281354" cy="230832"/>
          </a:xfrm>
          <a:prstGeom prst="rect">
            <a:avLst/>
          </a:prstGeom>
          <a:noFill/>
        </p:spPr>
        <p:txBody>
          <a:bodyPr wrap="square" rtlCol="0">
            <a:spAutoFit/>
          </a:bodyPr>
          <a:lstStyle/>
          <a:p>
            <a:r>
              <a:rPr lang="en-US" sz="900" dirty="0" smtClean="0">
                <a:solidFill>
                  <a:schemeClr val="bg1">
                    <a:lumMod val="65000"/>
                  </a:schemeClr>
                </a:solidFill>
              </a:rPr>
              <a:t>│</a:t>
            </a:r>
            <a:endParaRPr lang="en-US" sz="900" dirty="0">
              <a:solidFill>
                <a:schemeClr val="bg1">
                  <a:lumMod val="65000"/>
                </a:schemeClr>
              </a:solidFill>
            </a:endParaRPr>
          </a:p>
        </p:txBody>
      </p:sp>
      <p:grpSp>
        <p:nvGrpSpPr>
          <p:cNvPr id="10" name="Group 9"/>
          <p:cNvGrpSpPr/>
          <p:nvPr/>
        </p:nvGrpSpPr>
        <p:grpSpPr>
          <a:xfrm>
            <a:off x="0" y="-11270"/>
            <a:ext cx="9144000" cy="220820"/>
            <a:chOff x="0" y="4221088"/>
            <a:chExt cx="9144000" cy="108000"/>
          </a:xfrm>
        </p:grpSpPr>
        <p:sp>
          <p:nvSpPr>
            <p:cNvPr id="13" name="Rectangle 12"/>
            <p:cNvSpPr/>
            <p:nvPr/>
          </p:nvSpPr>
          <p:spPr>
            <a:xfrm>
              <a:off x="0" y="4221088"/>
              <a:ext cx="1828800" cy="108000"/>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p:nvSpPr>
          <p:spPr>
            <a:xfrm>
              <a:off x="7315200" y="4221088"/>
              <a:ext cx="1828800" cy="108000"/>
            </a:xfrm>
            <a:prstGeom prst="rect">
              <a:avLst/>
            </a:prstGeom>
            <a:solidFill>
              <a:srgbClr val="0087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p:cNvSpPr/>
            <p:nvPr/>
          </p:nvSpPr>
          <p:spPr>
            <a:xfrm>
              <a:off x="1763688" y="4221088"/>
              <a:ext cx="5551200" cy="108000"/>
            </a:xfrm>
            <a:prstGeom prst="rect">
              <a:avLst/>
            </a:prstGeom>
            <a:gradFill>
              <a:gsLst>
                <a:gs pos="100000">
                  <a:srgbClr val="8CC63F"/>
                </a:gs>
                <a:gs pos="5000">
                  <a:srgbClr val="008765"/>
                </a:gs>
                <a:gs pos="51000">
                  <a:srgbClr val="8CC63F"/>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cSld>
  <p:clrMap bg1="lt1" tx1="dk1" bg2="lt2" tx2="dk2" accent1="accent1" accent2="accent2" accent3="accent3" accent4="accent4" accent5="accent5" accent6="accent6" hlink="hlink" folHlink="folHlink"/>
  <p:sldLayoutIdLst>
    <p:sldLayoutId id="2147483696" r:id="rId1"/>
    <p:sldLayoutId id="2147483697" r:id="rId2"/>
    <p:sldLayoutId id="2147483672" r:id="rId3"/>
    <p:sldLayoutId id="2147483704" r:id="rId4"/>
    <p:sldLayoutId id="2147483698" r:id="rId5"/>
    <p:sldLayoutId id="2147483707" r:id="rId6"/>
    <p:sldLayoutId id="2147483706" r:id="rId7"/>
    <p:sldLayoutId id="2147483703" r:id="rId8"/>
    <p:sldLayoutId id="2147483701" r:id="rId9"/>
    <p:sldLayoutId id="2147483686" r:id="rId10"/>
    <p:sldLayoutId id="2147483688" r:id="rId11"/>
    <p:sldLayoutId id="2147483705" r:id="rId12"/>
    <p:sldLayoutId id="2147483694" r:id="rId13"/>
    <p:sldLayoutId id="2147483708" r:id="rId14"/>
    <p:sldLayoutId id="2147483709" r:id="rId15"/>
  </p:sldLayoutIdLst>
  <p:timing>
    <p:tnLst>
      <p:par>
        <p:cTn id="1" dur="indefinite" restart="never" nodeType="tmRoot"/>
      </p:par>
    </p:tnLst>
  </p:timing>
  <p:hf hdr="0" dt="0"/>
  <p:txStyles>
    <p:titleStyle>
      <a:lvl1pPr algn="l" rtl="0" eaLnBrk="1" fontAlgn="base" hangingPunct="1">
        <a:lnSpc>
          <a:spcPts val="3200"/>
        </a:lnSpc>
        <a:spcBef>
          <a:spcPct val="0"/>
        </a:spcBef>
        <a:spcAft>
          <a:spcPct val="0"/>
        </a:spcAft>
        <a:defRPr sz="3000" b="0" kern="1200">
          <a:solidFill>
            <a:schemeClr val="accent1"/>
          </a:solidFill>
          <a:latin typeface="+mj-lt"/>
          <a:ea typeface="+mj-ea"/>
          <a:cs typeface="+mj-cs"/>
        </a:defRPr>
      </a:lvl1pPr>
      <a:lvl2pPr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2pPr>
      <a:lvl3pPr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3pPr>
      <a:lvl4pPr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4pPr>
      <a:lvl5pPr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5pPr>
      <a:lvl6pPr marL="457200"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6pPr>
      <a:lvl7pPr marL="914400"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7pPr>
      <a:lvl8pPr marL="1371600"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8pPr>
      <a:lvl9pPr marL="1828800" algn="l" rtl="0" eaLnBrk="1" fontAlgn="base" hangingPunct="1">
        <a:spcBef>
          <a:spcPct val="0"/>
        </a:spcBef>
        <a:spcAft>
          <a:spcPct val="0"/>
        </a:spcAft>
        <a:defRPr sz="2800" b="1">
          <a:solidFill>
            <a:schemeClr val="accent2"/>
          </a:solidFill>
          <a:latin typeface="Calibri" pitchFamily="34" charset="0"/>
          <a:ea typeface="ＭＳ Ｐゴシック" pitchFamily="34" charset="-128"/>
        </a:defRPr>
      </a:lvl9pPr>
    </p:titleStyle>
    <p:bodyStyle>
      <a:lvl1pPr marL="168275" indent="-168275" algn="l" rtl="0" eaLnBrk="1" fontAlgn="base" hangingPunct="1">
        <a:spcBef>
          <a:spcPts val="1200"/>
        </a:spcBef>
        <a:spcAft>
          <a:spcPts val="0"/>
        </a:spcAft>
        <a:buClr>
          <a:srgbClr val="006150"/>
        </a:buClr>
        <a:buFont typeface="Arial" panose="020B0604020202020204" pitchFamily="34" charset="0"/>
        <a:buNone/>
        <a:defRPr lang="en-US" sz="1800" b="0" kern="1200" dirty="0" smtClean="0">
          <a:solidFill>
            <a:schemeClr val="accent1"/>
          </a:solidFill>
          <a:latin typeface="Calibri" pitchFamily="34" charset="0"/>
          <a:ea typeface="+mn-ea"/>
          <a:cs typeface="+mn-cs"/>
        </a:defRPr>
      </a:lvl1pPr>
      <a:lvl2pPr marL="457200" indent="-223838" algn="l" rtl="0" eaLnBrk="1" fontAlgn="base" hangingPunct="1">
        <a:spcBef>
          <a:spcPts val="1200"/>
        </a:spcBef>
        <a:spcAft>
          <a:spcPts val="0"/>
        </a:spcAft>
        <a:buClr>
          <a:srgbClr val="006150"/>
        </a:buClr>
        <a:buFont typeface="Arial" panose="020B0604020202020204" pitchFamily="34" charset="0"/>
        <a:buChar char="•"/>
        <a:defRPr lang="en-US" sz="1800" kern="1200" dirty="0" smtClean="0">
          <a:solidFill>
            <a:schemeClr val="tx1"/>
          </a:solidFill>
          <a:latin typeface="Calibri" pitchFamily="34" charset="0"/>
          <a:ea typeface="+mn-ea"/>
          <a:cs typeface="+mn-cs"/>
        </a:defRPr>
      </a:lvl2pPr>
      <a:lvl3pPr marL="746125" indent="-233363" algn="l" rtl="0" eaLnBrk="1" fontAlgn="base" hangingPunct="1">
        <a:spcBef>
          <a:spcPts val="600"/>
        </a:spcBef>
        <a:spcAft>
          <a:spcPts val="0"/>
        </a:spcAft>
        <a:buClr>
          <a:srgbClr val="006150"/>
        </a:buClr>
        <a:buFont typeface="Arial" panose="020B0604020202020204" pitchFamily="34" charset="0"/>
        <a:buChar char="‒"/>
        <a:defRPr lang="en-US" sz="1600" kern="1200" dirty="0" smtClean="0">
          <a:solidFill>
            <a:schemeClr val="tx1"/>
          </a:solidFill>
          <a:latin typeface="Calibri" pitchFamily="34" charset="0"/>
          <a:ea typeface="+mn-ea"/>
          <a:cs typeface="+mn-cs"/>
        </a:defRPr>
      </a:lvl3pPr>
      <a:lvl4pPr marL="1027113" indent="-225425" algn="l" rtl="0" eaLnBrk="1" fontAlgn="base" hangingPunct="1">
        <a:spcBef>
          <a:spcPts val="600"/>
        </a:spcBef>
        <a:spcAft>
          <a:spcPts val="0"/>
        </a:spcAft>
        <a:buClr>
          <a:srgbClr val="006150"/>
        </a:buClr>
        <a:buFont typeface="Calibri" panose="020F0502020204030204" pitchFamily="34" charset="0"/>
        <a:buChar char="»"/>
        <a:defRPr lang="en-US" sz="1600" kern="1200" dirty="0" smtClean="0">
          <a:solidFill>
            <a:schemeClr val="tx1"/>
          </a:solidFill>
          <a:latin typeface="Calibri" pitchFamily="34" charset="0"/>
          <a:ea typeface="+mn-ea"/>
          <a:cs typeface="+mn-cs"/>
        </a:defRPr>
      </a:lvl4pPr>
      <a:lvl5pPr marL="1258888" indent="-176213" algn="l" rtl="0" eaLnBrk="1" fontAlgn="base" hangingPunct="1">
        <a:spcBef>
          <a:spcPts val="600"/>
        </a:spcBef>
        <a:spcAft>
          <a:spcPts val="0"/>
        </a:spcAft>
        <a:buClr>
          <a:srgbClr val="006150"/>
        </a:buClr>
        <a:buSzPct val="100000"/>
        <a:buFont typeface="Arial" panose="020B0604020202020204" pitchFamily="34" charset="0"/>
        <a:buChar char="-"/>
        <a:defRPr lang="en-US" sz="1600" kern="1200" dirty="0" smtClean="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4887975" y="514026"/>
            <a:ext cx="4256024" cy="2383613"/>
          </a:xfrm>
        </p:spPr>
        <p:txBody>
          <a:bodyPr/>
          <a:lstStyle/>
          <a:p>
            <a:r>
              <a:rPr lang="en-US" dirty="0" smtClean="0"/>
              <a:t/>
            </a:r>
            <a:br>
              <a:rPr lang="en-US" dirty="0" smtClean="0"/>
            </a:br>
            <a:r>
              <a:rPr lang="en-US" dirty="0" smtClean="0"/>
              <a:t>Analyst Presentation</a:t>
            </a:r>
            <a:endParaRPr lang="en-US" dirty="0"/>
          </a:p>
        </p:txBody>
      </p:sp>
      <p:sp>
        <p:nvSpPr>
          <p:cNvPr id="14" name="Subtitle 13"/>
          <p:cNvSpPr>
            <a:spLocks noGrp="1"/>
          </p:cNvSpPr>
          <p:nvPr>
            <p:ph type="subTitle" idx="1"/>
          </p:nvPr>
        </p:nvSpPr>
        <p:spPr>
          <a:xfrm>
            <a:off x="4887974" y="2897638"/>
            <a:ext cx="4256025" cy="2645911"/>
          </a:xfrm>
        </p:spPr>
        <p:txBody>
          <a:bodyPr>
            <a:noAutofit/>
          </a:bodyPr>
          <a:lstStyle/>
          <a:p>
            <a:r>
              <a:rPr lang="en-US" sz="1400" b="1" dirty="0" smtClean="0"/>
              <a:t>New Partnership with Landmark Partners</a:t>
            </a:r>
          </a:p>
          <a:p>
            <a:pPr>
              <a:spcBef>
                <a:spcPts val="0"/>
              </a:spcBef>
            </a:pPr>
            <a:r>
              <a:rPr lang="en-US" sz="1400" b="1" dirty="0" smtClean="0"/>
              <a:t/>
            </a:r>
            <a:br>
              <a:rPr lang="en-US" sz="1400" b="1" dirty="0" smtClean="0"/>
            </a:br>
            <a:r>
              <a:rPr lang="en-US" sz="1400" b="1" dirty="0" smtClean="0"/>
              <a:t>June 14, </a:t>
            </a:r>
            <a:r>
              <a:rPr lang="en-US" sz="1400" b="1" dirty="0"/>
              <a:t>2016</a:t>
            </a:r>
          </a:p>
        </p:txBody>
      </p:sp>
      <p:sp>
        <p:nvSpPr>
          <p:cNvPr id="12" name="Footer Placeholder 11"/>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3845968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6150"/>
                </a:solidFill>
              </a:rPr>
              <a:t>Disclaimer</a:t>
            </a:r>
            <a:endParaRPr lang="en-US" dirty="0"/>
          </a:p>
        </p:txBody>
      </p:sp>
      <p:sp>
        <p:nvSpPr>
          <p:cNvPr id="3" name="Rectangle 2"/>
          <p:cNvSpPr/>
          <p:nvPr/>
        </p:nvSpPr>
        <p:spPr>
          <a:xfrm>
            <a:off x="355600" y="1056640"/>
            <a:ext cx="8280400" cy="5257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lIns="50800" tIns="88900" rIns="50800" bIns="38100" rtlCol="0" anchor="t"/>
          <a:lstStyle/>
          <a:p>
            <a:pPr algn="l">
              <a:lnSpc>
                <a:spcPct val="100000"/>
              </a:lnSpc>
              <a:spcBef>
                <a:spcPts val="2400"/>
              </a:spcBef>
            </a:pPr>
            <a:r>
              <a:rPr sz="1300" b="0" i="0" u="sng" dirty="0">
                <a:solidFill>
                  <a:srgbClr val="000000"/>
                </a:solidFill>
                <a:latin typeface="Calibri"/>
              </a:rPr>
              <a:t>Forward Looking Statements </a:t>
            </a:r>
          </a:p>
          <a:p>
            <a:pPr>
              <a:spcBef>
                <a:spcPts val="1200"/>
              </a:spcBef>
            </a:pPr>
            <a:r>
              <a:rPr lang="en-US" sz="1300" dirty="0">
                <a:solidFill>
                  <a:srgbClr val="000000"/>
                </a:solidFill>
              </a:rPr>
              <a:t>This presentation may contain forward looking statements for the purposes of the safe harbor provision under the Private Securities Litigation Reform Act of 1995. The words or phrases ‘‘will likely result,’’ ‘‘are expected to,’’ ‘‘will continue,’’ ‘‘is anticipated,’’ ‘‘can be,’’ ‘‘may be,’’ ‘‘aim to,’’ ‘‘may affect,’’ ‘‘may depend,’’ ‘‘intends,’’ ‘‘expects,’’ ‘‘believes,’’ ‘‘estimate,’’ ‘‘project,’’ and other similar expressions are intended to identify such forward-looking statements. Such statements are subject to various known and unknown risks and uncertainties and readers should be cautioned that any forward-looking information provided by or on behalf of the Company is not a guarantee of future performance. Actual results may differ materially from those in forward-looking information as a result of various factors, some of which are beyond the Company’s control, including but not limited to those discussed above and elsewhere in this presentation and in the Company’s most recent Annual Report on Form 10-K, filed with the Securities and Exchange Commission on March 15, 2016. Due to such risks and uncertainties and other factors, the Company cautions each person receiving such forward-looking information not to place undue reliance on such statements. Further, such forward-looking statements speak only as of the date of this presentation and the Company undertakes no obligations to update any forward looking statement to reflect events or circumstances after the date of this presentation or to reflect the occurrence of unanticipated events</a:t>
            </a:r>
            <a:r>
              <a:rPr lang="en-US" sz="1300" dirty="0" smtClean="0">
                <a:solidFill>
                  <a:srgbClr val="000000"/>
                </a:solidFill>
              </a:rPr>
              <a:t>.</a:t>
            </a:r>
          </a:p>
          <a:p>
            <a:pPr>
              <a:spcBef>
                <a:spcPts val="1200"/>
              </a:spcBef>
            </a:pPr>
            <a:r>
              <a:rPr lang="en-US" sz="1300" b="0" i="0" dirty="0" smtClean="0">
                <a:solidFill>
                  <a:srgbClr val="000000"/>
                </a:solidFill>
                <a:latin typeface="Calibri"/>
              </a:rPr>
              <a:t>** This </a:t>
            </a:r>
            <a:r>
              <a:rPr lang="en-US" sz="1300" b="0" i="0" dirty="0" smtClean="0">
                <a:solidFill>
                  <a:srgbClr val="000000"/>
                </a:solidFill>
                <a:latin typeface="Calibri"/>
              </a:rPr>
              <a:t>presentation </a:t>
            </a:r>
            <a:r>
              <a:rPr lang="en-US" sz="1300" b="0" i="0" dirty="0" smtClean="0">
                <a:solidFill>
                  <a:srgbClr val="000000"/>
                </a:solidFill>
                <a:latin typeface="Calibri"/>
              </a:rPr>
              <a:t>references a non-GAAP performance measure referred to as economic net income (“ENI”). The Company uses ENI to represent its view of the underlying economic earnings of the business. ENI is used to make resource allocation decisions, determine appropriate levels of investment or dividend payout, manage balance sheet leverage, determine Affiliate variable compensation and equity distributions, and incentivize management. The Company’s ENI adjustments to U.S. GAAP include both reclassifications of U.S. GAAP revenue and expense items, as well as adjustments to U.S. GAAP results, primarily to exclude non-cash, non-economic expenses, or to reflect cash benefits not recognized under U.S. GAAP.</a:t>
            </a:r>
          </a:p>
          <a:p>
            <a:pPr>
              <a:spcBef>
                <a:spcPts val="1200"/>
              </a:spcBef>
            </a:pPr>
            <a:r>
              <a:rPr lang="en-US" sz="1300" dirty="0" smtClean="0">
                <a:solidFill>
                  <a:srgbClr val="000000"/>
                </a:solidFill>
                <a:latin typeface="Calibri"/>
              </a:rPr>
              <a:t>For a further discussion of how the Company uses ENI and why ENI is useful to investors, along with various U.S. GAAP to ENI reconciliations, refer to the Company’s Quarterly Report on Form 10-Q filed on May 10, 2016 and Annual Report on Form 10-K filed on March 15, 2016.</a:t>
            </a:r>
            <a:endParaRPr sz="1300" b="0" i="0" dirty="0">
              <a:solidFill>
                <a:srgbClr val="000000"/>
              </a:solidFill>
              <a:latin typeface="Calibri"/>
            </a:endParaRPr>
          </a:p>
        </p:txBody>
      </p:sp>
      <p:sp>
        <p:nvSpPr>
          <p:cNvPr id="5" name="Text Placeholder 4"/>
          <p:cNvSpPr>
            <a:spLocks noGrp="1"/>
          </p:cNvSpPr>
          <p:nvPr>
            <p:ph type="body" sz="quarter" idx="17"/>
          </p:nvPr>
        </p:nvSpPr>
        <p:spPr/>
        <p:txBody>
          <a:bodyPr/>
          <a:lstStyle/>
          <a:p>
            <a:endParaRPr lang="en-US"/>
          </a:p>
        </p:txBody>
      </p:sp>
      <p:sp>
        <p:nvSpPr>
          <p:cNvPr id="6" name="Slide Number Placeholder 11"/>
          <p:cNvSpPr>
            <a:spLocks noGrp="1"/>
          </p:cNvSpPr>
          <p:nvPr>
            <p:ph type="sldNum" sz="quarter" idx="4"/>
          </p:nvPr>
        </p:nvSpPr>
        <p:spPr>
          <a:xfrm>
            <a:off x="8871334" y="6622275"/>
            <a:ext cx="385697" cy="228600"/>
          </a:xfrm>
          <a:prstGeom prst="rect">
            <a:avLst/>
          </a:prstGeom>
        </p:spPr>
        <p:txBody>
          <a:bodyPr/>
          <a:lstStyle/>
          <a:p>
            <a:r>
              <a:rPr lang="en-US" dirty="0" smtClean="0"/>
              <a:t>2</a:t>
            </a:r>
            <a:endParaRPr lang="en-US" dirty="0"/>
          </a:p>
        </p:txBody>
      </p:sp>
    </p:spTree>
    <p:extLst>
      <p:ext uri="{BB962C8B-B14F-4D97-AF65-F5344CB8AC3E}">
        <p14:creationId xmlns:p14="http://schemas.microsoft.com/office/powerpoint/2010/main" val="3995452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71380" y="381191"/>
            <a:ext cx="8783637" cy="534988"/>
          </a:xfrm>
        </p:spPr>
        <p:txBody>
          <a:bodyPr/>
          <a:lstStyle/>
          <a:p>
            <a:r>
              <a:rPr lang="en-GB" sz="3200" dirty="0" smtClean="0"/>
              <a:t>Summary of Partnership</a:t>
            </a:r>
            <a:endParaRPr lang="en-GB" sz="3200" dirty="0"/>
          </a:p>
        </p:txBody>
      </p:sp>
      <p:sp>
        <p:nvSpPr>
          <p:cNvPr id="11" name="Slide Number Placeholder 11"/>
          <p:cNvSpPr>
            <a:spLocks noGrp="1"/>
          </p:cNvSpPr>
          <p:nvPr>
            <p:ph type="sldNum" sz="quarter" idx="4"/>
          </p:nvPr>
        </p:nvSpPr>
        <p:spPr>
          <a:xfrm>
            <a:off x="8871334" y="6622275"/>
            <a:ext cx="385697" cy="228600"/>
          </a:xfrm>
          <a:prstGeom prst="rect">
            <a:avLst/>
          </a:prstGeom>
        </p:spPr>
        <p:txBody>
          <a:bodyPr/>
          <a:lstStyle/>
          <a:p>
            <a:fld id="{A08A6746-964E-48D5-A36F-3C8F5C881B53}" type="slidenum">
              <a:rPr lang="en-US" smtClean="0"/>
              <a:pPr/>
              <a:t>3</a:t>
            </a:fld>
            <a:endParaRPr lang="en-US" dirty="0"/>
          </a:p>
        </p:txBody>
      </p:sp>
      <p:sp>
        <p:nvSpPr>
          <p:cNvPr id="5" name="TextBox 4"/>
          <p:cNvSpPr txBox="1"/>
          <p:nvPr/>
        </p:nvSpPr>
        <p:spPr>
          <a:xfrm>
            <a:off x="334977" y="929067"/>
            <a:ext cx="8593123" cy="5463034"/>
          </a:xfrm>
          <a:prstGeom prst="rect">
            <a:avLst/>
          </a:prstGeom>
          <a:noFill/>
        </p:spPr>
        <p:txBody>
          <a:bodyPr wrap="square" rtlCol="0">
            <a:spAutoFit/>
          </a:bodyPr>
          <a:lstStyle/>
          <a:p>
            <a:pPr marL="285750" indent="-285750">
              <a:spcBef>
                <a:spcPts val="3000"/>
              </a:spcBef>
              <a:buFont typeface="Arial" panose="020B0604020202020204" pitchFamily="34" charset="0"/>
              <a:buChar char="•"/>
            </a:pPr>
            <a:r>
              <a:rPr lang="en-US" dirty="0" smtClean="0"/>
              <a:t>New partnership with Landmark Partners, a leading </a:t>
            </a:r>
            <a:r>
              <a:rPr lang="en-US" dirty="0"/>
              <a:t>global secondary private equity, real estate, and real asset investment manager </a:t>
            </a:r>
          </a:p>
          <a:p>
            <a:pPr marL="403225" lvl="1" indent="-177800">
              <a:spcBef>
                <a:spcPts val="300"/>
              </a:spcBef>
              <a:buFont typeface="Calibri" panose="020F0502020204030204" pitchFamily="34" charset="0"/>
              <a:buChar char="–"/>
            </a:pPr>
            <a:r>
              <a:rPr lang="en-US" sz="1600" dirty="0"/>
              <a:t>$15.5 billion of committed capital </a:t>
            </a:r>
            <a:r>
              <a:rPr lang="en-US" sz="1600" dirty="0" smtClean="0"/>
              <a:t>since </a:t>
            </a:r>
            <a:r>
              <a:rPr lang="en-US" sz="1600" dirty="0"/>
              <a:t>inception in 1989</a:t>
            </a:r>
          </a:p>
          <a:p>
            <a:pPr marL="285750" indent="-285750">
              <a:spcBef>
                <a:spcPts val="3000"/>
              </a:spcBef>
              <a:buFont typeface="Arial" panose="020B0604020202020204" pitchFamily="34" charset="0"/>
              <a:buChar char="•"/>
            </a:pPr>
            <a:r>
              <a:rPr lang="en-US" dirty="0" smtClean="0"/>
              <a:t>OMAM </a:t>
            </a:r>
            <a:r>
              <a:rPr lang="en-US" dirty="0"/>
              <a:t>acquires 60% of the equity; remaining 40% retained by management</a:t>
            </a:r>
          </a:p>
          <a:p>
            <a:pPr marL="403225" lvl="1" indent="-177800">
              <a:spcBef>
                <a:spcPts val="300"/>
              </a:spcBef>
              <a:buFont typeface="Calibri" panose="020F0502020204030204" pitchFamily="34" charset="0"/>
              <a:buChar char="–"/>
            </a:pPr>
            <a:r>
              <a:rPr lang="en-US" sz="1600" dirty="0"/>
              <a:t>Long-term management retention agreements in effect</a:t>
            </a:r>
          </a:p>
          <a:p>
            <a:pPr marL="285750" indent="-285750">
              <a:spcBef>
                <a:spcPts val="3000"/>
              </a:spcBef>
              <a:buFont typeface="Arial" panose="020B0604020202020204" pitchFamily="34" charset="0"/>
              <a:buChar char="•"/>
            </a:pPr>
            <a:r>
              <a:rPr lang="en-US" dirty="0" smtClean="0"/>
              <a:t>Approximately $240 </a:t>
            </a:r>
            <a:r>
              <a:rPr lang="en-US" dirty="0"/>
              <a:t>million in cash </a:t>
            </a:r>
            <a:r>
              <a:rPr lang="en-US" dirty="0" smtClean="0"/>
              <a:t>at closing funded through ample financial resources</a:t>
            </a:r>
          </a:p>
          <a:p>
            <a:pPr marL="285750" indent="-285750">
              <a:spcBef>
                <a:spcPts val="3000"/>
              </a:spcBef>
              <a:buFont typeface="Arial" panose="020B0604020202020204" pitchFamily="34" charset="0"/>
              <a:buChar char="•"/>
            </a:pPr>
            <a:r>
              <a:rPr lang="en-US" dirty="0" smtClean="0"/>
              <a:t>Up </a:t>
            </a:r>
            <a:r>
              <a:rPr lang="en-US" dirty="0"/>
              <a:t>to </a:t>
            </a:r>
            <a:r>
              <a:rPr lang="en-US" dirty="0" smtClean="0"/>
              <a:t>an additional $225 </a:t>
            </a:r>
            <a:r>
              <a:rPr lang="en-US" dirty="0"/>
              <a:t>million based on the </a:t>
            </a:r>
            <a:r>
              <a:rPr lang="en-US" dirty="0" smtClean="0"/>
              <a:t>growth of </a:t>
            </a:r>
            <a:r>
              <a:rPr lang="en-US" dirty="0"/>
              <a:t>the </a:t>
            </a:r>
            <a:r>
              <a:rPr lang="en-US" dirty="0" smtClean="0"/>
              <a:t>business through 2018</a:t>
            </a:r>
          </a:p>
          <a:p>
            <a:pPr marL="285750" indent="-285750">
              <a:spcBef>
                <a:spcPts val="3000"/>
              </a:spcBef>
              <a:buFont typeface="Arial" panose="020B0604020202020204" pitchFamily="34" charset="0"/>
              <a:buChar char="•"/>
            </a:pPr>
            <a:r>
              <a:rPr lang="en-US" dirty="0" smtClean="0"/>
              <a:t>Purchase multiple of 8-10x pre-financing Economic Net Income (</a:t>
            </a:r>
            <a:r>
              <a:rPr lang="en-US" smtClean="0"/>
              <a:t>ENI)** </a:t>
            </a:r>
            <a:r>
              <a:rPr lang="en-US" dirty="0" smtClean="0"/>
              <a:t>generated by the Landmark</a:t>
            </a:r>
            <a:r>
              <a:rPr lang="en-US" dirty="0" smtClean="0">
                <a:solidFill>
                  <a:srgbClr val="FF0000"/>
                </a:solidFill>
              </a:rPr>
              <a:t> </a:t>
            </a:r>
            <a:r>
              <a:rPr lang="en-US" dirty="0" smtClean="0"/>
              <a:t>transaction, prior to financing costs</a:t>
            </a:r>
            <a:endParaRPr lang="en-US" dirty="0" smtClean="0">
              <a:solidFill>
                <a:srgbClr val="FF0000"/>
              </a:solidFill>
            </a:endParaRPr>
          </a:p>
          <a:p>
            <a:pPr marL="285750" indent="-285750">
              <a:spcBef>
                <a:spcPts val="3000"/>
              </a:spcBef>
              <a:buFont typeface="Arial" panose="020B0604020202020204" pitchFamily="34" charset="0"/>
              <a:buChar char="•"/>
            </a:pPr>
            <a:r>
              <a:rPr lang="en-US" dirty="0" smtClean="0"/>
              <a:t>No performance fee revenue or co-investment assets acquired</a:t>
            </a:r>
          </a:p>
          <a:p>
            <a:pPr marL="285750" indent="-285750">
              <a:spcBef>
                <a:spcPts val="3000"/>
              </a:spcBef>
              <a:buFont typeface="Arial" panose="020B0604020202020204" pitchFamily="34" charset="0"/>
              <a:buChar char="•"/>
            </a:pPr>
            <a:r>
              <a:rPr lang="en-US" dirty="0" smtClean="0"/>
              <a:t>Up to </a:t>
            </a:r>
            <a:r>
              <a:rPr lang="en-US" dirty="0"/>
              <a:t>12</a:t>
            </a:r>
            <a:r>
              <a:rPr lang="en-US" dirty="0" smtClean="0"/>
              <a:t>% </a:t>
            </a:r>
            <a:r>
              <a:rPr lang="en-US" dirty="0"/>
              <a:t>accretive to 2017 ENI </a:t>
            </a:r>
            <a:r>
              <a:rPr lang="en-US" dirty="0" smtClean="0"/>
              <a:t>per share</a:t>
            </a:r>
          </a:p>
        </p:txBody>
      </p:sp>
    </p:spTree>
    <p:extLst>
      <p:ext uri="{BB962C8B-B14F-4D97-AF65-F5344CB8AC3E}">
        <p14:creationId xmlns:p14="http://schemas.microsoft.com/office/powerpoint/2010/main" val="4098554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462" y="385763"/>
            <a:ext cx="8781538" cy="535099"/>
          </a:xfrm>
        </p:spPr>
        <p:txBody>
          <a:bodyPr/>
          <a:lstStyle/>
          <a:p>
            <a:r>
              <a:rPr lang="en-GB" dirty="0"/>
              <a:t>Overview of Landmark Partners</a:t>
            </a:r>
          </a:p>
        </p:txBody>
      </p:sp>
      <p:sp>
        <p:nvSpPr>
          <p:cNvPr id="12" name="Slide Number Placeholder 11"/>
          <p:cNvSpPr>
            <a:spLocks noGrp="1"/>
          </p:cNvSpPr>
          <p:nvPr>
            <p:ph type="sldNum" sz="quarter" idx="4"/>
          </p:nvPr>
        </p:nvSpPr>
        <p:spPr/>
        <p:txBody>
          <a:bodyPr/>
          <a:lstStyle/>
          <a:p>
            <a:fld id="{A08A6746-964E-48D5-A36F-3C8F5C881B53}" type="slidenum">
              <a:rPr lang="en-US" smtClean="0"/>
              <a:pPr/>
              <a:t>4</a:t>
            </a:fld>
            <a:endParaRPr lang="en-US" dirty="0"/>
          </a:p>
        </p:txBody>
      </p:sp>
      <p:sp>
        <p:nvSpPr>
          <p:cNvPr id="3" name="Rectangle 2"/>
          <p:cNvSpPr/>
          <p:nvPr/>
        </p:nvSpPr>
        <p:spPr>
          <a:xfrm>
            <a:off x="432619" y="1620748"/>
            <a:ext cx="4866494" cy="5084852"/>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66688" indent="-166688">
              <a:spcBef>
                <a:spcPts val="300"/>
              </a:spcBef>
              <a:buFont typeface="Arial" panose="020B0604020202020204" pitchFamily="34" charset="0"/>
              <a:buChar char="•"/>
            </a:pPr>
            <a:endParaRPr lang="en-US" sz="300" dirty="0" smtClean="0">
              <a:solidFill>
                <a:schemeClr val="tx1"/>
              </a:solidFill>
            </a:endParaRPr>
          </a:p>
          <a:p>
            <a:pPr marL="166688" indent="-166688">
              <a:spcBef>
                <a:spcPts val="300"/>
              </a:spcBef>
              <a:buFont typeface="Arial" panose="020B0604020202020204" pitchFamily="34" charset="0"/>
              <a:buChar char="•"/>
            </a:pPr>
            <a:r>
              <a:rPr lang="en-US" sz="1700" dirty="0" smtClean="0">
                <a:solidFill>
                  <a:schemeClr val="tx1"/>
                </a:solidFill>
              </a:rPr>
              <a:t>$15.5 billion </a:t>
            </a:r>
            <a:r>
              <a:rPr lang="en-US" sz="1700" dirty="0">
                <a:solidFill>
                  <a:schemeClr val="tx1"/>
                </a:solidFill>
              </a:rPr>
              <a:t>of </a:t>
            </a:r>
            <a:r>
              <a:rPr lang="en-US" sz="1700" dirty="0" smtClean="0">
                <a:solidFill>
                  <a:schemeClr val="tx1"/>
                </a:solidFill>
              </a:rPr>
              <a:t>committed capital since inception in 1989</a:t>
            </a:r>
          </a:p>
          <a:p>
            <a:pPr marL="403225" lvl="1" indent="-177800">
              <a:spcBef>
                <a:spcPts val="300"/>
              </a:spcBef>
              <a:buFont typeface="Calibri" panose="020F0502020204030204" pitchFamily="34" charset="0"/>
              <a:buChar char="–"/>
            </a:pPr>
            <a:r>
              <a:rPr lang="en-US" sz="1200" dirty="0">
                <a:solidFill>
                  <a:schemeClr val="tx1"/>
                </a:solidFill>
                <a:latin typeface="Calibri" pitchFamily="34" charset="0"/>
                <a:ea typeface="ＭＳ Ｐゴシック" pitchFamily="34" charset="-128"/>
              </a:rPr>
              <a:t>$5.3 billion raised in most recent fundraising cycle</a:t>
            </a:r>
          </a:p>
          <a:p>
            <a:pPr marL="166688" indent="-166688">
              <a:spcBef>
                <a:spcPts val="1200"/>
              </a:spcBef>
              <a:buFont typeface="Arial" panose="020B0604020202020204" pitchFamily="34" charset="0"/>
              <a:buChar char="•"/>
            </a:pPr>
            <a:r>
              <a:rPr lang="en-US" sz="1700" dirty="0" smtClean="0">
                <a:solidFill>
                  <a:schemeClr val="tx1"/>
                </a:solidFill>
              </a:rPr>
              <a:t>26-year track record; one of the longest in the secondary industry</a:t>
            </a:r>
          </a:p>
          <a:p>
            <a:pPr marL="403225" lvl="1" indent="-177800">
              <a:spcBef>
                <a:spcPts val="300"/>
              </a:spcBef>
              <a:buFont typeface="Calibri" panose="020F0502020204030204" pitchFamily="34" charset="0"/>
              <a:buChar char="–"/>
            </a:pPr>
            <a:r>
              <a:rPr lang="en-US" sz="1200" dirty="0" smtClean="0">
                <a:solidFill>
                  <a:srgbClr val="000000"/>
                </a:solidFill>
                <a:latin typeface="Calibri" pitchFamily="34" charset="0"/>
                <a:ea typeface="ＭＳ Ｐゴシック" pitchFamily="34" charset="-128"/>
              </a:rPr>
              <a:t>Attractive growth and margins</a:t>
            </a:r>
            <a:endParaRPr lang="en-US" dirty="0" smtClean="0">
              <a:solidFill>
                <a:schemeClr val="tx1"/>
              </a:solidFill>
            </a:endParaRPr>
          </a:p>
          <a:p>
            <a:pPr marL="166688" indent="-166688">
              <a:spcBef>
                <a:spcPts val="1200"/>
              </a:spcBef>
              <a:buFont typeface="Arial" panose="020B0604020202020204" pitchFamily="34" charset="0"/>
              <a:buChar char="•"/>
            </a:pPr>
            <a:r>
              <a:rPr lang="en-US" sz="1700" dirty="0" smtClean="0">
                <a:solidFill>
                  <a:schemeClr val="tx1"/>
                </a:solidFill>
              </a:rPr>
              <a:t>Differentiated secondary investing approach generates strong long-term results</a:t>
            </a:r>
          </a:p>
          <a:p>
            <a:pPr marL="166688" indent="-166688">
              <a:spcBef>
                <a:spcPts val="1000"/>
              </a:spcBef>
              <a:buFont typeface="Arial" panose="020B0604020202020204" pitchFamily="34" charset="0"/>
              <a:buChar char="•"/>
            </a:pPr>
            <a:r>
              <a:rPr lang="en-US" sz="1700" dirty="0" smtClean="0">
                <a:solidFill>
                  <a:schemeClr val="tx1"/>
                </a:solidFill>
              </a:rPr>
              <a:t>Stable, deep, and experienced investment team</a:t>
            </a:r>
          </a:p>
          <a:p>
            <a:pPr marL="403225" lvl="1" indent="-177800">
              <a:spcBef>
                <a:spcPts val="300"/>
              </a:spcBef>
              <a:buFont typeface="Calibri" panose="020F0502020204030204" pitchFamily="34" charset="0"/>
              <a:buChar char="–"/>
            </a:pPr>
            <a:r>
              <a:rPr lang="en-US" sz="1200" dirty="0">
                <a:solidFill>
                  <a:schemeClr val="tx1"/>
                </a:solidFill>
                <a:latin typeface="Calibri" pitchFamily="34" charset="0"/>
                <a:ea typeface="ＭＳ Ｐゴシック" pitchFamily="34" charset="-128"/>
              </a:rPr>
              <a:t>Average senior tenure of </a:t>
            </a:r>
            <a:r>
              <a:rPr lang="en-US" sz="1200" dirty="0" smtClean="0">
                <a:solidFill>
                  <a:schemeClr val="tx1"/>
                </a:solidFill>
                <a:latin typeface="Calibri" pitchFamily="34" charset="0"/>
                <a:ea typeface="ＭＳ Ｐゴシック" pitchFamily="34" charset="-128"/>
              </a:rPr>
              <a:t>17 </a:t>
            </a:r>
            <a:r>
              <a:rPr lang="en-US" sz="1200" dirty="0">
                <a:solidFill>
                  <a:schemeClr val="tx1"/>
                </a:solidFill>
                <a:latin typeface="Calibri" pitchFamily="34" charset="0"/>
                <a:ea typeface="ＭＳ Ｐゴシック" pitchFamily="34" charset="-128"/>
              </a:rPr>
              <a:t>years</a:t>
            </a:r>
          </a:p>
          <a:p>
            <a:pPr marL="403225" lvl="1" indent="-177800">
              <a:spcBef>
                <a:spcPts val="300"/>
              </a:spcBef>
              <a:buFont typeface="Calibri" panose="020F0502020204030204" pitchFamily="34" charset="0"/>
              <a:buChar char="–"/>
            </a:pPr>
            <a:r>
              <a:rPr lang="en-US" sz="1200" dirty="0">
                <a:solidFill>
                  <a:schemeClr val="tx1"/>
                </a:solidFill>
                <a:latin typeface="Calibri" pitchFamily="34" charset="0"/>
                <a:ea typeface="ＭＳ Ｐゴシック" pitchFamily="34" charset="-128"/>
              </a:rPr>
              <a:t>Total of </a:t>
            </a:r>
            <a:r>
              <a:rPr lang="en-US" sz="1200" dirty="0" smtClean="0">
                <a:solidFill>
                  <a:schemeClr val="tx1"/>
                </a:solidFill>
                <a:latin typeface="Calibri" pitchFamily="34" charset="0"/>
                <a:ea typeface="ＭＳ Ｐゴシック" pitchFamily="34" charset="-128"/>
              </a:rPr>
              <a:t>89 </a:t>
            </a:r>
            <a:r>
              <a:rPr lang="en-US" sz="1200" dirty="0">
                <a:solidFill>
                  <a:schemeClr val="tx1"/>
                </a:solidFill>
                <a:latin typeface="Calibri" pitchFamily="34" charset="0"/>
                <a:ea typeface="ＭＳ Ｐゴシック" pitchFamily="34" charset="-128"/>
              </a:rPr>
              <a:t>employees</a:t>
            </a:r>
          </a:p>
          <a:p>
            <a:pPr marL="166688" indent="-166688">
              <a:spcBef>
                <a:spcPts val="1200"/>
              </a:spcBef>
              <a:buFont typeface="Arial" panose="020B0604020202020204" pitchFamily="34" charset="0"/>
              <a:buChar char="•"/>
            </a:pPr>
            <a:r>
              <a:rPr lang="en-US" sz="1700" dirty="0" smtClean="0">
                <a:solidFill>
                  <a:schemeClr val="tx1"/>
                </a:solidFill>
              </a:rPr>
              <a:t>Diversified, global, institutional client base</a:t>
            </a:r>
          </a:p>
          <a:p>
            <a:pPr marL="166688" indent="-166688">
              <a:spcBef>
                <a:spcPts val="1200"/>
              </a:spcBef>
              <a:buFont typeface="Arial" panose="020B0604020202020204" pitchFamily="34" charset="0"/>
              <a:buChar char="•"/>
            </a:pPr>
            <a:r>
              <a:rPr lang="en-US" sz="1700" dirty="0" smtClean="0">
                <a:solidFill>
                  <a:schemeClr val="tx1"/>
                </a:solidFill>
              </a:rPr>
              <a:t>Headquartered in Simsbury, CT with offices in New York, Boston and London</a:t>
            </a:r>
            <a:endParaRPr lang="en-US" sz="1700" dirty="0">
              <a:solidFill>
                <a:schemeClr val="tx1"/>
              </a:solidFill>
            </a:endParaRPr>
          </a:p>
        </p:txBody>
      </p:sp>
      <p:sp>
        <p:nvSpPr>
          <p:cNvPr id="25" name="Rectangle 24"/>
          <p:cNvSpPr/>
          <p:nvPr/>
        </p:nvSpPr>
        <p:spPr>
          <a:xfrm>
            <a:off x="440204" y="957843"/>
            <a:ext cx="8526815" cy="45295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i="1" dirty="0" smtClean="0">
                <a:solidFill>
                  <a:srgbClr val="006150"/>
                </a:solidFill>
              </a:rPr>
              <a:t>Leading global secondary </a:t>
            </a:r>
            <a:r>
              <a:rPr lang="en-US" b="1" i="1" dirty="0">
                <a:solidFill>
                  <a:srgbClr val="006150"/>
                </a:solidFill>
              </a:rPr>
              <a:t>private equity, real estate, and real </a:t>
            </a:r>
            <a:r>
              <a:rPr lang="en-US" b="1" i="1" dirty="0" smtClean="0">
                <a:solidFill>
                  <a:srgbClr val="006150"/>
                </a:solidFill>
              </a:rPr>
              <a:t>asset </a:t>
            </a:r>
            <a:r>
              <a:rPr lang="en-US" b="1" i="1" dirty="0">
                <a:solidFill>
                  <a:srgbClr val="006150"/>
                </a:solidFill>
              </a:rPr>
              <a:t>manager</a:t>
            </a:r>
            <a:endParaRPr lang="en-US" b="1" i="1" baseline="30000" dirty="0">
              <a:solidFill>
                <a:srgbClr val="006150"/>
              </a:solidFill>
            </a:endParaRPr>
          </a:p>
        </p:txBody>
      </p:sp>
      <p:sp>
        <p:nvSpPr>
          <p:cNvPr id="7" name="Text Placeholder 3"/>
          <p:cNvSpPr>
            <a:spLocks noGrp="1"/>
          </p:cNvSpPr>
          <p:nvPr>
            <p:ph type="body" sz="quarter" idx="4294967295"/>
          </p:nvPr>
        </p:nvSpPr>
        <p:spPr>
          <a:xfrm>
            <a:off x="5497417" y="1638995"/>
            <a:ext cx="3548852" cy="322008"/>
          </a:xfrm>
          <a:prstGeom prst="rect">
            <a:avLst/>
          </a:prstGeom>
          <a:solidFill>
            <a:schemeClr val="accent1"/>
          </a:solidFill>
        </p:spPr>
        <p:txBody>
          <a:bodyPr anchor="ctr" anchorCtr="1">
            <a:noAutofit/>
          </a:bodyPr>
          <a:lstStyle/>
          <a:p>
            <a:pPr marL="0" indent="0" algn="ctr">
              <a:spcBef>
                <a:spcPts val="500"/>
              </a:spcBef>
              <a:buNone/>
            </a:pPr>
            <a:r>
              <a:rPr lang="en-US" sz="1400" b="1" dirty="0" smtClean="0">
                <a:solidFill>
                  <a:schemeClr val="bg1"/>
                </a:solidFill>
              </a:rPr>
              <a:t>$11 Billion Raised Since 2000</a:t>
            </a:r>
            <a:endParaRPr lang="en-US" sz="1400" b="1" baseline="30000" dirty="0">
              <a:solidFill>
                <a:schemeClr val="bg1"/>
              </a:solidFill>
            </a:endParaRPr>
          </a:p>
        </p:txBody>
      </p:sp>
      <p:sp>
        <p:nvSpPr>
          <p:cNvPr id="8" name="Text Placeholder 3"/>
          <p:cNvSpPr>
            <a:spLocks noGrp="1"/>
          </p:cNvSpPr>
          <p:nvPr>
            <p:ph type="body" sz="quarter" idx="4294967295"/>
          </p:nvPr>
        </p:nvSpPr>
        <p:spPr>
          <a:xfrm>
            <a:off x="5497417" y="4290158"/>
            <a:ext cx="3548852" cy="322008"/>
          </a:xfrm>
          <a:prstGeom prst="rect">
            <a:avLst/>
          </a:prstGeom>
          <a:solidFill>
            <a:schemeClr val="accent1"/>
          </a:solidFill>
        </p:spPr>
        <p:txBody>
          <a:bodyPr anchor="ctr" anchorCtr="1">
            <a:noAutofit/>
          </a:bodyPr>
          <a:lstStyle/>
          <a:p>
            <a:pPr marL="0" indent="0" algn="ctr">
              <a:spcBef>
                <a:spcPts val="500"/>
              </a:spcBef>
              <a:buNone/>
            </a:pPr>
            <a:r>
              <a:rPr lang="en-US" sz="1400" b="1" dirty="0" smtClean="0">
                <a:solidFill>
                  <a:schemeClr val="bg1"/>
                </a:solidFill>
              </a:rPr>
              <a:t>Diversified Business By Assets</a:t>
            </a:r>
            <a:endParaRPr lang="en-US" sz="1400" b="1" baseline="30000" dirty="0">
              <a:solidFill>
                <a:schemeClr val="bg1"/>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13300" y="5022567"/>
            <a:ext cx="3599456" cy="1692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76646" y="2149286"/>
            <a:ext cx="3568203" cy="2143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070294" y="2016084"/>
            <a:ext cx="1069780" cy="276999"/>
          </a:xfrm>
          <a:prstGeom prst="rect">
            <a:avLst/>
          </a:prstGeom>
          <a:noFill/>
        </p:spPr>
        <p:txBody>
          <a:bodyPr wrap="none" rtlCol="0">
            <a:spAutoFit/>
          </a:bodyPr>
          <a:lstStyle/>
          <a:p>
            <a:r>
              <a:rPr lang="en-US" sz="1200" b="1" u="sng" dirty="0" smtClean="0"/>
              <a:t>Private Equity</a:t>
            </a:r>
            <a:endParaRPr lang="en-US" sz="1200" b="1" u="sng" dirty="0"/>
          </a:p>
        </p:txBody>
      </p:sp>
      <p:sp>
        <p:nvSpPr>
          <p:cNvPr id="13" name="TextBox 12"/>
          <p:cNvSpPr txBox="1"/>
          <p:nvPr/>
        </p:nvSpPr>
        <p:spPr>
          <a:xfrm>
            <a:off x="7809124" y="2016084"/>
            <a:ext cx="882870" cy="276999"/>
          </a:xfrm>
          <a:prstGeom prst="rect">
            <a:avLst/>
          </a:prstGeom>
          <a:noFill/>
        </p:spPr>
        <p:txBody>
          <a:bodyPr wrap="none" rtlCol="0">
            <a:spAutoFit/>
          </a:bodyPr>
          <a:lstStyle/>
          <a:p>
            <a:r>
              <a:rPr lang="en-US" sz="1200" b="1" u="sng" dirty="0" smtClean="0"/>
              <a:t>Real Estate</a:t>
            </a:r>
            <a:endParaRPr lang="en-US" sz="1200" b="1" u="sng" dirty="0"/>
          </a:p>
        </p:txBody>
      </p:sp>
      <p:pic>
        <p:nvPicPr>
          <p:cNvPr id="9"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27800" y="5022567"/>
            <a:ext cx="3599456" cy="1694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5701994" y="4670384"/>
            <a:ext cx="1709186" cy="276999"/>
          </a:xfrm>
          <a:prstGeom prst="rect">
            <a:avLst/>
          </a:prstGeom>
          <a:noFill/>
        </p:spPr>
        <p:txBody>
          <a:bodyPr wrap="none" rtlCol="0">
            <a:spAutoFit/>
          </a:bodyPr>
          <a:lstStyle/>
          <a:p>
            <a:r>
              <a:rPr lang="en-US" sz="1200" b="1" u="sng" dirty="0" smtClean="0"/>
              <a:t>Institutional Client Base</a:t>
            </a:r>
            <a:endParaRPr lang="en-US" sz="1200" b="1" u="sng" dirty="0"/>
          </a:p>
        </p:txBody>
      </p:sp>
      <p:sp>
        <p:nvSpPr>
          <p:cNvPr id="19" name="TextBox 18"/>
          <p:cNvSpPr txBox="1"/>
          <p:nvPr/>
        </p:nvSpPr>
        <p:spPr>
          <a:xfrm>
            <a:off x="7454594" y="4670384"/>
            <a:ext cx="1683153" cy="276999"/>
          </a:xfrm>
          <a:prstGeom prst="rect">
            <a:avLst/>
          </a:prstGeom>
          <a:noFill/>
        </p:spPr>
        <p:txBody>
          <a:bodyPr wrap="none" rtlCol="0">
            <a:spAutoFit/>
          </a:bodyPr>
          <a:lstStyle/>
          <a:p>
            <a:r>
              <a:rPr lang="en-US" sz="1200" b="1" u="sng" dirty="0" smtClean="0"/>
              <a:t>Investment Capabilities</a:t>
            </a:r>
            <a:endParaRPr lang="en-US" sz="1200" b="1" u="sng" dirty="0"/>
          </a:p>
        </p:txBody>
      </p:sp>
      <p:sp>
        <p:nvSpPr>
          <p:cNvPr id="5" name="Rectangle 4"/>
          <p:cNvSpPr/>
          <p:nvPr/>
        </p:nvSpPr>
        <p:spPr>
          <a:xfrm>
            <a:off x="5499100" y="1955800"/>
            <a:ext cx="3543300" cy="2286000"/>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flipV="1">
            <a:off x="7699375" y="2057400"/>
            <a:ext cx="0" cy="19431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448300" y="1955800"/>
            <a:ext cx="352982" cy="215444"/>
          </a:xfrm>
          <a:prstGeom prst="rect">
            <a:avLst/>
          </a:prstGeom>
          <a:noFill/>
        </p:spPr>
        <p:txBody>
          <a:bodyPr wrap="none" rtlCol="0">
            <a:spAutoFit/>
          </a:bodyPr>
          <a:lstStyle/>
          <a:p>
            <a:r>
              <a:rPr lang="en-US" sz="800" dirty="0" smtClean="0"/>
              <a:t>($B)</a:t>
            </a:r>
            <a:endParaRPr lang="en-US" sz="800" dirty="0"/>
          </a:p>
        </p:txBody>
      </p:sp>
    </p:spTree>
    <p:extLst>
      <p:ext uri="{BB962C8B-B14F-4D97-AF65-F5344CB8AC3E}">
        <p14:creationId xmlns:p14="http://schemas.microsoft.com/office/powerpoint/2010/main" val="501828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71380" y="381191"/>
            <a:ext cx="8783637" cy="534988"/>
          </a:xfrm>
        </p:spPr>
        <p:txBody>
          <a:bodyPr/>
          <a:lstStyle/>
          <a:p>
            <a:r>
              <a:rPr lang="en-GB" sz="3200" dirty="0" smtClean="0"/>
              <a:t>Benefits to OMAM</a:t>
            </a:r>
            <a:endParaRPr lang="en-GB" sz="3200" dirty="0"/>
          </a:p>
        </p:txBody>
      </p:sp>
      <p:sp>
        <p:nvSpPr>
          <p:cNvPr id="11" name="Slide Number Placeholder 11"/>
          <p:cNvSpPr>
            <a:spLocks noGrp="1"/>
          </p:cNvSpPr>
          <p:nvPr>
            <p:ph type="sldNum" sz="quarter" idx="4"/>
          </p:nvPr>
        </p:nvSpPr>
        <p:spPr>
          <a:xfrm>
            <a:off x="8871334" y="6622275"/>
            <a:ext cx="385697" cy="228600"/>
          </a:xfrm>
          <a:prstGeom prst="rect">
            <a:avLst/>
          </a:prstGeom>
        </p:spPr>
        <p:txBody>
          <a:bodyPr/>
          <a:lstStyle/>
          <a:p>
            <a:fld id="{A08A6746-964E-48D5-A36F-3C8F5C881B53}" type="slidenum">
              <a:rPr lang="en-US" smtClean="0"/>
              <a:pPr/>
              <a:t>5</a:t>
            </a:fld>
            <a:endParaRPr lang="en-US" dirty="0"/>
          </a:p>
        </p:txBody>
      </p:sp>
      <p:sp>
        <p:nvSpPr>
          <p:cNvPr id="7" name="Rectangle 6"/>
          <p:cNvSpPr/>
          <p:nvPr/>
        </p:nvSpPr>
        <p:spPr>
          <a:xfrm>
            <a:off x="440205" y="1620309"/>
            <a:ext cx="4087728" cy="498981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600" b="1" dirty="0" smtClean="0">
                <a:solidFill>
                  <a:schemeClr val="tx1"/>
                </a:solidFill>
              </a:rPr>
              <a:t>Strategic Benefits</a:t>
            </a:r>
          </a:p>
          <a:p>
            <a:pPr marL="285750" indent="-285750">
              <a:spcBef>
                <a:spcPts val="600"/>
              </a:spcBef>
              <a:buFont typeface="Arial" panose="020B0604020202020204" pitchFamily="34" charset="0"/>
              <a:buChar char="•"/>
            </a:pPr>
            <a:r>
              <a:rPr lang="en-US" sz="1450" dirty="0">
                <a:solidFill>
                  <a:schemeClr val="tx1"/>
                </a:solidFill>
              </a:rPr>
              <a:t>Meaningfully increases </a:t>
            </a:r>
            <a:r>
              <a:rPr lang="en-US" sz="1450" dirty="0" smtClean="0">
                <a:solidFill>
                  <a:schemeClr val="tx1"/>
                </a:solidFill>
              </a:rPr>
              <a:t>OMAM’s exposure </a:t>
            </a:r>
            <a:r>
              <a:rPr lang="en-US" sz="1450" dirty="0">
                <a:solidFill>
                  <a:schemeClr val="tx1"/>
                </a:solidFill>
              </a:rPr>
              <a:t>to fast-growing, in-demand </a:t>
            </a:r>
            <a:r>
              <a:rPr lang="en-US" sz="1450" dirty="0" smtClean="0">
                <a:solidFill>
                  <a:schemeClr val="tx1"/>
                </a:solidFill>
              </a:rPr>
              <a:t>alternative </a:t>
            </a:r>
            <a:r>
              <a:rPr lang="en-US" sz="1450" dirty="0">
                <a:solidFill>
                  <a:schemeClr val="tx1"/>
                </a:solidFill>
              </a:rPr>
              <a:t>asset </a:t>
            </a:r>
            <a:r>
              <a:rPr lang="en-US" sz="1450" dirty="0" smtClean="0">
                <a:solidFill>
                  <a:schemeClr val="tx1"/>
                </a:solidFill>
              </a:rPr>
              <a:t>classes</a:t>
            </a:r>
            <a:endParaRPr lang="en-US" sz="1450" dirty="0">
              <a:solidFill>
                <a:schemeClr val="tx1"/>
              </a:solidFill>
            </a:endParaRP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25% pro forma </a:t>
            </a:r>
            <a:r>
              <a:rPr lang="en-US" sz="1200" dirty="0">
                <a:solidFill>
                  <a:schemeClr val="tx1"/>
                </a:solidFill>
                <a:latin typeface="Calibri" pitchFamily="34" charset="0"/>
                <a:ea typeface="ＭＳ Ｐゴシック" pitchFamily="34" charset="-128"/>
              </a:rPr>
              <a:t>revenue from </a:t>
            </a:r>
            <a:r>
              <a:rPr lang="en-US" sz="1200" dirty="0" smtClean="0">
                <a:solidFill>
                  <a:schemeClr val="tx1"/>
                </a:solidFill>
                <a:latin typeface="Calibri" pitchFamily="34" charset="0"/>
                <a:ea typeface="ＭＳ Ｐゴシック" pitchFamily="34" charset="-128"/>
              </a:rPr>
              <a:t>alternatives</a:t>
            </a:r>
            <a:endParaRPr lang="en-US" sz="1200" dirty="0">
              <a:solidFill>
                <a:schemeClr val="tx1"/>
              </a:solidFill>
              <a:latin typeface="Calibri" pitchFamily="34" charset="0"/>
              <a:ea typeface="ＭＳ Ｐゴシック" pitchFamily="34" charset="-128"/>
            </a:endParaRPr>
          </a:p>
          <a:p>
            <a:pPr marL="285750" indent="-285750">
              <a:spcBef>
                <a:spcPts val="800"/>
              </a:spcBef>
              <a:buFont typeface="Arial" panose="020B0604020202020204" pitchFamily="34" charset="0"/>
              <a:buChar char="•"/>
            </a:pPr>
            <a:r>
              <a:rPr lang="en-US" sz="1450" dirty="0" smtClean="0">
                <a:solidFill>
                  <a:schemeClr val="tx1"/>
                </a:solidFill>
              </a:rPr>
              <a:t>Highly diversifying to OMAM’s business</a:t>
            </a: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Expands portfolio of high quality Affiliates</a:t>
            </a:r>
            <a:endParaRPr lang="en-US" sz="1200" dirty="0">
              <a:solidFill>
                <a:schemeClr val="tx1"/>
              </a:solidFill>
              <a:latin typeface="Calibri" pitchFamily="34" charset="0"/>
              <a:ea typeface="ＭＳ Ｐゴシック" pitchFamily="34" charset="-128"/>
            </a:endParaRP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Increases non-correlated product mix</a:t>
            </a:r>
            <a:endParaRPr lang="en-US" sz="1200" dirty="0">
              <a:solidFill>
                <a:schemeClr val="tx1"/>
              </a:solidFill>
              <a:latin typeface="Calibri" pitchFamily="34" charset="0"/>
              <a:ea typeface="ＭＳ Ｐゴシック" pitchFamily="34" charset="-128"/>
            </a:endParaRPr>
          </a:p>
          <a:p>
            <a:pPr marL="285750" indent="-285750">
              <a:spcBef>
                <a:spcPts val="800"/>
              </a:spcBef>
              <a:buFont typeface="Arial" panose="020B0604020202020204" pitchFamily="34" charset="0"/>
              <a:buChar char="•"/>
            </a:pPr>
            <a:r>
              <a:rPr lang="en-US" sz="1450" dirty="0" smtClean="0">
                <a:solidFill>
                  <a:schemeClr val="tx1"/>
                </a:solidFill>
              </a:rPr>
              <a:t>Access to highly regarded secondary platform</a:t>
            </a: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26-year </a:t>
            </a:r>
            <a:r>
              <a:rPr lang="en-US" sz="1200" dirty="0">
                <a:solidFill>
                  <a:schemeClr val="tx1"/>
                </a:solidFill>
                <a:latin typeface="Calibri" pitchFamily="34" charset="0"/>
                <a:ea typeface="ＭＳ Ｐゴシック" pitchFamily="34" charset="-128"/>
              </a:rPr>
              <a:t>track-record among longest in the industry</a:t>
            </a:r>
          </a:p>
          <a:p>
            <a:pPr marL="403225" lvl="1" indent="-177800">
              <a:spcBef>
                <a:spcPts val="300"/>
              </a:spcBef>
              <a:buFont typeface="Calibri" panose="020F0502020204030204" pitchFamily="34" charset="0"/>
              <a:buChar char="–"/>
            </a:pPr>
            <a:r>
              <a:rPr lang="en-US" sz="1200" dirty="0">
                <a:solidFill>
                  <a:schemeClr val="tx1"/>
                </a:solidFill>
                <a:latin typeface="Calibri" pitchFamily="34" charset="0"/>
                <a:ea typeface="ＭＳ Ｐゴシック" pitchFamily="34" charset="-128"/>
              </a:rPr>
              <a:t>Leader in </a:t>
            </a:r>
            <a:r>
              <a:rPr lang="en-US" sz="1200" dirty="0" smtClean="0">
                <a:solidFill>
                  <a:schemeClr val="tx1"/>
                </a:solidFill>
                <a:latin typeface="Calibri" pitchFamily="34" charset="0"/>
                <a:ea typeface="ＭＳ Ｐゴシック" pitchFamily="34" charset="-128"/>
              </a:rPr>
              <a:t>global private </a:t>
            </a:r>
            <a:r>
              <a:rPr lang="en-US" sz="1200" dirty="0">
                <a:solidFill>
                  <a:schemeClr val="tx1"/>
                </a:solidFill>
                <a:latin typeface="Calibri" pitchFamily="34" charset="0"/>
                <a:ea typeface="ＭＳ Ｐゴシック" pitchFamily="34" charset="-128"/>
              </a:rPr>
              <a:t>equity, real estate, and real assets</a:t>
            </a: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Among top 10 managers for secondary capital raised</a:t>
            </a:r>
            <a:endParaRPr lang="en-US" sz="1200" dirty="0">
              <a:solidFill>
                <a:schemeClr val="tx1"/>
              </a:solidFill>
              <a:latin typeface="Calibri" pitchFamily="34" charset="0"/>
              <a:ea typeface="ＭＳ Ｐゴシック" pitchFamily="34" charset="-128"/>
            </a:endParaRPr>
          </a:p>
          <a:p>
            <a:pPr marL="285750" indent="-285750">
              <a:spcBef>
                <a:spcPts val="800"/>
              </a:spcBef>
              <a:buFont typeface="Arial" panose="020B0604020202020204" pitchFamily="34" charset="0"/>
              <a:buChar char="•"/>
            </a:pPr>
            <a:r>
              <a:rPr lang="en-US" sz="1450" dirty="0" smtClean="0">
                <a:solidFill>
                  <a:schemeClr val="tx1"/>
                </a:solidFill>
              </a:rPr>
              <a:t>Validates OMAM’s acquisition strategy</a:t>
            </a: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Partnership model attractive to high quality firms</a:t>
            </a:r>
            <a:endParaRPr lang="en-US" sz="1200" dirty="0">
              <a:solidFill>
                <a:schemeClr val="tx1"/>
              </a:solidFill>
              <a:latin typeface="Calibri" pitchFamily="34" charset="0"/>
              <a:ea typeface="ＭＳ Ｐゴシック" pitchFamily="34" charset="-128"/>
            </a:endParaRPr>
          </a:p>
          <a:p>
            <a:pPr marL="285750" indent="-285750">
              <a:spcBef>
                <a:spcPts val="800"/>
              </a:spcBef>
              <a:buFont typeface="Arial" panose="020B0604020202020204" pitchFamily="34" charset="0"/>
              <a:buChar char="•"/>
            </a:pPr>
            <a:r>
              <a:rPr lang="en-US" sz="1450" dirty="0" smtClean="0">
                <a:solidFill>
                  <a:schemeClr val="tx1"/>
                </a:solidFill>
              </a:rPr>
              <a:t>Provides additional opportunities to leverage OMAM’s growth strategy and Global Distribution</a:t>
            </a: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Enhancement </a:t>
            </a:r>
            <a:r>
              <a:rPr lang="en-US" sz="1200" dirty="0">
                <a:solidFill>
                  <a:schemeClr val="tx1"/>
                </a:solidFill>
                <a:latin typeface="Calibri" pitchFamily="34" charset="0"/>
                <a:ea typeface="ＭＳ Ｐゴシック" pitchFamily="34" charset="-128"/>
              </a:rPr>
              <a:t>and </a:t>
            </a:r>
            <a:r>
              <a:rPr lang="en-US" sz="1200" dirty="0" smtClean="0">
                <a:solidFill>
                  <a:schemeClr val="tx1"/>
                </a:solidFill>
                <a:latin typeface="Calibri" pitchFamily="34" charset="0"/>
                <a:ea typeface="ＭＳ Ｐゴシック" pitchFamily="34" charset="-128"/>
              </a:rPr>
              <a:t>expansion of Landmark</a:t>
            </a:r>
            <a:r>
              <a:rPr lang="en-US" sz="1200" dirty="0" smtClean="0">
                <a:solidFill>
                  <a:srgbClr val="FF0000"/>
                </a:solidFill>
                <a:latin typeface="Calibri" pitchFamily="34" charset="0"/>
                <a:ea typeface="ＭＳ Ｐゴシック" pitchFamily="34" charset="-128"/>
              </a:rPr>
              <a:t> </a:t>
            </a:r>
            <a:r>
              <a:rPr lang="en-US" sz="1200" dirty="0" smtClean="0">
                <a:solidFill>
                  <a:schemeClr val="tx1"/>
                </a:solidFill>
                <a:latin typeface="Calibri" pitchFamily="34" charset="0"/>
                <a:ea typeface="ＭＳ Ｐゴシック" pitchFamily="34" charset="-128"/>
              </a:rPr>
              <a:t>product set</a:t>
            </a:r>
            <a:endParaRPr lang="en-US" sz="1200" dirty="0">
              <a:solidFill>
                <a:schemeClr val="tx1"/>
              </a:solidFill>
              <a:latin typeface="Calibri" pitchFamily="34" charset="0"/>
              <a:ea typeface="ＭＳ Ｐゴシック" pitchFamily="34" charset="-128"/>
            </a:endParaRPr>
          </a:p>
          <a:p>
            <a:pPr marL="403225" lvl="1" indent="-177800">
              <a:spcBef>
                <a:spcPts val="3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Global distribution </a:t>
            </a:r>
            <a:r>
              <a:rPr lang="en-US" sz="1200" dirty="0">
                <a:solidFill>
                  <a:schemeClr val="tx1"/>
                </a:solidFill>
                <a:latin typeface="Calibri" pitchFamily="34" charset="0"/>
                <a:ea typeface="ＭＳ Ｐゴシック" pitchFamily="34" charset="-128"/>
              </a:rPr>
              <a:t>opportunities in US and </a:t>
            </a:r>
            <a:r>
              <a:rPr lang="en-US" sz="1200" dirty="0" smtClean="0">
                <a:solidFill>
                  <a:schemeClr val="tx1"/>
                </a:solidFill>
                <a:latin typeface="Calibri" pitchFamily="34" charset="0"/>
                <a:ea typeface="ＭＳ Ｐゴシック" pitchFamily="34" charset="-128"/>
              </a:rPr>
              <a:t>abroad</a:t>
            </a:r>
            <a:endParaRPr lang="en-US" sz="1200" dirty="0">
              <a:solidFill>
                <a:schemeClr val="tx1"/>
              </a:solidFill>
              <a:latin typeface="Calibri" pitchFamily="34" charset="0"/>
              <a:ea typeface="ＭＳ Ｐゴシック" pitchFamily="34" charset="-128"/>
            </a:endParaRPr>
          </a:p>
          <a:p>
            <a:pPr marL="403225" lvl="1" indent="-177800">
              <a:spcBef>
                <a:spcPts val="600"/>
              </a:spcBef>
              <a:buFont typeface="Calibri" panose="020F0502020204030204" pitchFamily="34" charset="0"/>
              <a:buChar char="–"/>
            </a:pPr>
            <a:endParaRPr lang="en-US" sz="1300" dirty="0">
              <a:solidFill>
                <a:schemeClr val="tx1"/>
              </a:solidFill>
              <a:latin typeface="Calibri" pitchFamily="34" charset="0"/>
              <a:ea typeface="ＭＳ Ｐゴシック" pitchFamily="34" charset="-128"/>
            </a:endParaRPr>
          </a:p>
          <a:p>
            <a:pPr marL="403225" lvl="1" indent="-177800">
              <a:spcBef>
                <a:spcPts val="600"/>
              </a:spcBef>
              <a:buFont typeface="Calibri" panose="020F0502020204030204" pitchFamily="34" charset="0"/>
              <a:buChar char="–"/>
            </a:pPr>
            <a:endParaRPr lang="en-US" sz="1300" dirty="0">
              <a:solidFill>
                <a:schemeClr val="tx1"/>
              </a:solidFill>
              <a:latin typeface="Calibri" pitchFamily="34" charset="0"/>
              <a:ea typeface="ＭＳ Ｐゴシック" pitchFamily="34" charset="-128"/>
            </a:endParaRPr>
          </a:p>
          <a:p>
            <a:endParaRPr lang="en-US" sz="1600" dirty="0" smtClean="0">
              <a:solidFill>
                <a:schemeClr val="tx1"/>
              </a:solidFill>
            </a:endParaRPr>
          </a:p>
        </p:txBody>
      </p:sp>
      <p:sp>
        <p:nvSpPr>
          <p:cNvPr id="9" name="Rectangle 8"/>
          <p:cNvSpPr/>
          <p:nvPr/>
        </p:nvSpPr>
        <p:spPr>
          <a:xfrm>
            <a:off x="4597400" y="1620309"/>
            <a:ext cx="4432300" cy="498981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600" b="1" dirty="0" smtClean="0">
                <a:solidFill>
                  <a:schemeClr val="tx1"/>
                </a:solidFill>
              </a:rPr>
              <a:t>Financial Benefits</a:t>
            </a:r>
          </a:p>
          <a:p>
            <a:pPr marL="285750" indent="-285750">
              <a:spcBef>
                <a:spcPts val="300"/>
              </a:spcBef>
              <a:buFont typeface="Arial" panose="020B0604020202020204" pitchFamily="34" charset="0"/>
              <a:buChar char="•"/>
            </a:pPr>
            <a:r>
              <a:rPr lang="en-US" sz="1450" dirty="0" smtClean="0">
                <a:solidFill>
                  <a:schemeClr val="tx1"/>
                </a:solidFill>
              </a:rPr>
              <a:t>Significant earnings accretion</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Up to 12% accretive to 2017 ENI per share</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Enhanced future growth opportunities in alternatives</a:t>
            </a:r>
          </a:p>
          <a:p>
            <a:pPr marL="285750" indent="-285750">
              <a:spcBef>
                <a:spcPts val="600"/>
              </a:spcBef>
              <a:buFont typeface="Arial" panose="020B0604020202020204" pitchFamily="34" charset="0"/>
              <a:buChar char="•"/>
            </a:pPr>
            <a:r>
              <a:rPr lang="en-US" sz="1450" dirty="0" smtClean="0">
                <a:solidFill>
                  <a:schemeClr val="tx1"/>
                </a:solidFill>
              </a:rPr>
              <a:t>2016-2018 fundraising cycle expected to meaningfully increase OMAM’s NCCF</a:t>
            </a:r>
          </a:p>
          <a:p>
            <a:pPr marL="285750" indent="-285750">
              <a:spcBef>
                <a:spcPts val="600"/>
              </a:spcBef>
              <a:buFont typeface="Arial" panose="020B0604020202020204" pitchFamily="34" charset="0"/>
              <a:buChar char="•"/>
            </a:pPr>
            <a:r>
              <a:rPr lang="en-US" sz="1450" dirty="0" smtClean="0">
                <a:solidFill>
                  <a:schemeClr val="tx1"/>
                </a:solidFill>
              </a:rPr>
              <a:t>Diversifies and enhances OMAM’s earnings stream</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Stable management fee revenue based on committed capital</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No performance fee revenue acquired</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Locked-in capital for 8-10 year fund life</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Reduces OMAM’s exposure to market-driven earnings volatility</a:t>
            </a:r>
          </a:p>
          <a:p>
            <a:pPr marL="285750" indent="-285750">
              <a:spcBef>
                <a:spcPts val="600"/>
              </a:spcBef>
              <a:buFont typeface="Arial" panose="020B0604020202020204" pitchFamily="34" charset="0"/>
              <a:buChar char="•"/>
            </a:pPr>
            <a:r>
              <a:rPr lang="en-US" sz="1450" dirty="0" smtClean="0">
                <a:solidFill>
                  <a:schemeClr val="tx1"/>
                </a:solidFill>
              </a:rPr>
              <a:t>Structure aligns management to grow their business</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40% equity retained</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Additional payment based on growth through 2018</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Profit-sharing business model</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Long-term management retention agreements</a:t>
            </a:r>
          </a:p>
          <a:p>
            <a:pPr marL="285750" indent="-285750">
              <a:spcBef>
                <a:spcPts val="600"/>
              </a:spcBef>
              <a:buFont typeface="Arial" panose="020B0604020202020204" pitchFamily="34" charset="0"/>
              <a:buChar char="•"/>
            </a:pPr>
            <a:r>
              <a:rPr lang="en-US" sz="1450" dirty="0" smtClean="0">
                <a:solidFill>
                  <a:schemeClr val="tx1"/>
                </a:solidFill>
              </a:rPr>
              <a:t>Efficient OMAM capital management</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Financial leverage closer to target</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Significant IRR / ROI opportunity</a:t>
            </a:r>
          </a:p>
          <a:p>
            <a:pPr marL="403225" lvl="1" indent="-177800">
              <a:spcBef>
                <a:spcPts val="200"/>
              </a:spcBef>
              <a:buFont typeface="Calibri" panose="020F0502020204030204" pitchFamily="34" charset="0"/>
              <a:buChar char="–"/>
            </a:pPr>
            <a:r>
              <a:rPr lang="en-US" sz="1200" dirty="0" smtClean="0">
                <a:solidFill>
                  <a:schemeClr val="tx1"/>
                </a:solidFill>
                <a:latin typeface="Calibri" pitchFamily="34" charset="0"/>
                <a:ea typeface="ＭＳ Ｐゴシック" pitchFamily="34" charset="-128"/>
              </a:rPr>
              <a:t>Shared co-investment and carry on new funds</a:t>
            </a:r>
            <a:endParaRPr lang="en-US" sz="1200" dirty="0">
              <a:solidFill>
                <a:schemeClr val="tx1"/>
              </a:solidFill>
              <a:latin typeface="Calibri" pitchFamily="34" charset="0"/>
              <a:ea typeface="ＭＳ Ｐゴシック" pitchFamily="34" charset="-128"/>
            </a:endParaRPr>
          </a:p>
        </p:txBody>
      </p:sp>
      <p:sp>
        <p:nvSpPr>
          <p:cNvPr id="14" name="Rectangle 13"/>
          <p:cNvSpPr/>
          <p:nvPr/>
        </p:nvSpPr>
        <p:spPr>
          <a:xfrm>
            <a:off x="440204" y="963767"/>
            <a:ext cx="8589496" cy="46022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i="1" dirty="0" smtClean="0">
                <a:solidFill>
                  <a:srgbClr val="006150"/>
                </a:solidFill>
              </a:rPr>
              <a:t>Landmark</a:t>
            </a:r>
            <a:r>
              <a:rPr lang="en-US" b="1" i="1" dirty="0" smtClean="0">
                <a:solidFill>
                  <a:srgbClr val="FF0000"/>
                </a:solidFill>
              </a:rPr>
              <a:t> </a:t>
            </a:r>
            <a:r>
              <a:rPr lang="en-US" b="1" i="1" dirty="0" smtClean="0">
                <a:solidFill>
                  <a:srgbClr val="006150"/>
                </a:solidFill>
              </a:rPr>
              <a:t>achieves all the key objectives </a:t>
            </a:r>
            <a:r>
              <a:rPr lang="en-US" b="1" i="1" dirty="0">
                <a:solidFill>
                  <a:srgbClr val="006150"/>
                </a:solidFill>
              </a:rPr>
              <a:t>of OMAM's selective acquisition strategy</a:t>
            </a:r>
          </a:p>
        </p:txBody>
      </p:sp>
    </p:spTree>
    <p:extLst>
      <p:ext uri="{BB962C8B-B14F-4D97-AF65-F5344CB8AC3E}">
        <p14:creationId xmlns:p14="http://schemas.microsoft.com/office/powerpoint/2010/main" val="2618495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017" y="381052"/>
            <a:ext cx="8781538" cy="798513"/>
          </a:xfrm>
        </p:spPr>
        <p:txBody>
          <a:bodyPr/>
          <a:lstStyle/>
          <a:p>
            <a:r>
              <a:rPr lang="en-US" dirty="0" smtClean="0"/>
              <a:t>Execution of OMAM’s Partnership Model</a:t>
            </a:r>
            <a:endParaRPr lang="en-US" dirty="0"/>
          </a:p>
        </p:txBody>
      </p:sp>
      <p:sp>
        <p:nvSpPr>
          <p:cNvPr id="3" name="Footer Placeholder 2"/>
          <p:cNvSpPr>
            <a:spLocks noGrp="1"/>
          </p:cNvSpPr>
          <p:nvPr>
            <p:ph type="ftr" sz="quarter" idx="3"/>
          </p:nvPr>
        </p:nvSpPr>
        <p:spPr/>
        <p:txBody>
          <a:bodyPr/>
          <a:lstStyle/>
          <a:p>
            <a:endParaRPr lang="en-US" dirty="0"/>
          </a:p>
        </p:txBody>
      </p:sp>
      <p:sp>
        <p:nvSpPr>
          <p:cNvPr id="38" name="Left Brace 37"/>
          <p:cNvSpPr/>
          <p:nvPr/>
        </p:nvSpPr>
        <p:spPr>
          <a:xfrm rot="10800000">
            <a:off x="3128049" y="1665108"/>
            <a:ext cx="247738" cy="957375"/>
          </a:xfrm>
          <a:prstGeom prst="leftBrac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0" name="Left Brace 39"/>
          <p:cNvSpPr/>
          <p:nvPr/>
        </p:nvSpPr>
        <p:spPr>
          <a:xfrm rot="10800000">
            <a:off x="4564545" y="4470120"/>
            <a:ext cx="251012" cy="760093"/>
          </a:xfrm>
          <a:prstGeom prst="leftBrac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 name="TextBox 40"/>
          <p:cNvSpPr txBox="1"/>
          <p:nvPr/>
        </p:nvSpPr>
        <p:spPr>
          <a:xfrm>
            <a:off x="3418384" y="1994584"/>
            <a:ext cx="5130705" cy="276999"/>
          </a:xfrm>
          <a:prstGeom prst="rect">
            <a:avLst/>
          </a:prstGeom>
          <a:noFill/>
        </p:spPr>
        <p:txBody>
          <a:bodyPr wrap="square" rtlCol="0">
            <a:spAutoFit/>
          </a:bodyPr>
          <a:lstStyle/>
          <a:p>
            <a:r>
              <a:rPr lang="en-US" sz="1200" b="1" dirty="0" smtClean="0"/>
              <a:t>Partnership with Landmark </a:t>
            </a:r>
            <a:r>
              <a:rPr lang="en-US" sz="1200" dirty="0" smtClean="0"/>
              <a:t>– A top-tier global secondary alternatives platform</a:t>
            </a:r>
          </a:p>
        </p:txBody>
      </p:sp>
      <p:sp>
        <p:nvSpPr>
          <p:cNvPr id="42" name="TextBox 41"/>
          <p:cNvSpPr txBox="1"/>
          <p:nvPr/>
        </p:nvSpPr>
        <p:spPr>
          <a:xfrm>
            <a:off x="3899971" y="2778892"/>
            <a:ext cx="5023692" cy="646331"/>
          </a:xfrm>
          <a:prstGeom prst="rect">
            <a:avLst/>
          </a:prstGeom>
          <a:noFill/>
        </p:spPr>
        <p:txBody>
          <a:bodyPr wrap="square" rtlCol="0">
            <a:spAutoFit/>
          </a:bodyPr>
          <a:lstStyle/>
          <a:p>
            <a:r>
              <a:rPr lang="en-US" sz="1200" b="1" dirty="0" smtClean="0"/>
              <a:t>Leverages OMAM’s Global Distribution Platform </a:t>
            </a:r>
            <a:r>
              <a:rPr lang="en-US" sz="1200" dirty="0" smtClean="0"/>
              <a:t>– </a:t>
            </a:r>
            <a:r>
              <a:rPr lang="en-US" sz="1200" dirty="0"/>
              <a:t>S</a:t>
            </a:r>
            <a:r>
              <a:rPr lang="en-US" sz="1200" dirty="0" smtClean="0"/>
              <a:t>trong demand for Landmark</a:t>
            </a:r>
            <a:r>
              <a:rPr lang="en-US" sz="1200" dirty="0" smtClean="0">
                <a:solidFill>
                  <a:srgbClr val="FF0000"/>
                </a:solidFill>
              </a:rPr>
              <a:t> </a:t>
            </a:r>
            <a:r>
              <a:rPr lang="en-US" sz="1200" dirty="0" smtClean="0"/>
              <a:t>products and expertise in certain complementary U.S. channels and international markets covered by OMAM’s Global Distribution</a:t>
            </a:r>
          </a:p>
        </p:txBody>
      </p:sp>
      <p:sp>
        <p:nvSpPr>
          <p:cNvPr id="43" name="TextBox 42"/>
          <p:cNvSpPr txBox="1"/>
          <p:nvPr/>
        </p:nvSpPr>
        <p:spPr>
          <a:xfrm>
            <a:off x="4395730" y="3542451"/>
            <a:ext cx="4153359" cy="830997"/>
          </a:xfrm>
          <a:prstGeom prst="rect">
            <a:avLst/>
          </a:prstGeom>
          <a:noFill/>
        </p:spPr>
        <p:txBody>
          <a:bodyPr wrap="square" rtlCol="0">
            <a:spAutoFit/>
          </a:bodyPr>
          <a:lstStyle/>
          <a:p>
            <a:r>
              <a:rPr lang="en-US" sz="1200" b="1" dirty="0" smtClean="0"/>
              <a:t>Provides Product Development Opportunities </a:t>
            </a:r>
            <a:r>
              <a:rPr lang="en-US" sz="1200" dirty="0" smtClean="0"/>
              <a:t>– </a:t>
            </a:r>
          </a:p>
          <a:p>
            <a:pPr marL="171450" indent="-171450">
              <a:buFont typeface="Arial" panose="020B0604020202020204" pitchFamily="34" charset="0"/>
              <a:buChar char="•"/>
            </a:pPr>
            <a:r>
              <a:rPr lang="en-US" sz="1200" dirty="0" smtClean="0"/>
              <a:t>Product extensions across </a:t>
            </a:r>
            <a:r>
              <a:rPr lang="en-US" sz="1200" dirty="0"/>
              <a:t>secondary asset classes</a:t>
            </a:r>
          </a:p>
          <a:p>
            <a:pPr marL="171450" indent="-171450">
              <a:buFont typeface="Arial" panose="020B0604020202020204" pitchFamily="34" charset="0"/>
              <a:buChar char="•"/>
            </a:pPr>
            <a:r>
              <a:rPr lang="en-US" sz="1200" dirty="0" smtClean="0"/>
              <a:t>Co-investment supports growth of Landmark’s business while providing significant return and carry opportunity to OMAM </a:t>
            </a:r>
          </a:p>
        </p:txBody>
      </p:sp>
      <p:sp>
        <p:nvSpPr>
          <p:cNvPr id="44" name="TextBox 43"/>
          <p:cNvSpPr txBox="1"/>
          <p:nvPr/>
        </p:nvSpPr>
        <p:spPr>
          <a:xfrm>
            <a:off x="4902506" y="4526124"/>
            <a:ext cx="3690651" cy="830997"/>
          </a:xfrm>
          <a:prstGeom prst="rect">
            <a:avLst/>
          </a:prstGeom>
          <a:noFill/>
        </p:spPr>
        <p:txBody>
          <a:bodyPr wrap="square" rtlCol="0">
            <a:spAutoFit/>
          </a:bodyPr>
          <a:lstStyle/>
          <a:p>
            <a:r>
              <a:rPr lang="en-US" sz="1200" b="1" dirty="0" smtClean="0"/>
              <a:t>Generates Core Business Growth </a:t>
            </a:r>
            <a:r>
              <a:rPr lang="en-US" sz="1200" dirty="0" smtClean="0"/>
              <a:t>– Leading position in private equity, real estate and real asset secondary markets enables Landmark</a:t>
            </a:r>
            <a:r>
              <a:rPr lang="en-US" sz="1200" dirty="0" smtClean="0">
                <a:solidFill>
                  <a:srgbClr val="FF0000"/>
                </a:solidFill>
              </a:rPr>
              <a:t> </a:t>
            </a:r>
            <a:r>
              <a:rPr lang="en-US" sz="1200" dirty="0" smtClean="0"/>
              <a:t>to grow asset base and gain market share</a:t>
            </a:r>
          </a:p>
        </p:txBody>
      </p:sp>
      <p:sp>
        <p:nvSpPr>
          <p:cNvPr id="34" name="Left Brace 33"/>
          <p:cNvSpPr/>
          <p:nvPr/>
        </p:nvSpPr>
        <p:spPr>
          <a:xfrm rot="10800000">
            <a:off x="4077966" y="3586935"/>
            <a:ext cx="251012" cy="760093"/>
          </a:xfrm>
          <a:prstGeom prst="leftBrac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Trapezoid 32"/>
          <p:cNvSpPr/>
          <p:nvPr/>
        </p:nvSpPr>
        <p:spPr>
          <a:xfrm>
            <a:off x="1508281" y="2686318"/>
            <a:ext cx="2029968" cy="814453"/>
          </a:xfrm>
          <a:prstGeom prst="trapezoid">
            <a:avLst>
              <a:gd name="adj" fmla="val 55407"/>
            </a:avLst>
          </a:prstGeom>
          <a:ln>
            <a:noFill/>
          </a:ln>
          <a:scene3d>
            <a:camera prst="orthographicFront"/>
            <a:lightRig rig="threePt" dir="t"/>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apezoid 35"/>
          <p:cNvSpPr/>
          <p:nvPr/>
        </p:nvSpPr>
        <p:spPr>
          <a:xfrm>
            <a:off x="1039621" y="3542460"/>
            <a:ext cx="2971800" cy="814453"/>
          </a:xfrm>
          <a:prstGeom prst="trapezoid">
            <a:avLst>
              <a:gd name="adj" fmla="val 55407"/>
            </a:avLst>
          </a:prstGeom>
          <a:ln>
            <a:noFill/>
          </a:ln>
          <a:scene3d>
            <a:camera prst="orthographicFront"/>
            <a:lightRig rig="threePt" dir="t"/>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apezoid 36"/>
          <p:cNvSpPr/>
          <p:nvPr/>
        </p:nvSpPr>
        <p:spPr>
          <a:xfrm>
            <a:off x="547788" y="4419868"/>
            <a:ext cx="3955466" cy="814453"/>
          </a:xfrm>
          <a:prstGeom prst="trapezoid">
            <a:avLst>
              <a:gd name="adj" fmla="val 55407"/>
            </a:avLst>
          </a:prstGeom>
          <a:ln>
            <a:noFill/>
          </a:ln>
          <a:scene3d>
            <a:camera prst="orthographicFront"/>
            <a:lightRig rig="threePt" dir="t"/>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p:cNvSpPr txBox="1"/>
          <p:nvPr/>
        </p:nvSpPr>
        <p:spPr>
          <a:xfrm>
            <a:off x="2053858" y="2885795"/>
            <a:ext cx="943326" cy="415498"/>
          </a:xfrm>
          <a:prstGeom prst="rect">
            <a:avLst/>
          </a:prstGeom>
          <a:noFill/>
        </p:spPr>
        <p:txBody>
          <a:bodyPr wrap="square" rtlCol="0">
            <a:spAutoFit/>
          </a:bodyPr>
          <a:lstStyle/>
          <a:p>
            <a:pPr algn="ctr"/>
            <a:r>
              <a:rPr lang="en-US" sz="1050" b="1" dirty="0" smtClean="0">
                <a:solidFill>
                  <a:schemeClr val="bg1"/>
                </a:solidFill>
              </a:rPr>
              <a:t>Global Distribution</a:t>
            </a:r>
            <a:endParaRPr lang="en-US" sz="1050" b="1" dirty="0">
              <a:solidFill>
                <a:schemeClr val="bg1"/>
              </a:solidFill>
            </a:endParaRPr>
          </a:p>
        </p:txBody>
      </p:sp>
      <p:sp>
        <p:nvSpPr>
          <p:cNvPr id="46" name="TextBox 45"/>
          <p:cNvSpPr txBox="1"/>
          <p:nvPr/>
        </p:nvSpPr>
        <p:spPr>
          <a:xfrm>
            <a:off x="1056827" y="3741937"/>
            <a:ext cx="2952750" cy="415498"/>
          </a:xfrm>
          <a:prstGeom prst="rect">
            <a:avLst/>
          </a:prstGeom>
          <a:noFill/>
          <a:scene3d>
            <a:camera prst="orthographicFront"/>
            <a:lightRig rig="threePt" dir="t"/>
          </a:scene3d>
          <a:sp3d>
            <a:bevelT w="190500" h="38100"/>
          </a:sp3d>
        </p:spPr>
        <p:txBody>
          <a:bodyPr wrap="square" rtlCol="0">
            <a:spAutoFit/>
          </a:bodyPr>
          <a:lstStyle/>
          <a:p>
            <a:pPr algn="ctr"/>
            <a:r>
              <a:rPr lang="en-US" sz="1050" b="1" dirty="0" smtClean="0">
                <a:solidFill>
                  <a:schemeClr val="bg1"/>
                </a:solidFill>
              </a:rPr>
              <a:t>Collaborative Organic Growth </a:t>
            </a:r>
          </a:p>
          <a:p>
            <a:pPr algn="ctr"/>
            <a:r>
              <a:rPr lang="en-US" sz="1050" dirty="0" smtClean="0">
                <a:solidFill>
                  <a:schemeClr val="bg1"/>
                </a:solidFill>
              </a:rPr>
              <a:t>(Growth and Product Development Capital)</a:t>
            </a:r>
            <a:endParaRPr lang="en-US" sz="1050" dirty="0">
              <a:solidFill>
                <a:schemeClr val="bg1"/>
              </a:solidFill>
            </a:endParaRPr>
          </a:p>
        </p:txBody>
      </p:sp>
      <p:sp>
        <p:nvSpPr>
          <p:cNvPr id="47" name="TextBox 46"/>
          <p:cNvSpPr txBox="1"/>
          <p:nvPr/>
        </p:nvSpPr>
        <p:spPr>
          <a:xfrm>
            <a:off x="897210" y="4619345"/>
            <a:ext cx="3256623" cy="415498"/>
          </a:xfrm>
          <a:prstGeom prst="rect">
            <a:avLst/>
          </a:prstGeom>
          <a:noFill/>
          <a:scene3d>
            <a:camera prst="orthographicFront"/>
            <a:lightRig rig="threePt" dir="t"/>
          </a:scene3d>
          <a:sp3d>
            <a:bevelT w="190500" h="38100"/>
          </a:sp3d>
        </p:spPr>
        <p:txBody>
          <a:bodyPr wrap="square" rtlCol="0">
            <a:spAutoFit/>
          </a:bodyPr>
          <a:lstStyle>
            <a:defPPr>
              <a:defRPr lang="en-US"/>
            </a:defPPr>
            <a:lvl1pPr algn="ctr">
              <a:defRPr sz="1050" b="1">
                <a:solidFill>
                  <a:schemeClr val="bg1"/>
                </a:solidFill>
              </a:defRPr>
            </a:lvl1pPr>
          </a:lstStyle>
          <a:p>
            <a:r>
              <a:rPr lang="en-US" dirty="0"/>
              <a:t>Core Affiliate Growth</a:t>
            </a:r>
          </a:p>
          <a:p>
            <a:r>
              <a:rPr lang="en-US" b="0" dirty="0" smtClean="0"/>
              <a:t>(Investment Performance and </a:t>
            </a:r>
            <a:r>
              <a:rPr lang="en-US" b="0" dirty="0"/>
              <a:t>Net Client Cash </a:t>
            </a:r>
            <a:r>
              <a:rPr lang="en-US" b="0" dirty="0" smtClean="0"/>
              <a:t>Flows)</a:t>
            </a:r>
            <a:endParaRPr lang="en-US" b="0" dirty="0"/>
          </a:p>
        </p:txBody>
      </p:sp>
      <p:sp>
        <p:nvSpPr>
          <p:cNvPr id="48" name="Rectangle 47"/>
          <p:cNvSpPr/>
          <p:nvPr/>
        </p:nvSpPr>
        <p:spPr>
          <a:xfrm>
            <a:off x="547788" y="5293818"/>
            <a:ext cx="3955466" cy="1080183"/>
          </a:xfrm>
          <a:prstGeom prst="rect">
            <a:avLst/>
          </a:prstGeom>
          <a:solidFill>
            <a:srgbClr val="D9D9D9"/>
          </a:solidFill>
          <a:ln>
            <a:solidFill>
              <a:srgbClr val="D9D9D9"/>
            </a:solidFill>
          </a:ln>
          <a:scene3d>
            <a:camera prst="orthographicFront"/>
            <a:lightRig rig="threePt" dir="t"/>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p:cNvGrpSpPr/>
          <p:nvPr/>
        </p:nvGrpSpPr>
        <p:grpSpPr>
          <a:xfrm>
            <a:off x="612414" y="5405870"/>
            <a:ext cx="3991751" cy="856078"/>
            <a:chOff x="2013037" y="5437858"/>
            <a:chExt cx="3991751" cy="856078"/>
          </a:xfrm>
        </p:grpSpPr>
        <p:sp>
          <p:nvSpPr>
            <p:cNvPr id="50" name="TextBox 49"/>
            <p:cNvSpPr txBox="1"/>
            <p:nvPr/>
          </p:nvSpPr>
          <p:spPr>
            <a:xfrm>
              <a:off x="2013037" y="5437858"/>
              <a:ext cx="3840480" cy="253916"/>
            </a:xfrm>
            <a:prstGeom prst="rect">
              <a:avLst/>
            </a:prstGeom>
            <a:noFill/>
          </p:spPr>
          <p:txBody>
            <a:bodyPr wrap="square" rtlCol="0">
              <a:spAutoFit/>
            </a:bodyPr>
            <a:lstStyle/>
            <a:p>
              <a:pPr algn="ctr"/>
              <a:r>
                <a:rPr lang="en-US" sz="1050" b="1" dirty="0" smtClean="0"/>
                <a:t>OMAM’s Aligned Partnership Model</a:t>
              </a:r>
            </a:p>
          </p:txBody>
        </p:sp>
        <p:sp>
          <p:nvSpPr>
            <p:cNvPr id="51" name="TextBox 50"/>
            <p:cNvSpPr txBox="1"/>
            <p:nvPr/>
          </p:nvSpPr>
          <p:spPr>
            <a:xfrm>
              <a:off x="3713165" y="5649010"/>
              <a:ext cx="2291623" cy="257991"/>
            </a:xfrm>
            <a:prstGeom prst="rect">
              <a:avLst/>
            </a:prstGeom>
            <a:noFill/>
          </p:spPr>
          <p:txBody>
            <a:bodyPr wrap="square" rtlCol="0">
              <a:spAutoFit/>
            </a:bodyPr>
            <a:lstStyle/>
            <a:p>
              <a:r>
                <a:rPr lang="en-US" sz="1050" dirty="0" smtClean="0"/>
                <a:t>- Affiliate-level employee ownership</a:t>
              </a:r>
              <a:endParaRPr lang="en-US" sz="1050" dirty="0"/>
            </a:p>
          </p:txBody>
        </p:sp>
        <p:sp>
          <p:nvSpPr>
            <p:cNvPr id="52" name="TextBox 51"/>
            <p:cNvSpPr txBox="1"/>
            <p:nvPr/>
          </p:nvSpPr>
          <p:spPr>
            <a:xfrm>
              <a:off x="2111750" y="5845088"/>
              <a:ext cx="1480672" cy="283790"/>
            </a:xfrm>
            <a:prstGeom prst="rect">
              <a:avLst/>
            </a:prstGeom>
            <a:noFill/>
          </p:spPr>
          <p:txBody>
            <a:bodyPr wrap="square" rtlCol="0">
              <a:spAutoFit/>
            </a:bodyPr>
            <a:lstStyle/>
            <a:p>
              <a:r>
                <a:rPr lang="en-US" sz="1050" dirty="0" smtClean="0"/>
                <a:t>- Long-term perspective</a:t>
              </a:r>
              <a:endParaRPr lang="en-US" sz="1050" dirty="0"/>
            </a:p>
          </p:txBody>
        </p:sp>
        <p:sp>
          <p:nvSpPr>
            <p:cNvPr id="53" name="TextBox 52"/>
            <p:cNvSpPr txBox="1"/>
            <p:nvPr/>
          </p:nvSpPr>
          <p:spPr>
            <a:xfrm>
              <a:off x="3711856" y="5844322"/>
              <a:ext cx="1628738" cy="253916"/>
            </a:xfrm>
            <a:prstGeom prst="rect">
              <a:avLst/>
            </a:prstGeom>
            <a:noFill/>
          </p:spPr>
          <p:txBody>
            <a:bodyPr wrap="square" rtlCol="0">
              <a:spAutoFit/>
            </a:bodyPr>
            <a:lstStyle/>
            <a:p>
              <a:r>
                <a:rPr lang="en-US" sz="1050" dirty="0" smtClean="0"/>
                <a:t>- Talent management</a:t>
              </a:r>
              <a:endParaRPr lang="en-US" sz="1050" dirty="0"/>
            </a:p>
          </p:txBody>
        </p:sp>
        <p:sp>
          <p:nvSpPr>
            <p:cNvPr id="54" name="TextBox 53"/>
            <p:cNvSpPr txBox="1"/>
            <p:nvPr/>
          </p:nvSpPr>
          <p:spPr>
            <a:xfrm>
              <a:off x="2108287" y="5653085"/>
              <a:ext cx="1480672" cy="253916"/>
            </a:xfrm>
            <a:prstGeom prst="rect">
              <a:avLst/>
            </a:prstGeom>
            <a:noFill/>
          </p:spPr>
          <p:txBody>
            <a:bodyPr wrap="square" rtlCol="0">
              <a:spAutoFit/>
            </a:bodyPr>
            <a:lstStyle/>
            <a:p>
              <a:r>
                <a:rPr lang="en-US" sz="1050" dirty="0" smtClean="0"/>
                <a:t>- Operating autonomy</a:t>
              </a:r>
              <a:endParaRPr lang="en-US" sz="1050" dirty="0"/>
            </a:p>
          </p:txBody>
        </p:sp>
        <p:sp>
          <p:nvSpPr>
            <p:cNvPr id="55" name="TextBox 54"/>
            <p:cNvSpPr txBox="1"/>
            <p:nvPr/>
          </p:nvSpPr>
          <p:spPr>
            <a:xfrm>
              <a:off x="3709954" y="6040020"/>
              <a:ext cx="1791612" cy="253916"/>
            </a:xfrm>
            <a:prstGeom prst="rect">
              <a:avLst/>
            </a:prstGeom>
            <a:noFill/>
          </p:spPr>
          <p:txBody>
            <a:bodyPr wrap="square" rtlCol="0">
              <a:spAutoFit/>
            </a:bodyPr>
            <a:lstStyle/>
            <a:p>
              <a:r>
                <a:rPr lang="en-US" sz="1050" dirty="0" smtClean="0"/>
                <a:t>- At-scale Affiliates</a:t>
              </a:r>
              <a:endParaRPr lang="en-US" sz="1050" dirty="0"/>
            </a:p>
          </p:txBody>
        </p:sp>
        <p:sp>
          <p:nvSpPr>
            <p:cNvPr id="56" name="TextBox 55"/>
            <p:cNvSpPr txBox="1"/>
            <p:nvPr/>
          </p:nvSpPr>
          <p:spPr>
            <a:xfrm>
              <a:off x="2111750" y="6038734"/>
              <a:ext cx="1390908" cy="253916"/>
            </a:xfrm>
            <a:prstGeom prst="rect">
              <a:avLst/>
            </a:prstGeom>
            <a:noFill/>
          </p:spPr>
          <p:txBody>
            <a:bodyPr wrap="square" rtlCol="0">
              <a:spAutoFit/>
            </a:bodyPr>
            <a:lstStyle/>
            <a:p>
              <a:r>
                <a:rPr lang="en-US" sz="1050" dirty="0" smtClean="0"/>
                <a:t>- Profit-sharing model</a:t>
              </a:r>
              <a:endParaRPr lang="en-US" sz="1050" dirty="0"/>
            </a:p>
          </p:txBody>
        </p:sp>
      </p:grpSp>
      <p:sp>
        <p:nvSpPr>
          <p:cNvPr id="57" name="Rectangle 56"/>
          <p:cNvSpPr/>
          <p:nvPr/>
        </p:nvSpPr>
        <p:spPr>
          <a:xfrm>
            <a:off x="440204" y="963767"/>
            <a:ext cx="8526815" cy="46022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i="1" dirty="0">
                <a:solidFill>
                  <a:srgbClr val="006150"/>
                </a:solidFill>
              </a:rPr>
              <a:t>Proves out OMAM's acquisition strategy and value proposition </a:t>
            </a:r>
          </a:p>
        </p:txBody>
      </p:sp>
      <p:sp>
        <p:nvSpPr>
          <p:cNvPr id="58" name="Left Brace 57"/>
          <p:cNvSpPr/>
          <p:nvPr/>
        </p:nvSpPr>
        <p:spPr>
          <a:xfrm rot="10800000">
            <a:off x="3602418" y="2714766"/>
            <a:ext cx="251012" cy="760093"/>
          </a:xfrm>
          <a:prstGeom prst="leftBrac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31" name="Picture 30"/>
          <p:cNvPicPr>
            <a:picLocks noChangeAspect="1"/>
          </p:cNvPicPr>
          <p:nvPr/>
        </p:nvPicPr>
        <p:blipFill rotWithShape="1">
          <a:blip r:embed="rId3" cstate="print">
            <a:extLst>
              <a:ext uri="{28A0092B-C50C-407E-A947-70E740481C1C}">
                <a14:useLocalDpi xmlns:a14="http://schemas.microsoft.com/office/drawing/2010/main" val="0"/>
              </a:ext>
            </a:extLst>
          </a:blip>
          <a:srcRect l="85855" b="2470"/>
          <a:stretch/>
        </p:blipFill>
        <p:spPr>
          <a:xfrm>
            <a:off x="2309331" y="1969772"/>
            <a:ext cx="416644" cy="368300"/>
          </a:xfrm>
          <a:prstGeom prst="rect">
            <a:avLst/>
          </a:prstGeom>
        </p:spPr>
      </p:pic>
      <p:sp>
        <p:nvSpPr>
          <p:cNvPr id="30" name="Isosceles Triangle 29"/>
          <p:cNvSpPr/>
          <p:nvPr/>
        </p:nvSpPr>
        <p:spPr>
          <a:xfrm>
            <a:off x="1985949" y="1676126"/>
            <a:ext cx="1066800" cy="960120"/>
          </a:xfrm>
          <a:prstGeom prst="triangle">
            <a:avLst/>
          </a:prstGeom>
          <a:noFill/>
          <a:ln>
            <a:solidFill>
              <a:srgbClr val="006150"/>
            </a:solidFill>
          </a:ln>
          <a:scene3d>
            <a:camera prst="orthographicFront"/>
            <a:lightRig rig="threePt" dir="t"/>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p>
        </p:txBody>
      </p:sp>
      <p:sp>
        <p:nvSpPr>
          <p:cNvPr id="5" name="TextBox 4"/>
          <p:cNvSpPr txBox="1"/>
          <p:nvPr/>
        </p:nvSpPr>
        <p:spPr>
          <a:xfrm>
            <a:off x="2064246" y="2342682"/>
            <a:ext cx="925253" cy="307777"/>
          </a:xfrm>
          <a:prstGeom prst="rect">
            <a:avLst/>
          </a:prstGeom>
          <a:noFill/>
        </p:spPr>
        <p:txBody>
          <a:bodyPr wrap="none" rtlCol="0">
            <a:spAutoFit/>
          </a:bodyPr>
          <a:lstStyle/>
          <a:p>
            <a:r>
              <a:rPr lang="en-US" sz="1400" b="1" dirty="0" smtClean="0">
                <a:solidFill>
                  <a:srgbClr val="006150"/>
                </a:solidFill>
              </a:rPr>
              <a:t>Landmark</a:t>
            </a:r>
            <a:endParaRPr lang="en-US" sz="1400" b="1" dirty="0">
              <a:solidFill>
                <a:srgbClr val="006150"/>
              </a:solidFill>
            </a:endParaRPr>
          </a:p>
        </p:txBody>
      </p:sp>
      <p:sp>
        <p:nvSpPr>
          <p:cNvPr id="32" name="Slide Number Placeholder 11"/>
          <p:cNvSpPr>
            <a:spLocks noGrp="1"/>
          </p:cNvSpPr>
          <p:nvPr>
            <p:ph type="sldNum" sz="quarter" idx="4"/>
          </p:nvPr>
        </p:nvSpPr>
        <p:spPr>
          <a:xfrm>
            <a:off x="8871334" y="6622275"/>
            <a:ext cx="385697" cy="228600"/>
          </a:xfrm>
          <a:prstGeom prst="rect">
            <a:avLst/>
          </a:prstGeom>
        </p:spPr>
        <p:txBody>
          <a:bodyPr/>
          <a:lstStyle/>
          <a:p>
            <a:r>
              <a:rPr lang="en-US" dirty="0"/>
              <a:t>6</a:t>
            </a:r>
          </a:p>
        </p:txBody>
      </p:sp>
    </p:spTree>
    <p:extLst>
      <p:ext uri="{BB962C8B-B14F-4D97-AF65-F5344CB8AC3E}">
        <p14:creationId xmlns:p14="http://schemas.microsoft.com/office/powerpoint/2010/main" val="3564642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Template_Final">
  <a:themeElements>
    <a:clrScheme name="OMAM 1_23_15">
      <a:dk1>
        <a:srgbClr val="000000"/>
      </a:dk1>
      <a:lt1>
        <a:srgbClr val="FFFFFF"/>
      </a:lt1>
      <a:dk2>
        <a:srgbClr val="003F51"/>
      </a:dk2>
      <a:lt2>
        <a:srgbClr val="848B91"/>
      </a:lt2>
      <a:accent1>
        <a:srgbClr val="006150"/>
      </a:accent1>
      <a:accent2>
        <a:srgbClr val="6EAB24"/>
      </a:accent2>
      <a:accent3>
        <a:srgbClr val="6A1A38"/>
      </a:accent3>
      <a:accent4>
        <a:srgbClr val="EA7125"/>
      </a:accent4>
      <a:accent5>
        <a:srgbClr val="00B0CA"/>
      </a:accent5>
      <a:accent6>
        <a:srgbClr val="CFA600"/>
      </a:accent6>
      <a:hlink>
        <a:srgbClr val="0070C0"/>
      </a:hlink>
      <a:folHlink>
        <a:srgbClr val="7030A0"/>
      </a:folHlink>
    </a:clrScheme>
    <a:fontScheme name="ADV 2013">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1F497D"/>
        </a:dk2>
        <a:lt2>
          <a:srgbClr val="EEECE1"/>
        </a:lt2>
        <a:accent1>
          <a:srgbClr val="CFA600"/>
        </a:accent1>
        <a:accent2>
          <a:srgbClr val="0C5737"/>
        </a:accent2>
        <a:accent3>
          <a:srgbClr val="FFFFFF"/>
        </a:accent3>
        <a:accent4>
          <a:srgbClr val="000000"/>
        </a:accent4>
        <a:accent5>
          <a:srgbClr val="E4D0AA"/>
        </a:accent5>
        <a:accent6>
          <a:srgbClr val="0A4E31"/>
        </a:accent6>
        <a:hlink>
          <a:srgbClr val="848B91"/>
        </a:hlink>
        <a:folHlink>
          <a:srgbClr val="0C5737"/>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1F497D"/>
        </a:dk2>
        <a:lt2>
          <a:srgbClr val="EEECE1"/>
        </a:lt2>
        <a:accent1>
          <a:srgbClr val="CFA600"/>
        </a:accent1>
        <a:accent2>
          <a:srgbClr val="0C5737"/>
        </a:accent2>
        <a:accent3>
          <a:srgbClr val="FFFFFF"/>
        </a:accent3>
        <a:accent4>
          <a:srgbClr val="000000"/>
        </a:accent4>
        <a:accent5>
          <a:srgbClr val="E4D0AA"/>
        </a:accent5>
        <a:accent6>
          <a:srgbClr val="0A4E31"/>
        </a:accent6>
        <a:hlink>
          <a:srgbClr val="848B91"/>
        </a:hlink>
        <a:folHlink>
          <a:srgbClr val="003F5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1F497D"/>
        </a:dk2>
        <a:lt2>
          <a:srgbClr val="EEECE1"/>
        </a:lt2>
        <a:accent1>
          <a:srgbClr val="CFA600"/>
        </a:accent1>
        <a:accent2>
          <a:srgbClr val="0C5737"/>
        </a:accent2>
        <a:accent3>
          <a:srgbClr val="FFFFFF"/>
        </a:accent3>
        <a:accent4>
          <a:srgbClr val="000000"/>
        </a:accent4>
        <a:accent5>
          <a:srgbClr val="E4D0AA"/>
        </a:accent5>
        <a:accent6>
          <a:srgbClr val="0A4E31"/>
        </a:accent6>
        <a:hlink>
          <a:srgbClr val="E6E6E6"/>
        </a:hlink>
        <a:folHlink>
          <a:srgbClr val="003F5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documentManagement>
    <_dlc_DocId xmlns="2f8ef3f3-8356-4899-925e-25a70025a376">OMAM-277-14314</_dlc_DocId>
    <_dlc_DocIdUrl xmlns="2f8ef3f3-8356-4899-925e-25a70025a376">
      <Url>https://teamsites.oldmutualus.com/rm/_layouts/15/DocIdRedir.aspx?ID=OMAM-277-14314</Url>
      <Description>OMAM-277-14314</Description>
    </_dlc_DocIdUrl>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90E8B3C6BF1204E932CBA9E58707449" ma:contentTypeVersion="0" ma:contentTypeDescription="Create a new document." ma:contentTypeScope="" ma:versionID="925352d4d6bb8d4a2d859549a89db6e7">
  <xsd:schema xmlns:xsd="http://www.w3.org/2001/XMLSchema" xmlns:xs="http://www.w3.org/2001/XMLSchema" xmlns:p="http://schemas.microsoft.com/office/2006/metadata/properties" xmlns:ns2="2f8ef3f3-8356-4899-925e-25a70025a376" targetNamespace="http://schemas.microsoft.com/office/2006/metadata/properties" ma:root="true" ma:fieldsID="c57079c7d8e9d2b76c57b21eff452742" ns2:_="">
    <xsd:import namespace="2f8ef3f3-8356-4899-925e-25a70025a37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8ef3f3-8356-4899-925e-25a70025a3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E1D77BF-51A5-4E05-9961-FE610C18E33D}">
  <ds:schemaRefs>
    <ds:schemaRef ds:uri="http://purl.org/dc/terms/"/>
    <ds:schemaRef ds:uri="http://www.w3.org/XML/1998/namespace"/>
    <ds:schemaRef ds:uri="http://schemas.microsoft.com/office/2006/documentManagement/types"/>
    <ds:schemaRef ds:uri="http://schemas.microsoft.com/office/2006/metadata/properties"/>
    <ds:schemaRef ds:uri="http://purl.org/dc/dcmitype/"/>
    <ds:schemaRef ds:uri="http://purl.org/dc/elements/1.1/"/>
    <ds:schemaRef ds:uri="http://schemas.microsoft.com/office/infopath/2007/PartnerControls"/>
    <ds:schemaRef ds:uri="http://schemas.openxmlformats.org/package/2006/metadata/core-properties"/>
    <ds:schemaRef ds:uri="2f8ef3f3-8356-4899-925e-25a70025a376"/>
  </ds:schemaRefs>
</ds:datastoreItem>
</file>

<file path=customXml/itemProps2.xml><?xml version="1.0" encoding="utf-8"?>
<ds:datastoreItem xmlns:ds="http://schemas.openxmlformats.org/officeDocument/2006/customXml" ds:itemID="{9ED53DE0-974D-4672-805B-6CBE2ADB6D37}">
  <ds:schemaRefs>
    <ds:schemaRef ds:uri="http://schemas.microsoft.com/office/2006/metadata/longProperties"/>
  </ds:schemaRefs>
</ds:datastoreItem>
</file>

<file path=customXml/itemProps3.xml><?xml version="1.0" encoding="utf-8"?>
<ds:datastoreItem xmlns:ds="http://schemas.openxmlformats.org/officeDocument/2006/customXml" ds:itemID="{706C892D-A9E2-4AC0-AA53-B7686C9863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8ef3f3-8356-4899-925e-25a70025a3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08F7106-18C6-47FD-9F9B-06AF66D0100B}">
  <ds:schemaRefs>
    <ds:schemaRef ds:uri="http://schemas.microsoft.com/sharepoint/v3/contenttype/forms"/>
  </ds:schemaRefs>
</ds:datastoreItem>
</file>

<file path=customXml/itemProps5.xml><?xml version="1.0" encoding="utf-8"?>
<ds:datastoreItem xmlns:ds="http://schemas.openxmlformats.org/officeDocument/2006/customXml" ds:itemID="{7A220BC2-766A-4CD1-B6CA-67C2C9BA017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Presentation Template_Final</Template>
  <TotalTime>33396</TotalTime>
  <Words>1086</Words>
  <Application>Microsoft Office PowerPoint</Application>
  <PresentationFormat>On-screen Show (4:3)</PresentationFormat>
  <Paragraphs>107</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Presentation Template_Final</vt:lpstr>
      <vt:lpstr> Analyst Presentation</vt:lpstr>
      <vt:lpstr>Disclaimer</vt:lpstr>
      <vt:lpstr>Summary of Partnership</vt:lpstr>
      <vt:lpstr>Overview of Landmark Partners</vt:lpstr>
      <vt:lpstr>Benefits to OMAM</vt:lpstr>
      <vt:lpstr>Execution of OMAM’s Partnership Model</vt:lpstr>
    </vt:vector>
  </TitlesOfParts>
  <Company>Old Mutual (US) Holdings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Montgomery, Erin</dc:creator>
  <cp:keywords>OMAM PowerPoint Template with white background for print purposes</cp:keywords>
  <cp:lastModifiedBy>Derderian, Laura</cp:lastModifiedBy>
  <cp:revision>854</cp:revision>
  <cp:lastPrinted>2016-06-13T18:23:04Z</cp:lastPrinted>
  <dcterms:created xsi:type="dcterms:W3CDTF">2016-02-22T19:09:59Z</dcterms:created>
  <dcterms:modified xsi:type="dcterms:W3CDTF">2016-06-14T01:19:39Z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OM Document</vt:lpwstr>
  </property>
  <property fmtid="{D5CDD505-2E9C-101B-9397-08002B2CF9AE}" pid="3" name="_dlc_DocIdItemGuid">
    <vt:lpwstr>35b250ae-99e0-4d2a-8604-970a31709a7b</vt:lpwstr>
  </property>
  <property fmtid="{D5CDD505-2E9C-101B-9397-08002B2CF9AE}" pid="4" name="ContentTypeId">
    <vt:lpwstr>0x010100190E8B3C6BF1204E932CBA9E58707449</vt:lpwstr>
  </property>
</Properties>
</file>