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 id="2147483838" r:id="rId2"/>
    <p:sldMasterId id="2147483858" r:id="rId3"/>
    <p:sldMasterId id="2147483878" r:id="rId4"/>
    <p:sldMasterId id="2147483898" r:id="rId5"/>
    <p:sldMasterId id="2147483918" r:id="rId6"/>
  </p:sldMasterIdLst>
  <p:notesMasterIdLst>
    <p:notesMasterId r:id="rId13"/>
  </p:notesMasterIdLst>
  <p:sldIdLst>
    <p:sldId id="256" r:id="rId7"/>
    <p:sldId id="257" r:id="rId8"/>
    <p:sldId id="259" r:id="rId9"/>
    <p:sldId id="261" r:id="rId10"/>
    <p:sldId id="258" r:id="rId11"/>
    <p:sldId id="26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130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017508-EF7B-4E2D-9F10-21B0E7522808}" type="datetimeFigureOut">
              <a:rPr lang="en-US" smtClean="0"/>
              <a:t>10/30/2017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D351730-A832-47D3-B60B-3FE2D40FAE71}" type="slidenum">
              <a:rPr lang="en-US" smtClean="0"/>
              <a:t>‹#›</a:t>
            </a:fld>
            <a:endParaRPr lang="en-US" dirty="0"/>
          </a:p>
        </p:txBody>
      </p:sp>
    </p:spTree>
    <p:extLst>
      <p:ext uri="{BB962C8B-B14F-4D97-AF65-F5344CB8AC3E}">
        <p14:creationId xmlns:p14="http://schemas.microsoft.com/office/powerpoint/2010/main" val="101975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8" cy="6857997"/>
          </a:xfrm>
          <a:prstGeom prst="rect">
            <a:avLst/>
          </a:prstGeom>
        </p:spPr>
      </p:pic>
      <p:sp>
        <p:nvSpPr>
          <p:cNvPr id="10" name="Title 3"/>
          <p:cNvSpPr>
            <a:spLocks noGrp="1"/>
          </p:cNvSpPr>
          <p:nvPr>
            <p:ph type="title" hasCustomPrompt="1"/>
          </p:nvPr>
        </p:nvSpPr>
        <p:spPr>
          <a:xfrm>
            <a:off x="2819400" y="2892956"/>
            <a:ext cx="5715000" cy="1072088"/>
          </a:xfrm>
          <a:prstGeom prst="rect">
            <a:avLst/>
          </a:prstGeom>
        </p:spPr>
        <p:txBody>
          <a:bodyPr lIns="0" rIns="0" anchor="ctr">
            <a:normAutofit/>
          </a:bodyPr>
          <a:lstStyle>
            <a:lvl1pPr algn="l">
              <a:lnSpc>
                <a:spcPts val="4000"/>
              </a:lnSpc>
              <a:defRPr sz="4000" b="0" i="0" cap="all" baseline="0">
                <a:solidFill>
                  <a:schemeClr val="bg1"/>
                </a:solidFill>
                <a:latin typeface="+mn-lt"/>
              </a:defRPr>
            </a:lvl1pPr>
          </a:lstStyle>
          <a:p>
            <a:r>
              <a:rPr lang="en-US" dirty="0" smtClean="0"/>
              <a:t>Presentation </a:t>
            </a:r>
            <a:br>
              <a:rPr lang="en-US" dirty="0" smtClean="0"/>
            </a:br>
            <a:r>
              <a:rPr lang="en-US" dirty="0" smtClean="0"/>
              <a:t>Title</a:t>
            </a:r>
            <a:endParaRPr lang="en-US" dirty="0"/>
          </a:p>
        </p:txBody>
      </p:sp>
    </p:spTree>
    <p:extLst>
      <p:ext uri="{BB962C8B-B14F-4D97-AF65-F5344CB8AC3E}">
        <p14:creationId xmlns:p14="http://schemas.microsoft.com/office/powerpoint/2010/main" val="1489096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Oval 3"/>
          <p:cNvSpPr/>
          <p:nvPr userDrawn="1"/>
        </p:nvSpPr>
        <p:spPr>
          <a:xfrm>
            <a:off x="304800" y="1752600"/>
            <a:ext cx="3472434" cy="347243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4038600" y="2667000"/>
            <a:ext cx="4800600" cy="304800"/>
          </a:xfrm>
          <a:prstGeom prst="rect">
            <a:avLst/>
          </a:prstGeom>
        </p:spPr>
        <p:txBody>
          <a:bodyPr anchor="ctr">
            <a:noAutofit/>
          </a:bodyPr>
          <a:lstStyle>
            <a:lvl1pPr marL="0" indent="0" algn="l">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6" name="Text Placeholder 20"/>
          <p:cNvSpPr>
            <a:spLocks noGrp="1"/>
          </p:cNvSpPr>
          <p:nvPr>
            <p:ph type="body" sz="quarter" idx="15" hasCustomPrompt="1"/>
          </p:nvPr>
        </p:nvSpPr>
        <p:spPr>
          <a:xfrm>
            <a:off x="4038600" y="3048000"/>
            <a:ext cx="4800600" cy="1489188"/>
          </a:xfrm>
          <a:prstGeom prst="rect">
            <a:avLst/>
          </a:prstGeom>
        </p:spPr>
        <p:txBody>
          <a:bodyPr anchor="t">
            <a:normAutofit/>
          </a:bodyPr>
          <a:lstStyle>
            <a:lvl1pPr marL="0" indent="0" algn="l">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470801" y="1922411"/>
            <a:ext cx="3125192" cy="3125192"/>
          </a:xfrm>
          <a:prstGeom prst="ellipse">
            <a:avLst/>
          </a:prstGeom>
        </p:spPr>
        <p:txBody>
          <a:bodyPr wrap="none" anchor="ctr"/>
          <a:lstStyle>
            <a:lvl1pPr marL="0" indent="0" algn="ctr">
              <a:buNone/>
              <a:defRPr sz="2000">
                <a:solidFill>
                  <a:schemeClr val="bg1">
                    <a:lumMod val="75000"/>
                  </a:schemeClr>
                </a:solidFill>
              </a:defRPr>
            </a:lvl1pPr>
          </a:lstStyle>
          <a:p>
            <a:r>
              <a:rPr lang="en-US" dirty="0" smtClean="0"/>
              <a:t>Icon Picture</a:t>
            </a:r>
            <a:endParaRPr lang="en-US" dirty="0"/>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9"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8896805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14400"/>
            <a:ext cx="5111750" cy="5287963"/>
          </a:xfrm>
          <a:prstGeom prst="rect">
            <a:avLst/>
          </a:prstGeom>
        </p:spPr>
        <p:txBody>
          <a:bodyPr lIns="0" tIns="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87963"/>
          </a:xfrm>
          <a:prstGeom prst="rect">
            <a:avLst/>
          </a:prstGeo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9829556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90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7800"/>
            <a:ext cx="5486400" cy="804862"/>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2332693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67200" y="2184876"/>
            <a:ext cx="3962400" cy="2862322"/>
          </a:xfrm>
          <a:prstGeom prst="rect">
            <a:avLst/>
          </a:prstGeom>
        </p:spPr>
        <p:txBody>
          <a:bodyPr lIns="0" tIns="0">
            <a:normAutofit/>
          </a:bodyPr>
          <a:lstStyle>
            <a:lvl1pPr marL="0" indent="0">
              <a:lnSpc>
                <a:spcPct val="100000"/>
              </a:lnSpc>
              <a:spcBef>
                <a:spcPts val="1800"/>
              </a:spcBef>
              <a:buSzPct val="80000"/>
              <a:buNone/>
              <a:defRPr sz="1800" b="1" baseline="0">
                <a:solidFill>
                  <a:schemeClr val="tx1">
                    <a:lumMod val="90000"/>
                    <a:lumOff val="10000"/>
                  </a:schemeClr>
                </a:solidFill>
              </a:defRPr>
            </a:lvl1pPr>
            <a:lvl2pPr>
              <a:buSzPct val="80000"/>
              <a:defRPr sz="1600">
                <a:solidFill>
                  <a:schemeClr val="tx1">
                    <a:lumMod val="90000"/>
                    <a:lumOff val="10000"/>
                  </a:schemeClr>
                </a:solidFill>
              </a:defRPr>
            </a:lvl2pPr>
            <a:lvl3pPr>
              <a:buSzPct val="80000"/>
              <a:defRPr sz="1400">
                <a:solidFill>
                  <a:schemeClr val="tx1">
                    <a:lumMod val="90000"/>
                    <a:lumOff val="10000"/>
                  </a:schemeClr>
                </a:solidFill>
              </a:defRPr>
            </a:lvl3pPr>
            <a:lvl4pPr>
              <a:buSzPct val="80000"/>
              <a:defRPr sz="1200">
                <a:solidFill>
                  <a:schemeClr val="tx1">
                    <a:lumMod val="90000"/>
                    <a:lumOff val="10000"/>
                  </a:schemeClr>
                </a:solidFill>
              </a:defRPr>
            </a:lvl4pPr>
            <a:lvl5pPr>
              <a:buSzPct val="80000"/>
              <a:defRPr sz="1200">
                <a:solidFill>
                  <a:schemeClr val="tx1">
                    <a:lumMod val="90000"/>
                    <a:lumOff val="10000"/>
                  </a:schemeClr>
                </a:solidFill>
              </a:defRPr>
            </a:lvl5pPr>
          </a:lstStyle>
          <a:p>
            <a:pPr lvl="0"/>
            <a:r>
              <a:rPr lang="en-US" dirty="0" smtClean="0"/>
              <a:t>List 1</a:t>
            </a:r>
          </a:p>
          <a:p>
            <a:pPr lvl="0"/>
            <a:r>
              <a:rPr lang="en-US" dirty="0" smtClean="0"/>
              <a:t>List 2</a:t>
            </a:r>
          </a:p>
          <a:p>
            <a:pPr lvl="0"/>
            <a:r>
              <a:rPr lang="en-US" dirty="0" smtClean="0"/>
              <a:t>List 3</a:t>
            </a:r>
          </a:p>
          <a:p>
            <a:pPr lvl="0"/>
            <a:r>
              <a:rPr lang="en-US" dirty="0" smtClean="0"/>
              <a:t>List 4</a:t>
            </a:r>
          </a:p>
          <a:p>
            <a:pPr lvl="0"/>
            <a:r>
              <a:rPr lang="en-US" dirty="0" smtClean="0"/>
              <a:t>List 5</a:t>
            </a:r>
          </a:p>
          <a:p>
            <a:pPr lvl="0"/>
            <a:r>
              <a:rPr lang="en-US" dirty="0" smtClean="0"/>
              <a:t>List 6</a:t>
            </a:r>
          </a:p>
        </p:txBody>
      </p:sp>
      <p:grpSp>
        <p:nvGrpSpPr>
          <p:cNvPr id="5" name="Group 4"/>
          <p:cNvGrpSpPr/>
          <p:nvPr userDrawn="1"/>
        </p:nvGrpSpPr>
        <p:grpSpPr>
          <a:xfrm>
            <a:off x="3966591" y="2340314"/>
            <a:ext cx="83820" cy="2551447"/>
            <a:chOff x="3789716" y="1547653"/>
            <a:chExt cx="76200" cy="2395697"/>
          </a:xfrm>
        </p:grpSpPr>
        <p:cxnSp>
          <p:nvCxnSpPr>
            <p:cNvPr id="6" name="Straight Connector 5"/>
            <p:cNvCxnSpPr/>
            <p:nvPr/>
          </p:nvCxnSpPr>
          <p:spPr>
            <a:xfrm>
              <a:off x="3824253" y="1581150"/>
              <a:ext cx="0" cy="228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9716" y="1547653"/>
              <a:ext cx="76200" cy="2395697"/>
              <a:chOff x="3789716" y="1547653"/>
              <a:chExt cx="76200" cy="2395697"/>
            </a:xfrm>
          </p:grpSpPr>
          <p:sp>
            <p:nvSpPr>
              <p:cNvPr id="8" name="Oval 7"/>
              <p:cNvSpPr/>
              <p:nvPr/>
            </p:nvSpPr>
            <p:spPr>
              <a:xfrm>
                <a:off x="3789716" y="1547653"/>
                <a:ext cx="76200" cy="76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789716" y="2011552"/>
                <a:ext cx="76200" cy="762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89716" y="2475451"/>
                <a:ext cx="76200" cy="762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89716" y="2939350"/>
                <a:ext cx="76200" cy="762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89716" y="3403249"/>
                <a:ext cx="76200" cy="762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89716" y="3867150"/>
                <a:ext cx="76200" cy="76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p:cNvGrpSpPr/>
          <p:nvPr userDrawn="1"/>
        </p:nvGrpSpPr>
        <p:grpSpPr>
          <a:xfrm>
            <a:off x="604628" y="2152997"/>
            <a:ext cx="2926080" cy="2926080"/>
            <a:chOff x="604628" y="1271032"/>
            <a:chExt cx="2926080" cy="2926080"/>
          </a:xfrm>
        </p:grpSpPr>
        <p:sp>
          <p:nvSpPr>
            <p:cNvPr id="15" name="Oval 14"/>
            <p:cNvSpPr/>
            <p:nvPr/>
          </p:nvSpPr>
          <p:spPr>
            <a:xfrm>
              <a:off x="604628" y="1271032"/>
              <a:ext cx="2926080" cy="292608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737632" y="1404036"/>
              <a:ext cx="2660073" cy="2660073"/>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5"/>
          <p:cNvSpPr>
            <a:spLocks noGrp="1"/>
          </p:cNvSpPr>
          <p:nvPr>
            <p:ph type="pic" sz="quarter" idx="11"/>
          </p:nvPr>
        </p:nvSpPr>
        <p:spPr>
          <a:xfrm>
            <a:off x="737776" y="2286001"/>
            <a:ext cx="2659784" cy="2659785"/>
          </a:xfrm>
          <a:prstGeom prst="ellipse">
            <a:avLst/>
          </a:prstGeom>
        </p:spPr>
        <p:txBody>
          <a:bodyPr anchor="ctr"/>
          <a:lstStyle>
            <a:lvl1pPr marL="0" indent="0" algn="ctr">
              <a:buNone/>
              <a:defRPr sz="1600">
                <a:solidFill>
                  <a:schemeClr val="bg1">
                    <a:lumMod val="75000"/>
                  </a:schemeClr>
                </a:solidFill>
              </a:defRPr>
            </a:lvl1pPr>
          </a:lstStyle>
          <a:p>
            <a:endParaRPr lang="en-US" dirty="0"/>
          </a:p>
        </p:txBody>
      </p:sp>
      <p:sp>
        <p:nvSpPr>
          <p:cNvPr id="1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9"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7004649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266700" y="2457450"/>
            <a:ext cx="1981200" cy="2819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userDrawn="1"/>
        </p:nvSpPr>
        <p:spPr>
          <a:xfrm>
            <a:off x="2476500" y="2457450"/>
            <a:ext cx="1981200" cy="2819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userDrawn="1"/>
        </p:nvSpPr>
        <p:spPr>
          <a:xfrm>
            <a:off x="4686300" y="2457450"/>
            <a:ext cx="1981200" cy="2819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userDrawn="1"/>
        </p:nvSpPr>
        <p:spPr>
          <a:xfrm>
            <a:off x="6896100" y="2457450"/>
            <a:ext cx="1981200" cy="2819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Rectangle 7"/>
          <p:cNvSpPr/>
          <p:nvPr userDrawn="1"/>
        </p:nvSpPr>
        <p:spPr>
          <a:xfrm>
            <a:off x="381000" y="481965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0800" y="4819650"/>
            <a:ext cx="1752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800600" y="4819650"/>
            <a:ext cx="1752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010400" y="4819650"/>
            <a:ext cx="17526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userDrawn="1"/>
        </p:nvSpPr>
        <p:spPr>
          <a:xfrm>
            <a:off x="800100" y="2000250"/>
            <a:ext cx="914400"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3009900" y="2000250"/>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p:cNvSpPr/>
          <p:nvPr userDrawn="1"/>
        </p:nvSpPr>
        <p:spPr>
          <a:xfrm>
            <a:off x="5219700" y="2000250"/>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Oval 14"/>
          <p:cNvSpPr/>
          <p:nvPr userDrawn="1"/>
        </p:nvSpPr>
        <p:spPr>
          <a:xfrm>
            <a:off x="7429500" y="2000250"/>
            <a:ext cx="914400" cy="9144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Text Placeholder 20"/>
          <p:cNvSpPr>
            <a:spLocks noGrp="1"/>
          </p:cNvSpPr>
          <p:nvPr>
            <p:ph type="body" sz="quarter" idx="11" hasCustomPrompt="1"/>
          </p:nvPr>
        </p:nvSpPr>
        <p:spPr>
          <a:xfrm>
            <a:off x="362108" y="3143250"/>
            <a:ext cx="1744663" cy="304800"/>
          </a:xfrm>
          <a:prstGeom prst="rect">
            <a:avLst/>
          </a:prstGeom>
        </p:spPr>
        <p:txBody>
          <a:bodyPr anchor="ctr">
            <a:normAutofit/>
          </a:bodyPr>
          <a:lstStyle>
            <a:lvl1pPr marL="0" indent="0" algn="ctr">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7" name="Text Placeholder 20"/>
          <p:cNvSpPr>
            <a:spLocks noGrp="1"/>
          </p:cNvSpPr>
          <p:nvPr>
            <p:ph type="body" sz="quarter" idx="12" hasCustomPrompt="1"/>
          </p:nvPr>
        </p:nvSpPr>
        <p:spPr>
          <a:xfrm>
            <a:off x="2594768" y="3143250"/>
            <a:ext cx="1744663" cy="304800"/>
          </a:xfrm>
          <a:prstGeom prst="rect">
            <a:avLst/>
          </a:prstGeom>
        </p:spPr>
        <p:txBody>
          <a:bodyPr anchor="ctr">
            <a:normAutofit/>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8" name="Text Placeholder 20"/>
          <p:cNvSpPr>
            <a:spLocks noGrp="1"/>
          </p:cNvSpPr>
          <p:nvPr>
            <p:ph type="body" sz="quarter" idx="13" hasCustomPrompt="1"/>
          </p:nvPr>
        </p:nvSpPr>
        <p:spPr>
          <a:xfrm>
            <a:off x="4804568" y="3143250"/>
            <a:ext cx="1744663" cy="304800"/>
          </a:xfrm>
          <a:prstGeom prst="rect">
            <a:avLst/>
          </a:prstGeom>
        </p:spPr>
        <p:txBody>
          <a:bodyPr anchor="ctr">
            <a:normAutofit/>
          </a:bodyPr>
          <a:lstStyle>
            <a:lvl1pPr marL="0" indent="0" algn="ct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9" name="Text Placeholder 20"/>
          <p:cNvSpPr>
            <a:spLocks noGrp="1"/>
          </p:cNvSpPr>
          <p:nvPr>
            <p:ph type="body" sz="quarter" idx="14" hasCustomPrompt="1"/>
          </p:nvPr>
        </p:nvSpPr>
        <p:spPr>
          <a:xfrm>
            <a:off x="7014368" y="3143250"/>
            <a:ext cx="1744663" cy="304800"/>
          </a:xfrm>
          <a:prstGeom prst="rect">
            <a:avLst/>
          </a:prstGeom>
        </p:spPr>
        <p:txBody>
          <a:bodyPr anchor="ctr">
            <a:normAutofit/>
          </a:bodyPr>
          <a:lstStyle>
            <a:lvl1pPr marL="0" indent="0" algn="ctr">
              <a:buNone/>
              <a:defRPr sz="18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20" name="Text Placeholder 20"/>
          <p:cNvSpPr>
            <a:spLocks noGrp="1"/>
          </p:cNvSpPr>
          <p:nvPr>
            <p:ph type="body" sz="quarter" idx="15" hasCustomPrompt="1"/>
          </p:nvPr>
        </p:nvSpPr>
        <p:spPr>
          <a:xfrm>
            <a:off x="36210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1" name="Text Placeholder 20"/>
          <p:cNvSpPr>
            <a:spLocks noGrp="1"/>
          </p:cNvSpPr>
          <p:nvPr>
            <p:ph type="body" sz="quarter" idx="16" hasCustomPrompt="1"/>
          </p:nvPr>
        </p:nvSpPr>
        <p:spPr>
          <a:xfrm>
            <a:off x="25947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2" name="Text Placeholder 20"/>
          <p:cNvSpPr>
            <a:spLocks noGrp="1"/>
          </p:cNvSpPr>
          <p:nvPr>
            <p:ph type="body" sz="quarter" idx="17" hasCustomPrompt="1"/>
          </p:nvPr>
        </p:nvSpPr>
        <p:spPr>
          <a:xfrm>
            <a:off x="48045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3" name="Text Placeholder 20"/>
          <p:cNvSpPr>
            <a:spLocks noGrp="1"/>
          </p:cNvSpPr>
          <p:nvPr>
            <p:ph type="body" sz="quarter" idx="18" hasCustomPrompt="1"/>
          </p:nvPr>
        </p:nvSpPr>
        <p:spPr>
          <a:xfrm>
            <a:off x="70143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4" name="Text Placeholder 20"/>
          <p:cNvSpPr>
            <a:spLocks noGrp="1"/>
          </p:cNvSpPr>
          <p:nvPr>
            <p:ph type="body" sz="quarter" idx="19" hasCustomPrompt="1"/>
          </p:nvPr>
        </p:nvSpPr>
        <p:spPr>
          <a:xfrm>
            <a:off x="36607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5" name="Text Placeholder 20"/>
          <p:cNvSpPr>
            <a:spLocks noGrp="1"/>
          </p:cNvSpPr>
          <p:nvPr>
            <p:ph type="body" sz="quarter" idx="20" hasCustomPrompt="1"/>
          </p:nvPr>
        </p:nvSpPr>
        <p:spPr>
          <a:xfrm>
            <a:off x="25987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6" name="Text Placeholder 20"/>
          <p:cNvSpPr>
            <a:spLocks noGrp="1"/>
          </p:cNvSpPr>
          <p:nvPr>
            <p:ph type="body" sz="quarter" idx="21" hasCustomPrompt="1"/>
          </p:nvPr>
        </p:nvSpPr>
        <p:spPr>
          <a:xfrm>
            <a:off x="48085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7" name="Text Placeholder 20"/>
          <p:cNvSpPr>
            <a:spLocks noGrp="1"/>
          </p:cNvSpPr>
          <p:nvPr>
            <p:ph type="body" sz="quarter" idx="22" hasCustomPrompt="1"/>
          </p:nvPr>
        </p:nvSpPr>
        <p:spPr>
          <a:xfrm>
            <a:off x="70183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8" name="Picture Placeholder 33"/>
          <p:cNvSpPr>
            <a:spLocks noGrp="1"/>
          </p:cNvSpPr>
          <p:nvPr>
            <p:ph type="pic" sz="quarter" idx="23" hasCustomPrompt="1"/>
          </p:nvPr>
        </p:nvSpPr>
        <p:spPr>
          <a:xfrm>
            <a:off x="83820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9" name="Picture Placeholder 33"/>
          <p:cNvSpPr>
            <a:spLocks noGrp="1"/>
          </p:cNvSpPr>
          <p:nvPr>
            <p:ph type="pic" sz="quarter" idx="24" hasCustomPrompt="1"/>
          </p:nvPr>
        </p:nvSpPr>
        <p:spPr>
          <a:xfrm>
            <a:off x="30556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0" name="Picture Placeholder 33"/>
          <p:cNvSpPr>
            <a:spLocks noGrp="1"/>
          </p:cNvSpPr>
          <p:nvPr>
            <p:ph type="pic" sz="quarter" idx="25" hasCustomPrompt="1"/>
          </p:nvPr>
        </p:nvSpPr>
        <p:spPr>
          <a:xfrm>
            <a:off x="52654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1" name="Picture Placeholder 33"/>
          <p:cNvSpPr>
            <a:spLocks noGrp="1"/>
          </p:cNvSpPr>
          <p:nvPr>
            <p:ph type="pic" sz="quarter" idx="26" hasCustomPrompt="1"/>
          </p:nvPr>
        </p:nvSpPr>
        <p:spPr>
          <a:xfrm>
            <a:off x="74752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33"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0126550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406275" y="1962379"/>
            <a:ext cx="2636977" cy="375262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7" name="Rectangle 6"/>
          <p:cNvSpPr/>
          <p:nvPr userDrawn="1"/>
        </p:nvSpPr>
        <p:spPr>
          <a:xfrm>
            <a:off x="3224609" y="1962379"/>
            <a:ext cx="2636977" cy="375262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8" name="Rectangle 7"/>
          <p:cNvSpPr/>
          <p:nvPr userDrawn="1"/>
        </p:nvSpPr>
        <p:spPr>
          <a:xfrm>
            <a:off x="6049823" y="1950835"/>
            <a:ext cx="2636977" cy="37526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5" name="Oval 4"/>
          <p:cNvSpPr/>
          <p:nvPr userDrawn="1"/>
        </p:nvSpPr>
        <p:spPr>
          <a:xfrm>
            <a:off x="1116230" y="1369200"/>
            <a:ext cx="1217066" cy="12170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6" name="Picture Placeholder 33"/>
          <p:cNvSpPr>
            <a:spLocks noGrp="1"/>
          </p:cNvSpPr>
          <p:nvPr>
            <p:ph type="pic" sz="quarter" idx="23" hasCustomPrompt="1"/>
          </p:nvPr>
        </p:nvSpPr>
        <p:spPr>
          <a:xfrm>
            <a:off x="1177083"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1" name="Rectangle 10"/>
          <p:cNvSpPr/>
          <p:nvPr userDrawn="1"/>
        </p:nvSpPr>
        <p:spPr>
          <a:xfrm>
            <a:off x="6307988" y="5080257"/>
            <a:ext cx="2120646" cy="36880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Oval 11"/>
          <p:cNvSpPr/>
          <p:nvPr userDrawn="1"/>
        </p:nvSpPr>
        <p:spPr>
          <a:xfrm>
            <a:off x="3934564" y="1369200"/>
            <a:ext cx="1217066" cy="121706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3" name="Oval 12"/>
          <p:cNvSpPr/>
          <p:nvPr userDrawn="1"/>
        </p:nvSpPr>
        <p:spPr>
          <a:xfrm>
            <a:off x="6759778" y="1357656"/>
            <a:ext cx="1217066" cy="121706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6" name="Text Placeholder 20"/>
          <p:cNvSpPr>
            <a:spLocks noGrp="1"/>
          </p:cNvSpPr>
          <p:nvPr>
            <p:ph type="body" sz="quarter" idx="13" hasCustomPrompt="1"/>
          </p:nvPr>
        </p:nvSpPr>
        <p:spPr>
          <a:xfrm>
            <a:off x="6312789" y="2712802"/>
            <a:ext cx="2111042" cy="368808"/>
          </a:xfrm>
          <a:prstGeom prst="rect">
            <a:avLst/>
          </a:prstGeom>
        </p:spPr>
        <p:txBody>
          <a:bodyPr anchor="ctr">
            <a:normAutofit/>
          </a:bodyPr>
          <a:lstStyle>
            <a:lvl1pPr marL="0" indent="0" algn="ctr">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9" name="Text Placeholder 20"/>
          <p:cNvSpPr>
            <a:spLocks noGrp="1"/>
          </p:cNvSpPr>
          <p:nvPr>
            <p:ph type="body" sz="quarter" idx="17" hasCustomPrompt="1"/>
          </p:nvPr>
        </p:nvSpPr>
        <p:spPr>
          <a:xfrm>
            <a:off x="6312789"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2" name="Text Placeholder 20"/>
          <p:cNvSpPr>
            <a:spLocks noGrp="1"/>
          </p:cNvSpPr>
          <p:nvPr>
            <p:ph type="body" sz="quarter" idx="21" hasCustomPrompt="1"/>
          </p:nvPr>
        </p:nvSpPr>
        <p:spPr>
          <a:xfrm>
            <a:off x="6400800"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3" name="Picture Placeholder 33"/>
          <p:cNvSpPr>
            <a:spLocks noGrp="1"/>
          </p:cNvSpPr>
          <p:nvPr>
            <p:ph type="pic" sz="quarter" idx="24" hasCustomPrompt="1"/>
          </p:nvPr>
        </p:nvSpPr>
        <p:spPr>
          <a:xfrm>
            <a:off x="3995417"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4" name="Picture Placeholder 33"/>
          <p:cNvSpPr>
            <a:spLocks noGrp="1"/>
          </p:cNvSpPr>
          <p:nvPr>
            <p:ph type="pic" sz="quarter" idx="25" hasCustomPrompt="1"/>
          </p:nvPr>
        </p:nvSpPr>
        <p:spPr>
          <a:xfrm>
            <a:off x="6820631" y="1414699"/>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5" name="Rectangle 24"/>
          <p:cNvSpPr/>
          <p:nvPr userDrawn="1"/>
        </p:nvSpPr>
        <p:spPr>
          <a:xfrm>
            <a:off x="3482775" y="5080257"/>
            <a:ext cx="2120646" cy="36880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26" name="Text Placeholder 20"/>
          <p:cNvSpPr>
            <a:spLocks noGrp="1"/>
          </p:cNvSpPr>
          <p:nvPr>
            <p:ph type="body" sz="quarter" idx="26" hasCustomPrompt="1"/>
          </p:nvPr>
        </p:nvSpPr>
        <p:spPr>
          <a:xfrm>
            <a:off x="3487576" y="2712802"/>
            <a:ext cx="2111042" cy="368808"/>
          </a:xfrm>
          <a:prstGeom prst="rect">
            <a:avLst/>
          </a:prstGeom>
        </p:spPr>
        <p:txBody>
          <a:bodyPr anchor="ctr">
            <a:normAutofit/>
          </a:bodyPr>
          <a:lstStyle>
            <a:lvl1pPr marL="0" indent="0" algn="ctr">
              <a:buNone/>
              <a:defRPr sz="2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27" name="Text Placeholder 20"/>
          <p:cNvSpPr>
            <a:spLocks noGrp="1"/>
          </p:cNvSpPr>
          <p:nvPr>
            <p:ph type="body" sz="quarter" idx="27" hasCustomPrompt="1"/>
          </p:nvPr>
        </p:nvSpPr>
        <p:spPr>
          <a:xfrm>
            <a:off x="3487576"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8" name="Text Placeholder 20"/>
          <p:cNvSpPr>
            <a:spLocks noGrp="1"/>
          </p:cNvSpPr>
          <p:nvPr>
            <p:ph type="body" sz="quarter" idx="28" hasCustomPrompt="1"/>
          </p:nvPr>
        </p:nvSpPr>
        <p:spPr>
          <a:xfrm>
            <a:off x="3575587"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9" name="Rectangle 28"/>
          <p:cNvSpPr/>
          <p:nvPr userDrawn="1"/>
        </p:nvSpPr>
        <p:spPr>
          <a:xfrm>
            <a:off x="664441" y="5080257"/>
            <a:ext cx="2120646" cy="368808"/>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30" name="Text Placeholder 20"/>
          <p:cNvSpPr>
            <a:spLocks noGrp="1"/>
          </p:cNvSpPr>
          <p:nvPr>
            <p:ph type="body" sz="quarter" idx="29" hasCustomPrompt="1"/>
          </p:nvPr>
        </p:nvSpPr>
        <p:spPr>
          <a:xfrm>
            <a:off x="669242" y="2712802"/>
            <a:ext cx="2111042" cy="368808"/>
          </a:xfrm>
          <a:prstGeom prst="rect">
            <a:avLst/>
          </a:prstGeom>
        </p:spPr>
        <p:txBody>
          <a:bodyPr anchor="ctr">
            <a:normAutofit/>
          </a:bodyPr>
          <a:lstStyle>
            <a:lvl1pPr marL="0" indent="0" algn="ctr">
              <a:buNone/>
              <a:defRPr sz="2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31" name="Text Placeholder 20"/>
          <p:cNvSpPr>
            <a:spLocks noGrp="1"/>
          </p:cNvSpPr>
          <p:nvPr>
            <p:ph type="body" sz="quarter" idx="30" hasCustomPrompt="1"/>
          </p:nvPr>
        </p:nvSpPr>
        <p:spPr>
          <a:xfrm>
            <a:off x="669242"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32" name="Text Placeholder 20"/>
          <p:cNvSpPr>
            <a:spLocks noGrp="1"/>
          </p:cNvSpPr>
          <p:nvPr>
            <p:ph type="body" sz="quarter" idx="31" hasCustomPrompt="1"/>
          </p:nvPr>
        </p:nvSpPr>
        <p:spPr>
          <a:xfrm>
            <a:off x="757253"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3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35"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6123320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Oval 3"/>
          <p:cNvSpPr/>
          <p:nvPr userDrawn="1"/>
        </p:nvSpPr>
        <p:spPr>
          <a:xfrm>
            <a:off x="304800" y="1752600"/>
            <a:ext cx="3472434" cy="347243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4038600" y="2667000"/>
            <a:ext cx="4800600" cy="304800"/>
          </a:xfrm>
          <a:prstGeom prst="rect">
            <a:avLst/>
          </a:prstGeom>
        </p:spPr>
        <p:txBody>
          <a:bodyPr anchor="ctr">
            <a:noAutofit/>
          </a:bodyPr>
          <a:lstStyle>
            <a:lvl1pPr marL="0" indent="0" algn="l">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6" name="Text Placeholder 20"/>
          <p:cNvSpPr>
            <a:spLocks noGrp="1"/>
          </p:cNvSpPr>
          <p:nvPr>
            <p:ph type="body" sz="quarter" idx="15" hasCustomPrompt="1"/>
          </p:nvPr>
        </p:nvSpPr>
        <p:spPr>
          <a:xfrm>
            <a:off x="4038600" y="3048000"/>
            <a:ext cx="4800600" cy="1489188"/>
          </a:xfrm>
          <a:prstGeom prst="rect">
            <a:avLst/>
          </a:prstGeom>
        </p:spPr>
        <p:txBody>
          <a:bodyPr anchor="t">
            <a:normAutofit/>
          </a:bodyPr>
          <a:lstStyle>
            <a:lvl1pPr marL="0" indent="0" algn="l">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470801" y="1922411"/>
            <a:ext cx="3125192" cy="3125192"/>
          </a:xfrm>
          <a:prstGeom prst="ellipse">
            <a:avLst/>
          </a:prstGeom>
        </p:spPr>
        <p:txBody>
          <a:bodyPr wrap="none" anchor="ctr"/>
          <a:lstStyle>
            <a:lvl1pPr marL="0" indent="0" algn="ctr">
              <a:buNone/>
              <a:defRPr sz="2000">
                <a:solidFill>
                  <a:schemeClr val="bg1">
                    <a:lumMod val="75000"/>
                  </a:schemeClr>
                </a:solidFill>
              </a:defRPr>
            </a:lvl1pPr>
          </a:lstStyle>
          <a:p>
            <a:r>
              <a:rPr lang="en-US" dirty="0" smtClean="0"/>
              <a:t>Icon Picture</a:t>
            </a:r>
            <a:endParaRPr lang="en-US" dirty="0"/>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9"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2802460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val 3"/>
          <p:cNvSpPr/>
          <p:nvPr userDrawn="1"/>
        </p:nvSpPr>
        <p:spPr>
          <a:xfrm>
            <a:off x="2595007" y="1600200"/>
            <a:ext cx="3819677" cy="3819677"/>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5334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6" name="Text Placeholder 20"/>
          <p:cNvSpPr>
            <a:spLocks noGrp="1"/>
          </p:cNvSpPr>
          <p:nvPr>
            <p:ph type="body" sz="quarter" idx="15" hasCustomPrompt="1"/>
          </p:nvPr>
        </p:nvSpPr>
        <p:spPr>
          <a:xfrm>
            <a:off x="5334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2778370" y="1791183"/>
            <a:ext cx="3437711" cy="3437711"/>
          </a:xfrm>
          <a:prstGeom prst="ellipse">
            <a:avLst/>
          </a:prstGeom>
        </p:spPr>
        <p:txBody>
          <a:bodyPr wrap="none" anchor="ctr"/>
          <a:lstStyle>
            <a:lvl1pPr marL="0" indent="0" algn="ctr">
              <a:buNone/>
              <a:defRPr sz="1800">
                <a:solidFill>
                  <a:schemeClr val="bg1">
                    <a:lumMod val="75000"/>
                  </a:schemeClr>
                </a:solidFill>
              </a:defRPr>
            </a:lvl1pPr>
          </a:lstStyle>
          <a:p>
            <a:r>
              <a:rPr lang="en-US" dirty="0" smtClean="0"/>
              <a:t>Icon Picture</a:t>
            </a:r>
            <a:endParaRPr lang="en-US" dirty="0"/>
          </a:p>
        </p:txBody>
      </p:sp>
      <p:sp>
        <p:nvSpPr>
          <p:cNvPr id="8" name="Text Placeholder 20"/>
          <p:cNvSpPr>
            <a:spLocks noGrp="1"/>
          </p:cNvSpPr>
          <p:nvPr>
            <p:ph type="body" sz="quarter" idx="24" hasCustomPrompt="1"/>
          </p:nvPr>
        </p:nvSpPr>
        <p:spPr>
          <a:xfrm>
            <a:off x="67056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9" name="Text Placeholder 20"/>
          <p:cNvSpPr>
            <a:spLocks noGrp="1"/>
          </p:cNvSpPr>
          <p:nvPr>
            <p:ph type="body" sz="quarter" idx="25" hasCustomPrompt="1"/>
          </p:nvPr>
        </p:nvSpPr>
        <p:spPr>
          <a:xfrm>
            <a:off x="67056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2"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5248385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60960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9" name="Rectangle 8"/>
          <p:cNvSpPr/>
          <p:nvPr userDrawn="1"/>
        </p:nvSpPr>
        <p:spPr>
          <a:xfrm>
            <a:off x="609600" y="4572000"/>
            <a:ext cx="3688080"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0" name="Text Placeholder 20"/>
          <p:cNvSpPr>
            <a:spLocks noGrp="1"/>
          </p:cNvSpPr>
          <p:nvPr>
            <p:ph type="body" sz="quarter" idx="11" hasCustomPrompt="1"/>
          </p:nvPr>
        </p:nvSpPr>
        <p:spPr>
          <a:xfrm>
            <a:off x="60960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11" name="Picture Placeholder 5"/>
          <p:cNvSpPr>
            <a:spLocks noGrp="1"/>
          </p:cNvSpPr>
          <p:nvPr>
            <p:ph type="pic" sz="quarter" idx="17"/>
          </p:nvPr>
        </p:nvSpPr>
        <p:spPr>
          <a:xfrm>
            <a:off x="455676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12" name="Rectangle 11"/>
          <p:cNvSpPr/>
          <p:nvPr userDrawn="1"/>
        </p:nvSpPr>
        <p:spPr>
          <a:xfrm>
            <a:off x="4556760" y="4572000"/>
            <a:ext cx="3688080" cy="4572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3" name="Text Placeholder 20"/>
          <p:cNvSpPr>
            <a:spLocks noGrp="1"/>
          </p:cNvSpPr>
          <p:nvPr>
            <p:ph type="body" sz="quarter" idx="18" hasCustomPrompt="1"/>
          </p:nvPr>
        </p:nvSpPr>
        <p:spPr>
          <a:xfrm>
            <a:off x="455676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0350858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val 3"/>
          <p:cNvSpPr/>
          <p:nvPr userDrawn="1"/>
        </p:nvSpPr>
        <p:spPr>
          <a:xfrm>
            <a:off x="5181600" y="1717425"/>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35" hasCustomPrompt="1"/>
          </p:nvPr>
        </p:nvSpPr>
        <p:spPr>
          <a:xfrm>
            <a:off x="6377152" y="1901829"/>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6" name="Text Placeholder 20"/>
          <p:cNvSpPr>
            <a:spLocks noGrp="1"/>
          </p:cNvSpPr>
          <p:nvPr>
            <p:ph type="body" sz="quarter" idx="36" hasCustomPrompt="1"/>
          </p:nvPr>
        </p:nvSpPr>
        <p:spPr>
          <a:xfrm>
            <a:off x="6377152" y="31927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37" hasCustomPrompt="1"/>
          </p:nvPr>
        </p:nvSpPr>
        <p:spPr>
          <a:xfrm>
            <a:off x="5236921" y="1772746"/>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8" name="Oval 7"/>
          <p:cNvSpPr/>
          <p:nvPr userDrawn="1"/>
        </p:nvSpPr>
        <p:spPr>
          <a:xfrm>
            <a:off x="5181600" y="30083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0"/>
          <p:cNvSpPr>
            <a:spLocks noGrp="1"/>
          </p:cNvSpPr>
          <p:nvPr>
            <p:ph type="body" sz="quarter" idx="38" hasCustomPrompt="1"/>
          </p:nvPr>
        </p:nvSpPr>
        <p:spPr>
          <a:xfrm>
            <a:off x="6377152" y="44881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Picture Placeholder 33"/>
          <p:cNvSpPr>
            <a:spLocks noGrp="1"/>
          </p:cNvSpPr>
          <p:nvPr>
            <p:ph type="pic" sz="quarter" idx="39" hasCustomPrompt="1"/>
          </p:nvPr>
        </p:nvSpPr>
        <p:spPr>
          <a:xfrm>
            <a:off x="5236921" y="30636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1" name="Oval 10"/>
          <p:cNvSpPr/>
          <p:nvPr userDrawn="1"/>
        </p:nvSpPr>
        <p:spPr>
          <a:xfrm>
            <a:off x="5181600" y="43037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3"/>
          <p:cNvSpPr>
            <a:spLocks noGrp="1"/>
          </p:cNvSpPr>
          <p:nvPr>
            <p:ph type="pic" sz="quarter" idx="40" hasCustomPrompt="1"/>
          </p:nvPr>
        </p:nvSpPr>
        <p:spPr>
          <a:xfrm>
            <a:off x="5236921" y="43590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3" name="Chart Placeholder 4"/>
          <p:cNvSpPr>
            <a:spLocks noGrp="1"/>
          </p:cNvSpPr>
          <p:nvPr>
            <p:ph type="chart" sz="quarter" idx="41" hasCustomPrompt="1"/>
          </p:nvPr>
        </p:nvSpPr>
        <p:spPr>
          <a:xfrm>
            <a:off x="381000" y="838200"/>
            <a:ext cx="4495800" cy="5486400"/>
          </a:xfrm>
          <a:prstGeom prst="rect">
            <a:avLst/>
          </a:prstGeom>
        </p:spPr>
        <p:txBody>
          <a:bodyPr anchor="ctr"/>
          <a:lstStyle>
            <a:lvl1pPr marL="0" indent="0" algn="ctr">
              <a:buNone/>
              <a:defRPr sz="2000"/>
            </a:lvl1pPr>
          </a:lstStyle>
          <a:p>
            <a:r>
              <a:rPr lang="en-US" dirty="0" smtClean="0"/>
              <a:t>Chart/Graph</a:t>
            </a:r>
            <a:endParaRPr lang="en-US" dirty="0"/>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930363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val 3"/>
          <p:cNvSpPr/>
          <p:nvPr userDrawn="1"/>
        </p:nvSpPr>
        <p:spPr>
          <a:xfrm>
            <a:off x="975360"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0"/>
          <p:cNvSpPr>
            <a:spLocks noGrp="1"/>
          </p:cNvSpPr>
          <p:nvPr>
            <p:ph type="body" sz="quarter" idx="15" hasCustomPrompt="1"/>
          </p:nvPr>
        </p:nvSpPr>
        <p:spPr>
          <a:xfrm>
            <a:off x="210693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6" name="Text Placeholder 20"/>
          <p:cNvSpPr>
            <a:spLocks noGrp="1"/>
          </p:cNvSpPr>
          <p:nvPr>
            <p:ph type="body" sz="quarter" idx="16" hasCustomPrompt="1"/>
          </p:nvPr>
        </p:nvSpPr>
        <p:spPr>
          <a:xfrm>
            <a:off x="210693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1025652"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8" name="Oval 7"/>
          <p:cNvSpPr/>
          <p:nvPr userDrawn="1"/>
        </p:nvSpPr>
        <p:spPr>
          <a:xfrm>
            <a:off x="975360"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0"/>
          <p:cNvSpPr>
            <a:spLocks noGrp="1"/>
          </p:cNvSpPr>
          <p:nvPr>
            <p:ph type="body" sz="quarter" idx="27" hasCustomPrompt="1"/>
          </p:nvPr>
        </p:nvSpPr>
        <p:spPr>
          <a:xfrm>
            <a:off x="210693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Picture Placeholder 33"/>
          <p:cNvSpPr>
            <a:spLocks noGrp="1"/>
          </p:cNvSpPr>
          <p:nvPr>
            <p:ph type="pic" sz="quarter" idx="31" hasCustomPrompt="1"/>
          </p:nvPr>
        </p:nvSpPr>
        <p:spPr>
          <a:xfrm>
            <a:off x="1025652"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1" name="Oval 10"/>
          <p:cNvSpPr/>
          <p:nvPr userDrawn="1"/>
        </p:nvSpPr>
        <p:spPr>
          <a:xfrm>
            <a:off x="975360"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33"/>
          <p:cNvSpPr>
            <a:spLocks noGrp="1"/>
          </p:cNvSpPr>
          <p:nvPr>
            <p:ph type="pic" sz="quarter" idx="34" hasCustomPrompt="1"/>
          </p:nvPr>
        </p:nvSpPr>
        <p:spPr>
          <a:xfrm>
            <a:off x="1025652"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3" name="Oval 12"/>
          <p:cNvSpPr/>
          <p:nvPr userDrawn="1"/>
        </p:nvSpPr>
        <p:spPr>
          <a:xfrm>
            <a:off x="4674108"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0"/>
          <p:cNvSpPr>
            <a:spLocks noGrp="1"/>
          </p:cNvSpPr>
          <p:nvPr>
            <p:ph type="body" sz="quarter" idx="35" hasCustomPrompt="1"/>
          </p:nvPr>
        </p:nvSpPr>
        <p:spPr>
          <a:xfrm>
            <a:off x="579120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5" name="Text Placeholder 20"/>
          <p:cNvSpPr>
            <a:spLocks noGrp="1"/>
          </p:cNvSpPr>
          <p:nvPr>
            <p:ph type="body" sz="quarter" idx="36" hasCustomPrompt="1"/>
          </p:nvPr>
        </p:nvSpPr>
        <p:spPr>
          <a:xfrm>
            <a:off x="579120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6" name="Picture Placeholder 33"/>
          <p:cNvSpPr>
            <a:spLocks noGrp="1"/>
          </p:cNvSpPr>
          <p:nvPr>
            <p:ph type="pic" sz="quarter" idx="37" hasCustomPrompt="1"/>
          </p:nvPr>
        </p:nvSpPr>
        <p:spPr>
          <a:xfrm>
            <a:off x="4724400"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7" name="Oval 16"/>
          <p:cNvSpPr/>
          <p:nvPr userDrawn="1"/>
        </p:nvSpPr>
        <p:spPr>
          <a:xfrm>
            <a:off x="4674108"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0"/>
          <p:cNvSpPr>
            <a:spLocks noGrp="1"/>
          </p:cNvSpPr>
          <p:nvPr>
            <p:ph type="body" sz="quarter" idx="38" hasCustomPrompt="1"/>
          </p:nvPr>
        </p:nvSpPr>
        <p:spPr>
          <a:xfrm>
            <a:off x="579120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9" name="Picture Placeholder 33"/>
          <p:cNvSpPr>
            <a:spLocks noGrp="1"/>
          </p:cNvSpPr>
          <p:nvPr>
            <p:ph type="pic" sz="quarter" idx="39" hasCustomPrompt="1"/>
          </p:nvPr>
        </p:nvSpPr>
        <p:spPr>
          <a:xfrm>
            <a:off x="4724400"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0" name="Oval 19"/>
          <p:cNvSpPr/>
          <p:nvPr userDrawn="1"/>
        </p:nvSpPr>
        <p:spPr>
          <a:xfrm>
            <a:off x="4674108"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33"/>
          <p:cNvSpPr>
            <a:spLocks noGrp="1"/>
          </p:cNvSpPr>
          <p:nvPr>
            <p:ph type="pic" sz="quarter" idx="40" hasCustomPrompt="1"/>
          </p:nvPr>
        </p:nvSpPr>
        <p:spPr>
          <a:xfrm>
            <a:off x="4724400"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2" name="Text Placeholder 6"/>
          <p:cNvSpPr>
            <a:spLocks noGrp="1"/>
          </p:cNvSpPr>
          <p:nvPr>
            <p:ph type="body" sz="quarter" idx="12" hasCustomPrompt="1"/>
          </p:nvPr>
        </p:nvSpPr>
        <p:spPr>
          <a:xfrm>
            <a:off x="548640" y="914400"/>
            <a:ext cx="8046720" cy="502920"/>
          </a:xfrm>
          <a:prstGeom prst="rect">
            <a:avLst/>
          </a:prstGeom>
        </p:spPr>
        <p:txBody>
          <a:bodyPr anchor="ctr"/>
          <a:lstStyle>
            <a:lvl1pPr marL="0" indent="0" algn="ctr">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Key Takeaway Statement</a:t>
            </a:r>
            <a:endParaRPr lang="en-US" dirty="0"/>
          </a:p>
        </p:txBody>
      </p:sp>
      <p:sp>
        <p:nvSpPr>
          <p:cNvPr id="23"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24"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89289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val 3"/>
          <p:cNvSpPr/>
          <p:nvPr userDrawn="1"/>
        </p:nvSpPr>
        <p:spPr>
          <a:xfrm>
            <a:off x="2595007" y="1600200"/>
            <a:ext cx="3819677" cy="3819677"/>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5334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6" name="Text Placeholder 20"/>
          <p:cNvSpPr>
            <a:spLocks noGrp="1"/>
          </p:cNvSpPr>
          <p:nvPr>
            <p:ph type="body" sz="quarter" idx="15" hasCustomPrompt="1"/>
          </p:nvPr>
        </p:nvSpPr>
        <p:spPr>
          <a:xfrm>
            <a:off x="5334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2778370" y="1791183"/>
            <a:ext cx="3437711" cy="3437711"/>
          </a:xfrm>
          <a:prstGeom prst="ellipse">
            <a:avLst/>
          </a:prstGeom>
        </p:spPr>
        <p:txBody>
          <a:bodyPr wrap="none" anchor="ctr"/>
          <a:lstStyle>
            <a:lvl1pPr marL="0" indent="0" algn="ctr">
              <a:buNone/>
              <a:defRPr sz="1800">
                <a:solidFill>
                  <a:schemeClr val="bg1">
                    <a:lumMod val="75000"/>
                  </a:schemeClr>
                </a:solidFill>
              </a:defRPr>
            </a:lvl1pPr>
          </a:lstStyle>
          <a:p>
            <a:r>
              <a:rPr lang="en-US" dirty="0" smtClean="0"/>
              <a:t>Icon Picture</a:t>
            </a:r>
            <a:endParaRPr lang="en-US" dirty="0"/>
          </a:p>
        </p:txBody>
      </p:sp>
      <p:sp>
        <p:nvSpPr>
          <p:cNvPr id="8" name="Text Placeholder 20"/>
          <p:cNvSpPr>
            <a:spLocks noGrp="1"/>
          </p:cNvSpPr>
          <p:nvPr>
            <p:ph type="body" sz="quarter" idx="24" hasCustomPrompt="1"/>
          </p:nvPr>
        </p:nvSpPr>
        <p:spPr>
          <a:xfrm>
            <a:off x="67056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9" name="Text Placeholder 20"/>
          <p:cNvSpPr>
            <a:spLocks noGrp="1"/>
          </p:cNvSpPr>
          <p:nvPr>
            <p:ph type="body" sz="quarter" idx="25" hasCustomPrompt="1"/>
          </p:nvPr>
        </p:nvSpPr>
        <p:spPr>
          <a:xfrm>
            <a:off x="67056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2"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0330710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5" name="Oval 4"/>
          <p:cNvSpPr/>
          <p:nvPr userDrawn="1"/>
        </p:nvSpPr>
        <p:spPr>
          <a:xfrm>
            <a:off x="754380" y="123063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2964180" y="1230630"/>
            <a:ext cx="1005840" cy="1005840"/>
          </a:xfrm>
          <a:prstGeom prst="ellipse">
            <a:avLst/>
          </a:prstGeom>
          <a:ln>
            <a:solidFill>
              <a:schemeClr val="tx1">
                <a:lumMod val="10000"/>
                <a:lumOff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Oval 6"/>
          <p:cNvSpPr/>
          <p:nvPr userDrawn="1"/>
        </p:nvSpPr>
        <p:spPr>
          <a:xfrm>
            <a:off x="5173980" y="1230630"/>
            <a:ext cx="1005840" cy="1005840"/>
          </a:xfrm>
          <a:prstGeom prst="ellipse">
            <a:avLst/>
          </a:prstGeom>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Oval 7"/>
          <p:cNvSpPr/>
          <p:nvPr userDrawn="1"/>
        </p:nvSpPr>
        <p:spPr>
          <a:xfrm>
            <a:off x="7383780" y="1230630"/>
            <a:ext cx="1005840" cy="1005840"/>
          </a:xfrm>
          <a:prstGeom prst="ellipse">
            <a:avLst/>
          </a:prstGeom>
          <a:ln>
            <a:solidFill>
              <a:schemeClr val="tx1">
                <a:lumMod val="10000"/>
                <a:lumOff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 Placeholder 20"/>
          <p:cNvSpPr>
            <a:spLocks noGrp="1"/>
          </p:cNvSpPr>
          <p:nvPr>
            <p:ph type="body" sz="quarter" idx="11" hasCustomPrompt="1"/>
          </p:nvPr>
        </p:nvSpPr>
        <p:spPr>
          <a:xfrm>
            <a:off x="27487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0" name="Text Placeholder 20"/>
          <p:cNvSpPr>
            <a:spLocks noGrp="1"/>
          </p:cNvSpPr>
          <p:nvPr>
            <p:ph type="body" sz="quarter" idx="12" hasCustomPrompt="1"/>
          </p:nvPr>
        </p:nvSpPr>
        <p:spPr>
          <a:xfrm>
            <a:off x="25075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1" name="Text Placeholder 20"/>
          <p:cNvSpPr>
            <a:spLocks noGrp="1"/>
          </p:cNvSpPr>
          <p:nvPr>
            <p:ph type="body" sz="quarter" idx="13" hasCustomPrompt="1"/>
          </p:nvPr>
        </p:nvSpPr>
        <p:spPr>
          <a:xfrm>
            <a:off x="47173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2" name="Text Placeholder 20"/>
          <p:cNvSpPr>
            <a:spLocks noGrp="1"/>
          </p:cNvSpPr>
          <p:nvPr>
            <p:ph type="body" sz="quarter" idx="14" hasCustomPrompt="1"/>
          </p:nvPr>
        </p:nvSpPr>
        <p:spPr>
          <a:xfrm>
            <a:off x="69271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3" name="Text Placeholder 20"/>
          <p:cNvSpPr>
            <a:spLocks noGrp="1"/>
          </p:cNvSpPr>
          <p:nvPr>
            <p:ph type="body" sz="quarter" idx="15" hasCustomPrompt="1"/>
          </p:nvPr>
        </p:nvSpPr>
        <p:spPr>
          <a:xfrm>
            <a:off x="27487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4" name="Text Placeholder 20"/>
          <p:cNvSpPr>
            <a:spLocks noGrp="1"/>
          </p:cNvSpPr>
          <p:nvPr>
            <p:ph type="body" sz="quarter" idx="16" hasCustomPrompt="1"/>
          </p:nvPr>
        </p:nvSpPr>
        <p:spPr>
          <a:xfrm>
            <a:off x="25075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5" name="Text Placeholder 20"/>
          <p:cNvSpPr>
            <a:spLocks noGrp="1"/>
          </p:cNvSpPr>
          <p:nvPr>
            <p:ph type="body" sz="quarter" idx="17" hasCustomPrompt="1"/>
          </p:nvPr>
        </p:nvSpPr>
        <p:spPr>
          <a:xfrm>
            <a:off x="47173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6" name="Text Placeholder 20"/>
          <p:cNvSpPr>
            <a:spLocks noGrp="1"/>
          </p:cNvSpPr>
          <p:nvPr>
            <p:ph type="body" sz="quarter" idx="18" hasCustomPrompt="1"/>
          </p:nvPr>
        </p:nvSpPr>
        <p:spPr>
          <a:xfrm>
            <a:off x="69271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7" name="Picture Placeholder 33"/>
          <p:cNvSpPr>
            <a:spLocks noGrp="1"/>
          </p:cNvSpPr>
          <p:nvPr>
            <p:ph type="pic" sz="quarter" idx="23" hasCustomPrompt="1"/>
          </p:nvPr>
        </p:nvSpPr>
        <p:spPr>
          <a:xfrm>
            <a:off x="79705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8" name="Picture Placeholder 33"/>
          <p:cNvSpPr>
            <a:spLocks noGrp="1"/>
          </p:cNvSpPr>
          <p:nvPr>
            <p:ph type="pic" sz="quarter" idx="24" hasCustomPrompt="1"/>
          </p:nvPr>
        </p:nvSpPr>
        <p:spPr>
          <a:xfrm>
            <a:off x="30144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9" name="Picture Placeholder 33"/>
          <p:cNvSpPr>
            <a:spLocks noGrp="1"/>
          </p:cNvSpPr>
          <p:nvPr>
            <p:ph type="pic" sz="quarter" idx="25" hasCustomPrompt="1"/>
          </p:nvPr>
        </p:nvSpPr>
        <p:spPr>
          <a:xfrm>
            <a:off x="52242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0" name="Picture Placeholder 33"/>
          <p:cNvSpPr>
            <a:spLocks noGrp="1"/>
          </p:cNvSpPr>
          <p:nvPr>
            <p:ph type="pic" sz="quarter" idx="26" hasCustomPrompt="1"/>
          </p:nvPr>
        </p:nvSpPr>
        <p:spPr>
          <a:xfrm>
            <a:off x="74340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1"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0435865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4"/>
          <p:cNvSpPr>
            <a:spLocks noGrp="1"/>
          </p:cNvSpPr>
          <p:nvPr>
            <p:ph type="tbl" sz="quarter" idx="11" hasCustomPrompt="1"/>
          </p:nvPr>
        </p:nvSpPr>
        <p:spPr>
          <a:xfrm>
            <a:off x="914400" y="895350"/>
            <a:ext cx="7315200" cy="4514850"/>
          </a:xfrm>
          <a:prstGeom prst="rect">
            <a:avLst/>
          </a:prstGeom>
        </p:spPr>
        <p:txBody>
          <a:bodyPr anchor="ctr"/>
          <a:lstStyle>
            <a:lvl1pPr marL="0" indent="0" algn="ctr">
              <a:buNone/>
              <a:defRPr sz="2400"/>
            </a:lvl1pPr>
          </a:lstStyle>
          <a:p>
            <a:r>
              <a:rPr lang="en-US" dirty="0" smtClean="0"/>
              <a:t>Table</a:t>
            </a:r>
            <a:endParaRPr lang="en-US" dirty="0"/>
          </a:p>
        </p:txBody>
      </p:sp>
      <p:sp>
        <p:nvSpPr>
          <p:cNvPr id="5" name="Text Placeholder 6"/>
          <p:cNvSpPr>
            <a:spLocks noGrp="1"/>
          </p:cNvSpPr>
          <p:nvPr>
            <p:ph type="body" sz="quarter" idx="12" hasCustomPrompt="1"/>
          </p:nvPr>
        </p:nvSpPr>
        <p:spPr>
          <a:xfrm>
            <a:off x="914400" y="5638800"/>
            <a:ext cx="7315200" cy="609600"/>
          </a:xfrm>
          <a:prstGeom prst="rect">
            <a:avLst/>
          </a:prstGeom>
        </p:spPr>
        <p:txBody>
          <a:bodyPr anchor="ct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Key Takeaway Statement</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065999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3" cy="6857994"/>
          </a:xfrm>
          <a:prstGeom prst="rect">
            <a:avLst/>
          </a:prstGeom>
        </p:spPr>
      </p:pic>
      <p:sp>
        <p:nvSpPr>
          <p:cNvPr id="5" name="Title 1"/>
          <p:cNvSpPr>
            <a:spLocks noGrp="1"/>
          </p:cNvSpPr>
          <p:nvPr>
            <p:ph type="title"/>
          </p:nvPr>
        </p:nvSpPr>
        <p:spPr>
          <a:xfrm>
            <a:off x="0" y="2895600"/>
            <a:ext cx="9144792" cy="666750"/>
          </a:xfrm>
        </p:spPr>
        <p:txBody>
          <a:bodyPr/>
          <a:lstStyle/>
          <a:p>
            <a:r>
              <a:rPr lang="en-US" smtClean="0"/>
              <a:t>Click to edit Master title style</a:t>
            </a:r>
            <a:endParaRPr lang="en-US"/>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5158295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2" cy="6857994"/>
          </a:xfrm>
          <a:prstGeom prst="rect">
            <a:avLst/>
          </a:prstGeom>
        </p:spPr>
      </p:pic>
      <p:sp>
        <p:nvSpPr>
          <p:cNvPr id="5" name="Title 1"/>
          <p:cNvSpPr>
            <a:spLocks noGrp="1"/>
          </p:cNvSpPr>
          <p:nvPr>
            <p:ph type="title"/>
          </p:nvPr>
        </p:nvSpPr>
        <p:spPr>
          <a:xfrm>
            <a:off x="0" y="2895600"/>
            <a:ext cx="9144792" cy="666750"/>
          </a:xfrm>
        </p:spPr>
        <p:txBody>
          <a:bodyPr/>
          <a:lstStyle/>
          <a:p>
            <a:r>
              <a:rPr lang="en-US" smtClean="0"/>
              <a:t>Click to edit Master title style</a:t>
            </a:r>
            <a:endParaRPr lang="en-US"/>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7094700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2" cy="6857994"/>
          </a:xfrm>
          <a:prstGeom prst="rect">
            <a:avLst/>
          </a:prstGeom>
        </p:spPr>
      </p:pic>
      <p:sp>
        <p:nvSpPr>
          <p:cNvPr id="5" name="Title 1"/>
          <p:cNvSpPr>
            <a:spLocks noGrp="1"/>
          </p:cNvSpPr>
          <p:nvPr>
            <p:ph type="title"/>
          </p:nvPr>
        </p:nvSpPr>
        <p:spPr>
          <a:xfrm>
            <a:off x="0" y="2895600"/>
            <a:ext cx="9144792" cy="666750"/>
          </a:xfrm>
        </p:spPr>
        <p:txBody>
          <a:bodyPr/>
          <a:lstStyle/>
          <a:p>
            <a:r>
              <a:rPr lang="en-US" smtClean="0"/>
              <a:t>Click to edit Master title style</a:t>
            </a:r>
            <a:endParaRPr lang="en-US"/>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63672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60960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9" name="Rectangle 8"/>
          <p:cNvSpPr/>
          <p:nvPr userDrawn="1"/>
        </p:nvSpPr>
        <p:spPr>
          <a:xfrm>
            <a:off x="609600" y="4572000"/>
            <a:ext cx="3688080"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0" name="Text Placeholder 20"/>
          <p:cNvSpPr>
            <a:spLocks noGrp="1"/>
          </p:cNvSpPr>
          <p:nvPr>
            <p:ph type="body" sz="quarter" idx="11" hasCustomPrompt="1"/>
          </p:nvPr>
        </p:nvSpPr>
        <p:spPr>
          <a:xfrm>
            <a:off x="60960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11" name="Picture Placeholder 5"/>
          <p:cNvSpPr>
            <a:spLocks noGrp="1"/>
          </p:cNvSpPr>
          <p:nvPr>
            <p:ph type="pic" sz="quarter" idx="17"/>
          </p:nvPr>
        </p:nvSpPr>
        <p:spPr>
          <a:xfrm>
            <a:off x="455676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12" name="Rectangle 11"/>
          <p:cNvSpPr/>
          <p:nvPr userDrawn="1"/>
        </p:nvSpPr>
        <p:spPr>
          <a:xfrm>
            <a:off x="4556760" y="4572000"/>
            <a:ext cx="3688080" cy="4572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3" name="Text Placeholder 20"/>
          <p:cNvSpPr>
            <a:spLocks noGrp="1"/>
          </p:cNvSpPr>
          <p:nvPr>
            <p:ph type="body" sz="quarter" idx="18" hasCustomPrompt="1"/>
          </p:nvPr>
        </p:nvSpPr>
        <p:spPr>
          <a:xfrm>
            <a:off x="455676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1616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val 3"/>
          <p:cNvSpPr/>
          <p:nvPr userDrawn="1"/>
        </p:nvSpPr>
        <p:spPr>
          <a:xfrm>
            <a:off x="5181600" y="1717425"/>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35" hasCustomPrompt="1"/>
          </p:nvPr>
        </p:nvSpPr>
        <p:spPr>
          <a:xfrm>
            <a:off x="6377152" y="1901829"/>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6" name="Text Placeholder 20"/>
          <p:cNvSpPr>
            <a:spLocks noGrp="1"/>
          </p:cNvSpPr>
          <p:nvPr>
            <p:ph type="body" sz="quarter" idx="36" hasCustomPrompt="1"/>
          </p:nvPr>
        </p:nvSpPr>
        <p:spPr>
          <a:xfrm>
            <a:off x="6377152" y="31927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37" hasCustomPrompt="1"/>
          </p:nvPr>
        </p:nvSpPr>
        <p:spPr>
          <a:xfrm>
            <a:off x="5236921" y="1772746"/>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8" name="Oval 7"/>
          <p:cNvSpPr/>
          <p:nvPr userDrawn="1"/>
        </p:nvSpPr>
        <p:spPr>
          <a:xfrm>
            <a:off x="5181600" y="30083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0"/>
          <p:cNvSpPr>
            <a:spLocks noGrp="1"/>
          </p:cNvSpPr>
          <p:nvPr>
            <p:ph type="body" sz="quarter" idx="38" hasCustomPrompt="1"/>
          </p:nvPr>
        </p:nvSpPr>
        <p:spPr>
          <a:xfrm>
            <a:off x="6377152" y="44881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Picture Placeholder 33"/>
          <p:cNvSpPr>
            <a:spLocks noGrp="1"/>
          </p:cNvSpPr>
          <p:nvPr>
            <p:ph type="pic" sz="quarter" idx="39" hasCustomPrompt="1"/>
          </p:nvPr>
        </p:nvSpPr>
        <p:spPr>
          <a:xfrm>
            <a:off x="5236921" y="30636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1" name="Oval 10"/>
          <p:cNvSpPr/>
          <p:nvPr userDrawn="1"/>
        </p:nvSpPr>
        <p:spPr>
          <a:xfrm>
            <a:off x="5181600" y="43037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3"/>
          <p:cNvSpPr>
            <a:spLocks noGrp="1"/>
          </p:cNvSpPr>
          <p:nvPr>
            <p:ph type="pic" sz="quarter" idx="40" hasCustomPrompt="1"/>
          </p:nvPr>
        </p:nvSpPr>
        <p:spPr>
          <a:xfrm>
            <a:off x="5236921" y="43590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3" name="Chart Placeholder 4"/>
          <p:cNvSpPr>
            <a:spLocks noGrp="1"/>
          </p:cNvSpPr>
          <p:nvPr>
            <p:ph type="chart" sz="quarter" idx="41" hasCustomPrompt="1"/>
          </p:nvPr>
        </p:nvSpPr>
        <p:spPr>
          <a:xfrm>
            <a:off x="381000" y="838200"/>
            <a:ext cx="4495800" cy="5486400"/>
          </a:xfrm>
          <a:prstGeom prst="rect">
            <a:avLst/>
          </a:prstGeom>
        </p:spPr>
        <p:txBody>
          <a:bodyPr anchor="ctr"/>
          <a:lstStyle>
            <a:lvl1pPr marL="0" indent="0" algn="ctr">
              <a:buNone/>
              <a:defRPr sz="2000"/>
            </a:lvl1pPr>
          </a:lstStyle>
          <a:p>
            <a:r>
              <a:rPr lang="en-US" dirty="0" smtClean="0"/>
              <a:t>Chart/Graph</a:t>
            </a:r>
            <a:endParaRPr lang="en-US" dirty="0"/>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654336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val 3"/>
          <p:cNvSpPr/>
          <p:nvPr userDrawn="1"/>
        </p:nvSpPr>
        <p:spPr>
          <a:xfrm>
            <a:off x="975360"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0"/>
          <p:cNvSpPr>
            <a:spLocks noGrp="1"/>
          </p:cNvSpPr>
          <p:nvPr>
            <p:ph type="body" sz="quarter" idx="15" hasCustomPrompt="1"/>
          </p:nvPr>
        </p:nvSpPr>
        <p:spPr>
          <a:xfrm>
            <a:off x="210693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6" name="Text Placeholder 20"/>
          <p:cNvSpPr>
            <a:spLocks noGrp="1"/>
          </p:cNvSpPr>
          <p:nvPr>
            <p:ph type="body" sz="quarter" idx="16" hasCustomPrompt="1"/>
          </p:nvPr>
        </p:nvSpPr>
        <p:spPr>
          <a:xfrm>
            <a:off x="210693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1025652"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8" name="Oval 7"/>
          <p:cNvSpPr/>
          <p:nvPr userDrawn="1"/>
        </p:nvSpPr>
        <p:spPr>
          <a:xfrm>
            <a:off x="975360"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0"/>
          <p:cNvSpPr>
            <a:spLocks noGrp="1"/>
          </p:cNvSpPr>
          <p:nvPr>
            <p:ph type="body" sz="quarter" idx="27" hasCustomPrompt="1"/>
          </p:nvPr>
        </p:nvSpPr>
        <p:spPr>
          <a:xfrm>
            <a:off x="210693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Picture Placeholder 33"/>
          <p:cNvSpPr>
            <a:spLocks noGrp="1"/>
          </p:cNvSpPr>
          <p:nvPr>
            <p:ph type="pic" sz="quarter" idx="31" hasCustomPrompt="1"/>
          </p:nvPr>
        </p:nvSpPr>
        <p:spPr>
          <a:xfrm>
            <a:off x="1025652"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1" name="Oval 10"/>
          <p:cNvSpPr/>
          <p:nvPr userDrawn="1"/>
        </p:nvSpPr>
        <p:spPr>
          <a:xfrm>
            <a:off x="975360"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33"/>
          <p:cNvSpPr>
            <a:spLocks noGrp="1"/>
          </p:cNvSpPr>
          <p:nvPr>
            <p:ph type="pic" sz="quarter" idx="34" hasCustomPrompt="1"/>
          </p:nvPr>
        </p:nvSpPr>
        <p:spPr>
          <a:xfrm>
            <a:off x="1025652"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3" name="Oval 12"/>
          <p:cNvSpPr/>
          <p:nvPr userDrawn="1"/>
        </p:nvSpPr>
        <p:spPr>
          <a:xfrm>
            <a:off x="4674108"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0"/>
          <p:cNvSpPr>
            <a:spLocks noGrp="1"/>
          </p:cNvSpPr>
          <p:nvPr>
            <p:ph type="body" sz="quarter" idx="35" hasCustomPrompt="1"/>
          </p:nvPr>
        </p:nvSpPr>
        <p:spPr>
          <a:xfrm>
            <a:off x="579120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5" name="Text Placeholder 20"/>
          <p:cNvSpPr>
            <a:spLocks noGrp="1"/>
          </p:cNvSpPr>
          <p:nvPr>
            <p:ph type="body" sz="quarter" idx="36" hasCustomPrompt="1"/>
          </p:nvPr>
        </p:nvSpPr>
        <p:spPr>
          <a:xfrm>
            <a:off x="579120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6" name="Picture Placeholder 33"/>
          <p:cNvSpPr>
            <a:spLocks noGrp="1"/>
          </p:cNvSpPr>
          <p:nvPr>
            <p:ph type="pic" sz="quarter" idx="37" hasCustomPrompt="1"/>
          </p:nvPr>
        </p:nvSpPr>
        <p:spPr>
          <a:xfrm>
            <a:off x="4724400"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7" name="Oval 16"/>
          <p:cNvSpPr/>
          <p:nvPr userDrawn="1"/>
        </p:nvSpPr>
        <p:spPr>
          <a:xfrm>
            <a:off x="4674108"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0"/>
          <p:cNvSpPr>
            <a:spLocks noGrp="1"/>
          </p:cNvSpPr>
          <p:nvPr>
            <p:ph type="body" sz="quarter" idx="38" hasCustomPrompt="1"/>
          </p:nvPr>
        </p:nvSpPr>
        <p:spPr>
          <a:xfrm>
            <a:off x="579120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9" name="Picture Placeholder 33"/>
          <p:cNvSpPr>
            <a:spLocks noGrp="1"/>
          </p:cNvSpPr>
          <p:nvPr>
            <p:ph type="pic" sz="quarter" idx="39" hasCustomPrompt="1"/>
          </p:nvPr>
        </p:nvSpPr>
        <p:spPr>
          <a:xfrm>
            <a:off x="4724400"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0" name="Oval 19"/>
          <p:cNvSpPr/>
          <p:nvPr userDrawn="1"/>
        </p:nvSpPr>
        <p:spPr>
          <a:xfrm>
            <a:off x="4674108"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33"/>
          <p:cNvSpPr>
            <a:spLocks noGrp="1"/>
          </p:cNvSpPr>
          <p:nvPr>
            <p:ph type="pic" sz="quarter" idx="40" hasCustomPrompt="1"/>
          </p:nvPr>
        </p:nvSpPr>
        <p:spPr>
          <a:xfrm>
            <a:off x="4724400"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2" name="Text Placeholder 6"/>
          <p:cNvSpPr>
            <a:spLocks noGrp="1"/>
          </p:cNvSpPr>
          <p:nvPr>
            <p:ph type="body" sz="quarter" idx="12" hasCustomPrompt="1"/>
          </p:nvPr>
        </p:nvSpPr>
        <p:spPr>
          <a:xfrm>
            <a:off x="548640" y="914400"/>
            <a:ext cx="8046720" cy="502920"/>
          </a:xfrm>
          <a:prstGeom prst="rect">
            <a:avLst/>
          </a:prstGeom>
        </p:spPr>
        <p:txBody>
          <a:bodyPr anchor="ctr"/>
          <a:lstStyle>
            <a:lvl1pPr marL="0" indent="0" algn="ctr">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Key Takeaway Statement</a:t>
            </a:r>
            <a:endParaRPr lang="en-US" dirty="0"/>
          </a:p>
        </p:txBody>
      </p:sp>
      <p:sp>
        <p:nvSpPr>
          <p:cNvPr id="23"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24"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00479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5" name="Oval 4"/>
          <p:cNvSpPr/>
          <p:nvPr userDrawn="1"/>
        </p:nvSpPr>
        <p:spPr>
          <a:xfrm>
            <a:off x="754380" y="123063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2964180" y="1230630"/>
            <a:ext cx="1005840" cy="1005840"/>
          </a:xfrm>
          <a:prstGeom prst="ellipse">
            <a:avLst/>
          </a:prstGeom>
          <a:ln>
            <a:solidFill>
              <a:schemeClr val="tx1">
                <a:lumMod val="10000"/>
                <a:lumOff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Oval 6"/>
          <p:cNvSpPr/>
          <p:nvPr userDrawn="1"/>
        </p:nvSpPr>
        <p:spPr>
          <a:xfrm>
            <a:off x="5173980" y="1230630"/>
            <a:ext cx="1005840" cy="1005840"/>
          </a:xfrm>
          <a:prstGeom prst="ellipse">
            <a:avLst/>
          </a:prstGeom>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Oval 7"/>
          <p:cNvSpPr/>
          <p:nvPr userDrawn="1"/>
        </p:nvSpPr>
        <p:spPr>
          <a:xfrm>
            <a:off x="7383780" y="1230630"/>
            <a:ext cx="1005840" cy="1005840"/>
          </a:xfrm>
          <a:prstGeom prst="ellipse">
            <a:avLst/>
          </a:prstGeom>
          <a:ln>
            <a:solidFill>
              <a:schemeClr val="tx1">
                <a:lumMod val="10000"/>
                <a:lumOff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 Placeholder 20"/>
          <p:cNvSpPr>
            <a:spLocks noGrp="1"/>
          </p:cNvSpPr>
          <p:nvPr>
            <p:ph type="body" sz="quarter" idx="11" hasCustomPrompt="1"/>
          </p:nvPr>
        </p:nvSpPr>
        <p:spPr>
          <a:xfrm>
            <a:off x="27487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0" name="Text Placeholder 20"/>
          <p:cNvSpPr>
            <a:spLocks noGrp="1"/>
          </p:cNvSpPr>
          <p:nvPr>
            <p:ph type="body" sz="quarter" idx="12" hasCustomPrompt="1"/>
          </p:nvPr>
        </p:nvSpPr>
        <p:spPr>
          <a:xfrm>
            <a:off x="25075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1" name="Text Placeholder 20"/>
          <p:cNvSpPr>
            <a:spLocks noGrp="1"/>
          </p:cNvSpPr>
          <p:nvPr>
            <p:ph type="body" sz="quarter" idx="13" hasCustomPrompt="1"/>
          </p:nvPr>
        </p:nvSpPr>
        <p:spPr>
          <a:xfrm>
            <a:off x="47173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2" name="Text Placeholder 20"/>
          <p:cNvSpPr>
            <a:spLocks noGrp="1"/>
          </p:cNvSpPr>
          <p:nvPr>
            <p:ph type="body" sz="quarter" idx="14" hasCustomPrompt="1"/>
          </p:nvPr>
        </p:nvSpPr>
        <p:spPr>
          <a:xfrm>
            <a:off x="69271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3" name="Text Placeholder 20"/>
          <p:cNvSpPr>
            <a:spLocks noGrp="1"/>
          </p:cNvSpPr>
          <p:nvPr>
            <p:ph type="body" sz="quarter" idx="15" hasCustomPrompt="1"/>
          </p:nvPr>
        </p:nvSpPr>
        <p:spPr>
          <a:xfrm>
            <a:off x="27487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4" name="Text Placeholder 20"/>
          <p:cNvSpPr>
            <a:spLocks noGrp="1"/>
          </p:cNvSpPr>
          <p:nvPr>
            <p:ph type="body" sz="quarter" idx="16" hasCustomPrompt="1"/>
          </p:nvPr>
        </p:nvSpPr>
        <p:spPr>
          <a:xfrm>
            <a:off x="25075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5" name="Text Placeholder 20"/>
          <p:cNvSpPr>
            <a:spLocks noGrp="1"/>
          </p:cNvSpPr>
          <p:nvPr>
            <p:ph type="body" sz="quarter" idx="17" hasCustomPrompt="1"/>
          </p:nvPr>
        </p:nvSpPr>
        <p:spPr>
          <a:xfrm>
            <a:off x="47173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6" name="Text Placeholder 20"/>
          <p:cNvSpPr>
            <a:spLocks noGrp="1"/>
          </p:cNvSpPr>
          <p:nvPr>
            <p:ph type="body" sz="quarter" idx="18" hasCustomPrompt="1"/>
          </p:nvPr>
        </p:nvSpPr>
        <p:spPr>
          <a:xfrm>
            <a:off x="69271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7" name="Picture Placeholder 33"/>
          <p:cNvSpPr>
            <a:spLocks noGrp="1"/>
          </p:cNvSpPr>
          <p:nvPr>
            <p:ph type="pic" sz="quarter" idx="23" hasCustomPrompt="1"/>
          </p:nvPr>
        </p:nvSpPr>
        <p:spPr>
          <a:xfrm>
            <a:off x="79705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8" name="Picture Placeholder 33"/>
          <p:cNvSpPr>
            <a:spLocks noGrp="1"/>
          </p:cNvSpPr>
          <p:nvPr>
            <p:ph type="pic" sz="quarter" idx="24" hasCustomPrompt="1"/>
          </p:nvPr>
        </p:nvSpPr>
        <p:spPr>
          <a:xfrm>
            <a:off x="30144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9" name="Picture Placeholder 33"/>
          <p:cNvSpPr>
            <a:spLocks noGrp="1"/>
          </p:cNvSpPr>
          <p:nvPr>
            <p:ph type="pic" sz="quarter" idx="25" hasCustomPrompt="1"/>
          </p:nvPr>
        </p:nvSpPr>
        <p:spPr>
          <a:xfrm>
            <a:off x="52242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0" name="Picture Placeholder 33"/>
          <p:cNvSpPr>
            <a:spLocks noGrp="1"/>
          </p:cNvSpPr>
          <p:nvPr>
            <p:ph type="pic" sz="quarter" idx="26" hasCustomPrompt="1"/>
          </p:nvPr>
        </p:nvSpPr>
        <p:spPr>
          <a:xfrm>
            <a:off x="74340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1"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3311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4"/>
          <p:cNvSpPr>
            <a:spLocks noGrp="1"/>
          </p:cNvSpPr>
          <p:nvPr>
            <p:ph type="tbl" sz="quarter" idx="11" hasCustomPrompt="1"/>
          </p:nvPr>
        </p:nvSpPr>
        <p:spPr>
          <a:xfrm>
            <a:off x="914400" y="895350"/>
            <a:ext cx="7315200" cy="4514850"/>
          </a:xfrm>
          <a:prstGeom prst="rect">
            <a:avLst/>
          </a:prstGeom>
        </p:spPr>
        <p:txBody>
          <a:bodyPr anchor="ctr"/>
          <a:lstStyle>
            <a:lvl1pPr marL="0" indent="0" algn="ctr">
              <a:buNone/>
              <a:defRPr sz="2400"/>
            </a:lvl1pPr>
          </a:lstStyle>
          <a:p>
            <a:r>
              <a:rPr lang="en-US" dirty="0" smtClean="0"/>
              <a:t>Table</a:t>
            </a:r>
            <a:endParaRPr lang="en-US" dirty="0"/>
          </a:p>
        </p:txBody>
      </p:sp>
      <p:sp>
        <p:nvSpPr>
          <p:cNvPr id="5" name="Text Placeholder 6"/>
          <p:cNvSpPr>
            <a:spLocks noGrp="1"/>
          </p:cNvSpPr>
          <p:nvPr>
            <p:ph type="body" sz="quarter" idx="12" hasCustomPrompt="1"/>
          </p:nvPr>
        </p:nvSpPr>
        <p:spPr>
          <a:xfrm>
            <a:off x="914400" y="5638800"/>
            <a:ext cx="7315200" cy="609600"/>
          </a:xfrm>
          <a:prstGeom prst="rect">
            <a:avLst/>
          </a:prstGeom>
        </p:spPr>
        <p:txBody>
          <a:bodyPr anchor="ct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Key Takeaway Statement</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05383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5" name="Title 1"/>
          <p:cNvSpPr>
            <a:spLocks noGrp="1"/>
          </p:cNvSpPr>
          <p:nvPr>
            <p:ph type="title"/>
          </p:nvPr>
        </p:nvSpPr>
        <p:spPr>
          <a:xfrm>
            <a:off x="0" y="2895600"/>
            <a:ext cx="9144792" cy="666750"/>
          </a:xfrm>
        </p:spPr>
        <p:txBody>
          <a:bodyPr/>
          <a:lstStyle/>
          <a:p>
            <a:r>
              <a:rPr lang="en-US" smtClean="0"/>
              <a:t>Click to edit Master title style</a:t>
            </a:r>
            <a:endParaRPr lang="en-US"/>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860021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5" name="Title 1"/>
          <p:cNvSpPr>
            <a:spLocks noGrp="1"/>
          </p:cNvSpPr>
          <p:nvPr>
            <p:ph type="title"/>
          </p:nvPr>
        </p:nvSpPr>
        <p:spPr>
          <a:xfrm>
            <a:off x="0" y="2895600"/>
            <a:ext cx="9144792" cy="666750"/>
          </a:xfrm>
        </p:spPr>
        <p:txBody>
          <a:bodyPr/>
          <a:lstStyle/>
          <a:p>
            <a:r>
              <a:rPr lang="en-US" smtClean="0"/>
              <a:t>Click to edit Master title style</a:t>
            </a:r>
            <a:endParaRPr lang="en-US"/>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65910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5" name="Title 1"/>
          <p:cNvSpPr>
            <a:spLocks noGrp="1"/>
          </p:cNvSpPr>
          <p:nvPr>
            <p:ph type="title"/>
          </p:nvPr>
        </p:nvSpPr>
        <p:spPr>
          <a:xfrm>
            <a:off x="0" y="2895600"/>
            <a:ext cx="9144792" cy="666750"/>
          </a:xfrm>
        </p:spPr>
        <p:txBody>
          <a:bodyPr/>
          <a:lstStyle/>
          <a:p>
            <a:r>
              <a:rPr lang="en-US" smtClean="0"/>
              <a:t>Click to edit Master title style</a:t>
            </a:r>
            <a:endParaRPr lang="en-US"/>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41912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06963"/>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4645097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7" cy="6857997"/>
          </a:xfrm>
          <a:prstGeom prst="rect">
            <a:avLst/>
          </a:prstGeom>
        </p:spPr>
      </p:pic>
      <p:sp>
        <p:nvSpPr>
          <p:cNvPr id="10" name="Title 3"/>
          <p:cNvSpPr>
            <a:spLocks noGrp="1"/>
          </p:cNvSpPr>
          <p:nvPr>
            <p:ph type="title" hasCustomPrompt="1"/>
          </p:nvPr>
        </p:nvSpPr>
        <p:spPr>
          <a:xfrm>
            <a:off x="2819400" y="2892956"/>
            <a:ext cx="5715000" cy="1072088"/>
          </a:xfrm>
          <a:prstGeom prst="rect">
            <a:avLst/>
          </a:prstGeom>
        </p:spPr>
        <p:txBody>
          <a:bodyPr lIns="0" rIns="0" anchor="ctr">
            <a:normAutofit/>
          </a:bodyPr>
          <a:lstStyle>
            <a:lvl1pPr algn="l">
              <a:lnSpc>
                <a:spcPts val="4000"/>
              </a:lnSpc>
              <a:defRPr sz="4000" b="0" i="0" cap="all" baseline="0">
                <a:solidFill>
                  <a:schemeClr val="bg1"/>
                </a:solidFill>
                <a:latin typeface="+mn-lt"/>
              </a:defRPr>
            </a:lvl1pPr>
          </a:lstStyle>
          <a:p>
            <a:r>
              <a:rPr lang="en-US" dirty="0" smtClean="0"/>
              <a:t>Presentation </a:t>
            </a:r>
            <a:br>
              <a:rPr lang="en-US" dirty="0" smtClean="0"/>
            </a:br>
            <a:r>
              <a:rPr lang="en-US" dirty="0" smtClean="0"/>
              <a:t>Title</a:t>
            </a:r>
            <a:endParaRPr lang="en-US" dirty="0"/>
          </a:p>
        </p:txBody>
      </p:sp>
    </p:spTree>
    <p:extLst>
      <p:ext uri="{BB962C8B-B14F-4D97-AF65-F5344CB8AC3E}">
        <p14:creationId xmlns:p14="http://schemas.microsoft.com/office/powerpoint/2010/main" val="29216845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06963"/>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215479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8"/>
            <a:ext cx="4040188" cy="639762"/>
          </a:xfrm>
          <a:prstGeom prst="rect">
            <a:avLst/>
          </a:prstGeo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5000"/>
            <a:ext cx="4040188" cy="3951288"/>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5238"/>
            <a:ext cx="4041775" cy="639762"/>
          </a:xfrm>
          <a:prstGeom prst="rect">
            <a:avLst/>
          </a:prstGeom>
        </p:spPr>
        <p:txBody>
          <a:bodyPr lIns="0" t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l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0" name="Slide Number Placeholder 4"/>
          <p:cNvSpPr>
            <a:spLocks noGrp="1"/>
          </p:cNvSpPr>
          <p:nvPr>
            <p:ph type="sldNum" sz="quarter" idx="10"/>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107097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002952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14400"/>
            <a:ext cx="5111750" cy="5287963"/>
          </a:xfrm>
          <a:prstGeom prst="rect">
            <a:avLst/>
          </a:prstGeom>
        </p:spPr>
        <p:txBody>
          <a:bodyPr lIns="0" tIns="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87963"/>
          </a:xfrm>
          <a:prstGeom prst="rect">
            <a:avLst/>
          </a:prstGeo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602131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90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7800"/>
            <a:ext cx="5486400" cy="804862"/>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46488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67200" y="2184876"/>
            <a:ext cx="3962400" cy="2862322"/>
          </a:xfrm>
          <a:prstGeom prst="rect">
            <a:avLst/>
          </a:prstGeom>
        </p:spPr>
        <p:txBody>
          <a:bodyPr lIns="0" tIns="0">
            <a:normAutofit/>
          </a:bodyPr>
          <a:lstStyle>
            <a:lvl1pPr marL="0" indent="0">
              <a:lnSpc>
                <a:spcPct val="100000"/>
              </a:lnSpc>
              <a:spcBef>
                <a:spcPts val="1800"/>
              </a:spcBef>
              <a:buSzPct val="80000"/>
              <a:buNone/>
              <a:defRPr sz="1800" b="1" baseline="0">
                <a:solidFill>
                  <a:schemeClr val="tx1">
                    <a:lumMod val="90000"/>
                    <a:lumOff val="10000"/>
                  </a:schemeClr>
                </a:solidFill>
              </a:defRPr>
            </a:lvl1pPr>
            <a:lvl2pPr>
              <a:buSzPct val="80000"/>
              <a:defRPr sz="1600">
                <a:solidFill>
                  <a:schemeClr val="tx1">
                    <a:lumMod val="90000"/>
                    <a:lumOff val="10000"/>
                  </a:schemeClr>
                </a:solidFill>
              </a:defRPr>
            </a:lvl2pPr>
            <a:lvl3pPr>
              <a:buSzPct val="80000"/>
              <a:defRPr sz="1400">
                <a:solidFill>
                  <a:schemeClr val="tx1">
                    <a:lumMod val="90000"/>
                    <a:lumOff val="10000"/>
                  </a:schemeClr>
                </a:solidFill>
              </a:defRPr>
            </a:lvl3pPr>
            <a:lvl4pPr>
              <a:buSzPct val="80000"/>
              <a:defRPr sz="1200">
                <a:solidFill>
                  <a:schemeClr val="tx1">
                    <a:lumMod val="90000"/>
                    <a:lumOff val="10000"/>
                  </a:schemeClr>
                </a:solidFill>
              </a:defRPr>
            </a:lvl4pPr>
            <a:lvl5pPr>
              <a:buSzPct val="80000"/>
              <a:defRPr sz="1200">
                <a:solidFill>
                  <a:schemeClr val="tx1">
                    <a:lumMod val="90000"/>
                    <a:lumOff val="10000"/>
                  </a:schemeClr>
                </a:solidFill>
              </a:defRPr>
            </a:lvl5pPr>
          </a:lstStyle>
          <a:p>
            <a:pPr lvl="0"/>
            <a:r>
              <a:rPr lang="en-US" dirty="0" smtClean="0"/>
              <a:t>List 1</a:t>
            </a:r>
          </a:p>
          <a:p>
            <a:pPr lvl="0"/>
            <a:r>
              <a:rPr lang="en-US" dirty="0" smtClean="0"/>
              <a:t>List 2</a:t>
            </a:r>
          </a:p>
          <a:p>
            <a:pPr lvl="0"/>
            <a:r>
              <a:rPr lang="en-US" dirty="0" smtClean="0"/>
              <a:t>List 3</a:t>
            </a:r>
          </a:p>
          <a:p>
            <a:pPr lvl="0"/>
            <a:r>
              <a:rPr lang="en-US" dirty="0" smtClean="0"/>
              <a:t>List 4</a:t>
            </a:r>
          </a:p>
          <a:p>
            <a:pPr lvl="0"/>
            <a:r>
              <a:rPr lang="en-US" dirty="0" smtClean="0"/>
              <a:t>List 5</a:t>
            </a:r>
          </a:p>
          <a:p>
            <a:pPr lvl="0"/>
            <a:r>
              <a:rPr lang="en-US" dirty="0" smtClean="0"/>
              <a:t>List 6</a:t>
            </a:r>
          </a:p>
        </p:txBody>
      </p:sp>
      <p:grpSp>
        <p:nvGrpSpPr>
          <p:cNvPr id="5" name="Group 4"/>
          <p:cNvGrpSpPr/>
          <p:nvPr userDrawn="1"/>
        </p:nvGrpSpPr>
        <p:grpSpPr>
          <a:xfrm>
            <a:off x="3966591" y="2340314"/>
            <a:ext cx="83820" cy="2551447"/>
            <a:chOff x="3789716" y="1547653"/>
            <a:chExt cx="76200" cy="2395697"/>
          </a:xfrm>
        </p:grpSpPr>
        <p:cxnSp>
          <p:nvCxnSpPr>
            <p:cNvPr id="6" name="Straight Connector 5"/>
            <p:cNvCxnSpPr/>
            <p:nvPr/>
          </p:nvCxnSpPr>
          <p:spPr>
            <a:xfrm>
              <a:off x="3824253" y="1581150"/>
              <a:ext cx="0" cy="228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9716" y="1547653"/>
              <a:ext cx="76200" cy="2395697"/>
              <a:chOff x="3789716" y="1547653"/>
              <a:chExt cx="76200" cy="2395697"/>
            </a:xfrm>
          </p:grpSpPr>
          <p:sp>
            <p:nvSpPr>
              <p:cNvPr id="8" name="Oval 7"/>
              <p:cNvSpPr/>
              <p:nvPr/>
            </p:nvSpPr>
            <p:spPr>
              <a:xfrm>
                <a:off x="3789716" y="1547653"/>
                <a:ext cx="76200" cy="76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789716" y="2011552"/>
                <a:ext cx="76200" cy="762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89716" y="2475451"/>
                <a:ext cx="76200" cy="762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89716" y="2939350"/>
                <a:ext cx="76200" cy="762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89716" y="3403249"/>
                <a:ext cx="76200" cy="762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89716" y="3867150"/>
                <a:ext cx="76200" cy="76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p:cNvGrpSpPr/>
          <p:nvPr userDrawn="1"/>
        </p:nvGrpSpPr>
        <p:grpSpPr>
          <a:xfrm>
            <a:off x="604628" y="2152997"/>
            <a:ext cx="2926080" cy="2926080"/>
            <a:chOff x="604628" y="1271032"/>
            <a:chExt cx="2926080" cy="2926080"/>
          </a:xfrm>
        </p:grpSpPr>
        <p:sp>
          <p:nvSpPr>
            <p:cNvPr id="15" name="Oval 14"/>
            <p:cNvSpPr/>
            <p:nvPr/>
          </p:nvSpPr>
          <p:spPr>
            <a:xfrm>
              <a:off x="604628" y="1271032"/>
              <a:ext cx="2926080" cy="292608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737632" y="1404036"/>
              <a:ext cx="2660073" cy="2660073"/>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5"/>
          <p:cNvSpPr>
            <a:spLocks noGrp="1"/>
          </p:cNvSpPr>
          <p:nvPr>
            <p:ph type="pic" sz="quarter" idx="11"/>
          </p:nvPr>
        </p:nvSpPr>
        <p:spPr>
          <a:xfrm>
            <a:off x="737776" y="2286001"/>
            <a:ext cx="2659784" cy="2659785"/>
          </a:xfrm>
          <a:prstGeom prst="ellipse">
            <a:avLst/>
          </a:prstGeom>
        </p:spPr>
        <p:txBody>
          <a:bodyPr anchor="ctr"/>
          <a:lstStyle>
            <a:lvl1pPr marL="0" indent="0" algn="ctr">
              <a:buNone/>
              <a:defRPr sz="1600">
                <a:solidFill>
                  <a:schemeClr val="bg1">
                    <a:lumMod val="75000"/>
                  </a:schemeClr>
                </a:solidFill>
              </a:defRPr>
            </a:lvl1pPr>
          </a:lstStyle>
          <a:p>
            <a:endParaRPr lang="en-US" dirty="0"/>
          </a:p>
        </p:txBody>
      </p:sp>
      <p:sp>
        <p:nvSpPr>
          <p:cNvPr id="1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9"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020539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266700" y="2457450"/>
            <a:ext cx="1981200" cy="2819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userDrawn="1"/>
        </p:nvSpPr>
        <p:spPr>
          <a:xfrm>
            <a:off x="2476500" y="2457450"/>
            <a:ext cx="1981200" cy="2819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userDrawn="1"/>
        </p:nvSpPr>
        <p:spPr>
          <a:xfrm>
            <a:off x="4686300" y="2457450"/>
            <a:ext cx="1981200" cy="2819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userDrawn="1"/>
        </p:nvSpPr>
        <p:spPr>
          <a:xfrm>
            <a:off x="6896100" y="2457450"/>
            <a:ext cx="1981200" cy="2819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Rectangle 7"/>
          <p:cNvSpPr/>
          <p:nvPr userDrawn="1"/>
        </p:nvSpPr>
        <p:spPr>
          <a:xfrm>
            <a:off x="381000" y="481965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0800" y="4819650"/>
            <a:ext cx="1752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800600" y="4819650"/>
            <a:ext cx="1752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010400" y="4819650"/>
            <a:ext cx="17526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userDrawn="1"/>
        </p:nvSpPr>
        <p:spPr>
          <a:xfrm>
            <a:off x="800100" y="2000250"/>
            <a:ext cx="914400"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3009900" y="2000250"/>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p:cNvSpPr/>
          <p:nvPr userDrawn="1"/>
        </p:nvSpPr>
        <p:spPr>
          <a:xfrm>
            <a:off x="5219700" y="2000250"/>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Oval 14"/>
          <p:cNvSpPr/>
          <p:nvPr userDrawn="1"/>
        </p:nvSpPr>
        <p:spPr>
          <a:xfrm>
            <a:off x="7429500" y="2000250"/>
            <a:ext cx="914400" cy="9144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Text Placeholder 20"/>
          <p:cNvSpPr>
            <a:spLocks noGrp="1"/>
          </p:cNvSpPr>
          <p:nvPr>
            <p:ph type="body" sz="quarter" idx="11" hasCustomPrompt="1"/>
          </p:nvPr>
        </p:nvSpPr>
        <p:spPr>
          <a:xfrm>
            <a:off x="362108" y="3143250"/>
            <a:ext cx="1744663" cy="304800"/>
          </a:xfrm>
          <a:prstGeom prst="rect">
            <a:avLst/>
          </a:prstGeom>
        </p:spPr>
        <p:txBody>
          <a:bodyPr anchor="ctr">
            <a:normAutofit/>
          </a:bodyPr>
          <a:lstStyle>
            <a:lvl1pPr marL="0" indent="0" algn="ctr">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7" name="Text Placeholder 20"/>
          <p:cNvSpPr>
            <a:spLocks noGrp="1"/>
          </p:cNvSpPr>
          <p:nvPr>
            <p:ph type="body" sz="quarter" idx="12" hasCustomPrompt="1"/>
          </p:nvPr>
        </p:nvSpPr>
        <p:spPr>
          <a:xfrm>
            <a:off x="2594768" y="3143250"/>
            <a:ext cx="1744663" cy="304800"/>
          </a:xfrm>
          <a:prstGeom prst="rect">
            <a:avLst/>
          </a:prstGeom>
        </p:spPr>
        <p:txBody>
          <a:bodyPr anchor="ctr">
            <a:normAutofit/>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8" name="Text Placeholder 20"/>
          <p:cNvSpPr>
            <a:spLocks noGrp="1"/>
          </p:cNvSpPr>
          <p:nvPr>
            <p:ph type="body" sz="quarter" idx="13" hasCustomPrompt="1"/>
          </p:nvPr>
        </p:nvSpPr>
        <p:spPr>
          <a:xfrm>
            <a:off x="4804568" y="3143250"/>
            <a:ext cx="1744663" cy="304800"/>
          </a:xfrm>
          <a:prstGeom prst="rect">
            <a:avLst/>
          </a:prstGeom>
        </p:spPr>
        <p:txBody>
          <a:bodyPr anchor="ctr">
            <a:normAutofit/>
          </a:bodyPr>
          <a:lstStyle>
            <a:lvl1pPr marL="0" indent="0" algn="ct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9" name="Text Placeholder 20"/>
          <p:cNvSpPr>
            <a:spLocks noGrp="1"/>
          </p:cNvSpPr>
          <p:nvPr>
            <p:ph type="body" sz="quarter" idx="14" hasCustomPrompt="1"/>
          </p:nvPr>
        </p:nvSpPr>
        <p:spPr>
          <a:xfrm>
            <a:off x="7014368" y="3143250"/>
            <a:ext cx="1744663" cy="304800"/>
          </a:xfrm>
          <a:prstGeom prst="rect">
            <a:avLst/>
          </a:prstGeom>
        </p:spPr>
        <p:txBody>
          <a:bodyPr anchor="ctr">
            <a:normAutofit/>
          </a:bodyPr>
          <a:lstStyle>
            <a:lvl1pPr marL="0" indent="0" algn="ctr">
              <a:buNone/>
              <a:defRPr sz="18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20" name="Text Placeholder 20"/>
          <p:cNvSpPr>
            <a:spLocks noGrp="1"/>
          </p:cNvSpPr>
          <p:nvPr>
            <p:ph type="body" sz="quarter" idx="15" hasCustomPrompt="1"/>
          </p:nvPr>
        </p:nvSpPr>
        <p:spPr>
          <a:xfrm>
            <a:off x="36210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1" name="Text Placeholder 20"/>
          <p:cNvSpPr>
            <a:spLocks noGrp="1"/>
          </p:cNvSpPr>
          <p:nvPr>
            <p:ph type="body" sz="quarter" idx="16" hasCustomPrompt="1"/>
          </p:nvPr>
        </p:nvSpPr>
        <p:spPr>
          <a:xfrm>
            <a:off x="25947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2" name="Text Placeholder 20"/>
          <p:cNvSpPr>
            <a:spLocks noGrp="1"/>
          </p:cNvSpPr>
          <p:nvPr>
            <p:ph type="body" sz="quarter" idx="17" hasCustomPrompt="1"/>
          </p:nvPr>
        </p:nvSpPr>
        <p:spPr>
          <a:xfrm>
            <a:off x="48045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3" name="Text Placeholder 20"/>
          <p:cNvSpPr>
            <a:spLocks noGrp="1"/>
          </p:cNvSpPr>
          <p:nvPr>
            <p:ph type="body" sz="quarter" idx="18" hasCustomPrompt="1"/>
          </p:nvPr>
        </p:nvSpPr>
        <p:spPr>
          <a:xfrm>
            <a:off x="70143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4" name="Text Placeholder 20"/>
          <p:cNvSpPr>
            <a:spLocks noGrp="1"/>
          </p:cNvSpPr>
          <p:nvPr>
            <p:ph type="body" sz="quarter" idx="19" hasCustomPrompt="1"/>
          </p:nvPr>
        </p:nvSpPr>
        <p:spPr>
          <a:xfrm>
            <a:off x="36607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5" name="Text Placeholder 20"/>
          <p:cNvSpPr>
            <a:spLocks noGrp="1"/>
          </p:cNvSpPr>
          <p:nvPr>
            <p:ph type="body" sz="quarter" idx="20" hasCustomPrompt="1"/>
          </p:nvPr>
        </p:nvSpPr>
        <p:spPr>
          <a:xfrm>
            <a:off x="25987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6" name="Text Placeholder 20"/>
          <p:cNvSpPr>
            <a:spLocks noGrp="1"/>
          </p:cNvSpPr>
          <p:nvPr>
            <p:ph type="body" sz="quarter" idx="21" hasCustomPrompt="1"/>
          </p:nvPr>
        </p:nvSpPr>
        <p:spPr>
          <a:xfrm>
            <a:off x="48085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7" name="Text Placeholder 20"/>
          <p:cNvSpPr>
            <a:spLocks noGrp="1"/>
          </p:cNvSpPr>
          <p:nvPr>
            <p:ph type="body" sz="quarter" idx="22" hasCustomPrompt="1"/>
          </p:nvPr>
        </p:nvSpPr>
        <p:spPr>
          <a:xfrm>
            <a:off x="70183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8" name="Picture Placeholder 33"/>
          <p:cNvSpPr>
            <a:spLocks noGrp="1"/>
          </p:cNvSpPr>
          <p:nvPr>
            <p:ph type="pic" sz="quarter" idx="23" hasCustomPrompt="1"/>
          </p:nvPr>
        </p:nvSpPr>
        <p:spPr>
          <a:xfrm>
            <a:off x="83820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9" name="Picture Placeholder 33"/>
          <p:cNvSpPr>
            <a:spLocks noGrp="1"/>
          </p:cNvSpPr>
          <p:nvPr>
            <p:ph type="pic" sz="quarter" idx="24" hasCustomPrompt="1"/>
          </p:nvPr>
        </p:nvSpPr>
        <p:spPr>
          <a:xfrm>
            <a:off x="30556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0" name="Picture Placeholder 33"/>
          <p:cNvSpPr>
            <a:spLocks noGrp="1"/>
          </p:cNvSpPr>
          <p:nvPr>
            <p:ph type="pic" sz="quarter" idx="25" hasCustomPrompt="1"/>
          </p:nvPr>
        </p:nvSpPr>
        <p:spPr>
          <a:xfrm>
            <a:off x="52654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1" name="Picture Placeholder 33"/>
          <p:cNvSpPr>
            <a:spLocks noGrp="1"/>
          </p:cNvSpPr>
          <p:nvPr>
            <p:ph type="pic" sz="quarter" idx="26" hasCustomPrompt="1"/>
          </p:nvPr>
        </p:nvSpPr>
        <p:spPr>
          <a:xfrm>
            <a:off x="74752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33"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732040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406275" y="1962379"/>
            <a:ext cx="2636977" cy="375262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7" name="Rectangle 6"/>
          <p:cNvSpPr/>
          <p:nvPr userDrawn="1"/>
        </p:nvSpPr>
        <p:spPr>
          <a:xfrm>
            <a:off x="3224609" y="1962379"/>
            <a:ext cx="2636977" cy="375262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8" name="Rectangle 7"/>
          <p:cNvSpPr/>
          <p:nvPr userDrawn="1"/>
        </p:nvSpPr>
        <p:spPr>
          <a:xfrm>
            <a:off x="6049823" y="1950835"/>
            <a:ext cx="2636977" cy="37526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5" name="Oval 4"/>
          <p:cNvSpPr/>
          <p:nvPr userDrawn="1"/>
        </p:nvSpPr>
        <p:spPr>
          <a:xfrm>
            <a:off x="1116230" y="1369200"/>
            <a:ext cx="1217066" cy="12170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6" name="Picture Placeholder 33"/>
          <p:cNvSpPr>
            <a:spLocks noGrp="1"/>
          </p:cNvSpPr>
          <p:nvPr>
            <p:ph type="pic" sz="quarter" idx="23" hasCustomPrompt="1"/>
          </p:nvPr>
        </p:nvSpPr>
        <p:spPr>
          <a:xfrm>
            <a:off x="1177083"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1" name="Rectangle 10"/>
          <p:cNvSpPr/>
          <p:nvPr userDrawn="1"/>
        </p:nvSpPr>
        <p:spPr>
          <a:xfrm>
            <a:off x="6307988" y="5080257"/>
            <a:ext cx="2120646" cy="36880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Oval 11"/>
          <p:cNvSpPr/>
          <p:nvPr userDrawn="1"/>
        </p:nvSpPr>
        <p:spPr>
          <a:xfrm>
            <a:off x="3934564" y="1369200"/>
            <a:ext cx="1217066" cy="121706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3" name="Oval 12"/>
          <p:cNvSpPr/>
          <p:nvPr userDrawn="1"/>
        </p:nvSpPr>
        <p:spPr>
          <a:xfrm>
            <a:off x="6759778" y="1357656"/>
            <a:ext cx="1217066" cy="121706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6" name="Text Placeholder 20"/>
          <p:cNvSpPr>
            <a:spLocks noGrp="1"/>
          </p:cNvSpPr>
          <p:nvPr>
            <p:ph type="body" sz="quarter" idx="13" hasCustomPrompt="1"/>
          </p:nvPr>
        </p:nvSpPr>
        <p:spPr>
          <a:xfrm>
            <a:off x="6312789" y="2712802"/>
            <a:ext cx="2111042" cy="368808"/>
          </a:xfrm>
          <a:prstGeom prst="rect">
            <a:avLst/>
          </a:prstGeom>
        </p:spPr>
        <p:txBody>
          <a:bodyPr anchor="ctr">
            <a:normAutofit/>
          </a:bodyPr>
          <a:lstStyle>
            <a:lvl1pPr marL="0" indent="0" algn="ctr">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9" name="Text Placeholder 20"/>
          <p:cNvSpPr>
            <a:spLocks noGrp="1"/>
          </p:cNvSpPr>
          <p:nvPr>
            <p:ph type="body" sz="quarter" idx="17" hasCustomPrompt="1"/>
          </p:nvPr>
        </p:nvSpPr>
        <p:spPr>
          <a:xfrm>
            <a:off x="6312789"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2" name="Text Placeholder 20"/>
          <p:cNvSpPr>
            <a:spLocks noGrp="1"/>
          </p:cNvSpPr>
          <p:nvPr>
            <p:ph type="body" sz="quarter" idx="21" hasCustomPrompt="1"/>
          </p:nvPr>
        </p:nvSpPr>
        <p:spPr>
          <a:xfrm>
            <a:off x="6400800"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3" name="Picture Placeholder 33"/>
          <p:cNvSpPr>
            <a:spLocks noGrp="1"/>
          </p:cNvSpPr>
          <p:nvPr>
            <p:ph type="pic" sz="quarter" idx="24" hasCustomPrompt="1"/>
          </p:nvPr>
        </p:nvSpPr>
        <p:spPr>
          <a:xfrm>
            <a:off x="3995417"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4" name="Picture Placeholder 33"/>
          <p:cNvSpPr>
            <a:spLocks noGrp="1"/>
          </p:cNvSpPr>
          <p:nvPr>
            <p:ph type="pic" sz="quarter" idx="25" hasCustomPrompt="1"/>
          </p:nvPr>
        </p:nvSpPr>
        <p:spPr>
          <a:xfrm>
            <a:off x="6820631" y="1414699"/>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5" name="Rectangle 24"/>
          <p:cNvSpPr/>
          <p:nvPr userDrawn="1"/>
        </p:nvSpPr>
        <p:spPr>
          <a:xfrm>
            <a:off x="3482775" y="5080257"/>
            <a:ext cx="2120646" cy="36880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26" name="Text Placeholder 20"/>
          <p:cNvSpPr>
            <a:spLocks noGrp="1"/>
          </p:cNvSpPr>
          <p:nvPr>
            <p:ph type="body" sz="quarter" idx="26" hasCustomPrompt="1"/>
          </p:nvPr>
        </p:nvSpPr>
        <p:spPr>
          <a:xfrm>
            <a:off x="3487576" y="2712802"/>
            <a:ext cx="2111042" cy="368808"/>
          </a:xfrm>
          <a:prstGeom prst="rect">
            <a:avLst/>
          </a:prstGeom>
        </p:spPr>
        <p:txBody>
          <a:bodyPr anchor="ctr">
            <a:normAutofit/>
          </a:bodyPr>
          <a:lstStyle>
            <a:lvl1pPr marL="0" indent="0" algn="ctr">
              <a:buNone/>
              <a:defRPr sz="2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27" name="Text Placeholder 20"/>
          <p:cNvSpPr>
            <a:spLocks noGrp="1"/>
          </p:cNvSpPr>
          <p:nvPr>
            <p:ph type="body" sz="quarter" idx="27" hasCustomPrompt="1"/>
          </p:nvPr>
        </p:nvSpPr>
        <p:spPr>
          <a:xfrm>
            <a:off x="3487576"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8" name="Text Placeholder 20"/>
          <p:cNvSpPr>
            <a:spLocks noGrp="1"/>
          </p:cNvSpPr>
          <p:nvPr>
            <p:ph type="body" sz="quarter" idx="28" hasCustomPrompt="1"/>
          </p:nvPr>
        </p:nvSpPr>
        <p:spPr>
          <a:xfrm>
            <a:off x="3575587"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9" name="Rectangle 28"/>
          <p:cNvSpPr/>
          <p:nvPr userDrawn="1"/>
        </p:nvSpPr>
        <p:spPr>
          <a:xfrm>
            <a:off x="664441" y="5080257"/>
            <a:ext cx="2120646" cy="368808"/>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30" name="Text Placeholder 20"/>
          <p:cNvSpPr>
            <a:spLocks noGrp="1"/>
          </p:cNvSpPr>
          <p:nvPr>
            <p:ph type="body" sz="quarter" idx="29" hasCustomPrompt="1"/>
          </p:nvPr>
        </p:nvSpPr>
        <p:spPr>
          <a:xfrm>
            <a:off x="669242" y="2712802"/>
            <a:ext cx="2111042" cy="368808"/>
          </a:xfrm>
          <a:prstGeom prst="rect">
            <a:avLst/>
          </a:prstGeom>
        </p:spPr>
        <p:txBody>
          <a:bodyPr anchor="ctr">
            <a:normAutofit/>
          </a:bodyPr>
          <a:lstStyle>
            <a:lvl1pPr marL="0" indent="0" algn="ctr">
              <a:buNone/>
              <a:defRPr sz="2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31" name="Text Placeholder 20"/>
          <p:cNvSpPr>
            <a:spLocks noGrp="1"/>
          </p:cNvSpPr>
          <p:nvPr>
            <p:ph type="body" sz="quarter" idx="30" hasCustomPrompt="1"/>
          </p:nvPr>
        </p:nvSpPr>
        <p:spPr>
          <a:xfrm>
            <a:off x="669242"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32" name="Text Placeholder 20"/>
          <p:cNvSpPr>
            <a:spLocks noGrp="1"/>
          </p:cNvSpPr>
          <p:nvPr>
            <p:ph type="body" sz="quarter" idx="31" hasCustomPrompt="1"/>
          </p:nvPr>
        </p:nvSpPr>
        <p:spPr>
          <a:xfrm>
            <a:off x="757253"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3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35"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036829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Oval 3"/>
          <p:cNvSpPr/>
          <p:nvPr userDrawn="1"/>
        </p:nvSpPr>
        <p:spPr>
          <a:xfrm>
            <a:off x="304800" y="1752600"/>
            <a:ext cx="3472434" cy="347243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4038600" y="2667000"/>
            <a:ext cx="4800600" cy="304800"/>
          </a:xfrm>
          <a:prstGeom prst="rect">
            <a:avLst/>
          </a:prstGeom>
        </p:spPr>
        <p:txBody>
          <a:bodyPr anchor="ctr">
            <a:noAutofit/>
          </a:bodyPr>
          <a:lstStyle>
            <a:lvl1pPr marL="0" indent="0" algn="l">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6" name="Text Placeholder 20"/>
          <p:cNvSpPr>
            <a:spLocks noGrp="1"/>
          </p:cNvSpPr>
          <p:nvPr>
            <p:ph type="body" sz="quarter" idx="15" hasCustomPrompt="1"/>
          </p:nvPr>
        </p:nvSpPr>
        <p:spPr>
          <a:xfrm>
            <a:off x="4038600" y="3048000"/>
            <a:ext cx="4800600" cy="1489188"/>
          </a:xfrm>
          <a:prstGeom prst="rect">
            <a:avLst/>
          </a:prstGeom>
        </p:spPr>
        <p:txBody>
          <a:bodyPr anchor="t">
            <a:normAutofit/>
          </a:bodyPr>
          <a:lstStyle>
            <a:lvl1pPr marL="0" indent="0" algn="l">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470801" y="1922411"/>
            <a:ext cx="3125192" cy="3125192"/>
          </a:xfrm>
          <a:prstGeom prst="ellipse">
            <a:avLst/>
          </a:prstGeom>
        </p:spPr>
        <p:txBody>
          <a:bodyPr wrap="none" anchor="ctr"/>
          <a:lstStyle>
            <a:lvl1pPr marL="0" indent="0" algn="ctr">
              <a:buNone/>
              <a:defRPr sz="2000">
                <a:solidFill>
                  <a:schemeClr val="bg1">
                    <a:lumMod val="75000"/>
                  </a:schemeClr>
                </a:solidFill>
              </a:defRPr>
            </a:lvl1pPr>
          </a:lstStyle>
          <a:p>
            <a:r>
              <a:rPr lang="en-US" dirty="0" smtClean="0"/>
              <a:t>Icon Picture</a:t>
            </a:r>
            <a:endParaRPr lang="en-US" dirty="0"/>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9"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09374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8"/>
            <a:ext cx="4040188" cy="639762"/>
          </a:xfrm>
          <a:prstGeom prst="rect">
            <a:avLst/>
          </a:prstGeo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5000"/>
            <a:ext cx="4040188" cy="3951288"/>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5238"/>
            <a:ext cx="4041775" cy="639762"/>
          </a:xfrm>
          <a:prstGeom prst="rect">
            <a:avLst/>
          </a:prstGeom>
        </p:spPr>
        <p:txBody>
          <a:bodyPr lIns="0" t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l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0" name="Slide Number Placeholder 4"/>
          <p:cNvSpPr>
            <a:spLocks noGrp="1"/>
          </p:cNvSpPr>
          <p:nvPr>
            <p:ph type="sldNum" sz="quarter" idx="10"/>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242007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val 3"/>
          <p:cNvSpPr/>
          <p:nvPr userDrawn="1"/>
        </p:nvSpPr>
        <p:spPr>
          <a:xfrm>
            <a:off x="2595007" y="1600200"/>
            <a:ext cx="3819677" cy="3819677"/>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5334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6" name="Text Placeholder 20"/>
          <p:cNvSpPr>
            <a:spLocks noGrp="1"/>
          </p:cNvSpPr>
          <p:nvPr>
            <p:ph type="body" sz="quarter" idx="15" hasCustomPrompt="1"/>
          </p:nvPr>
        </p:nvSpPr>
        <p:spPr>
          <a:xfrm>
            <a:off x="5334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2778370" y="1791183"/>
            <a:ext cx="3437711" cy="3437711"/>
          </a:xfrm>
          <a:prstGeom prst="ellipse">
            <a:avLst/>
          </a:prstGeom>
        </p:spPr>
        <p:txBody>
          <a:bodyPr wrap="none" anchor="ctr"/>
          <a:lstStyle>
            <a:lvl1pPr marL="0" indent="0" algn="ctr">
              <a:buNone/>
              <a:defRPr sz="1800">
                <a:solidFill>
                  <a:schemeClr val="bg1">
                    <a:lumMod val="75000"/>
                  </a:schemeClr>
                </a:solidFill>
              </a:defRPr>
            </a:lvl1pPr>
          </a:lstStyle>
          <a:p>
            <a:r>
              <a:rPr lang="en-US" dirty="0" smtClean="0"/>
              <a:t>Icon Picture</a:t>
            </a:r>
            <a:endParaRPr lang="en-US" dirty="0"/>
          </a:p>
        </p:txBody>
      </p:sp>
      <p:sp>
        <p:nvSpPr>
          <p:cNvPr id="8" name="Text Placeholder 20"/>
          <p:cNvSpPr>
            <a:spLocks noGrp="1"/>
          </p:cNvSpPr>
          <p:nvPr>
            <p:ph type="body" sz="quarter" idx="24" hasCustomPrompt="1"/>
          </p:nvPr>
        </p:nvSpPr>
        <p:spPr>
          <a:xfrm>
            <a:off x="67056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9" name="Text Placeholder 20"/>
          <p:cNvSpPr>
            <a:spLocks noGrp="1"/>
          </p:cNvSpPr>
          <p:nvPr>
            <p:ph type="body" sz="quarter" idx="25" hasCustomPrompt="1"/>
          </p:nvPr>
        </p:nvSpPr>
        <p:spPr>
          <a:xfrm>
            <a:off x="67056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2"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222830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60960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9" name="Rectangle 8"/>
          <p:cNvSpPr/>
          <p:nvPr userDrawn="1"/>
        </p:nvSpPr>
        <p:spPr>
          <a:xfrm>
            <a:off x="609600" y="4572000"/>
            <a:ext cx="3688080"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0" name="Text Placeholder 20"/>
          <p:cNvSpPr>
            <a:spLocks noGrp="1"/>
          </p:cNvSpPr>
          <p:nvPr>
            <p:ph type="body" sz="quarter" idx="11" hasCustomPrompt="1"/>
          </p:nvPr>
        </p:nvSpPr>
        <p:spPr>
          <a:xfrm>
            <a:off x="60960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11" name="Picture Placeholder 5"/>
          <p:cNvSpPr>
            <a:spLocks noGrp="1"/>
          </p:cNvSpPr>
          <p:nvPr>
            <p:ph type="pic" sz="quarter" idx="17"/>
          </p:nvPr>
        </p:nvSpPr>
        <p:spPr>
          <a:xfrm>
            <a:off x="455676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12" name="Rectangle 11"/>
          <p:cNvSpPr/>
          <p:nvPr userDrawn="1"/>
        </p:nvSpPr>
        <p:spPr>
          <a:xfrm>
            <a:off x="4556760" y="4572000"/>
            <a:ext cx="3688080" cy="4572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3" name="Text Placeholder 20"/>
          <p:cNvSpPr>
            <a:spLocks noGrp="1"/>
          </p:cNvSpPr>
          <p:nvPr>
            <p:ph type="body" sz="quarter" idx="18" hasCustomPrompt="1"/>
          </p:nvPr>
        </p:nvSpPr>
        <p:spPr>
          <a:xfrm>
            <a:off x="455676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315595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val 3"/>
          <p:cNvSpPr/>
          <p:nvPr userDrawn="1"/>
        </p:nvSpPr>
        <p:spPr>
          <a:xfrm>
            <a:off x="5181600" y="1717425"/>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35" hasCustomPrompt="1"/>
          </p:nvPr>
        </p:nvSpPr>
        <p:spPr>
          <a:xfrm>
            <a:off x="6377152" y="1901829"/>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6" name="Text Placeholder 20"/>
          <p:cNvSpPr>
            <a:spLocks noGrp="1"/>
          </p:cNvSpPr>
          <p:nvPr>
            <p:ph type="body" sz="quarter" idx="36" hasCustomPrompt="1"/>
          </p:nvPr>
        </p:nvSpPr>
        <p:spPr>
          <a:xfrm>
            <a:off x="6377152" y="31927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37" hasCustomPrompt="1"/>
          </p:nvPr>
        </p:nvSpPr>
        <p:spPr>
          <a:xfrm>
            <a:off x="5236921" y="1772746"/>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8" name="Oval 7"/>
          <p:cNvSpPr/>
          <p:nvPr userDrawn="1"/>
        </p:nvSpPr>
        <p:spPr>
          <a:xfrm>
            <a:off x="5181600" y="30083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0"/>
          <p:cNvSpPr>
            <a:spLocks noGrp="1"/>
          </p:cNvSpPr>
          <p:nvPr>
            <p:ph type="body" sz="quarter" idx="38" hasCustomPrompt="1"/>
          </p:nvPr>
        </p:nvSpPr>
        <p:spPr>
          <a:xfrm>
            <a:off x="6377152" y="44881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Picture Placeholder 33"/>
          <p:cNvSpPr>
            <a:spLocks noGrp="1"/>
          </p:cNvSpPr>
          <p:nvPr>
            <p:ph type="pic" sz="quarter" idx="39" hasCustomPrompt="1"/>
          </p:nvPr>
        </p:nvSpPr>
        <p:spPr>
          <a:xfrm>
            <a:off x="5236921" y="30636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1" name="Oval 10"/>
          <p:cNvSpPr/>
          <p:nvPr userDrawn="1"/>
        </p:nvSpPr>
        <p:spPr>
          <a:xfrm>
            <a:off x="5181600" y="43037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3"/>
          <p:cNvSpPr>
            <a:spLocks noGrp="1"/>
          </p:cNvSpPr>
          <p:nvPr>
            <p:ph type="pic" sz="quarter" idx="40" hasCustomPrompt="1"/>
          </p:nvPr>
        </p:nvSpPr>
        <p:spPr>
          <a:xfrm>
            <a:off x="5236921" y="43590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3" name="Chart Placeholder 4"/>
          <p:cNvSpPr>
            <a:spLocks noGrp="1"/>
          </p:cNvSpPr>
          <p:nvPr>
            <p:ph type="chart" sz="quarter" idx="41" hasCustomPrompt="1"/>
          </p:nvPr>
        </p:nvSpPr>
        <p:spPr>
          <a:xfrm>
            <a:off x="381000" y="838200"/>
            <a:ext cx="4495800" cy="5486400"/>
          </a:xfrm>
          <a:prstGeom prst="rect">
            <a:avLst/>
          </a:prstGeom>
        </p:spPr>
        <p:txBody>
          <a:bodyPr anchor="ctr"/>
          <a:lstStyle>
            <a:lvl1pPr marL="0" indent="0" algn="ctr">
              <a:buNone/>
              <a:defRPr sz="2000"/>
            </a:lvl1pPr>
          </a:lstStyle>
          <a:p>
            <a:r>
              <a:rPr lang="en-US" dirty="0" smtClean="0"/>
              <a:t>Chart/Graph</a:t>
            </a:r>
            <a:endParaRPr lang="en-US" dirty="0"/>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77936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val 3"/>
          <p:cNvSpPr/>
          <p:nvPr userDrawn="1"/>
        </p:nvSpPr>
        <p:spPr>
          <a:xfrm>
            <a:off x="975360"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0"/>
          <p:cNvSpPr>
            <a:spLocks noGrp="1"/>
          </p:cNvSpPr>
          <p:nvPr>
            <p:ph type="body" sz="quarter" idx="15" hasCustomPrompt="1"/>
          </p:nvPr>
        </p:nvSpPr>
        <p:spPr>
          <a:xfrm>
            <a:off x="210693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6" name="Text Placeholder 20"/>
          <p:cNvSpPr>
            <a:spLocks noGrp="1"/>
          </p:cNvSpPr>
          <p:nvPr>
            <p:ph type="body" sz="quarter" idx="16" hasCustomPrompt="1"/>
          </p:nvPr>
        </p:nvSpPr>
        <p:spPr>
          <a:xfrm>
            <a:off x="210693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1025652"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8" name="Oval 7"/>
          <p:cNvSpPr/>
          <p:nvPr userDrawn="1"/>
        </p:nvSpPr>
        <p:spPr>
          <a:xfrm>
            <a:off x="975360"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0"/>
          <p:cNvSpPr>
            <a:spLocks noGrp="1"/>
          </p:cNvSpPr>
          <p:nvPr>
            <p:ph type="body" sz="quarter" idx="27" hasCustomPrompt="1"/>
          </p:nvPr>
        </p:nvSpPr>
        <p:spPr>
          <a:xfrm>
            <a:off x="210693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Picture Placeholder 33"/>
          <p:cNvSpPr>
            <a:spLocks noGrp="1"/>
          </p:cNvSpPr>
          <p:nvPr>
            <p:ph type="pic" sz="quarter" idx="31" hasCustomPrompt="1"/>
          </p:nvPr>
        </p:nvSpPr>
        <p:spPr>
          <a:xfrm>
            <a:off x="1025652"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1" name="Oval 10"/>
          <p:cNvSpPr/>
          <p:nvPr userDrawn="1"/>
        </p:nvSpPr>
        <p:spPr>
          <a:xfrm>
            <a:off x="975360"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33"/>
          <p:cNvSpPr>
            <a:spLocks noGrp="1"/>
          </p:cNvSpPr>
          <p:nvPr>
            <p:ph type="pic" sz="quarter" idx="34" hasCustomPrompt="1"/>
          </p:nvPr>
        </p:nvSpPr>
        <p:spPr>
          <a:xfrm>
            <a:off x="1025652"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3" name="Oval 12"/>
          <p:cNvSpPr/>
          <p:nvPr userDrawn="1"/>
        </p:nvSpPr>
        <p:spPr>
          <a:xfrm>
            <a:off x="4674108"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0"/>
          <p:cNvSpPr>
            <a:spLocks noGrp="1"/>
          </p:cNvSpPr>
          <p:nvPr>
            <p:ph type="body" sz="quarter" idx="35" hasCustomPrompt="1"/>
          </p:nvPr>
        </p:nvSpPr>
        <p:spPr>
          <a:xfrm>
            <a:off x="579120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5" name="Text Placeholder 20"/>
          <p:cNvSpPr>
            <a:spLocks noGrp="1"/>
          </p:cNvSpPr>
          <p:nvPr>
            <p:ph type="body" sz="quarter" idx="36" hasCustomPrompt="1"/>
          </p:nvPr>
        </p:nvSpPr>
        <p:spPr>
          <a:xfrm>
            <a:off x="579120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6" name="Picture Placeholder 33"/>
          <p:cNvSpPr>
            <a:spLocks noGrp="1"/>
          </p:cNvSpPr>
          <p:nvPr>
            <p:ph type="pic" sz="quarter" idx="37" hasCustomPrompt="1"/>
          </p:nvPr>
        </p:nvSpPr>
        <p:spPr>
          <a:xfrm>
            <a:off x="4724400"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7" name="Oval 16"/>
          <p:cNvSpPr/>
          <p:nvPr userDrawn="1"/>
        </p:nvSpPr>
        <p:spPr>
          <a:xfrm>
            <a:off x="4674108"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0"/>
          <p:cNvSpPr>
            <a:spLocks noGrp="1"/>
          </p:cNvSpPr>
          <p:nvPr>
            <p:ph type="body" sz="quarter" idx="38" hasCustomPrompt="1"/>
          </p:nvPr>
        </p:nvSpPr>
        <p:spPr>
          <a:xfrm>
            <a:off x="579120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9" name="Picture Placeholder 33"/>
          <p:cNvSpPr>
            <a:spLocks noGrp="1"/>
          </p:cNvSpPr>
          <p:nvPr>
            <p:ph type="pic" sz="quarter" idx="39" hasCustomPrompt="1"/>
          </p:nvPr>
        </p:nvSpPr>
        <p:spPr>
          <a:xfrm>
            <a:off x="4724400"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0" name="Oval 19"/>
          <p:cNvSpPr/>
          <p:nvPr userDrawn="1"/>
        </p:nvSpPr>
        <p:spPr>
          <a:xfrm>
            <a:off x="4674108"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33"/>
          <p:cNvSpPr>
            <a:spLocks noGrp="1"/>
          </p:cNvSpPr>
          <p:nvPr>
            <p:ph type="pic" sz="quarter" idx="40" hasCustomPrompt="1"/>
          </p:nvPr>
        </p:nvSpPr>
        <p:spPr>
          <a:xfrm>
            <a:off x="4724400"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2" name="Text Placeholder 6"/>
          <p:cNvSpPr>
            <a:spLocks noGrp="1"/>
          </p:cNvSpPr>
          <p:nvPr>
            <p:ph type="body" sz="quarter" idx="12" hasCustomPrompt="1"/>
          </p:nvPr>
        </p:nvSpPr>
        <p:spPr>
          <a:xfrm>
            <a:off x="548640" y="914400"/>
            <a:ext cx="8046720" cy="502920"/>
          </a:xfrm>
          <a:prstGeom prst="rect">
            <a:avLst/>
          </a:prstGeom>
        </p:spPr>
        <p:txBody>
          <a:bodyPr anchor="ctr"/>
          <a:lstStyle>
            <a:lvl1pPr marL="0" indent="0" algn="ctr">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Key Takeaway Statement</a:t>
            </a:r>
            <a:endParaRPr lang="en-US" dirty="0"/>
          </a:p>
        </p:txBody>
      </p:sp>
      <p:sp>
        <p:nvSpPr>
          <p:cNvPr id="23"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24"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758368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5" name="Oval 4"/>
          <p:cNvSpPr/>
          <p:nvPr userDrawn="1"/>
        </p:nvSpPr>
        <p:spPr>
          <a:xfrm>
            <a:off x="754380" y="123063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2964180" y="1230630"/>
            <a:ext cx="1005840" cy="1005840"/>
          </a:xfrm>
          <a:prstGeom prst="ellipse">
            <a:avLst/>
          </a:prstGeom>
          <a:ln>
            <a:solidFill>
              <a:schemeClr val="tx1">
                <a:lumMod val="10000"/>
                <a:lumOff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Oval 6"/>
          <p:cNvSpPr/>
          <p:nvPr userDrawn="1"/>
        </p:nvSpPr>
        <p:spPr>
          <a:xfrm>
            <a:off x="5173980" y="1230630"/>
            <a:ext cx="1005840" cy="1005840"/>
          </a:xfrm>
          <a:prstGeom prst="ellipse">
            <a:avLst/>
          </a:prstGeom>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Oval 7"/>
          <p:cNvSpPr/>
          <p:nvPr userDrawn="1"/>
        </p:nvSpPr>
        <p:spPr>
          <a:xfrm>
            <a:off x="7383780" y="1230630"/>
            <a:ext cx="1005840" cy="1005840"/>
          </a:xfrm>
          <a:prstGeom prst="ellipse">
            <a:avLst/>
          </a:prstGeom>
          <a:ln>
            <a:solidFill>
              <a:schemeClr val="tx1">
                <a:lumMod val="10000"/>
                <a:lumOff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 Placeholder 20"/>
          <p:cNvSpPr>
            <a:spLocks noGrp="1"/>
          </p:cNvSpPr>
          <p:nvPr>
            <p:ph type="body" sz="quarter" idx="11" hasCustomPrompt="1"/>
          </p:nvPr>
        </p:nvSpPr>
        <p:spPr>
          <a:xfrm>
            <a:off x="27487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0" name="Text Placeholder 20"/>
          <p:cNvSpPr>
            <a:spLocks noGrp="1"/>
          </p:cNvSpPr>
          <p:nvPr>
            <p:ph type="body" sz="quarter" idx="12" hasCustomPrompt="1"/>
          </p:nvPr>
        </p:nvSpPr>
        <p:spPr>
          <a:xfrm>
            <a:off x="25075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1" name="Text Placeholder 20"/>
          <p:cNvSpPr>
            <a:spLocks noGrp="1"/>
          </p:cNvSpPr>
          <p:nvPr>
            <p:ph type="body" sz="quarter" idx="13" hasCustomPrompt="1"/>
          </p:nvPr>
        </p:nvSpPr>
        <p:spPr>
          <a:xfrm>
            <a:off x="47173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2" name="Text Placeholder 20"/>
          <p:cNvSpPr>
            <a:spLocks noGrp="1"/>
          </p:cNvSpPr>
          <p:nvPr>
            <p:ph type="body" sz="quarter" idx="14" hasCustomPrompt="1"/>
          </p:nvPr>
        </p:nvSpPr>
        <p:spPr>
          <a:xfrm>
            <a:off x="69271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3" name="Text Placeholder 20"/>
          <p:cNvSpPr>
            <a:spLocks noGrp="1"/>
          </p:cNvSpPr>
          <p:nvPr>
            <p:ph type="body" sz="quarter" idx="15" hasCustomPrompt="1"/>
          </p:nvPr>
        </p:nvSpPr>
        <p:spPr>
          <a:xfrm>
            <a:off x="27487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4" name="Text Placeholder 20"/>
          <p:cNvSpPr>
            <a:spLocks noGrp="1"/>
          </p:cNvSpPr>
          <p:nvPr>
            <p:ph type="body" sz="quarter" idx="16" hasCustomPrompt="1"/>
          </p:nvPr>
        </p:nvSpPr>
        <p:spPr>
          <a:xfrm>
            <a:off x="25075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5" name="Text Placeholder 20"/>
          <p:cNvSpPr>
            <a:spLocks noGrp="1"/>
          </p:cNvSpPr>
          <p:nvPr>
            <p:ph type="body" sz="quarter" idx="17" hasCustomPrompt="1"/>
          </p:nvPr>
        </p:nvSpPr>
        <p:spPr>
          <a:xfrm>
            <a:off x="47173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6" name="Text Placeholder 20"/>
          <p:cNvSpPr>
            <a:spLocks noGrp="1"/>
          </p:cNvSpPr>
          <p:nvPr>
            <p:ph type="body" sz="quarter" idx="18" hasCustomPrompt="1"/>
          </p:nvPr>
        </p:nvSpPr>
        <p:spPr>
          <a:xfrm>
            <a:off x="69271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7" name="Picture Placeholder 33"/>
          <p:cNvSpPr>
            <a:spLocks noGrp="1"/>
          </p:cNvSpPr>
          <p:nvPr>
            <p:ph type="pic" sz="quarter" idx="23" hasCustomPrompt="1"/>
          </p:nvPr>
        </p:nvSpPr>
        <p:spPr>
          <a:xfrm>
            <a:off x="79705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8" name="Picture Placeholder 33"/>
          <p:cNvSpPr>
            <a:spLocks noGrp="1"/>
          </p:cNvSpPr>
          <p:nvPr>
            <p:ph type="pic" sz="quarter" idx="24" hasCustomPrompt="1"/>
          </p:nvPr>
        </p:nvSpPr>
        <p:spPr>
          <a:xfrm>
            <a:off x="30144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9" name="Picture Placeholder 33"/>
          <p:cNvSpPr>
            <a:spLocks noGrp="1"/>
          </p:cNvSpPr>
          <p:nvPr>
            <p:ph type="pic" sz="quarter" idx="25" hasCustomPrompt="1"/>
          </p:nvPr>
        </p:nvSpPr>
        <p:spPr>
          <a:xfrm>
            <a:off x="52242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0" name="Picture Placeholder 33"/>
          <p:cNvSpPr>
            <a:spLocks noGrp="1"/>
          </p:cNvSpPr>
          <p:nvPr>
            <p:ph type="pic" sz="quarter" idx="26" hasCustomPrompt="1"/>
          </p:nvPr>
        </p:nvSpPr>
        <p:spPr>
          <a:xfrm>
            <a:off x="74340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1"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730719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4"/>
          <p:cNvSpPr>
            <a:spLocks noGrp="1"/>
          </p:cNvSpPr>
          <p:nvPr>
            <p:ph type="tbl" sz="quarter" idx="11" hasCustomPrompt="1"/>
          </p:nvPr>
        </p:nvSpPr>
        <p:spPr>
          <a:xfrm>
            <a:off x="914400" y="895350"/>
            <a:ext cx="7315200" cy="4514850"/>
          </a:xfrm>
          <a:prstGeom prst="rect">
            <a:avLst/>
          </a:prstGeom>
        </p:spPr>
        <p:txBody>
          <a:bodyPr anchor="ctr"/>
          <a:lstStyle>
            <a:lvl1pPr marL="0" indent="0" algn="ctr">
              <a:buNone/>
              <a:defRPr sz="2400"/>
            </a:lvl1pPr>
          </a:lstStyle>
          <a:p>
            <a:r>
              <a:rPr lang="en-US" dirty="0" smtClean="0"/>
              <a:t>Table</a:t>
            </a:r>
            <a:endParaRPr lang="en-US" dirty="0"/>
          </a:p>
        </p:txBody>
      </p:sp>
      <p:sp>
        <p:nvSpPr>
          <p:cNvPr id="5" name="Text Placeholder 6"/>
          <p:cNvSpPr>
            <a:spLocks noGrp="1"/>
          </p:cNvSpPr>
          <p:nvPr>
            <p:ph type="body" sz="quarter" idx="12" hasCustomPrompt="1"/>
          </p:nvPr>
        </p:nvSpPr>
        <p:spPr>
          <a:xfrm>
            <a:off x="914400" y="5638800"/>
            <a:ext cx="7315200" cy="609600"/>
          </a:xfrm>
          <a:prstGeom prst="rect">
            <a:avLst/>
          </a:prstGeom>
        </p:spPr>
        <p:txBody>
          <a:bodyPr anchor="ct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Key Takeaway Statement</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269633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5" name="Title 1"/>
          <p:cNvSpPr>
            <a:spLocks noGrp="1"/>
          </p:cNvSpPr>
          <p:nvPr>
            <p:ph type="title"/>
          </p:nvPr>
        </p:nvSpPr>
        <p:spPr>
          <a:xfrm>
            <a:off x="0" y="2895600"/>
            <a:ext cx="9144792" cy="666750"/>
          </a:xfrm>
        </p:spPr>
        <p:txBody>
          <a:bodyPr/>
          <a:lstStyle/>
          <a:p>
            <a:r>
              <a:rPr lang="en-US" smtClean="0"/>
              <a:t>Click to edit Master title style</a:t>
            </a:r>
            <a:endParaRPr lang="en-US"/>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370731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5" name="Title 1"/>
          <p:cNvSpPr>
            <a:spLocks noGrp="1"/>
          </p:cNvSpPr>
          <p:nvPr>
            <p:ph type="title"/>
          </p:nvPr>
        </p:nvSpPr>
        <p:spPr>
          <a:xfrm>
            <a:off x="0" y="2895600"/>
            <a:ext cx="9144792" cy="666750"/>
          </a:xfrm>
        </p:spPr>
        <p:txBody>
          <a:bodyPr/>
          <a:lstStyle/>
          <a:p>
            <a:r>
              <a:rPr lang="en-US" smtClean="0"/>
              <a:t>Click to edit Master title style</a:t>
            </a:r>
            <a:endParaRPr lang="en-US"/>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801211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5" name="Title 1"/>
          <p:cNvSpPr>
            <a:spLocks noGrp="1"/>
          </p:cNvSpPr>
          <p:nvPr>
            <p:ph type="title"/>
          </p:nvPr>
        </p:nvSpPr>
        <p:spPr>
          <a:xfrm>
            <a:off x="0" y="2895600"/>
            <a:ext cx="9144792" cy="666750"/>
          </a:xfrm>
        </p:spPr>
        <p:txBody>
          <a:bodyPr/>
          <a:lstStyle/>
          <a:p>
            <a:r>
              <a:rPr lang="en-US" smtClean="0"/>
              <a:t>Click to edit Master title style</a:t>
            </a:r>
            <a:endParaRPr lang="en-US"/>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460166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6" cy="6857997"/>
          </a:xfrm>
          <a:prstGeom prst="rect">
            <a:avLst/>
          </a:prstGeom>
        </p:spPr>
      </p:pic>
      <p:sp>
        <p:nvSpPr>
          <p:cNvPr id="10" name="Title 3"/>
          <p:cNvSpPr>
            <a:spLocks noGrp="1"/>
          </p:cNvSpPr>
          <p:nvPr>
            <p:ph type="title" hasCustomPrompt="1"/>
          </p:nvPr>
        </p:nvSpPr>
        <p:spPr>
          <a:xfrm>
            <a:off x="2819400" y="2892956"/>
            <a:ext cx="5715000" cy="1072088"/>
          </a:xfrm>
          <a:prstGeom prst="rect">
            <a:avLst/>
          </a:prstGeom>
        </p:spPr>
        <p:txBody>
          <a:bodyPr lIns="0" rIns="0" anchor="ctr">
            <a:normAutofit/>
          </a:bodyPr>
          <a:lstStyle>
            <a:lvl1pPr algn="l">
              <a:lnSpc>
                <a:spcPts val="4000"/>
              </a:lnSpc>
              <a:defRPr sz="4000" b="0" i="0" cap="all" baseline="0">
                <a:solidFill>
                  <a:schemeClr val="bg1"/>
                </a:solidFill>
                <a:latin typeface="+mn-lt"/>
              </a:defRPr>
            </a:lvl1pPr>
          </a:lstStyle>
          <a:p>
            <a:r>
              <a:rPr lang="en-US" dirty="0" smtClean="0"/>
              <a:t>Presentation </a:t>
            </a:r>
            <a:br>
              <a:rPr lang="en-US" dirty="0" smtClean="0"/>
            </a:br>
            <a:r>
              <a:rPr lang="en-US" dirty="0" smtClean="0"/>
              <a:t>Title</a:t>
            </a:r>
            <a:endParaRPr lang="en-US" dirty="0"/>
          </a:p>
        </p:txBody>
      </p:sp>
    </p:spTree>
    <p:extLst>
      <p:ext uri="{BB962C8B-B14F-4D97-AF65-F5344CB8AC3E}">
        <p14:creationId xmlns:p14="http://schemas.microsoft.com/office/powerpoint/2010/main" val="25262251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087899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06963"/>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7274842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8"/>
            <a:ext cx="4040188" cy="639762"/>
          </a:xfrm>
          <a:prstGeom prst="rect">
            <a:avLst/>
          </a:prstGeo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5000"/>
            <a:ext cx="4040188" cy="3951288"/>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5238"/>
            <a:ext cx="4041775" cy="639762"/>
          </a:xfrm>
          <a:prstGeom prst="rect">
            <a:avLst/>
          </a:prstGeom>
        </p:spPr>
        <p:txBody>
          <a:bodyPr lIns="0" t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l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0" name="Slide Number Placeholder 4"/>
          <p:cNvSpPr>
            <a:spLocks noGrp="1"/>
          </p:cNvSpPr>
          <p:nvPr>
            <p:ph type="sldNum" sz="quarter" idx="10"/>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015647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488924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14400"/>
            <a:ext cx="5111750" cy="5287963"/>
          </a:xfrm>
          <a:prstGeom prst="rect">
            <a:avLst/>
          </a:prstGeom>
        </p:spPr>
        <p:txBody>
          <a:bodyPr lIns="0" tIns="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87963"/>
          </a:xfrm>
          <a:prstGeom prst="rect">
            <a:avLst/>
          </a:prstGeo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218542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90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7800"/>
            <a:ext cx="5486400" cy="804862"/>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00771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67200" y="2184876"/>
            <a:ext cx="3962400" cy="2862322"/>
          </a:xfrm>
          <a:prstGeom prst="rect">
            <a:avLst/>
          </a:prstGeom>
        </p:spPr>
        <p:txBody>
          <a:bodyPr lIns="0" tIns="0">
            <a:normAutofit/>
          </a:bodyPr>
          <a:lstStyle>
            <a:lvl1pPr marL="0" indent="0">
              <a:lnSpc>
                <a:spcPct val="100000"/>
              </a:lnSpc>
              <a:spcBef>
                <a:spcPts val="1800"/>
              </a:spcBef>
              <a:buSzPct val="80000"/>
              <a:buNone/>
              <a:defRPr sz="1800" b="1" baseline="0">
                <a:solidFill>
                  <a:schemeClr val="tx1">
                    <a:lumMod val="90000"/>
                    <a:lumOff val="10000"/>
                  </a:schemeClr>
                </a:solidFill>
              </a:defRPr>
            </a:lvl1pPr>
            <a:lvl2pPr>
              <a:buSzPct val="80000"/>
              <a:defRPr sz="1600">
                <a:solidFill>
                  <a:schemeClr val="tx1">
                    <a:lumMod val="90000"/>
                    <a:lumOff val="10000"/>
                  </a:schemeClr>
                </a:solidFill>
              </a:defRPr>
            </a:lvl2pPr>
            <a:lvl3pPr>
              <a:buSzPct val="80000"/>
              <a:defRPr sz="1400">
                <a:solidFill>
                  <a:schemeClr val="tx1">
                    <a:lumMod val="90000"/>
                    <a:lumOff val="10000"/>
                  </a:schemeClr>
                </a:solidFill>
              </a:defRPr>
            </a:lvl3pPr>
            <a:lvl4pPr>
              <a:buSzPct val="80000"/>
              <a:defRPr sz="1200">
                <a:solidFill>
                  <a:schemeClr val="tx1">
                    <a:lumMod val="90000"/>
                    <a:lumOff val="10000"/>
                  </a:schemeClr>
                </a:solidFill>
              </a:defRPr>
            </a:lvl4pPr>
            <a:lvl5pPr>
              <a:buSzPct val="80000"/>
              <a:defRPr sz="1200">
                <a:solidFill>
                  <a:schemeClr val="tx1">
                    <a:lumMod val="90000"/>
                    <a:lumOff val="10000"/>
                  </a:schemeClr>
                </a:solidFill>
              </a:defRPr>
            </a:lvl5pPr>
          </a:lstStyle>
          <a:p>
            <a:pPr lvl="0"/>
            <a:r>
              <a:rPr lang="en-US" dirty="0" smtClean="0"/>
              <a:t>List 1</a:t>
            </a:r>
          </a:p>
          <a:p>
            <a:pPr lvl="0"/>
            <a:r>
              <a:rPr lang="en-US" dirty="0" smtClean="0"/>
              <a:t>List 2</a:t>
            </a:r>
          </a:p>
          <a:p>
            <a:pPr lvl="0"/>
            <a:r>
              <a:rPr lang="en-US" dirty="0" smtClean="0"/>
              <a:t>List 3</a:t>
            </a:r>
          </a:p>
          <a:p>
            <a:pPr lvl="0"/>
            <a:r>
              <a:rPr lang="en-US" dirty="0" smtClean="0"/>
              <a:t>List 4</a:t>
            </a:r>
          </a:p>
          <a:p>
            <a:pPr lvl="0"/>
            <a:r>
              <a:rPr lang="en-US" dirty="0" smtClean="0"/>
              <a:t>List 5</a:t>
            </a:r>
          </a:p>
          <a:p>
            <a:pPr lvl="0"/>
            <a:r>
              <a:rPr lang="en-US" dirty="0" smtClean="0"/>
              <a:t>List 6</a:t>
            </a:r>
          </a:p>
        </p:txBody>
      </p:sp>
      <p:grpSp>
        <p:nvGrpSpPr>
          <p:cNvPr id="5" name="Group 4"/>
          <p:cNvGrpSpPr/>
          <p:nvPr userDrawn="1"/>
        </p:nvGrpSpPr>
        <p:grpSpPr>
          <a:xfrm>
            <a:off x="3966591" y="2340314"/>
            <a:ext cx="83820" cy="2551447"/>
            <a:chOff x="3789716" y="1547653"/>
            <a:chExt cx="76200" cy="2395697"/>
          </a:xfrm>
        </p:grpSpPr>
        <p:cxnSp>
          <p:nvCxnSpPr>
            <p:cNvPr id="6" name="Straight Connector 5"/>
            <p:cNvCxnSpPr/>
            <p:nvPr/>
          </p:nvCxnSpPr>
          <p:spPr>
            <a:xfrm>
              <a:off x="3824253" y="1581150"/>
              <a:ext cx="0" cy="228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9716" y="1547653"/>
              <a:ext cx="76200" cy="2395697"/>
              <a:chOff x="3789716" y="1547653"/>
              <a:chExt cx="76200" cy="2395697"/>
            </a:xfrm>
          </p:grpSpPr>
          <p:sp>
            <p:nvSpPr>
              <p:cNvPr id="8" name="Oval 7"/>
              <p:cNvSpPr/>
              <p:nvPr/>
            </p:nvSpPr>
            <p:spPr>
              <a:xfrm>
                <a:off x="3789716" y="1547653"/>
                <a:ext cx="76200" cy="76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789716" y="2011552"/>
                <a:ext cx="76200" cy="762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89716" y="2475451"/>
                <a:ext cx="76200" cy="762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89716" y="2939350"/>
                <a:ext cx="76200" cy="762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89716" y="3403249"/>
                <a:ext cx="76200" cy="762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89716" y="3867150"/>
                <a:ext cx="76200" cy="76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p:cNvGrpSpPr/>
          <p:nvPr userDrawn="1"/>
        </p:nvGrpSpPr>
        <p:grpSpPr>
          <a:xfrm>
            <a:off x="604628" y="2152997"/>
            <a:ext cx="2926080" cy="2926080"/>
            <a:chOff x="604628" y="1271032"/>
            <a:chExt cx="2926080" cy="2926080"/>
          </a:xfrm>
        </p:grpSpPr>
        <p:sp>
          <p:nvSpPr>
            <p:cNvPr id="15" name="Oval 14"/>
            <p:cNvSpPr/>
            <p:nvPr/>
          </p:nvSpPr>
          <p:spPr>
            <a:xfrm>
              <a:off x="604628" y="1271032"/>
              <a:ext cx="2926080" cy="292608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737632" y="1404036"/>
              <a:ext cx="2660073" cy="2660073"/>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5"/>
          <p:cNvSpPr>
            <a:spLocks noGrp="1"/>
          </p:cNvSpPr>
          <p:nvPr>
            <p:ph type="pic" sz="quarter" idx="11"/>
          </p:nvPr>
        </p:nvSpPr>
        <p:spPr>
          <a:xfrm>
            <a:off x="737776" y="2286001"/>
            <a:ext cx="2659784" cy="2659785"/>
          </a:xfrm>
          <a:prstGeom prst="ellipse">
            <a:avLst/>
          </a:prstGeom>
        </p:spPr>
        <p:txBody>
          <a:bodyPr anchor="ctr"/>
          <a:lstStyle>
            <a:lvl1pPr marL="0" indent="0" algn="ctr">
              <a:buNone/>
              <a:defRPr sz="1600">
                <a:solidFill>
                  <a:schemeClr val="bg1">
                    <a:lumMod val="75000"/>
                  </a:schemeClr>
                </a:solidFill>
              </a:defRPr>
            </a:lvl1pPr>
          </a:lstStyle>
          <a:p>
            <a:endParaRPr lang="en-US" dirty="0"/>
          </a:p>
        </p:txBody>
      </p:sp>
      <p:sp>
        <p:nvSpPr>
          <p:cNvPr id="1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9"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408758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266700" y="2457450"/>
            <a:ext cx="1981200" cy="2819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userDrawn="1"/>
        </p:nvSpPr>
        <p:spPr>
          <a:xfrm>
            <a:off x="2476500" y="2457450"/>
            <a:ext cx="1981200" cy="2819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userDrawn="1"/>
        </p:nvSpPr>
        <p:spPr>
          <a:xfrm>
            <a:off x="4686300" y="2457450"/>
            <a:ext cx="1981200" cy="2819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userDrawn="1"/>
        </p:nvSpPr>
        <p:spPr>
          <a:xfrm>
            <a:off x="6896100" y="2457450"/>
            <a:ext cx="1981200" cy="2819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Rectangle 7"/>
          <p:cNvSpPr/>
          <p:nvPr userDrawn="1"/>
        </p:nvSpPr>
        <p:spPr>
          <a:xfrm>
            <a:off x="381000" y="481965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0800" y="4819650"/>
            <a:ext cx="1752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800600" y="4819650"/>
            <a:ext cx="1752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010400" y="4819650"/>
            <a:ext cx="17526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userDrawn="1"/>
        </p:nvSpPr>
        <p:spPr>
          <a:xfrm>
            <a:off x="800100" y="2000250"/>
            <a:ext cx="914400"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3009900" y="2000250"/>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p:cNvSpPr/>
          <p:nvPr userDrawn="1"/>
        </p:nvSpPr>
        <p:spPr>
          <a:xfrm>
            <a:off x="5219700" y="2000250"/>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Oval 14"/>
          <p:cNvSpPr/>
          <p:nvPr userDrawn="1"/>
        </p:nvSpPr>
        <p:spPr>
          <a:xfrm>
            <a:off x="7429500" y="2000250"/>
            <a:ext cx="914400" cy="9144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Text Placeholder 20"/>
          <p:cNvSpPr>
            <a:spLocks noGrp="1"/>
          </p:cNvSpPr>
          <p:nvPr>
            <p:ph type="body" sz="quarter" idx="11" hasCustomPrompt="1"/>
          </p:nvPr>
        </p:nvSpPr>
        <p:spPr>
          <a:xfrm>
            <a:off x="362108" y="3143250"/>
            <a:ext cx="1744663" cy="304800"/>
          </a:xfrm>
          <a:prstGeom prst="rect">
            <a:avLst/>
          </a:prstGeom>
        </p:spPr>
        <p:txBody>
          <a:bodyPr anchor="ctr">
            <a:normAutofit/>
          </a:bodyPr>
          <a:lstStyle>
            <a:lvl1pPr marL="0" indent="0" algn="ctr">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7" name="Text Placeholder 20"/>
          <p:cNvSpPr>
            <a:spLocks noGrp="1"/>
          </p:cNvSpPr>
          <p:nvPr>
            <p:ph type="body" sz="quarter" idx="12" hasCustomPrompt="1"/>
          </p:nvPr>
        </p:nvSpPr>
        <p:spPr>
          <a:xfrm>
            <a:off x="2594768" y="3143250"/>
            <a:ext cx="1744663" cy="304800"/>
          </a:xfrm>
          <a:prstGeom prst="rect">
            <a:avLst/>
          </a:prstGeom>
        </p:spPr>
        <p:txBody>
          <a:bodyPr anchor="ctr">
            <a:normAutofit/>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8" name="Text Placeholder 20"/>
          <p:cNvSpPr>
            <a:spLocks noGrp="1"/>
          </p:cNvSpPr>
          <p:nvPr>
            <p:ph type="body" sz="quarter" idx="13" hasCustomPrompt="1"/>
          </p:nvPr>
        </p:nvSpPr>
        <p:spPr>
          <a:xfrm>
            <a:off x="4804568" y="3143250"/>
            <a:ext cx="1744663" cy="304800"/>
          </a:xfrm>
          <a:prstGeom prst="rect">
            <a:avLst/>
          </a:prstGeom>
        </p:spPr>
        <p:txBody>
          <a:bodyPr anchor="ctr">
            <a:normAutofit/>
          </a:bodyPr>
          <a:lstStyle>
            <a:lvl1pPr marL="0" indent="0" algn="ct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9" name="Text Placeholder 20"/>
          <p:cNvSpPr>
            <a:spLocks noGrp="1"/>
          </p:cNvSpPr>
          <p:nvPr>
            <p:ph type="body" sz="quarter" idx="14" hasCustomPrompt="1"/>
          </p:nvPr>
        </p:nvSpPr>
        <p:spPr>
          <a:xfrm>
            <a:off x="7014368" y="3143250"/>
            <a:ext cx="1744663" cy="304800"/>
          </a:xfrm>
          <a:prstGeom prst="rect">
            <a:avLst/>
          </a:prstGeom>
        </p:spPr>
        <p:txBody>
          <a:bodyPr anchor="ctr">
            <a:normAutofit/>
          </a:bodyPr>
          <a:lstStyle>
            <a:lvl1pPr marL="0" indent="0" algn="ctr">
              <a:buNone/>
              <a:defRPr sz="18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20" name="Text Placeholder 20"/>
          <p:cNvSpPr>
            <a:spLocks noGrp="1"/>
          </p:cNvSpPr>
          <p:nvPr>
            <p:ph type="body" sz="quarter" idx="15" hasCustomPrompt="1"/>
          </p:nvPr>
        </p:nvSpPr>
        <p:spPr>
          <a:xfrm>
            <a:off x="36210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1" name="Text Placeholder 20"/>
          <p:cNvSpPr>
            <a:spLocks noGrp="1"/>
          </p:cNvSpPr>
          <p:nvPr>
            <p:ph type="body" sz="quarter" idx="16" hasCustomPrompt="1"/>
          </p:nvPr>
        </p:nvSpPr>
        <p:spPr>
          <a:xfrm>
            <a:off x="25947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2" name="Text Placeholder 20"/>
          <p:cNvSpPr>
            <a:spLocks noGrp="1"/>
          </p:cNvSpPr>
          <p:nvPr>
            <p:ph type="body" sz="quarter" idx="17" hasCustomPrompt="1"/>
          </p:nvPr>
        </p:nvSpPr>
        <p:spPr>
          <a:xfrm>
            <a:off x="48045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3" name="Text Placeholder 20"/>
          <p:cNvSpPr>
            <a:spLocks noGrp="1"/>
          </p:cNvSpPr>
          <p:nvPr>
            <p:ph type="body" sz="quarter" idx="18" hasCustomPrompt="1"/>
          </p:nvPr>
        </p:nvSpPr>
        <p:spPr>
          <a:xfrm>
            <a:off x="70143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4" name="Text Placeholder 20"/>
          <p:cNvSpPr>
            <a:spLocks noGrp="1"/>
          </p:cNvSpPr>
          <p:nvPr>
            <p:ph type="body" sz="quarter" idx="19" hasCustomPrompt="1"/>
          </p:nvPr>
        </p:nvSpPr>
        <p:spPr>
          <a:xfrm>
            <a:off x="36607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5" name="Text Placeholder 20"/>
          <p:cNvSpPr>
            <a:spLocks noGrp="1"/>
          </p:cNvSpPr>
          <p:nvPr>
            <p:ph type="body" sz="quarter" idx="20" hasCustomPrompt="1"/>
          </p:nvPr>
        </p:nvSpPr>
        <p:spPr>
          <a:xfrm>
            <a:off x="25987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6" name="Text Placeholder 20"/>
          <p:cNvSpPr>
            <a:spLocks noGrp="1"/>
          </p:cNvSpPr>
          <p:nvPr>
            <p:ph type="body" sz="quarter" idx="21" hasCustomPrompt="1"/>
          </p:nvPr>
        </p:nvSpPr>
        <p:spPr>
          <a:xfrm>
            <a:off x="48085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7" name="Text Placeholder 20"/>
          <p:cNvSpPr>
            <a:spLocks noGrp="1"/>
          </p:cNvSpPr>
          <p:nvPr>
            <p:ph type="body" sz="quarter" idx="22" hasCustomPrompt="1"/>
          </p:nvPr>
        </p:nvSpPr>
        <p:spPr>
          <a:xfrm>
            <a:off x="70183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8" name="Picture Placeholder 33"/>
          <p:cNvSpPr>
            <a:spLocks noGrp="1"/>
          </p:cNvSpPr>
          <p:nvPr>
            <p:ph type="pic" sz="quarter" idx="23" hasCustomPrompt="1"/>
          </p:nvPr>
        </p:nvSpPr>
        <p:spPr>
          <a:xfrm>
            <a:off x="83820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9" name="Picture Placeholder 33"/>
          <p:cNvSpPr>
            <a:spLocks noGrp="1"/>
          </p:cNvSpPr>
          <p:nvPr>
            <p:ph type="pic" sz="quarter" idx="24" hasCustomPrompt="1"/>
          </p:nvPr>
        </p:nvSpPr>
        <p:spPr>
          <a:xfrm>
            <a:off x="30556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0" name="Picture Placeholder 33"/>
          <p:cNvSpPr>
            <a:spLocks noGrp="1"/>
          </p:cNvSpPr>
          <p:nvPr>
            <p:ph type="pic" sz="quarter" idx="25" hasCustomPrompt="1"/>
          </p:nvPr>
        </p:nvSpPr>
        <p:spPr>
          <a:xfrm>
            <a:off x="52654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1" name="Picture Placeholder 33"/>
          <p:cNvSpPr>
            <a:spLocks noGrp="1"/>
          </p:cNvSpPr>
          <p:nvPr>
            <p:ph type="pic" sz="quarter" idx="26" hasCustomPrompt="1"/>
          </p:nvPr>
        </p:nvSpPr>
        <p:spPr>
          <a:xfrm>
            <a:off x="74752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33"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9329363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406275" y="1962379"/>
            <a:ext cx="2636977" cy="375262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7" name="Rectangle 6"/>
          <p:cNvSpPr/>
          <p:nvPr userDrawn="1"/>
        </p:nvSpPr>
        <p:spPr>
          <a:xfrm>
            <a:off x="3224609" y="1962379"/>
            <a:ext cx="2636977" cy="375262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8" name="Rectangle 7"/>
          <p:cNvSpPr/>
          <p:nvPr userDrawn="1"/>
        </p:nvSpPr>
        <p:spPr>
          <a:xfrm>
            <a:off x="6049823" y="1950835"/>
            <a:ext cx="2636977" cy="37526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5" name="Oval 4"/>
          <p:cNvSpPr/>
          <p:nvPr userDrawn="1"/>
        </p:nvSpPr>
        <p:spPr>
          <a:xfrm>
            <a:off x="1116230" y="1369200"/>
            <a:ext cx="1217066" cy="12170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6" name="Picture Placeholder 33"/>
          <p:cNvSpPr>
            <a:spLocks noGrp="1"/>
          </p:cNvSpPr>
          <p:nvPr>
            <p:ph type="pic" sz="quarter" idx="23" hasCustomPrompt="1"/>
          </p:nvPr>
        </p:nvSpPr>
        <p:spPr>
          <a:xfrm>
            <a:off x="1177083"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1" name="Rectangle 10"/>
          <p:cNvSpPr/>
          <p:nvPr userDrawn="1"/>
        </p:nvSpPr>
        <p:spPr>
          <a:xfrm>
            <a:off x="6307988" y="5080257"/>
            <a:ext cx="2120646" cy="36880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Oval 11"/>
          <p:cNvSpPr/>
          <p:nvPr userDrawn="1"/>
        </p:nvSpPr>
        <p:spPr>
          <a:xfrm>
            <a:off x="3934564" y="1369200"/>
            <a:ext cx="1217066" cy="121706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3" name="Oval 12"/>
          <p:cNvSpPr/>
          <p:nvPr userDrawn="1"/>
        </p:nvSpPr>
        <p:spPr>
          <a:xfrm>
            <a:off x="6759778" y="1357656"/>
            <a:ext cx="1217066" cy="121706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6" name="Text Placeholder 20"/>
          <p:cNvSpPr>
            <a:spLocks noGrp="1"/>
          </p:cNvSpPr>
          <p:nvPr>
            <p:ph type="body" sz="quarter" idx="13" hasCustomPrompt="1"/>
          </p:nvPr>
        </p:nvSpPr>
        <p:spPr>
          <a:xfrm>
            <a:off x="6312789" y="2712802"/>
            <a:ext cx="2111042" cy="368808"/>
          </a:xfrm>
          <a:prstGeom prst="rect">
            <a:avLst/>
          </a:prstGeom>
        </p:spPr>
        <p:txBody>
          <a:bodyPr anchor="ctr">
            <a:normAutofit/>
          </a:bodyPr>
          <a:lstStyle>
            <a:lvl1pPr marL="0" indent="0" algn="ctr">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9" name="Text Placeholder 20"/>
          <p:cNvSpPr>
            <a:spLocks noGrp="1"/>
          </p:cNvSpPr>
          <p:nvPr>
            <p:ph type="body" sz="quarter" idx="17" hasCustomPrompt="1"/>
          </p:nvPr>
        </p:nvSpPr>
        <p:spPr>
          <a:xfrm>
            <a:off x="6312789"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2" name="Text Placeholder 20"/>
          <p:cNvSpPr>
            <a:spLocks noGrp="1"/>
          </p:cNvSpPr>
          <p:nvPr>
            <p:ph type="body" sz="quarter" idx="21" hasCustomPrompt="1"/>
          </p:nvPr>
        </p:nvSpPr>
        <p:spPr>
          <a:xfrm>
            <a:off x="6400800"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3" name="Picture Placeholder 33"/>
          <p:cNvSpPr>
            <a:spLocks noGrp="1"/>
          </p:cNvSpPr>
          <p:nvPr>
            <p:ph type="pic" sz="quarter" idx="24" hasCustomPrompt="1"/>
          </p:nvPr>
        </p:nvSpPr>
        <p:spPr>
          <a:xfrm>
            <a:off x="3995417"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4" name="Picture Placeholder 33"/>
          <p:cNvSpPr>
            <a:spLocks noGrp="1"/>
          </p:cNvSpPr>
          <p:nvPr>
            <p:ph type="pic" sz="quarter" idx="25" hasCustomPrompt="1"/>
          </p:nvPr>
        </p:nvSpPr>
        <p:spPr>
          <a:xfrm>
            <a:off x="6820631" y="1414699"/>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5" name="Rectangle 24"/>
          <p:cNvSpPr/>
          <p:nvPr userDrawn="1"/>
        </p:nvSpPr>
        <p:spPr>
          <a:xfrm>
            <a:off x="3482775" y="5080257"/>
            <a:ext cx="2120646" cy="36880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26" name="Text Placeholder 20"/>
          <p:cNvSpPr>
            <a:spLocks noGrp="1"/>
          </p:cNvSpPr>
          <p:nvPr>
            <p:ph type="body" sz="quarter" idx="26" hasCustomPrompt="1"/>
          </p:nvPr>
        </p:nvSpPr>
        <p:spPr>
          <a:xfrm>
            <a:off x="3487576" y="2712802"/>
            <a:ext cx="2111042" cy="368808"/>
          </a:xfrm>
          <a:prstGeom prst="rect">
            <a:avLst/>
          </a:prstGeom>
        </p:spPr>
        <p:txBody>
          <a:bodyPr anchor="ctr">
            <a:normAutofit/>
          </a:bodyPr>
          <a:lstStyle>
            <a:lvl1pPr marL="0" indent="0" algn="ctr">
              <a:buNone/>
              <a:defRPr sz="2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27" name="Text Placeholder 20"/>
          <p:cNvSpPr>
            <a:spLocks noGrp="1"/>
          </p:cNvSpPr>
          <p:nvPr>
            <p:ph type="body" sz="quarter" idx="27" hasCustomPrompt="1"/>
          </p:nvPr>
        </p:nvSpPr>
        <p:spPr>
          <a:xfrm>
            <a:off x="3487576"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8" name="Text Placeholder 20"/>
          <p:cNvSpPr>
            <a:spLocks noGrp="1"/>
          </p:cNvSpPr>
          <p:nvPr>
            <p:ph type="body" sz="quarter" idx="28" hasCustomPrompt="1"/>
          </p:nvPr>
        </p:nvSpPr>
        <p:spPr>
          <a:xfrm>
            <a:off x="3575587"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9" name="Rectangle 28"/>
          <p:cNvSpPr/>
          <p:nvPr userDrawn="1"/>
        </p:nvSpPr>
        <p:spPr>
          <a:xfrm>
            <a:off x="664441" y="5080257"/>
            <a:ext cx="2120646" cy="368808"/>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30" name="Text Placeholder 20"/>
          <p:cNvSpPr>
            <a:spLocks noGrp="1"/>
          </p:cNvSpPr>
          <p:nvPr>
            <p:ph type="body" sz="quarter" idx="29" hasCustomPrompt="1"/>
          </p:nvPr>
        </p:nvSpPr>
        <p:spPr>
          <a:xfrm>
            <a:off x="669242" y="2712802"/>
            <a:ext cx="2111042" cy="368808"/>
          </a:xfrm>
          <a:prstGeom prst="rect">
            <a:avLst/>
          </a:prstGeom>
        </p:spPr>
        <p:txBody>
          <a:bodyPr anchor="ctr">
            <a:normAutofit/>
          </a:bodyPr>
          <a:lstStyle>
            <a:lvl1pPr marL="0" indent="0" algn="ctr">
              <a:buNone/>
              <a:defRPr sz="2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31" name="Text Placeholder 20"/>
          <p:cNvSpPr>
            <a:spLocks noGrp="1"/>
          </p:cNvSpPr>
          <p:nvPr>
            <p:ph type="body" sz="quarter" idx="30" hasCustomPrompt="1"/>
          </p:nvPr>
        </p:nvSpPr>
        <p:spPr>
          <a:xfrm>
            <a:off x="669242"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32" name="Text Placeholder 20"/>
          <p:cNvSpPr>
            <a:spLocks noGrp="1"/>
          </p:cNvSpPr>
          <p:nvPr>
            <p:ph type="body" sz="quarter" idx="31" hasCustomPrompt="1"/>
          </p:nvPr>
        </p:nvSpPr>
        <p:spPr>
          <a:xfrm>
            <a:off x="757253"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3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35"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187697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Oval 3"/>
          <p:cNvSpPr/>
          <p:nvPr userDrawn="1"/>
        </p:nvSpPr>
        <p:spPr>
          <a:xfrm>
            <a:off x="304800" y="1752600"/>
            <a:ext cx="3472434" cy="347243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4038600" y="2667000"/>
            <a:ext cx="4800600" cy="304800"/>
          </a:xfrm>
          <a:prstGeom prst="rect">
            <a:avLst/>
          </a:prstGeom>
        </p:spPr>
        <p:txBody>
          <a:bodyPr anchor="ctr">
            <a:noAutofit/>
          </a:bodyPr>
          <a:lstStyle>
            <a:lvl1pPr marL="0" indent="0" algn="l">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6" name="Text Placeholder 20"/>
          <p:cNvSpPr>
            <a:spLocks noGrp="1"/>
          </p:cNvSpPr>
          <p:nvPr>
            <p:ph type="body" sz="quarter" idx="15" hasCustomPrompt="1"/>
          </p:nvPr>
        </p:nvSpPr>
        <p:spPr>
          <a:xfrm>
            <a:off x="4038600" y="3048000"/>
            <a:ext cx="4800600" cy="1489188"/>
          </a:xfrm>
          <a:prstGeom prst="rect">
            <a:avLst/>
          </a:prstGeom>
        </p:spPr>
        <p:txBody>
          <a:bodyPr anchor="t">
            <a:normAutofit/>
          </a:bodyPr>
          <a:lstStyle>
            <a:lvl1pPr marL="0" indent="0" algn="l">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470801" y="1922411"/>
            <a:ext cx="3125192" cy="3125192"/>
          </a:xfrm>
          <a:prstGeom prst="ellipse">
            <a:avLst/>
          </a:prstGeom>
        </p:spPr>
        <p:txBody>
          <a:bodyPr wrap="none" anchor="ctr"/>
          <a:lstStyle>
            <a:lvl1pPr marL="0" indent="0" algn="ctr">
              <a:buNone/>
              <a:defRPr sz="2000">
                <a:solidFill>
                  <a:schemeClr val="bg1">
                    <a:lumMod val="75000"/>
                  </a:schemeClr>
                </a:solidFill>
              </a:defRPr>
            </a:lvl1pPr>
          </a:lstStyle>
          <a:p>
            <a:r>
              <a:rPr lang="en-US" dirty="0" smtClean="0"/>
              <a:t>Icon Picture</a:t>
            </a:r>
            <a:endParaRPr lang="en-US" dirty="0"/>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9"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7483667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val 3"/>
          <p:cNvSpPr/>
          <p:nvPr userDrawn="1"/>
        </p:nvSpPr>
        <p:spPr>
          <a:xfrm>
            <a:off x="2595007" y="1600200"/>
            <a:ext cx="3819677" cy="3819677"/>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5334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6" name="Text Placeholder 20"/>
          <p:cNvSpPr>
            <a:spLocks noGrp="1"/>
          </p:cNvSpPr>
          <p:nvPr>
            <p:ph type="body" sz="quarter" idx="15" hasCustomPrompt="1"/>
          </p:nvPr>
        </p:nvSpPr>
        <p:spPr>
          <a:xfrm>
            <a:off x="5334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2778370" y="1791183"/>
            <a:ext cx="3437711" cy="3437711"/>
          </a:xfrm>
          <a:prstGeom prst="ellipse">
            <a:avLst/>
          </a:prstGeom>
        </p:spPr>
        <p:txBody>
          <a:bodyPr wrap="none" anchor="ctr"/>
          <a:lstStyle>
            <a:lvl1pPr marL="0" indent="0" algn="ctr">
              <a:buNone/>
              <a:defRPr sz="1800">
                <a:solidFill>
                  <a:schemeClr val="bg1">
                    <a:lumMod val="75000"/>
                  </a:schemeClr>
                </a:solidFill>
              </a:defRPr>
            </a:lvl1pPr>
          </a:lstStyle>
          <a:p>
            <a:r>
              <a:rPr lang="en-US" dirty="0" smtClean="0"/>
              <a:t>Icon Picture</a:t>
            </a:r>
            <a:endParaRPr lang="en-US" dirty="0"/>
          </a:p>
        </p:txBody>
      </p:sp>
      <p:sp>
        <p:nvSpPr>
          <p:cNvPr id="8" name="Text Placeholder 20"/>
          <p:cNvSpPr>
            <a:spLocks noGrp="1"/>
          </p:cNvSpPr>
          <p:nvPr>
            <p:ph type="body" sz="quarter" idx="24" hasCustomPrompt="1"/>
          </p:nvPr>
        </p:nvSpPr>
        <p:spPr>
          <a:xfrm>
            <a:off x="67056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9" name="Text Placeholder 20"/>
          <p:cNvSpPr>
            <a:spLocks noGrp="1"/>
          </p:cNvSpPr>
          <p:nvPr>
            <p:ph type="body" sz="quarter" idx="25" hasCustomPrompt="1"/>
          </p:nvPr>
        </p:nvSpPr>
        <p:spPr>
          <a:xfrm>
            <a:off x="67056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2"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7158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14400"/>
            <a:ext cx="5111750" cy="5287963"/>
          </a:xfrm>
          <a:prstGeom prst="rect">
            <a:avLst/>
          </a:prstGeom>
        </p:spPr>
        <p:txBody>
          <a:bodyPr lIns="0" tIns="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87963"/>
          </a:xfrm>
          <a:prstGeom prst="rect">
            <a:avLst/>
          </a:prstGeo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4309828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60960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9" name="Rectangle 8"/>
          <p:cNvSpPr/>
          <p:nvPr userDrawn="1"/>
        </p:nvSpPr>
        <p:spPr>
          <a:xfrm>
            <a:off x="609600" y="4572000"/>
            <a:ext cx="3688080"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0" name="Text Placeholder 20"/>
          <p:cNvSpPr>
            <a:spLocks noGrp="1"/>
          </p:cNvSpPr>
          <p:nvPr>
            <p:ph type="body" sz="quarter" idx="11" hasCustomPrompt="1"/>
          </p:nvPr>
        </p:nvSpPr>
        <p:spPr>
          <a:xfrm>
            <a:off x="60960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11" name="Picture Placeholder 5"/>
          <p:cNvSpPr>
            <a:spLocks noGrp="1"/>
          </p:cNvSpPr>
          <p:nvPr>
            <p:ph type="pic" sz="quarter" idx="17"/>
          </p:nvPr>
        </p:nvSpPr>
        <p:spPr>
          <a:xfrm>
            <a:off x="455676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12" name="Rectangle 11"/>
          <p:cNvSpPr/>
          <p:nvPr userDrawn="1"/>
        </p:nvSpPr>
        <p:spPr>
          <a:xfrm>
            <a:off x="4556760" y="4572000"/>
            <a:ext cx="3688080" cy="4572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3" name="Text Placeholder 20"/>
          <p:cNvSpPr>
            <a:spLocks noGrp="1"/>
          </p:cNvSpPr>
          <p:nvPr>
            <p:ph type="body" sz="quarter" idx="18" hasCustomPrompt="1"/>
          </p:nvPr>
        </p:nvSpPr>
        <p:spPr>
          <a:xfrm>
            <a:off x="455676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116851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val 3"/>
          <p:cNvSpPr/>
          <p:nvPr userDrawn="1"/>
        </p:nvSpPr>
        <p:spPr>
          <a:xfrm>
            <a:off x="5181600" y="1717425"/>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35" hasCustomPrompt="1"/>
          </p:nvPr>
        </p:nvSpPr>
        <p:spPr>
          <a:xfrm>
            <a:off x="6377152" y="1901829"/>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6" name="Text Placeholder 20"/>
          <p:cNvSpPr>
            <a:spLocks noGrp="1"/>
          </p:cNvSpPr>
          <p:nvPr>
            <p:ph type="body" sz="quarter" idx="36" hasCustomPrompt="1"/>
          </p:nvPr>
        </p:nvSpPr>
        <p:spPr>
          <a:xfrm>
            <a:off x="6377152" y="31927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37" hasCustomPrompt="1"/>
          </p:nvPr>
        </p:nvSpPr>
        <p:spPr>
          <a:xfrm>
            <a:off x="5236921" y="1772746"/>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8" name="Oval 7"/>
          <p:cNvSpPr/>
          <p:nvPr userDrawn="1"/>
        </p:nvSpPr>
        <p:spPr>
          <a:xfrm>
            <a:off x="5181600" y="30083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0"/>
          <p:cNvSpPr>
            <a:spLocks noGrp="1"/>
          </p:cNvSpPr>
          <p:nvPr>
            <p:ph type="body" sz="quarter" idx="38" hasCustomPrompt="1"/>
          </p:nvPr>
        </p:nvSpPr>
        <p:spPr>
          <a:xfrm>
            <a:off x="6377152" y="44881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Picture Placeholder 33"/>
          <p:cNvSpPr>
            <a:spLocks noGrp="1"/>
          </p:cNvSpPr>
          <p:nvPr>
            <p:ph type="pic" sz="quarter" idx="39" hasCustomPrompt="1"/>
          </p:nvPr>
        </p:nvSpPr>
        <p:spPr>
          <a:xfrm>
            <a:off x="5236921" y="30636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1" name="Oval 10"/>
          <p:cNvSpPr/>
          <p:nvPr userDrawn="1"/>
        </p:nvSpPr>
        <p:spPr>
          <a:xfrm>
            <a:off x="5181600" y="43037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3"/>
          <p:cNvSpPr>
            <a:spLocks noGrp="1"/>
          </p:cNvSpPr>
          <p:nvPr>
            <p:ph type="pic" sz="quarter" idx="40" hasCustomPrompt="1"/>
          </p:nvPr>
        </p:nvSpPr>
        <p:spPr>
          <a:xfrm>
            <a:off x="5236921" y="43590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3" name="Chart Placeholder 4"/>
          <p:cNvSpPr>
            <a:spLocks noGrp="1"/>
          </p:cNvSpPr>
          <p:nvPr>
            <p:ph type="chart" sz="quarter" idx="41" hasCustomPrompt="1"/>
          </p:nvPr>
        </p:nvSpPr>
        <p:spPr>
          <a:xfrm>
            <a:off x="381000" y="838200"/>
            <a:ext cx="4495800" cy="5486400"/>
          </a:xfrm>
          <a:prstGeom prst="rect">
            <a:avLst/>
          </a:prstGeom>
        </p:spPr>
        <p:txBody>
          <a:bodyPr anchor="ctr"/>
          <a:lstStyle>
            <a:lvl1pPr marL="0" indent="0" algn="ctr">
              <a:buNone/>
              <a:defRPr sz="2000"/>
            </a:lvl1pPr>
          </a:lstStyle>
          <a:p>
            <a:r>
              <a:rPr lang="en-US" dirty="0" smtClean="0"/>
              <a:t>Chart/Graph</a:t>
            </a:r>
            <a:endParaRPr lang="en-US" dirty="0"/>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133655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val 3"/>
          <p:cNvSpPr/>
          <p:nvPr userDrawn="1"/>
        </p:nvSpPr>
        <p:spPr>
          <a:xfrm>
            <a:off x="975360"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0"/>
          <p:cNvSpPr>
            <a:spLocks noGrp="1"/>
          </p:cNvSpPr>
          <p:nvPr>
            <p:ph type="body" sz="quarter" idx="15" hasCustomPrompt="1"/>
          </p:nvPr>
        </p:nvSpPr>
        <p:spPr>
          <a:xfrm>
            <a:off x="210693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6" name="Text Placeholder 20"/>
          <p:cNvSpPr>
            <a:spLocks noGrp="1"/>
          </p:cNvSpPr>
          <p:nvPr>
            <p:ph type="body" sz="quarter" idx="16" hasCustomPrompt="1"/>
          </p:nvPr>
        </p:nvSpPr>
        <p:spPr>
          <a:xfrm>
            <a:off x="210693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1025652"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8" name="Oval 7"/>
          <p:cNvSpPr/>
          <p:nvPr userDrawn="1"/>
        </p:nvSpPr>
        <p:spPr>
          <a:xfrm>
            <a:off x="975360"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0"/>
          <p:cNvSpPr>
            <a:spLocks noGrp="1"/>
          </p:cNvSpPr>
          <p:nvPr>
            <p:ph type="body" sz="quarter" idx="27" hasCustomPrompt="1"/>
          </p:nvPr>
        </p:nvSpPr>
        <p:spPr>
          <a:xfrm>
            <a:off x="210693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Picture Placeholder 33"/>
          <p:cNvSpPr>
            <a:spLocks noGrp="1"/>
          </p:cNvSpPr>
          <p:nvPr>
            <p:ph type="pic" sz="quarter" idx="31" hasCustomPrompt="1"/>
          </p:nvPr>
        </p:nvSpPr>
        <p:spPr>
          <a:xfrm>
            <a:off x="1025652"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1" name="Oval 10"/>
          <p:cNvSpPr/>
          <p:nvPr userDrawn="1"/>
        </p:nvSpPr>
        <p:spPr>
          <a:xfrm>
            <a:off x="975360"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33"/>
          <p:cNvSpPr>
            <a:spLocks noGrp="1"/>
          </p:cNvSpPr>
          <p:nvPr>
            <p:ph type="pic" sz="quarter" idx="34" hasCustomPrompt="1"/>
          </p:nvPr>
        </p:nvSpPr>
        <p:spPr>
          <a:xfrm>
            <a:off x="1025652"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3" name="Oval 12"/>
          <p:cNvSpPr/>
          <p:nvPr userDrawn="1"/>
        </p:nvSpPr>
        <p:spPr>
          <a:xfrm>
            <a:off x="4674108"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0"/>
          <p:cNvSpPr>
            <a:spLocks noGrp="1"/>
          </p:cNvSpPr>
          <p:nvPr>
            <p:ph type="body" sz="quarter" idx="35" hasCustomPrompt="1"/>
          </p:nvPr>
        </p:nvSpPr>
        <p:spPr>
          <a:xfrm>
            <a:off x="579120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5" name="Text Placeholder 20"/>
          <p:cNvSpPr>
            <a:spLocks noGrp="1"/>
          </p:cNvSpPr>
          <p:nvPr>
            <p:ph type="body" sz="quarter" idx="36" hasCustomPrompt="1"/>
          </p:nvPr>
        </p:nvSpPr>
        <p:spPr>
          <a:xfrm>
            <a:off x="579120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6" name="Picture Placeholder 33"/>
          <p:cNvSpPr>
            <a:spLocks noGrp="1"/>
          </p:cNvSpPr>
          <p:nvPr>
            <p:ph type="pic" sz="quarter" idx="37" hasCustomPrompt="1"/>
          </p:nvPr>
        </p:nvSpPr>
        <p:spPr>
          <a:xfrm>
            <a:off x="4724400"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7" name="Oval 16"/>
          <p:cNvSpPr/>
          <p:nvPr userDrawn="1"/>
        </p:nvSpPr>
        <p:spPr>
          <a:xfrm>
            <a:off x="4674108"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0"/>
          <p:cNvSpPr>
            <a:spLocks noGrp="1"/>
          </p:cNvSpPr>
          <p:nvPr>
            <p:ph type="body" sz="quarter" idx="38" hasCustomPrompt="1"/>
          </p:nvPr>
        </p:nvSpPr>
        <p:spPr>
          <a:xfrm>
            <a:off x="579120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9" name="Picture Placeholder 33"/>
          <p:cNvSpPr>
            <a:spLocks noGrp="1"/>
          </p:cNvSpPr>
          <p:nvPr>
            <p:ph type="pic" sz="quarter" idx="39" hasCustomPrompt="1"/>
          </p:nvPr>
        </p:nvSpPr>
        <p:spPr>
          <a:xfrm>
            <a:off x="4724400"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0" name="Oval 19"/>
          <p:cNvSpPr/>
          <p:nvPr userDrawn="1"/>
        </p:nvSpPr>
        <p:spPr>
          <a:xfrm>
            <a:off x="4674108"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33"/>
          <p:cNvSpPr>
            <a:spLocks noGrp="1"/>
          </p:cNvSpPr>
          <p:nvPr>
            <p:ph type="pic" sz="quarter" idx="40" hasCustomPrompt="1"/>
          </p:nvPr>
        </p:nvSpPr>
        <p:spPr>
          <a:xfrm>
            <a:off x="4724400"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2" name="Text Placeholder 6"/>
          <p:cNvSpPr>
            <a:spLocks noGrp="1"/>
          </p:cNvSpPr>
          <p:nvPr>
            <p:ph type="body" sz="quarter" idx="12" hasCustomPrompt="1"/>
          </p:nvPr>
        </p:nvSpPr>
        <p:spPr>
          <a:xfrm>
            <a:off x="548640" y="914400"/>
            <a:ext cx="8046720" cy="502920"/>
          </a:xfrm>
          <a:prstGeom prst="rect">
            <a:avLst/>
          </a:prstGeom>
        </p:spPr>
        <p:txBody>
          <a:bodyPr anchor="ctr"/>
          <a:lstStyle>
            <a:lvl1pPr marL="0" indent="0" algn="ctr">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Key Takeaway Statement</a:t>
            </a:r>
            <a:endParaRPr lang="en-US" dirty="0"/>
          </a:p>
        </p:txBody>
      </p:sp>
      <p:sp>
        <p:nvSpPr>
          <p:cNvPr id="23"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24"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809961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5" name="Oval 4"/>
          <p:cNvSpPr/>
          <p:nvPr userDrawn="1"/>
        </p:nvSpPr>
        <p:spPr>
          <a:xfrm>
            <a:off x="754380" y="123063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2964180" y="1230630"/>
            <a:ext cx="1005840" cy="1005840"/>
          </a:xfrm>
          <a:prstGeom prst="ellipse">
            <a:avLst/>
          </a:prstGeom>
          <a:ln>
            <a:solidFill>
              <a:schemeClr val="tx1">
                <a:lumMod val="10000"/>
                <a:lumOff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Oval 6"/>
          <p:cNvSpPr/>
          <p:nvPr userDrawn="1"/>
        </p:nvSpPr>
        <p:spPr>
          <a:xfrm>
            <a:off x="5173980" y="1230630"/>
            <a:ext cx="1005840" cy="1005840"/>
          </a:xfrm>
          <a:prstGeom prst="ellipse">
            <a:avLst/>
          </a:prstGeom>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Oval 7"/>
          <p:cNvSpPr/>
          <p:nvPr userDrawn="1"/>
        </p:nvSpPr>
        <p:spPr>
          <a:xfrm>
            <a:off x="7383780" y="1230630"/>
            <a:ext cx="1005840" cy="1005840"/>
          </a:xfrm>
          <a:prstGeom prst="ellipse">
            <a:avLst/>
          </a:prstGeom>
          <a:ln>
            <a:solidFill>
              <a:schemeClr val="tx1">
                <a:lumMod val="10000"/>
                <a:lumOff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 Placeholder 20"/>
          <p:cNvSpPr>
            <a:spLocks noGrp="1"/>
          </p:cNvSpPr>
          <p:nvPr>
            <p:ph type="body" sz="quarter" idx="11" hasCustomPrompt="1"/>
          </p:nvPr>
        </p:nvSpPr>
        <p:spPr>
          <a:xfrm>
            <a:off x="27487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0" name="Text Placeholder 20"/>
          <p:cNvSpPr>
            <a:spLocks noGrp="1"/>
          </p:cNvSpPr>
          <p:nvPr>
            <p:ph type="body" sz="quarter" idx="12" hasCustomPrompt="1"/>
          </p:nvPr>
        </p:nvSpPr>
        <p:spPr>
          <a:xfrm>
            <a:off x="25075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1" name="Text Placeholder 20"/>
          <p:cNvSpPr>
            <a:spLocks noGrp="1"/>
          </p:cNvSpPr>
          <p:nvPr>
            <p:ph type="body" sz="quarter" idx="13" hasCustomPrompt="1"/>
          </p:nvPr>
        </p:nvSpPr>
        <p:spPr>
          <a:xfrm>
            <a:off x="47173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2" name="Text Placeholder 20"/>
          <p:cNvSpPr>
            <a:spLocks noGrp="1"/>
          </p:cNvSpPr>
          <p:nvPr>
            <p:ph type="body" sz="quarter" idx="14" hasCustomPrompt="1"/>
          </p:nvPr>
        </p:nvSpPr>
        <p:spPr>
          <a:xfrm>
            <a:off x="69271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3" name="Text Placeholder 20"/>
          <p:cNvSpPr>
            <a:spLocks noGrp="1"/>
          </p:cNvSpPr>
          <p:nvPr>
            <p:ph type="body" sz="quarter" idx="15" hasCustomPrompt="1"/>
          </p:nvPr>
        </p:nvSpPr>
        <p:spPr>
          <a:xfrm>
            <a:off x="27487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4" name="Text Placeholder 20"/>
          <p:cNvSpPr>
            <a:spLocks noGrp="1"/>
          </p:cNvSpPr>
          <p:nvPr>
            <p:ph type="body" sz="quarter" idx="16" hasCustomPrompt="1"/>
          </p:nvPr>
        </p:nvSpPr>
        <p:spPr>
          <a:xfrm>
            <a:off x="25075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5" name="Text Placeholder 20"/>
          <p:cNvSpPr>
            <a:spLocks noGrp="1"/>
          </p:cNvSpPr>
          <p:nvPr>
            <p:ph type="body" sz="quarter" idx="17" hasCustomPrompt="1"/>
          </p:nvPr>
        </p:nvSpPr>
        <p:spPr>
          <a:xfrm>
            <a:off x="47173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6" name="Text Placeholder 20"/>
          <p:cNvSpPr>
            <a:spLocks noGrp="1"/>
          </p:cNvSpPr>
          <p:nvPr>
            <p:ph type="body" sz="quarter" idx="18" hasCustomPrompt="1"/>
          </p:nvPr>
        </p:nvSpPr>
        <p:spPr>
          <a:xfrm>
            <a:off x="69271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7" name="Picture Placeholder 33"/>
          <p:cNvSpPr>
            <a:spLocks noGrp="1"/>
          </p:cNvSpPr>
          <p:nvPr>
            <p:ph type="pic" sz="quarter" idx="23" hasCustomPrompt="1"/>
          </p:nvPr>
        </p:nvSpPr>
        <p:spPr>
          <a:xfrm>
            <a:off x="79705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8" name="Picture Placeholder 33"/>
          <p:cNvSpPr>
            <a:spLocks noGrp="1"/>
          </p:cNvSpPr>
          <p:nvPr>
            <p:ph type="pic" sz="quarter" idx="24" hasCustomPrompt="1"/>
          </p:nvPr>
        </p:nvSpPr>
        <p:spPr>
          <a:xfrm>
            <a:off x="30144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9" name="Picture Placeholder 33"/>
          <p:cNvSpPr>
            <a:spLocks noGrp="1"/>
          </p:cNvSpPr>
          <p:nvPr>
            <p:ph type="pic" sz="quarter" idx="25" hasCustomPrompt="1"/>
          </p:nvPr>
        </p:nvSpPr>
        <p:spPr>
          <a:xfrm>
            <a:off x="52242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0" name="Picture Placeholder 33"/>
          <p:cNvSpPr>
            <a:spLocks noGrp="1"/>
          </p:cNvSpPr>
          <p:nvPr>
            <p:ph type="pic" sz="quarter" idx="26" hasCustomPrompt="1"/>
          </p:nvPr>
        </p:nvSpPr>
        <p:spPr>
          <a:xfrm>
            <a:off x="74340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1"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207407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4"/>
          <p:cNvSpPr>
            <a:spLocks noGrp="1"/>
          </p:cNvSpPr>
          <p:nvPr>
            <p:ph type="tbl" sz="quarter" idx="11" hasCustomPrompt="1"/>
          </p:nvPr>
        </p:nvSpPr>
        <p:spPr>
          <a:xfrm>
            <a:off x="914400" y="895350"/>
            <a:ext cx="7315200" cy="4514850"/>
          </a:xfrm>
          <a:prstGeom prst="rect">
            <a:avLst/>
          </a:prstGeom>
        </p:spPr>
        <p:txBody>
          <a:bodyPr anchor="ctr"/>
          <a:lstStyle>
            <a:lvl1pPr marL="0" indent="0" algn="ctr">
              <a:buNone/>
              <a:defRPr sz="2400"/>
            </a:lvl1pPr>
          </a:lstStyle>
          <a:p>
            <a:r>
              <a:rPr lang="en-US" dirty="0" smtClean="0"/>
              <a:t>Table</a:t>
            </a:r>
            <a:endParaRPr lang="en-US" dirty="0"/>
          </a:p>
        </p:txBody>
      </p:sp>
      <p:sp>
        <p:nvSpPr>
          <p:cNvPr id="5" name="Text Placeholder 6"/>
          <p:cNvSpPr>
            <a:spLocks noGrp="1"/>
          </p:cNvSpPr>
          <p:nvPr>
            <p:ph type="body" sz="quarter" idx="12" hasCustomPrompt="1"/>
          </p:nvPr>
        </p:nvSpPr>
        <p:spPr>
          <a:xfrm>
            <a:off x="914400" y="5638800"/>
            <a:ext cx="7315200" cy="609600"/>
          </a:xfrm>
          <a:prstGeom prst="rect">
            <a:avLst/>
          </a:prstGeom>
        </p:spPr>
        <p:txBody>
          <a:bodyPr anchor="ct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Key Takeaway Statement</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224769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4" cy="6857996"/>
          </a:xfrm>
          <a:prstGeom prst="rect">
            <a:avLst/>
          </a:prstGeom>
        </p:spPr>
      </p:pic>
      <p:sp>
        <p:nvSpPr>
          <p:cNvPr id="5" name="Title 1"/>
          <p:cNvSpPr>
            <a:spLocks noGrp="1"/>
          </p:cNvSpPr>
          <p:nvPr>
            <p:ph type="title"/>
          </p:nvPr>
        </p:nvSpPr>
        <p:spPr>
          <a:xfrm>
            <a:off x="0" y="2895600"/>
            <a:ext cx="9144792" cy="666750"/>
          </a:xfrm>
        </p:spPr>
        <p:txBody>
          <a:bodyPr/>
          <a:lstStyle/>
          <a:p>
            <a:r>
              <a:rPr lang="en-US" dirty="0" smtClean="0"/>
              <a:t>Click to edit Master title style</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198303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4" cy="6857995"/>
          </a:xfrm>
          <a:prstGeom prst="rect">
            <a:avLst/>
          </a:prstGeom>
        </p:spPr>
      </p:pic>
      <p:sp>
        <p:nvSpPr>
          <p:cNvPr id="5" name="Title 1"/>
          <p:cNvSpPr>
            <a:spLocks noGrp="1"/>
          </p:cNvSpPr>
          <p:nvPr>
            <p:ph type="title"/>
          </p:nvPr>
        </p:nvSpPr>
        <p:spPr>
          <a:xfrm>
            <a:off x="0" y="2895600"/>
            <a:ext cx="9144792" cy="666750"/>
          </a:xfrm>
        </p:spPr>
        <p:txBody>
          <a:bodyPr/>
          <a:lstStyle/>
          <a:p>
            <a:r>
              <a:rPr lang="en-US" dirty="0" smtClean="0"/>
              <a:t>Click to edit Master title style</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319867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4" cy="6857995"/>
          </a:xfrm>
          <a:prstGeom prst="rect">
            <a:avLst/>
          </a:prstGeom>
        </p:spPr>
      </p:pic>
      <p:sp>
        <p:nvSpPr>
          <p:cNvPr id="5" name="Title 1"/>
          <p:cNvSpPr>
            <a:spLocks noGrp="1"/>
          </p:cNvSpPr>
          <p:nvPr>
            <p:ph type="title"/>
          </p:nvPr>
        </p:nvSpPr>
        <p:spPr>
          <a:xfrm>
            <a:off x="0" y="2895600"/>
            <a:ext cx="9144792" cy="666750"/>
          </a:xfrm>
        </p:spPr>
        <p:txBody>
          <a:bodyPr/>
          <a:lstStyle/>
          <a:p>
            <a:r>
              <a:rPr lang="en-US" dirty="0" smtClean="0"/>
              <a:t>Click to edit Master title style</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702679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6" cy="6857996"/>
          </a:xfrm>
          <a:prstGeom prst="rect">
            <a:avLst/>
          </a:prstGeom>
        </p:spPr>
      </p:pic>
      <p:sp>
        <p:nvSpPr>
          <p:cNvPr id="10" name="Title 3"/>
          <p:cNvSpPr>
            <a:spLocks noGrp="1"/>
          </p:cNvSpPr>
          <p:nvPr>
            <p:ph type="title" hasCustomPrompt="1"/>
          </p:nvPr>
        </p:nvSpPr>
        <p:spPr>
          <a:xfrm>
            <a:off x="2819400" y="2892956"/>
            <a:ext cx="5715000" cy="1072088"/>
          </a:xfrm>
          <a:prstGeom prst="rect">
            <a:avLst/>
          </a:prstGeom>
        </p:spPr>
        <p:txBody>
          <a:bodyPr lIns="0" rIns="0" anchor="ctr">
            <a:normAutofit/>
          </a:bodyPr>
          <a:lstStyle>
            <a:lvl1pPr algn="l">
              <a:lnSpc>
                <a:spcPts val="4000"/>
              </a:lnSpc>
              <a:defRPr sz="4000" b="0" i="0" cap="all" baseline="0">
                <a:solidFill>
                  <a:schemeClr val="bg1"/>
                </a:solidFill>
                <a:latin typeface="+mn-lt"/>
              </a:defRPr>
            </a:lvl1pPr>
          </a:lstStyle>
          <a:p>
            <a:r>
              <a:rPr lang="en-US" dirty="0" smtClean="0"/>
              <a:t>Presentation </a:t>
            </a:r>
            <a:br>
              <a:rPr lang="en-US" dirty="0" smtClean="0"/>
            </a:br>
            <a:r>
              <a:rPr lang="en-US" dirty="0" smtClean="0"/>
              <a:t>Title</a:t>
            </a:r>
            <a:endParaRPr lang="en-US" dirty="0"/>
          </a:p>
        </p:txBody>
      </p:sp>
    </p:spTree>
    <p:extLst>
      <p:ext uri="{BB962C8B-B14F-4D97-AF65-F5344CB8AC3E}">
        <p14:creationId xmlns:p14="http://schemas.microsoft.com/office/powerpoint/2010/main" val="33106245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06963"/>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265641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90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7800"/>
            <a:ext cx="5486400" cy="804862"/>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0993205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8"/>
            <a:ext cx="4040188" cy="639762"/>
          </a:xfrm>
          <a:prstGeom prst="rect">
            <a:avLst/>
          </a:prstGeo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5000"/>
            <a:ext cx="4040188" cy="3951288"/>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5238"/>
            <a:ext cx="4041775" cy="639762"/>
          </a:xfrm>
          <a:prstGeom prst="rect">
            <a:avLst/>
          </a:prstGeom>
        </p:spPr>
        <p:txBody>
          <a:bodyPr lIns="0" t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l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0" name="Slide Number Placeholder 4"/>
          <p:cNvSpPr>
            <a:spLocks noGrp="1"/>
          </p:cNvSpPr>
          <p:nvPr>
            <p:ph type="sldNum" sz="quarter" idx="10"/>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2281197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2050001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14400"/>
            <a:ext cx="5111750" cy="5287963"/>
          </a:xfrm>
          <a:prstGeom prst="rect">
            <a:avLst/>
          </a:prstGeom>
        </p:spPr>
        <p:txBody>
          <a:bodyPr lIns="0" tIns="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87963"/>
          </a:xfrm>
          <a:prstGeom prst="rect">
            <a:avLst/>
          </a:prstGeo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5388119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90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7800"/>
            <a:ext cx="5486400" cy="804862"/>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8900146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67200" y="2184876"/>
            <a:ext cx="3962400" cy="2862322"/>
          </a:xfrm>
          <a:prstGeom prst="rect">
            <a:avLst/>
          </a:prstGeom>
        </p:spPr>
        <p:txBody>
          <a:bodyPr lIns="0" tIns="0">
            <a:normAutofit/>
          </a:bodyPr>
          <a:lstStyle>
            <a:lvl1pPr marL="0" indent="0">
              <a:lnSpc>
                <a:spcPct val="100000"/>
              </a:lnSpc>
              <a:spcBef>
                <a:spcPts val="1800"/>
              </a:spcBef>
              <a:buSzPct val="80000"/>
              <a:buNone/>
              <a:defRPr sz="1800" b="1" baseline="0">
                <a:solidFill>
                  <a:schemeClr val="tx1">
                    <a:lumMod val="90000"/>
                    <a:lumOff val="10000"/>
                  </a:schemeClr>
                </a:solidFill>
              </a:defRPr>
            </a:lvl1pPr>
            <a:lvl2pPr>
              <a:buSzPct val="80000"/>
              <a:defRPr sz="1600">
                <a:solidFill>
                  <a:schemeClr val="tx1">
                    <a:lumMod val="90000"/>
                    <a:lumOff val="10000"/>
                  </a:schemeClr>
                </a:solidFill>
              </a:defRPr>
            </a:lvl2pPr>
            <a:lvl3pPr>
              <a:buSzPct val="80000"/>
              <a:defRPr sz="1400">
                <a:solidFill>
                  <a:schemeClr val="tx1">
                    <a:lumMod val="90000"/>
                    <a:lumOff val="10000"/>
                  </a:schemeClr>
                </a:solidFill>
              </a:defRPr>
            </a:lvl3pPr>
            <a:lvl4pPr>
              <a:buSzPct val="80000"/>
              <a:defRPr sz="1200">
                <a:solidFill>
                  <a:schemeClr val="tx1">
                    <a:lumMod val="90000"/>
                    <a:lumOff val="10000"/>
                  </a:schemeClr>
                </a:solidFill>
              </a:defRPr>
            </a:lvl4pPr>
            <a:lvl5pPr>
              <a:buSzPct val="80000"/>
              <a:defRPr sz="1200">
                <a:solidFill>
                  <a:schemeClr val="tx1">
                    <a:lumMod val="90000"/>
                    <a:lumOff val="10000"/>
                  </a:schemeClr>
                </a:solidFill>
              </a:defRPr>
            </a:lvl5pPr>
          </a:lstStyle>
          <a:p>
            <a:pPr lvl="0"/>
            <a:r>
              <a:rPr lang="en-US" dirty="0" smtClean="0"/>
              <a:t>List 1</a:t>
            </a:r>
          </a:p>
          <a:p>
            <a:pPr lvl="0"/>
            <a:r>
              <a:rPr lang="en-US" dirty="0" smtClean="0"/>
              <a:t>List 2</a:t>
            </a:r>
          </a:p>
          <a:p>
            <a:pPr lvl="0"/>
            <a:r>
              <a:rPr lang="en-US" dirty="0" smtClean="0"/>
              <a:t>List 3</a:t>
            </a:r>
          </a:p>
          <a:p>
            <a:pPr lvl="0"/>
            <a:r>
              <a:rPr lang="en-US" dirty="0" smtClean="0"/>
              <a:t>List 4</a:t>
            </a:r>
          </a:p>
          <a:p>
            <a:pPr lvl="0"/>
            <a:r>
              <a:rPr lang="en-US" dirty="0" smtClean="0"/>
              <a:t>List 5</a:t>
            </a:r>
          </a:p>
          <a:p>
            <a:pPr lvl="0"/>
            <a:r>
              <a:rPr lang="en-US" dirty="0" smtClean="0"/>
              <a:t>List 6</a:t>
            </a:r>
          </a:p>
        </p:txBody>
      </p:sp>
      <p:grpSp>
        <p:nvGrpSpPr>
          <p:cNvPr id="5" name="Group 4"/>
          <p:cNvGrpSpPr/>
          <p:nvPr userDrawn="1"/>
        </p:nvGrpSpPr>
        <p:grpSpPr>
          <a:xfrm>
            <a:off x="3966591" y="2340314"/>
            <a:ext cx="83820" cy="2551447"/>
            <a:chOff x="3789716" y="1547653"/>
            <a:chExt cx="76200" cy="2395697"/>
          </a:xfrm>
        </p:grpSpPr>
        <p:cxnSp>
          <p:nvCxnSpPr>
            <p:cNvPr id="6" name="Straight Connector 5"/>
            <p:cNvCxnSpPr/>
            <p:nvPr/>
          </p:nvCxnSpPr>
          <p:spPr>
            <a:xfrm>
              <a:off x="3824253" y="1581150"/>
              <a:ext cx="0" cy="228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9716" y="1547653"/>
              <a:ext cx="76200" cy="2395697"/>
              <a:chOff x="3789716" y="1547653"/>
              <a:chExt cx="76200" cy="2395697"/>
            </a:xfrm>
          </p:grpSpPr>
          <p:sp>
            <p:nvSpPr>
              <p:cNvPr id="8" name="Oval 7"/>
              <p:cNvSpPr/>
              <p:nvPr/>
            </p:nvSpPr>
            <p:spPr>
              <a:xfrm>
                <a:off x="3789716" y="1547653"/>
                <a:ext cx="76200" cy="76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789716" y="2011552"/>
                <a:ext cx="76200" cy="762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89716" y="2475451"/>
                <a:ext cx="76200" cy="762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89716" y="2939350"/>
                <a:ext cx="76200" cy="762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89716" y="3403249"/>
                <a:ext cx="76200" cy="762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89716" y="3867150"/>
                <a:ext cx="76200" cy="76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p:cNvGrpSpPr/>
          <p:nvPr userDrawn="1"/>
        </p:nvGrpSpPr>
        <p:grpSpPr>
          <a:xfrm>
            <a:off x="604628" y="2152997"/>
            <a:ext cx="2926080" cy="2926080"/>
            <a:chOff x="604628" y="1271032"/>
            <a:chExt cx="2926080" cy="2926080"/>
          </a:xfrm>
        </p:grpSpPr>
        <p:sp>
          <p:nvSpPr>
            <p:cNvPr id="15" name="Oval 14"/>
            <p:cNvSpPr/>
            <p:nvPr/>
          </p:nvSpPr>
          <p:spPr>
            <a:xfrm>
              <a:off x="604628" y="1271032"/>
              <a:ext cx="2926080" cy="292608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737632" y="1404036"/>
              <a:ext cx="2660073" cy="2660073"/>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5"/>
          <p:cNvSpPr>
            <a:spLocks noGrp="1"/>
          </p:cNvSpPr>
          <p:nvPr>
            <p:ph type="pic" sz="quarter" idx="11"/>
          </p:nvPr>
        </p:nvSpPr>
        <p:spPr>
          <a:xfrm>
            <a:off x="737776" y="2286001"/>
            <a:ext cx="2659784" cy="2659785"/>
          </a:xfrm>
          <a:prstGeom prst="ellipse">
            <a:avLst/>
          </a:prstGeom>
        </p:spPr>
        <p:txBody>
          <a:bodyPr anchor="ctr"/>
          <a:lstStyle>
            <a:lvl1pPr marL="0" indent="0" algn="ctr">
              <a:buNone/>
              <a:defRPr sz="1600">
                <a:solidFill>
                  <a:schemeClr val="bg1">
                    <a:lumMod val="75000"/>
                  </a:schemeClr>
                </a:solidFill>
              </a:defRPr>
            </a:lvl1pPr>
          </a:lstStyle>
          <a:p>
            <a:endParaRPr lang="en-US" dirty="0"/>
          </a:p>
        </p:txBody>
      </p:sp>
      <p:sp>
        <p:nvSpPr>
          <p:cNvPr id="1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9"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140805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266700" y="2457450"/>
            <a:ext cx="1981200" cy="2819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userDrawn="1"/>
        </p:nvSpPr>
        <p:spPr>
          <a:xfrm>
            <a:off x="2476500" y="2457450"/>
            <a:ext cx="1981200" cy="2819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userDrawn="1"/>
        </p:nvSpPr>
        <p:spPr>
          <a:xfrm>
            <a:off x="4686300" y="2457450"/>
            <a:ext cx="1981200" cy="2819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userDrawn="1"/>
        </p:nvSpPr>
        <p:spPr>
          <a:xfrm>
            <a:off x="6896100" y="2457450"/>
            <a:ext cx="1981200" cy="2819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Rectangle 7"/>
          <p:cNvSpPr/>
          <p:nvPr userDrawn="1"/>
        </p:nvSpPr>
        <p:spPr>
          <a:xfrm>
            <a:off x="381000" y="481965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0800" y="4819650"/>
            <a:ext cx="1752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800600" y="4819650"/>
            <a:ext cx="1752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010400" y="4819650"/>
            <a:ext cx="17526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userDrawn="1"/>
        </p:nvSpPr>
        <p:spPr>
          <a:xfrm>
            <a:off x="800100" y="2000250"/>
            <a:ext cx="914400"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3009900" y="2000250"/>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p:cNvSpPr/>
          <p:nvPr userDrawn="1"/>
        </p:nvSpPr>
        <p:spPr>
          <a:xfrm>
            <a:off x="5219700" y="2000250"/>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Oval 14"/>
          <p:cNvSpPr/>
          <p:nvPr userDrawn="1"/>
        </p:nvSpPr>
        <p:spPr>
          <a:xfrm>
            <a:off x="7429500" y="2000250"/>
            <a:ext cx="914400" cy="9144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Text Placeholder 20"/>
          <p:cNvSpPr>
            <a:spLocks noGrp="1"/>
          </p:cNvSpPr>
          <p:nvPr>
            <p:ph type="body" sz="quarter" idx="11" hasCustomPrompt="1"/>
          </p:nvPr>
        </p:nvSpPr>
        <p:spPr>
          <a:xfrm>
            <a:off x="362108" y="3143250"/>
            <a:ext cx="1744663" cy="304800"/>
          </a:xfrm>
          <a:prstGeom prst="rect">
            <a:avLst/>
          </a:prstGeom>
        </p:spPr>
        <p:txBody>
          <a:bodyPr anchor="ctr">
            <a:normAutofit/>
          </a:bodyPr>
          <a:lstStyle>
            <a:lvl1pPr marL="0" indent="0" algn="ctr">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7" name="Text Placeholder 20"/>
          <p:cNvSpPr>
            <a:spLocks noGrp="1"/>
          </p:cNvSpPr>
          <p:nvPr>
            <p:ph type="body" sz="quarter" idx="12" hasCustomPrompt="1"/>
          </p:nvPr>
        </p:nvSpPr>
        <p:spPr>
          <a:xfrm>
            <a:off x="2594768" y="3143250"/>
            <a:ext cx="1744663" cy="304800"/>
          </a:xfrm>
          <a:prstGeom prst="rect">
            <a:avLst/>
          </a:prstGeom>
        </p:spPr>
        <p:txBody>
          <a:bodyPr anchor="ctr">
            <a:normAutofit/>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8" name="Text Placeholder 20"/>
          <p:cNvSpPr>
            <a:spLocks noGrp="1"/>
          </p:cNvSpPr>
          <p:nvPr>
            <p:ph type="body" sz="quarter" idx="13" hasCustomPrompt="1"/>
          </p:nvPr>
        </p:nvSpPr>
        <p:spPr>
          <a:xfrm>
            <a:off x="4804568" y="3143250"/>
            <a:ext cx="1744663" cy="304800"/>
          </a:xfrm>
          <a:prstGeom prst="rect">
            <a:avLst/>
          </a:prstGeom>
        </p:spPr>
        <p:txBody>
          <a:bodyPr anchor="ctr">
            <a:normAutofit/>
          </a:bodyPr>
          <a:lstStyle>
            <a:lvl1pPr marL="0" indent="0" algn="ct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9" name="Text Placeholder 20"/>
          <p:cNvSpPr>
            <a:spLocks noGrp="1"/>
          </p:cNvSpPr>
          <p:nvPr>
            <p:ph type="body" sz="quarter" idx="14" hasCustomPrompt="1"/>
          </p:nvPr>
        </p:nvSpPr>
        <p:spPr>
          <a:xfrm>
            <a:off x="7014368" y="3143250"/>
            <a:ext cx="1744663" cy="304800"/>
          </a:xfrm>
          <a:prstGeom prst="rect">
            <a:avLst/>
          </a:prstGeom>
        </p:spPr>
        <p:txBody>
          <a:bodyPr anchor="ctr">
            <a:normAutofit/>
          </a:bodyPr>
          <a:lstStyle>
            <a:lvl1pPr marL="0" indent="0" algn="ctr">
              <a:buNone/>
              <a:defRPr sz="18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20" name="Text Placeholder 20"/>
          <p:cNvSpPr>
            <a:spLocks noGrp="1"/>
          </p:cNvSpPr>
          <p:nvPr>
            <p:ph type="body" sz="quarter" idx="15" hasCustomPrompt="1"/>
          </p:nvPr>
        </p:nvSpPr>
        <p:spPr>
          <a:xfrm>
            <a:off x="36210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1" name="Text Placeholder 20"/>
          <p:cNvSpPr>
            <a:spLocks noGrp="1"/>
          </p:cNvSpPr>
          <p:nvPr>
            <p:ph type="body" sz="quarter" idx="16" hasCustomPrompt="1"/>
          </p:nvPr>
        </p:nvSpPr>
        <p:spPr>
          <a:xfrm>
            <a:off x="25947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2" name="Text Placeholder 20"/>
          <p:cNvSpPr>
            <a:spLocks noGrp="1"/>
          </p:cNvSpPr>
          <p:nvPr>
            <p:ph type="body" sz="quarter" idx="17" hasCustomPrompt="1"/>
          </p:nvPr>
        </p:nvSpPr>
        <p:spPr>
          <a:xfrm>
            <a:off x="48045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3" name="Text Placeholder 20"/>
          <p:cNvSpPr>
            <a:spLocks noGrp="1"/>
          </p:cNvSpPr>
          <p:nvPr>
            <p:ph type="body" sz="quarter" idx="18" hasCustomPrompt="1"/>
          </p:nvPr>
        </p:nvSpPr>
        <p:spPr>
          <a:xfrm>
            <a:off x="70143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4" name="Text Placeholder 20"/>
          <p:cNvSpPr>
            <a:spLocks noGrp="1"/>
          </p:cNvSpPr>
          <p:nvPr>
            <p:ph type="body" sz="quarter" idx="19" hasCustomPrompt="1"/>
          </p:nvPr>
        </p:nvSpPr>
        <p:spPr>
          <a:xfrm>
            <a:off x="36607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5" name="Text Placeholder 20"/>
          <p:cNvSpPr>
            <a:spLocks noGrp="1"/>
          </p:cNvSpPr>
          <p:nvPr>
            <p:ph type="body" sz="quarter" idx="20" hasCustomPrompt="1"/>
          </p:nvPr>
        </p:nvSpPr>
        <p:spPr>
          <a:xfrm>
            <a:off x="25987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6" name="Text Placeholder 20"/>
          <p:cNvSpPr>
            <a:spLocks noGrp="1"/>
          </p:cNvSpPr>
          <p:nvPr>
            <p:ph type="body" sz="quarter" idx="21" hasCustomPrompt="1"/>
          </p:nvPr>
        </p:nvSpPr>
        <p:spPr>
          <a:xfrm>
            <a:off x="48085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7" name="Text Placeholder 20"/>
          <p:cNvSpPr>
            <a:spLocks noGrp="1"/>
          </p:cNvSpPr>
          <p:nvPr>
            <p:ph type="body" sz="quarter" idx="22" hasCustomPrompt="1"/>
          </p:nvPr>
        </p:nvSpPr>
        <p:spPr>
          <a:xfrm>
            <a:off x="70183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8" name="Picture Placeholder 33"/>
          <p:cNvSpPr>
            <a:spLocks noGrp="1"/>
          </p:cNvSpPr>
          <p:nvPr>
            <p:ph type="pic" sz="quarter" idx="23" hasCustomPrompt="1"/>
          </p:nvPr>
        </p:nvSpPr>
        <p:spPr>
          <a:xfrm>
            <a:off x="83820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9" name="Picture Placeholder 33"/>
          <p:cNvSpPr>
            <a:spLocks noGrp="1"/>
          </p:cNvSpPr>
          <p:nvPr>
            <p:ph type="pic" sz="quarter" idx="24" hasCustomPrompt="1"/>
          </p:nvPr>
        </p:nvSpPr>
        <p:spPr>
          <a:xfrm>
            <a:off x="30556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0" name="Picture Placeholder 33"/>
          <p:cNvSpPr>
            <a:spLocks noGrp="1"/>
          </p:cNvSpPr>
          <p:nvPr>
            <p:ph type="pic" sz="quarter" idx="25" hasCustomPrompt="1"/>
          </p:nvPr>
        </p:nvSpPr>
        <p:spPr>
          <a:xfrm>
            <a:off x="52654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1" name="Picture Placeholder 33"/>
          <p:cNvSpPr>
            <a:spLocks noGrp="1"/>
          </p:cNvSpPr>
          <p:nvPr>
            <p:ph type="pic" sz="quarter" idx="26" hasCustomPrompt="1"/>
          </p:nvPr>
        </p:nvSpPr>
        <p:spPr>
          <a:xfrm>
            <a:off x="74752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33"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0853455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406275" y="1962379"/>
            <a:ext cx="2636977" cy="375262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7" name="Rectangle 6"/>
          <p:cNvSpPr/>
          <p:nvPr userDrawn="1"/>
        </p:nvSpPr>
        <p:spPr>
          <a:xfrm>
            <a:off x="3224609" y="1962379"/>
            <a:ext cx="2636977" cy="375262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8" name="Rectangle 7"/>
          <p:cNvSpPr/>
          <p:nvPr userDrawn="1"/>
        </p:nvSpPr>
        <p:spPr>
          <a:xfrm>
            <a:off x="6049823" y="1950835"/>
            <a:ext cx="2636977" cy="37526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5" name="Oval 4"/>
          <p:cNvSpPr/>
          <p:nvPr userDrawn="1"/>
        </p:nvSpPr>
        <p:spPr>
          <a:xfrm>
            <a:off x="1116230" y="1369200"/>
            <a:ext cx="1217066" cy="12170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6" name="Picture Placeholder 33"/>
          <p:cNvSpPr>
            <a:spLocks noGrp="1"/>
          </p:cNvSpPr>
          <p:nvPr>
            <p:ph type="pic" sz="quarter" idx="23" hasCustomPrompt="1"/>
          </p:nvPr>
        </p:nvSpPr>
        <p:spPr>
          <a:xfrm>
            <a:off x="1177083"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1" name="Rectangle 10"/>
          <p:cNvSpPr/>
          <p:nvPr userDrawn="1"/>
        </p:nvSpPr>
        <p:spPr>
          <a:xfrm>
            <a:off x="6307988" y="5080257"/>
            <a:ext cx="2120646" cy="36880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Oval 11"/>
          <p:cNvSpPr/>
          <p:nvPr userDrawn="1"/>
        </p:nvSpPr>
        <p:spPr>
          <a:xfrm>
            <a:off x="3934564" y="1369200"/>
            <a:ext cx="1217066" cy="121706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3" name="Oval 12"/>
          <p:cNvSpPr/>
          <p:nvPr userDrawn="1"/>
        </p:nvSpPr>
        <p:spPr>
          <a:xfrm>
            <a:off x="6759778" y="1357656"/>
            <a:ext cx="1217066" cy="121706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6" name="Text Placeholder 20"/>
          <p:cNvSpPr>
            <a:spLocks noGrp="1"/>
          </p:cNvSpPr>
          <p:nvPr>
            <p:ph type="body" sz="quarter" idx="13" hasCustomPrompt="1"/>
          </p:nvPr>
        </p:nvSpPr>
        <p:spPr>
          <a:xfrm>
            <a:off x="6312789" y="2712802"/>
            <a:ext cx="2111042" cy="368808"/>
          </a:xfrm>
          <a:prstGeom prst="rect">
            <a:avLst/>
          </a:prstGeom>
        </p:spPr>
        <p:txBody>
          <a:bodyPr anchor="ctr">
            <a:normAutofit/>
          </a:bodyPr>
          <a:lstStyle>
            <a:lvl1pPr marL="0" indent="0" algn="ctr">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9" name="Text Placeholder 20"/>
          <p:cNvSpPr>
            <a:spLocks noGrp="1"/>
          </p:cNvSpPr>
          <p:nvPr>
            <p:ph type="body" sz="quarter" idx="17" hasCustomPrompt="1"/>
          </p:nvPr>
        </p:nvSpPr>
        <p:spPr>
          <a:xfrm>
            <a:off x="6312789"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2" name="Text Placeholder 20"/>
          <p:cNvSpPr>
            <a:spLocks noGrp="1"/>
          </p:cNvSpPr>
          <p:nvPr>
            <p:ph type="body" sz="quarter" idx="21" hasCustomPrompt="1"/>
          </p:nvPr>
        </p:nvSpPr>
        <p:spPr>
          <a:xfrm>
            <a:off x="6400800"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3" name="Picture Placeholder 33"/>
          <p:cNvSpPr>
            <a:spLocks noGrp="1"/>
          </p:cNvSpPr>
          <p:nvPr>
            <p:ph type="pic" sz="quarter" idx="24" hasCustomPrompt="1"/>
          </p:nvPr>
        </p:nvSpPr>
        <p:spPr>
          <a:xfrm>
            <a:off x="3995417"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4" name="Picture Placeholder 33"/>
          <p:cNvSpPr>
            <a:spLocks noGrp="1"/>
          </p:cNvSpPr>
          <p:nvPr>
            <p:ph type="pic" sz="quarter" idx="25" hasCustomPrompt="1"/>
          </p:nvPr>
        </p:nvSpPr>
        <p:spPr>
          <a:xfrm>
            <a:off x="6820631" y="1414699"/>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5" name="Rectangle 24"/>
          <p:cNvSpPr/>
          <p:nvPr userDrawn="1"/>
        </p:nvSpPr>
        <p:spPr>
          <a:xfrm>
            <a:off x="3482775" y="5080257"/>
            <a:ext cx="2120646" cy="36880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26" name="Text Placeholder 20"/>
          <p:cNvSpPr>
            <a:spLocks noGrp="1"/>
          </p:cNvSpPr>
          <p:nvPr>
            <p:ph type="body" sz="quarter" idx="26" hasCustomPrompt="1"/>
          </p:nvPr>
        </p:nvSpPr>
        <p:spPr>
          <a:xfrm>
            <a:off x="3487576" y="2712802"/>
            <a:ext cx="2111042" cy="368808"/>
          </a:xfrm>
          <a:prstGeom prst="rect">
            <a:avLst/>
          </a:prstGeom>
        </p:spPr>
        <p:txBody>
          <a:bodyPr anchor="ctr">
            <a:normAutofit/>
          </a:bodyPr>
          <a:lstStyle>
            <a:lvl1pPr marL="0" indent="0" algn="ctr">
              <a:buNone/>
              <a:defRPr sz="2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27" name="Text Placeholder 20"/>
          <p:cNvSpPr>
            <a:spLocks noGrp="1"/>
          </p:cNvSpPr>
          <p:nvPr>
            <p:ph type="body" sz="quarter" idx="27" hasCustomPrompt="1"/>
          </p:nvPr>
        </p:nvSpPr>
        <p:spPr>
          <a:xfrm>
            <a:off x="3487576"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8" name="Text Placeholder 20"/>
          <p:cNvSpPr>
            <a:spLocks noGrp="1"/>
          </p:cNvSpPr>
          <p:nvPr>
            <p:ph type="body" sz="quarter" idx="28" hasCustomPrompt="1"/>
          </p:nvPr>
        </p:nvSpPr>
        <p:spPr>
          <a:xfrm>
            <a:off x="3575587"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9" name="Rectangle 28"/>
          <p:cNvSpPr/>
          <p:nvPr userDrawn="1"/>
        </p:nvSpPr>
        <p:spPr>
          <a:xfrm>
            <a:off x="664441" y="5080257"/>
            <a:ext cx="2120646" cy="368808"/>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30" name="Text Placeholder 20"/>
          <p:cNvSpPr>
            <a:spLocks noGrp="1"/>
          </p:cNvSpPr>
          <p:nvPr>
            <p:ph type="body" sz="quarter" idx="29" hasCustomPrompt="1"/>
          </p:nvPr>
        </p:nvSpPr>
        <p:spPr>
          <a:xfrm>
            <a:off x="669242" y="2712802"/>
            <a:ext cx="2111042" cy="368808"/>
          </a:xfrm>
          <a:prstGeom prst="rect">
            <a:avLst/>
          </a:prstGeom>
        </p:spPr>
        <p:txBody>
          <a:bodyPr anchor="ctr">
            <a:normAutofit/>
          </a:bodyPr>
          <a:lstStyle>
            <a:lvl1pPr marL="0" indent="0" algn="ctr">
              <a:buNone/>
              <a:defRPr sz="2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31" name="Text Placeholder 20"/>
          <p:cNvSpPr>
            <a:spLocks noGrp="1"/>
          </p:cNvSpPr>
          <p:nvPr>
            <p:ph type="body" sz="quarter" idx="30" hasCustomPrompt="1"/>
          </p:nvPr>
        </p:nvSpPr>
        <p:spPr>
          <a:xfrm>
            <a:off x="669242"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32" name="Text Placeholder 20"/>
          <p:cNvSpPr>
            <a:spLocks noGrp="1"/>
          </p:cNvSpPr>
          <p:nvPr>
            <p:ph type="body" sz="quarter" idx="31" hasCustomPrompt="1"/>
          </p:nvPr>
        </p:nvSpPr>
        <p:spPr>
          <a:xfrm>
            <a:off x="757253"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3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35"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343048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Oval 3"/>
          <p:cNvSpPr/>
          <p:nvPr userDrawn="1"/>
        </p:nvSpPr>
        <p:spPr>
          <a:xfrm>
            <a:off x="304800" y="1752600"/>
            <a:ext cx="3472434" cy="347243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4038600" y="2667000"/>
            <a:ext cx="4800600" cy="304800"/>
          </a:xfrm>
          <a:prstGeom prst="rect">
            <a:avLst/>
          </a:prstGeom>
        </p:spPr>
        <p:txBody>
          <a:bodyPr anchor="ctr">
            <a:noAutofit/>
          </a:bodyPr>
          <a:lstStyle>
            <a:lvl1pPr marL="0" indent="0" algn="l">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6" name="Text Placeholder 20"/>
          <p:cNvSpPr>
            <a:spLocks noGrp="1"/>
          </p:cNvSpPr>
          <p:nvPr>
            <p:ph type="body" sz="quarter" idx="15" hasCustomPrompt="1"/>
          </p:nvPr>
        </p:nvSpPr>
        <p:spPr>
          <a:xfrm>
            <a:off x="4038600" y="3048000"/>
            <a:ext cx="4800600" cy="1489188"/>
          </a:xfrm>
          <a:prstGeom prst="rect">
            <a:avLst/>
          </a:prstGeom>
        </p:spPr>
        <p:txBody>
          <a:bodyPr anchor="t">
            <a:normAutofit/>
          </a:bodyPr>
          <a:lstStyle>
            <a:lvl1pPr marL="0" indent="0" algn="l">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470801" y="1922411"/>
            <a:ext cx="3125192" cy="3125192"/>
          </a:xfrm>
          <a:prstGeom prst="ellipse">
            <a:avLst/>
          </a:prstGeom>
        </p:spPr>
        <p:txBody>
          <a:bodyPr wrap="none" anchor="ctr"/>
          <a:lstStyle>
            <a:lvl1pPr marL="0" indent="0" algn="ctr">
              <a:buNone/>
              <a:defRPr sz="2000">
                <a:solidFill>
                  <a:schemeClr val="bg1">
                    <a:lumMod val="75000"/>
                  </a:schemeClr>
                </a:solidFill>
              </a:defRPr>
            </a:lvl1pPr>
          </a:lstStyle>
          <a:p>
            <a:r>
              <a:rPr lang="en-US" dirty="0" smtClean="0"/>
              <a:t>Icon Picture</a:t>
            </a:r>
            <a:endParaRPr lang="en-US" dirty="0"/>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9"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942441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val 3"/>
          <p:cNvSpPr/>
          <p:nvPr userDrawn="1"/>
        </p:nvSpPr>
        <p:spPr>
          <a:xfrm>
            <a:off x="2595007" y="1600200"/>
            <a:ext cx="3819677" cy="3819677"/>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5334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6" name="Text Placeholder 20"/>
          <p:cNvSpPr>
            <a:spLocks noGrp="1"/>
          </p:cNvSpPr>
          <p:nvPr>
            <p:ph type="body" sz="quarter" idx="15" hasCustomPrompt="1"/>
          </p:nvPr>
        </p:nvSpPr>
        <p:spPr>
          <a:xfrm>
            <a:off x="5334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2778370" y="1791183"/>
            <a:ext cx="3437711" cy="3437711"/>
          </a:xfrm>
          <a:prstGeom prst="ellipse">
            <a:avLst/>
          </a:prstGeom>
        </p:spPr>
        <p:txBody>
          <a:bodyPr wrap="none" anchor="ctr"/>
          <a:lstStyle>
            <a:lvl1pPr marL="0" indent="0" algn="ctr">
              <a:buNone/>
              <a:defRPr sz="1800">
                <a:solidFill>
                  <a:schemeClr val="bg1">
                    <a:lumMod val="75000"/>
                  </a:schemeClr>
                </a:solidFill>
              </a:defRPr>
            </a:lvl1pPr>
          </a:lstStyle>
          <a:p>
            <a:r>
              <a:rPr lang="en-US" dirty="0" smtClean="0"/>
              <a:t>Icon Picture</a:t>
            </a:r>
            <a:endParaRPr lang="en-US" dirty="0"/>
          </a:p>
        </p:txBody>
      </p:sp>
      <p:sp>
        <p:nvSpPr>
          <p:cNvPr id="8" name="Text Placeholder 20"/>
          <p:cNvSpPr>
            <a:spLocks noGrp="1"/>
          </p:cNvSpPr>
          <p:nvPr>
            <p:ph type="body" sz="quarter" idx="24" hasCustomPrompt="1"/>
          </p:nvPr>
        </p:nvSpPr>
        <p:spPr>
          <a:xfrm>
            <a:off x="67056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9" name="Text Placeholder 20"/>
          <p:cNvSpPr>
            <a:spLocks noGrp="1"/>
          </p:cNvSpPr>
          <p:nvPr>
            <p:ph type="body" sz="quarter" idx="25" hasCustomPrompt="1"/>
          </p:nvPr>
        </p:nvSpPr>
        <p:spPr>
          <a:xfrm>
            <a:off x="67056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2"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281733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60960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9" name="Rectangle 8"/>
          <p:cNvSpPr/>
          <p:nvPr userDrawn="1"/>
        </p:nvSpPr>
        <p:spPr>
          <a:xfrm>
            <a:off x="609600" y="4572000"/>
            <a:ext cx="3688080"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0" name="Text Placeholder 20"/>
          <p:cNvSpPr>
            <a:spLocks noGrp="1"/>
          </p:cNvSpPr>
          <p:nvPr>
            <p:ph type="body" sz="quarter" idx="11" hasCustomPrompt="1"/>
          </p:nvPr>
        </p:nvSpPr>
        <p:spPr>
          <a:xfrm>
            <a:off x="60960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11" name="Picture Placeholder 5"/>
          <p:cNvSpPr>
            <a:spLocks noGrp="1"/>
          </p:cNvSpPr>
          <p:nvPr>
            <p:ph type="pic" sz="quarter" idx="17"/>
          </p:nvPr>
        </p:nvSpPr>
        <p:spPr>
          <a:xfrm>
            <a:off x="455676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12" name="Rectangle 11"/>
          <p:cNvSpPr/>
          <p:nvPr userDrawn="1"/>
        </p:nvSpPr>
        <p:spPr>
          <a:xfrm>
            <a:off x="4556760" y="4572000"/>
            <a:ext cx="3688080" cy="4572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3" name="Text Placeholder 20"/>
          <p:cNvSpPr>
            <a:spLocks noGrp="1"/>
          </p:cNvSpPr>
          <p:nvPr>
            <p:ph type="body" sz="quarter" idx="18" hasCustomPrompt="1"/>
          </p:nvPr>
        </p:nvSpPr>
        <p:spPr>
          <a:xfrm>
            <a:off x="455676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08000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67200" y="2184876"/>
            <a:ext cx="3962400" cy="2862322"/>
          </a:xfrm>
          <a:prstGeom prst="rect">
            <a:avLst/>
          </a:prstGeom>
        </p:spPr>
        <p:txBody>
          <a:bodyPr lIns="0" tIns="0">
            <a:normAutofit/>
          </a:bodyPr>
          <a:lstStyle>
            <a:lvl1pPr marL="0" indent="0">
              <a:lnSpc>
                <a:spcPct val="100000"/>
              </a:lnSpc>
              <a:spcBef>
                <a:spcPts val="1800"/>
              </a:spcBef>
              <a:buSzPct val="80000"/>
              <a:buNone/>
              <a:defRPr sz="1800" b="1" baseline="0">
                <a:solidFill>
                  <a:schemeClr val="tx1">
                    <a:lumMod val="90000"/>
                    <a:lumOff val="10000"/>
                  </a:schemeClr>
                </a:solidFill>
              </a:defRPr>
            </a:lvl1pPr>
            <a:lvl2pPr>
              <a:buSzPct val="80000"/>
              <a:defRPr sz="1600">
                <a:solidFill>
                  <a:schemeClr val="tx1">
                    <a:lumMod val="90000"/>
                    <a:lumOff val="10000"/>
                  </a:schemeClr>
                </a:solidFill>
              </a:defRPr>
            </a:lvl2pPr>
            <a:lvl3pPr>
              <a:buSzPct val="80000"/>
              <a:defRPr sz="1400">
                <a:solidFill>
                  <a:schemeClr val="tx1">
                    <a:lumMod val="90000"/>
                    <a:lumOff val="10000"/>
                  </a:schemeClr>
                </a:solidFill>
              </a:defRPr>
            </a:lvl3pPr>
            <a:lvl4pPr>
              <a:buSzPct val="80000"/>
              <a:defRPr sz="1200">
                <a:solidFill>
                  <a:schemeClr val="tx1">
                    <a:lumMod val="90000"/>
                    <a:lumOff val="10000"/>
                  </a:schemeClr>
                </a:solidFill>
              </a:defRPr>
            </a:lvl4pPr>
            <a:lvl5pPr>
              <a:buSzPct val="80000"/>
              <a:defRPr sz="1200">
                <a:solidFill>
                  <a:schemeClr val="tx1">
                    <a:lumMod val="90000"/>
                    <a:lumOff val="10000"/>
                  </a:schemeClr>
                </a:solidFill>
              </a:defRPr>
            </a:lvl5pPr>
          </a:lstStyle>
          <a:p>
            <a:pPr lvl="0"/>
            <a:r>
              <a:rPr lang="en-US" dirty="0" smtClean="0"/>
              <a:t>List 1</a:t>
            </a:r>
          </a:p>
          <a:p>
            <a:pPr lvl="0"/>
            <a:r>
              <a:rPr lang="en-US" dirty="0" smtClean="0"/>
              <a:t>List 2</a:t>
            </a:r>
          </a:p>
          <a:p>
            <a:pPr lvl="0"/>
            <a:r>
              <a:rPr lang="en-US" dirty="0" smtClean="0"/>
              <a:t>List 3</a:t>
            </a:r>
          </a:p>
          <a:p>
            <a:pPr lvl="0"/>
            <a:r>
              <a:rPr lang="en-US" dirty="0" smtClean="0"/>
              <a:t>List 4</a:t>
            </a:r>
          </a:p>
          <a:p>
            <a:pPr lvl="0"/>
            <a:r>
              <a:rPr lang="en-US" dirty="0" smtClean="0"/>
              <a:t>List 5</a:t>
            </a:r>
          </a:p>
          <a:p>
            <a:pPr lvl="0"/>
            <a:r>
              <a:rPr lang="en-US" dirty="0" smtClean="0"/>
              <a:t>List 6</a:t>
            </a:r>
          </a:p>
        </p:txBody>
      </p:sp>
      <p:grpSp>
        <p:nvGrpSpPr>
          <p:cNvPr id="5" name="Group 4"/>
          <p:cNvGrpSpPr/>
          <p:nvPr userDrawn="1"/>
        </p:nvGrpSpPr>
        <p:grpSpPr>
          <a:xfrm>
            <a:off x="3966591" y="2340314"/>
            <a:ext cx="83820" cy="2551447"/>
            <a:chOff x="3789716" y="1547653"/>
            <a:chExt cx="76200" cy="2395697"/>
          </a:xfrm>
        </p:grpSpPr>
        <p:cxnSp>
          <p:nvCxnSpPr>
            <p:cNvPr id="6" name="Straight Connector 5"/>
            <p:cNvCxnSpPr/>
            <p:nvPr/>
          </p:nvCxnSpPr>
          <p:spPr>
            <a:xfrm>
              <a:off x="3824253" y="1581150"/>
              <a:ext cx="0" cy="228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9716" y="1547653"/>
              <a:ext cx="76200" cy="2395697"/>
              <a:chOff x="3789716" y="1547653"/>
              <a:chExt cx="76200" cy="2395697"/>
            </a:xfrm>
          </p:grpSpPr>
          <p:sp>
            <p:nvSpPr>
              <p:cNvPr id="8" name="Oval 7"/>
              <p:cNvSpPr/>
              <p:nvPr/>
            </p:nvSpPr>
            <p:spPr>
              <a:xfrm>
                <a:off x="3789716" y="1547653"/>
                <a:ext cx="76200" cy="76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789716" y="2011552"/>
                <a:ext cx="76200" cy="762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89716" y="2475451"/>
                <a:ext cx="76200" cy="762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89716" y="2939350"/>
                <a:ext cx="76200" cy="762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89716" y="3403249"/>
                <a:ext cx="76200" cy="762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89716" y="3867150"/>
                <a:ext cx="76200" cy="76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p:cNvGrpSpPr/>
          <p:nvPr userDrawn="1"/>
        </p:nvGrpSpPr>
        <p:grpSpPr>
          <a:xfrm>
            <a:off x="604628" y="2152997"/>
            <a:ext cx="2926080" cy="2926080"/>
            <a:chOff x="604628" y="1271032"/>
            <a:chExt cx="2926080" cy="2926080"/>
          </a:xfrm>
        </p:grpSpPr>
        <p:sp>
          <p:nvSpPr>
            <p:cNvPr id="15" name="Oval 14"/>
            <p:cNvSpPr/>
            <p:nvPr/>
          </p:nvSpPr>
          <p:spPr>
            <a:xfrm>
              <a:off x="604628" y="1271032"/>
              <a:ext cx="2926080" cy="292608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737632" y="1404036"/>
              <a:ext cx="2660073" cy="2660073"/>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5"/>
          <p:cNvSpPr>
            <a:spLocks noGrp="1"/>
          </p:cNvSpPr>
          <p:nvPr>
            <p:ph type="pic" sz="quarter" idx="11"/>
          </p:nvPr>
        </p:nvSpPr>
        <p:spPr>
          <a:xfrm>
            <a:off x="737776" y="2286001"/>
            <a:ext cx="2659784" cy="2659785"/>
          </a:xfrm>
          <a:prstGeom prst="ellipse">
            <a:avLst/>
          </a:prstGeom>
        </p:spPr>
        <p:txBody>
          <a:bodyPr anchor="ctr"/>
          <a:lstStyle>
            <a:lvl1pPr marL="0" indent="0" algn="ctr">
              <a:buNone/>
              <a:defRPr sz="1600">
                <a:solidFill>
                  <a:schemeClr val="bg1">
                    <a:lumMod val="75000"/>
                  </a:schemeClr>
                </a:solidFill>
              </a:defRPr>
            </a:lvl1pPr>
          </a:lstStyle>
          <a:p>
            <a:endParaRPr lang="en-US" dirty="0"/>
          </a:p>
        </p:txBody>
      </p:sp>
      <p:sp>
        <p:nvSpPr>
          <p:cNvPr id="1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9"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4147672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val 3"/>
          <p:cNvSpPr/>
          <p:nvPr userDrawn="1"/>
        </p:nvSpPr>
        <p:spPr>
          <a:xfrm>
            <a:off x="5181600" y="1717425"/>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35" hasCustomPrompt="1"/>
          </p:nvPr>
        </p:nvSpPr>
        <p:spPr>
          <a:xfrm>
            <a:off x="6377152" y="1901829"/>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6" name="Text Placeholder 20"/>
          <p:cNvSpPr>
            <a:spLocks noGrp="1"/>
          </p:cNvSpPr>
          <p:nvPr>
            <p:ph type="body" sz="quarter" idx="36" hasCustomPrompt="1"/>
          </p:nvPr>
        </p:nvSpPr>
        <p:spPr>
          <a:xfrm>
            <a:off x="6377152" y="31927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37" hasCustomPrompt="1"/>
          </p:nvPr>
        </p:nvSpPr>
        <p:spPr>
          <a:xfrm>
            <a:off x="5236921" y="1772746"/>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8" name="Oval 7"/>
          <p:cNvSpPr/>
          <p:nvPr userDrawn="1"/>
        </p:nvSpPr>
        <p:spPr>
          <a:xfrm>
            <a:off x="5181600" y="30083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0"/>
          <p:cNvSpPr>
            <a:spLocks noGrp="1"/>
          </p:cNvSpPr>
          <p:nvPr>
            <p:ph type="body" sz="quarter" idx="38" hasCustomPrompt="1"/>
          </p:nvPr>
        </p:nvSpPr>
        <p:spPr>
          <a:xfrm>
            <a:off x="6377152" y="44881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Picture Placeholder 33"/>
          <p:cNvSpPr>
            <a:spLocks noGrp="1"/>
          </p:cNvSpPr>
          <p:nvPr>
            <p:ph type="pic" sz="quarter" idx="39" hasCustomPrompt="1"/>
          </p:nvPr>
        </p:nvSpPr>
        <p:spPr>
          <a:xfrm>
            <a:off x="5236921" y="30636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1" name="Oval 10"/>
          <p:cNvSpPr/>
          <p:nvPr userDrawn="1"/>
        </p:nvSpPr>
        <p:spPr>
          <a:xfrm>
            <a:off x="5181600" y="43037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3"/>
          <p:cNvSpPr>
            <a:spLocks noGrp="1"/>
          </p:cNvSpPr>
          <p:nvPr>
            <p:ph type="pic" sz="quarter" idx="40" hasCustomPrompt="1"/>
          </p:nvPr>
        </p:nvSpPr>
        <p:spPr>
          <a:xfrm>
            <a:off x="5236921" y="43590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3" name="Chart Placeholder 4"/>
          <p:cNvSpPr>
            <a:spLocks noGrp="1"/>
          </p:cNvSpPr>
          <p:nvPr>
            <p:ph type="chart" sz="quarter" idx="41" hasCustomPrompt="1"/>
          </p:nvPr>
        </p:nvSpPr>
        <p:spPr>
          <a:xfrm>
            <a:off x="381000" y="838200"/>
            <a:ext cx="4495800" cy="5486400"/>
          </a:xfrm>
          <a:prstGeom prst="rect">
            <a:avLst/>
          </a:prstGeom>
        </p:spPr>
        <p:txBody>
          <a:bodyPr anchor="ctr"/>
          <a:lstStyle>
            <a:lvl1pPr marL="0" indent="0" algn="ctr">
              <a:buNone/>
              <a:defRPr sz="2000"/>
            </a:lvl1pPr>
          </a:lstStyle>
          <a:p>
            <a:r>
              <a:rPr lang="en-US" dirty="0" smtClean="0"/>
              <a:t>Chart/Graph</a:t>
            </a:r>
            <a:endParaRPr lang="en-US" dirty="0"/>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7396402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val 3"/>
          <p:cNvSpPr/>
          <p:nvPr userDrawn="1"/>
        </p:nvSpPr>
        <p:spPr>
          <a:xfrm>
            <a:off x="975360"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0"/>
          <p:cNvSpPr>
            <a:spLocks noGrp="1"/>
          </p:cNvSpPr>
          <p:nvPr>
            <p:ph type="body" sz="quarter" idx="15" hasCustomPrompt="1"/>
          </p:nvPr>
        </p:nvSpPr>
        <p:spPr>
          <a:xfrm>
            <a:off x="210693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6" name="Text Placeholder 20"/>
          <p:cNvSpPr>
            <a:spLocks noGrp="1"/>
          </p:cNvSpPr>
          <p:nvPr>
            <p:ph type="body" sz="quarter" idx="16" hasCustomPrompt="1"/>
          </p:nvPr>
        </p:nvSpPr>
        <p:spPr>
          <a:xfrm>
            <a:off x="210693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1025652"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8" name="Oval 7"/>
          <p:cNvSpPr/>
          <p:nvPr userDrawn="1"/>
        </p:nvSpPr>
        <p:spPr>
          <a:xfrm>
            <a:off x="975360"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0"/>
          <p:cNvSpPr>
            <a:spLocks noGrp="1"/>
          </p:cNvSpPr>
          <p:nvPr>
            <p:ph type="body" sz="quarter" idx="27" hasCustomPrompt="1"/>
          </p:nvPr>
        </p:nvSpPr>
        <p:spPr>
          <a:xfrm>
            <a:off x="210693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Picture Placeholder 33"/>
          <p:cNvSpPr>
            <a:spLocks noGrp="1"/>
          </p:cNvSpPr>
          <p:nvPr>
            <p:ph type="pic" sz="quarter" idx="31" hasCustomPrompt="1"/>
          </p:nvPr>
        </p:nvSpPr>
        <p:spPr>
          <a:xfrm>
            <a:off x="1025652"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1" name="Oval 10"/>
          <p:cNvSpPr/>
          <p:nvPr userDrawn="1"/>
        </p:nvSpPr>
        <p:spPr>
          <a:xfrm>
            <a:off x="975360"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33"/>
          <p:cNvSpPr>
            <a:spLocks noGrp="1"/>
          </p:cNvSpPr>
          <p:nvPr>
            <p:ph type="pic" sz="quarter" idx="34" hasCustomPrompt="1"/>
          </p:nvPr>
        </p:nvSpPr>
        <p:spPr>
          <a:xfrm>
            <a:off x="1025652"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3" name="Oval 12"/>
          <p:cNvSpPr/>
          <p:nvPr userDrawn="1"/>
        </p:nvSpPr>
        <p:spPr>
          <a:xfrm>
            <a:off x="4674108"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0"/>
          <p:cNvSpPr>
            <a:spLocks noGrp="1"/>
          </p:cNvSpPr>
          <p:nvPr>
            <p:ph type="body" sz="quarter" idx="35" hasCustomPrompt="1"/>
          </p:nvPr>
        </p:nvSpPr>
        <p:spPr>
          <a:xfrm>
            <a:off x="579120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5" name="Text Placeholder 20"/>
          <p:cNvSpPr>
            <a:spLocks noGrp="1"/>
          </p:cNvSpPr>
          <p:nvPr>
            <p:ph type="body" sz="quarter" idx="36" hasCustomPrompt="1"/>
          </p:nvPr>
        </p:nvSpPr>
        <p:spPr>
          <a:xfrm>
            <a:off x="579120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6" name="Picture Placeholder 33"/>
          <p:cNvSpPr>
            <a:spLocks noGrp="1"/>
          </p:cNvSpPr>
          <p:nvPr>
            <p:ph type="pic" sz="quarter" idx="37" hasCustomPrompt="1"/>
          </p:nvPr>
        </p:nvSpPr>
        <p:spPr>
          <a:xfrm>
            <a:off x="4724400"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7" name="Oval 16"/>
          <p:cNvSpPr/>
          <p:nvPr userDrawn="1"/>
        </p:nvSpPr>
        <p:spPr>
          <a:xfrm>
            <a:off x="4674108"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0"/>
          <p:cNvSpPr>
            <a:spLocks noGrp="1"/>
          </p:cNvSpPr>
          <p:nvPr>
            <p:ph type="body" sz="quarter" idx="38" hasCustomPrompt="1"/>
          </p:nvPr>
        </p:nvSpPr>
        <p:spPr>
          <a:xfrm>
            <a:off x="579120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9" name="Picture Placeholder 33"/>
          <p:cNvSpPr>
            <a:spLocks noGrp="1"/>
          </p:cNvSpPr>
          <p:nvPr>
            <p:ph type="pic" sz="quarter" idx="39" hasCustomPrompt="1"/>
          </p:nvPr>
        </p:nvSpPr>
        <p:spPr>
          <a:xfrm>
            <a:off x="4724400"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0" name="Oval 19"/>
          <p:cNvSpPr/>
          <p:nvPr userDrawn="1"/>
        </p:nvSpPr>
        <p:spPr>
          <a:xfrm>
            <a:off x="4674108"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33"/>
          <p:cNvSpPr>
            <a:spLocks noGrp="1"/>
          </p:cNvSpPr>
          <p:nvPr>
            <p:ph type="pic" sz="quarter" idx="40" hasCustomPrompt="1"/>
          </p:nvPr>
        </p:nvSpPr>
        <p:spPr>
          <a:xfrm>
            <a:off x="4724400"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2" name="Text Placeholder 6"/>
          <p:cNvSpPr>
            <a:spLocks noGrp="1"/>
          </p:cNvSpPr>
          <p:nvPr>
            <p:ph type="body" sz="quarter" idx="12" hasCustomPrompt="1"/>
          </p:nvPr>
        </p:nvSpPr>
        <p:spPr>
          <a:xfrm>
            <a:off x="548640" y="914400"/>
            <a:ext cx="8046720" cy="502920"/>
          </a:xfrm>
          <a:prstGeom prst="rect">
            <a:avLst/>
          </a:prstGeom>
        </p:spPr>
        <p:txBody>
          <a:bodyPr anchor="ctr"/>
          <a:lstStyle>
            <a:lvl1pPr marL="0" indent="0" algn="ctr">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Key Takeaway Statement</a:t>
            </a:r>
            <a:endParaRPr lang="en-US" dirty="0"/>
          </a:p>
        </p:txBody>
      </p:sp>
      <p:sp>
        <p:nvSpPr>
          <p:cNvPr id="23"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24"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70935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5" name="Oval 4"/>
          <p:cNvSpPr/>
          <p:nvPr userDrawn="1"/>
        </p:nvSpPr>
        <p:spPr>
          <a:xfrm>
            <a:off x="754380" y="123063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2964180" y="1230630"/>
            <a:ext cx="1005840" cy="1005840"/>
          </a:xfrm>
          <a:prstGeom prst="ellipse">
            <a:avLst/>
          </a:prstGeom>
          <a:ln>
            <a:solidFill>
              <a:schemeClr val="tx1">
                <a:lumMod val="10000"/>
                <a:lumOff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Oval 6"/>
          <p:cNvSpPr/>
          <p:nvPr userDrawn="1"/>
        </p:nvSpPr>
        <p:spPr>
          <a:xfrm>
            <a:off x="5173980" y="1230630"/>
            <a:ext cx="1005840" cy="1005840"/>
          </a:xfrm>
          <a:prstGeom prst="ellipse">
            <a:avLst/>
          </a:prstGeom>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Oval 7"/>
          <p:cNvSpPr/>
          <p:nvPr userDrawn="1"/>
        </p:nvSpPr>
        <p:spPr>
          <a:xfrm>
            <a:off x="7383780" y="1230630"/>
            <a:ext cx="1005840" cy="1005840"/>
          </a:xfrm>
          <a:prstGeom prst="ellipse">
            <a:avLst/>
          </a:prstGeom>
          <a:ln>
            <a:solidFill>
              <a:schemeClr val="tx1">
                <a:lumMod val="10000"/>
                <a:lumOff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 Placeholder 20"/>
          <p:cNvSpPr>
            <a:spLocks noGrp="1"/>
          </p:cNvSpPr>
          <p:nvPr>
            <p:ph type="body" sz="quarter" idx="11" hasCustomPrompt="1"/>
          </p:nvPr>
        </p:nvSpPr>
        <p:spPr>
          <a:xfrm>
            <a:off x="27487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0" name="Text Placeholder 20"/>
          <p:cNvSpPr>
            <a:spLocks noGrp="1"/>
          </p:cNvSpPr>
          <p:nvPr>
            <p:ph type="body" sz="quarter" idx="12" hasCustomPrompt="1"/>
          </p:nvPr>
        </p:nvSpPr>
        <p:spPr>
          <a:xfrm>
            <a:off x="25075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1" name="Text Placeholder 20"/>
          <p:cNvSpPr>
            <a:spLocks noGrp="1"/>
          </p:cNvSpPr>
          <p:nvPr>
            <p:ph type="body" sz="quarter" idx="13" hasCustomPrompt="1"/>
          </p:nvPr>
        </p:nvSpPr>
        <p:spPr>
          <a:xfrm>
            <a:off x="47173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2" name="Text Placeholder 20"/>
          <p:cNvSpPr>
            <a:spLocks noGrp="1"/>
          </p:cNvSpPr>
          <p:nvPr>
            <p:ph type="body" sz="quarter" idx="14" hasCustomPrompt="1"/>
          </p:nvPr>
        </p:nvSpPr>
        <p:spPr>
          <a:xfrm>
            <a:off x="69271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3" name="Text Placeholder 20"/>
          <p:cNvSpPr>
            <a:spLocks noGrp="1"/>
          </p:cNvSpPr>
          <p:nvPr>
            <p:ph type="body" sz="quarter" idx="15" hasCustomPrompt="1"/>
          </p:nvPr>
        </p:nvSpPr>
        <p:spPr>
          <a:xfrm>
            <a:off x="27487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4" name="Text Placeholder 20"/>
          <p:cNvSpPr>
            <a:spLocks noGrp="1"/>
          </p:cNvSpPr>
          <p:nvPr>
            <p:ph type="body" sz="quarter" idx="16" hasCustomPrompt="1"/>
          </p:nvPr>
        </p:nvSpPr>
        <p:spPr>
          <a:xfrm>
            <a:off x="25075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5" name="Text Placeholder 20"/>
          <p:cNvSpPr>
            <a:spLocks noGrp="1"/>
          </p:cNvSpPr>
          <p:nvPr>
            <p:ph type="body" sz="quarter" idx="17" hasCustomPrompt="1"/>
          </p:nvPr>
        </p:nvSpPr>
        <p:spPr>
          <a:xfrm>
            <a:off x="47173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6" name="Text Placeholder 20"/>
          <p:cNvSpPr>
            <a:spLocks noGrp="1"/>
          </p:cNvSpPr>
          <p:nvPr>
            <p:ph type="body" sz="quarter" idx="18" hasCustomPrompt="1"/>
          </p:nvPr>
        </p:nvSpPr>
        <p:spPr>
          <a:xfrm>
            <a:off x="69271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7" name="Picture Placeholder 33"/>
          <p:cNvSpPr>
            <a:spLocks noGrp="1"/>
          </p:cNvSpPr>
          <p:nvPr>
            <p:ph type="pic" sz="quarter" idx="23" hasCustomPrompt="1"/>
          </p:nvPr>
        </p:nvSpPr>
        <p:spPr>
          <a:xfrm>
            <a:off x="79705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8" name="Picture Placeholder 33"/>
          <p:cNvSpPr>
            <a:spLocks noGrp="1"/>
          </p:cNvSpPr>
          <p:nvPr>
            <p:ph type="pic" sz="quarter" idx="24" hasCustomPrompt="1"/>
          </p:nvPr>
        </p:nvSpPr>
        <p:spPr>
          <a:xfrm>
            <a:off x="30144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9" name="Picture Placeholder 33"/>
          <p:cNvSpPr>
            <a:spLocks noGrp="1"/>
          </p:cNvSpPr>
          <p:nvPr>
            <p:ph type="pic" sz="quarter" idx="25" hasCustomPrompt="1"/>
          </p:nvPr>
        </p:nvSpPr>
        <p:spPr>
          <a:xfrm>
            <a:off x="52242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0" name="Picture Placeholder 33"/>
          <p:cNvSpPr>
            <a:spLocks noGrp="1"/>
          </p:cNvSpPr>
          <p:nvPr>
            <p:ph type="pic" sz="quarter" idx="26" hasCustomPrompt="1"/>
          </p:nvPr>
        </p:nvSpPr>
        <p:spPr>
          <a:xfrm>
            <a:off x="74340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1"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458723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4"/>
          <p:cNvSpPr>
            <a:spLocks noGrp="1"/>
          </p:cNvSpPr>
          <p:nvPr>
            <p:ph type="tbl" sz="quarter" idx="11" hasCustomPrompt="1"/>
          </p:nvPr>
        </p:nvSpPr>
        <p:spPr>
          <a:xfrm>
            <a:off x="914400" y="895350"/>
            <a:ext cx="7315200" cy="4514850"/>
          </a:xfrm>
          <a:prstGeom prst="rect">
            <a:avLst/>
          </a:prstGeom>
        </p:spPr>
        <p:txBody>
          <a:bodyPr anchor="ctr"/>
          <a:lstStyle>
            <a:lvl1pPr marL="0" indent="0" algn="ctr">
              <a:buNone/>
              <a:defRPr sz="2400"/>
            </a:lvl1pPr>
          </a:lstStyle>
          <a:p>
            <a:r>
              <a:rPr lang="en-US" dirty="0" smtClean="0"/>
              <a:t>Table</a:t>
            </a:r>
            <a:endParaRPr lang="en-US" dirty="0"/>
          </a:p>
        </p:txBody>
      </p:sp>
      <p:sp>
        <p:nvSpPr>
          <p:cNvPr id="5" name="Text Placeholder 6"/>
          <p:cNvSpPr>
            <a:spLocks noGrp="1"/>
          </p:cNvSpPr>
          <p:nvPr>
            <p:ph type="body" sz="quarter" idx="12" hasCustomPrompt="1"/>
          </p:nvPr>
        </p:nvSpPr>
        <p:spPr>
          <a:xfrm>
            <a:off x="914400" y="5638800"/>
            <a:ext cx="7315200" cy="609600"/>
          </a:xfrm>
          <a:prstGeom prst="rect">
            <a:avLst/>
          </a:prstGeom>
        </p:spPr>
        <p:txBody>
          <a:bodyPr anchor="ct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Key Takeaway Statement</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5297220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4" cy="6857995"/>
          </a:xfrm>
          <a:prstGeom prst="rect">
            <a:avLst/>
          </a:prstGeom>
        </p:spPr>
      </p:pic>
      <p:sp>
        <p:nvSpPr>
          <p:cNvPr id="5" name="Title 1"/>
          <p:cNvSpPr>
            <a:spLocks noGrp="1"/>
          </p:cNvSpPr>
          <p:nvPr>
            <p:ph type="title"/>
          </p:nvPr>
        </p:nvSpPr>
        <p:spPr>
          <a:xfrm>
            <a:off x="0" y="2895600"/>
            <a:ext cx="9144792" cy="666750"/>
          </a:xfrm>
        </p:spPr>
        <p:txBody>
          <a:bodyPr/>
          <a:lstStyle/>
          <a:p>
            <a:r>
              <a:rPr lang="en-US" smtClean="0"/>
              <a:t>Click to edit Master title style</a:t>
            </a:r>
            <a:endParaRPr lang="en-US"/>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5567672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3" cy="6857995"/>
          </a:xfrm>
          <a:prstGeom prst="rect">
            <a:avLst/>
          </a:prstGeom>
        </p:spPr>
      </p:pic>
      <p:sp>
        <p:nvSpPr>
          <p:cNvPr id="5" name="Title 1"/>
          <p:cNvSpPr>
            <a:spLocks noGrp="1"/>
          </p:cNvSpPr>
          <p:nvPr>
            <p:ph type="title"/>
          </p:nvPr>
        </p:nvSpPr>
        <p:spPr>
          <a:xfrm>
            <a:off x="0" y="2895600"/>
            <a:ext cx="9144792" cy="666750"/>
          </a:xfrm>
        </p:spPr>
        <p:txBody>
          <a:bodyPr/>
          <a:lstStyle/>
          <a:p>
            <a:r>
              <a:rPr lang="en-US" smtClean="0"/>
              <a:t>Click to edit Master title style</a:t>
            </a:r>
            <a:endParaRPr lang="en-US"/>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9523951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9143993" cy="6857995"/>
          </a:xfrm>
          <a:prstGeom prst="rect">
            <a:avLst/>
          </a:prstGeom>
        </p:spPr>
      </p:pic>
      <p:sp>
        <p:nvSpPr>
          <p:cNvPr id="5" name="Title 1"/>
          <p:cNvSpPr>
            <a:spLocks noGrp="1"/>
          </p:cNvSpPr>
          <p:nvPr>
            <p:ph type="title"/>
          </p:nvPr>
        </p:nvSpPr>
        <p:spPr>
          <a:xfrm>
            <a:off x="0" y="2895600"/>
            <a:ext cx="9144792" cy="666750"/>
          </a:xfrm>
        </p:spPr>
        <p:txBody>
          <a:bodyPr/>
          <a:lstStyle/>
          <a:p>
            <a:r>
              <a:rPr lang="en-US" smtClean="0"/>
              <a:t>Click to edit Master title style</a:t>
            </a:r>
            <a:endParaRPr lang="en-US"/>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1480852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3995" cy="6857996"/>
          </a:xfrm>
          <a:prstGeom prst="rect">
            <a:avLst/>
          </a:prstGeom>
        </p:spPr>
      </p:pic>
      <p:sp>
        <p:nvSpPr>
          <p:cNvPr id="10" name="Title 3"/>
          <p:cNvSpPr>
            <a:spLocks noGrp="1"/>
          </p:cNvSpPr>
          <p:nvPr>
            <p:ph type="title" hasCustomPrompt="1"/>
          </p:nvPr>
        </p:nvSpPr>
        <p:spPr>
          <a:xfrm>
            <a:off x="2819400" y="2892956"/>
            <a:ext cx="5715000" cy="1072088"/>
          </a:xfrm>
          <a:prstGeom prst="rect">
            <a:avLst/>
          </a:prstGeom>
        </p:spPr>
        <p:txBody>
          <a:bodyPr lIns="0" rIns="0" anchor="ctr">
            <a:normAutofit/>
          </a:bodyPr>
          <a:lstStyle>
            <a:lvl1pPr algn="l">
              <a:lnSpc>
                <a:spcPts val="4000"/>
              </a:lnSpc>
              <a:defRPr sz="4000" b="0" i="0" cap="all" baseline="0">
                <a:solidFill>
                  <a:schemeClr val="bg1"/>
                </a:solidFill>
                <a:latin typeface="+mn-lt"/>
              </a:defRPr>
            </a:lvl1pPr>
          </a:lstStyle>
          <a:p>
            <a:r>
              <a:rPr lang="en-US" dirty="0" smtClean="0"/>
              <a:t>Presentation </a:t>
            </a:r>
            <a:br>
              <a:rPr lang="en-US" dirty="0" smtClean="0"/>
            </a:br>
            <a:r>
              <a:rPr lang="en-US" dirty="0" smtClean="0"/>
              <a:t>Title</a:t>
            </a:r>
            <a:endParaRPr lang="en-US" dirty="0"/>
          </a:p>
        </p:txBody>
      </p:sp>
    </p:spTree>
    <p:extLst>
      <p:ext uri="{BB962C8B-B14F-4D97-AF65-F5344CB8AC3E}">
        <p14:creationId xmlns:p14="http://schemas.microsoft.com/office/powerpoint/2010/main" val="92151508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06963"/>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7845932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8"/>
            <a:ext cx="4040188" cy="639762"/>
          </a:xfrm>
          <a:prstGeom prst="rect">
            <a:avLst/>
          </a:prstGeo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5000"/>
            <a:ext cx="4040188" cy="3951288"/>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5238"/>
            <a:ext cx="4041775" cy="639762"/>
          </a:xfrm>
          <a:prstGeom prst="rect">
            <a:avLst/>
          </a:prstGeom>
        </p:spPr>
        <p:txBody>
          <a:bodyPr lIns="0" t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l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0" name="Slide Number Placeholder 4"/>
          <p:cNvSpPr>
            <a:spLocks noGrp="1"/>
          </p:cNvSpPr>
          <p:nvPr>
            <p:ph type="sldNum" sz="quarter" idx="10"/>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17009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266700" y="2457450"/>
            <a:ext cx="1981200" cy="2819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userDrawn="1"/>
        </p:nvSpPr>
        <p:spPr>
          <a:xfrm>
            <a:off x="2476500" y="2457450"/>
            <a:ext cx="1981200" cy="2819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userDrawn="1"/>
        </p:nvSpPr>
        <p:spPr>
          <a:xfrm>
            <a:off x="4686300" y="2457450"/>
            <a:ext cx="1981200" cy="2819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userDrawn="1"/>
        </p:nvSpPr>
        <p:spPr>
          <a:xfrm>
            <a:off x="6896100" y="2457450"/>
            <a:ext cx="1981200" cy="2819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Rectangle 7"/>
          <p:cNvSpPr/>
          <p:nvPr userDrawn="1"/>
        </p:nvSpPr>
        <p:spPr>
          <a:xfrm>
            <a:off x="381000" y="481965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0800" y="4819650"/>
            <a:ext cx="1752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800600" y="4819650"/>
            <a:ext cx="1752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010400" y="4819650"/>
            <a:ext cx="17526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userDrawn="1"/>
        </p:nvSpPr>
        <p:spPr>
          <a:xfrm>
            <a:off x="800100" y="2000250"/>
            <a:ext cx="914400"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3009900" y="2000250"/>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p:cNvSpPr/>
          <p:nvPr userDrawn="1"/>
        </p:nvSpPr>
        <p:spPr>
          <a:xfrm>
            <a:off x="5219700" y="2000250"/>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Oval 14"/>
          <p:cNvSpPr/>
          <p:nvPr userDrawn="1"/>
        </p:nvSpPr>
        <p:spPr>
          <a:xfrm>
            <a:off x="7429500" y="2000250"/>
            <a:ext cx="914400" cy="9144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Text Placeholder 20"/>
          <p:cNvSpPr>
            <a:spLocks noGrp="1"/>
          </p:cNvSpPr>
          <p:nvPr>
            <p:ph type="body" sz="quarter" idx="11" hasCustomPrompt="1"/>
          </p:nvPr>
        </p:nvSpPr>
        <p:spPr>
          <a:xfrm>
            <a:off x="362108" y="3143250"/>
            <a:ext cx="1744663" cy="304800"/>
          </a:xfrm>
          <a:prstGeom prst="rect">
            <a:avLst/>
          </a:prstGeom>
        </p:spPr>
        <p:txBody>
          <a:bodyPr anchor="ctr">
            <a:normAutofit/>
          </a:bodyPr>
          <a:lstStyle>
            <a:lvl1pPr marL="0" indent="0" algn="ctr">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7" name="Text Placeholder 20"/>
          <p:cNvSpPr>
            <a:spLocks noGrp="1"/>
          </p:cNvSpPr>
          <p:nvPr>
            <p:ph type="body" sz="quarter" idx="12" hasCustomPrompt="1"/>
          </p:nvPr>
        </p:nvSpPr>
        <p:spPr>
          <a:xfrm>
            <a:off x="2594768" y="3143250"/>
            <a:ext cx="1744663" cy="304800"/>
          </a:xfrm>
          <a:prstGeom prst="rect">
            <a:avLst/>
          </a:prstGeom>
        </p:spPr>
        <p:txBody>
          <a:bodyPr anchor="ctr">
            <a:normAutofit/>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8" name="Text Placeholder 20"/>
          <p:cNvSpPr>
            <a:spLocks noGrp="1"/>
          </p:cNvSpPr>
          <p:nvPr>
            <p:ph type="body" sz="quarter" idx="13" hasCustomPrompt="1"/>
          </p:nvPr>
        </p:nvSpPr>
        <p:spPr>
          <a:xfrm>
            <a:off x="4804568" y="3143250"/>
            <a:ext cx="1744663" cy="304800"/>
          </a:xfrm>
          <a:prstGeom prst="rect">
            <a:avLst/>
          </a:prstGeom>
        </p:spPr>
        <p:txBody>
          <a:bodyPr anchor="ctr">
            <a:normAutofit/>
          </a:bodyPr>
          <a:lstStyle>
            <a:lvl1pPr marL="0" indent="0" algn="ct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9" name="Text Placeholder 20"/>
          <p:cNvSpPr>
            <a:spLocks noGrp="1"/>
          </p:cNvSpPr>
          <p:nvPr>
            <p:ph type="body" sz="quarter" idx="14" hasCustomPrompt="1"/>
          </p:nvPr>
        </p:nvSpPr>
        <p:spPr>
          <a:xfrm>
            <a:off x="7014368" y="3143250"/>
            <a:ext cx="1744663" cy="304800"/>
          </a:xfrm>
          <a:prstGeom prst="rect">
            <a:avLst/>
          </a:prstGeom>
        </p:spPr>
        <p:txBody>
          <a:bodyPr anchor="ctr">
            <a:normAutofit/>
          </a:bodyPr>
          <a:lstStyle>
            <a:lvl1pPr marL="0" indent="0" algn="ctr">
              <a:buNone/>
              <a:defRPr sz="18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20" name="Text Placeholder 20"/>
          <p:cNvSpPr>
            <a:spLocks noGrp="1"/>
          </p:cNvSpPr>
          <p:nvPr>
            <p:ph type="body" sz="quarter" idx="15" hasCustomPrompt="1"/>
          </p:nvPr>
        </p:nvSpPr>
        <p:spPr>
          <a:xfrm>
            <a:off x="36210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1" name="Text Placeholder 20"/>
          <p:cNvSpPr>
            <a:spLocks noGrp="1"/>
          </p:cNvSpPr>
          <p:nvPr>
            <p:ph type="body" sz="quarter" idx="16" hasCustomPrompt="1"/>
          </p:nvPr>
        </p:nvSpPr>
        <p:spPr>
          <a:xfrm>
            <a:off x="25947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2" name="Text Placeholder 20"/>
          <p:cNvSpPr>
            <a:spLocks noGrp="1"/>
          </p:cNvSpPr>
          <p:nvPr>
            <p:ph type="body" sz="quarter" idx="17" hasCustomPrompt="1"/>
          </p:nvPr>
        </p:nvSpPr>
        <p:spPr>
          <a:xfrm>
            <a:off x="48045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3" name="Text Placeholder 20"/>
          <p:cNvSpPr>
            <a:spLocks noGrp="1"/>
          </p:cNvSpPr>
          <p:nvPr>
            <p:ph type="body" sz="quarter" idx="18" hasCustomPrompt="1"/>
          </p:nvPr>
        </p:nvSpPr>
        <p:spPr>
          <a:xfrm>
            <a:off x="70143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4" name="Text Placeholder 20"/>
          <p:cNvSpPr>
            <a:spLocks noGrp="1"/>
          </p:cNvSpPr>
          <p:nvPr>
            <p:ph type="body" sz="quarter" idx="19" hasCustomPrompt="1"/>
          </p:nvPr>
        </p:nvSpPr>
        <p:spPr>
          <a:xfrm>
            <a:off x="36607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5" name="Text Placeholder 20"/>
          <p:cNvSpPr>
            <a:spLocks noGrp="1"/>
          </p:cNvSpPr>
          <p:nvPr>
            <p:ph type="body" sz="quarter" idx="20" hasCustomPrompt="1"/>
          </p:nvPr>
        </p:nvSpPr>
        <p:spPr>
          <a:xfrm>
            <a:off x="25987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6" name="Text Placeholder 20"/>
          <p:cNvSpPr>
            <a:spLocks noGrp="1"/>
          </p:cNvSpPr>
          <p:nvPr>
            <p:ph type="body" sz="quarter" idx="21" hasCustomPrompt="1"/>
          </p:nvPr>
        </p:nvSpPr>
        <p:spPr>
          <a:xfrm>
            <a:off x="48085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7" name="Text Placeholder 20"/>
          <p:cNvSpPr>
            <a:spLocks noGrp="1"/>
          </p:cNvSpPr>
          <p:nvPr>
            <p:ph type="body" sz="quarter" idx="22" hasCustomPrompt="1"/>
          </p:nvPr>
        </p:nvSpPr>
        <p:spPr>
          <a:xfrm>
            <a:off x="70183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8" name="Picture Placeholder 33"/>
          <p:cNvSpPr>
            <a:spLocks noGrp="1"/>
          </p:cNvSpPr>
          <p:nvPr>
            <p:ph type="pic" sz="quarter" idx="23" hasCustomPrompt="1"/>
          </p:nvPr>
        </p:nvSpPr>
        <p:spPr>
          <a:xfrm>
            <a:off x="83820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9" name="Picture Placeholder 33"/>
          <p:cNvSpPr>
            <a:spLocks noGrp="1"/>
          </p:cNvSpPr>
          <p:nvPr>
            <p:ph type="pic" sz="quarter" idx="24" hasCustomPrompt="1"/>
          </p:nvPr>
        </p:nvSpPr>
        <p:spPr>
          <a:xfrm>
            <a:off x="30556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0" name="Picture Placeholder 33"/>
          <p:cNvSpPr>
            <a:spLocks noGrp="1"/>
          </p:cNvSpPr>
          <p:nvPr>
            <p:ph type="pic" sz="quarter" idx="25" hasCustomPrompt="1"/>
          </p:nvPr>
        </p:nvSpPr>
        <p:spPr>
          <a:xfrm>
            <a:off x="52654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1" name="Picture Placeholder 33"/>
          <p:cNvSpPr>
            <a:spLocks noGrp="1"/>
          </p:cNvSpPr>
          <p:nvPr>
            <p:ph type="pic" sz="quarter" idx="26" hasCustomPrompt="1"/>
          </p:nvPr>
        </p:nvSpPr>
        <p:spPr>
          <a:xfrm>
            <a:off x="74752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33"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7714528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5487933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14400"/>
            <a:ext cx="5111750" cy="5287963"/>
          </a:xfrm>
          <a:prstGeom prst="rect">
            <a:avLst/>
          </a:prstGeom>
        </p:spPr>
        <p:txBody>
          <a:bodyPr lIns="0" tIns="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87963"/>
          </a:xfrm>
          <a:prstGeom prst="rect">
            <a:avLst/>
          </a:prstGeom>
        </p:spPr>
        <p:txBody>
          <a:bodyPr l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8306278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990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7800"/>
            <a:ext cx="5486400" cy="804862"/>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8"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7358817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67200" y="2184876"/>
            <a:ext cx="3962400" cy="2862322"/>
          </a:xfrm>
          <a:prstGeom prst="rect">
            <a:avLst/>
          </a:prstGeom>
        </p:spPr>
        <p:txBody>
          <a:bodyPr lIns="0" tIns="0">
            <a:normAutofit/>
          </a:bodyPr>
          <a:lstStyle>
            <a:lvl1pPr marL="0" indent="0">
              <a:lnSpc>
                <a:spcPct val="100000"/>
              </a:lnSpc>
              <a:spcBef>
                <a:spcPts val="1800"/>
              </a:spcBef>
              <a:buSzPct val="80000"/>
              <a:buNone/>
              <a:defRPr sz="1800" b="1" baseline="0">
                <a:solidFill>
                  <a:schemeClr val="tx1">
                    <a:lumMod val="90000"/>
                    <a:lumOff val="10000"/>
                  </a:schemeClr>
                </a:solidFill>
              </a:defRPr>
            </a:lvl1pPr>
            <a:lvl2pPr>
              <a:buSzPct val="80000"/>
              <a:defRPr sz="1600">
                <a:solidFill>
                  <a:schemeClr val="tx1">
                    <a:lumMod val="90000"/>
                    <a:lumOff val="10000"/>
                  </a:schemeClr>
                </a:solidFill>
              </a:defRPr>
            </a:lvl2pPr>
            <a:lvl3pPr>
              <a:buSzPct val="80000"/>
              <a:defRPr sz="1400">
                <a:solidFill>
                  <a:schemeClr val="tx1">
                    <a:lumMod val="90000"/>
                    <a:lumOff val="10000"/>
                  </a:schemeClr>
                </a:solidFill>
              </a:defRPr>
            </a:lvl3pPr>
            <a:lvl4pPr>
              <a:buSzPct val="80000"/>
              <a:defRPr sz="1200">
                <a:solidFill>
                  <a:schemeClr val="tx1">
                    <a:lumMod val="90000"/>
                    <a:lumOff val="10000"/>
                  </a:schemeClr>
                </a:solidFill>
              </a:defRPr>
            </a:lvl4pPr>
            <a:lvl5pPr>
              <a:buSzPct val="80000"/>
              <a:defRPr sz="1200">
                <a:solidFill>
                  <a:schemeClr val="tx1">
                    <a:lumMod val="90000"/>
                    <a:lumOff val="10000"/>
                  </a:schemeClr>
                </a:solidFill>
              </a:defRPr>
            </a:lvl5pPr>
          </a:lstStyle>
          <a:p>
            <a:pPr lvl="0"/>
            <a:r>
              <a:rPr lang="en-US" dirty="0" smtClean="0"/>
              <a:t>List 1</a:t>
            </a:r>
          </a:p>
          <a:p>
            <a:pPr lvl="0"/>
            <a:r>
              <a:rPr lang="en-US" dirty="0" smtClean="0"/>
              <a:t>List 2</a:t>
            </a:r>
          </a:p>
          <a:p>
            <a:pPr lvl="0"/>
            <a:r>
              <a:rPr lang="en-US" dirty="0" smtClean="0"/>
              <a:t>List 3</a:t>
            </a:r>
          </a:p>
          <a:p>
            <a:pPr lvl="0"/>
            <a:r>
              <a:rPr lang="en-US" dirty="0" smtClean="0"/>
              <a:t>List 4</a:t>
            </a:r>
          </a:p>
          <a:p>
            <a:pPr lvl="0"/>
            <a:r>
              <a:rPr lang="en-US" dirty="0" smtClean="0"/>
              <a:t>List 5</a:t>
            </a:r>
          </a:p>
          <a:p>
            <a:pPr lvl="0"/>
            <a:r>
              <a:rPr lang="en-US" dirty="0" smtClean="0"/>
              <a:t>List 6</a:t>
            </a:r>
          </a:p>
        </p:txBody>
      </p:sp>
      <p:grpSp>
        <p:nvGrpSpPr>
          <p:cNvPr id="5" name="Group 4"/>
          <p:cNvGrpSpPr/>
          <p:nvPr userDrawn="1"/>
        </p:nvGrpSpPr>
        <p:grpSpPr>
          <a:xfrm>
            <a:off x="3966591" y="2340314"/>
            <a:ext cx="83820" cy="2551447"/>
            <a:chOff x="3789716" y="1547653"/>
            <a:chExt cx="76200" cy="2395697"/>
          </a:xfrm>
        </p:grpSpPr>
        <p:cxnSp>
          <p:nvCxnSpPr>
            <p:cNvPr id="6" name="Straight Connector 5"/>
            <p:cNvCxnSpPr/>
            <p:nvPr/>
          </p:nvCxnSpPr>
          <p:spPr>
            <a:xfrm>
              <a:off x="3824253" y="1581150"/>
              <a:ext cx="0" cy="2286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789716" y="1547653"/>
              <a:ext cx="76200" cy="2395697"/>
              <a:chOff x="3789716" y="1547653"/>
              <a:chExt cx="76200" cy="2395697"/>
            </a:xfrm>
          </p:grpSpPr>
          <p:sp>
            <p:nvSpPr>
              <p:cNvPr id="8" name="Oval 7"/>
              <p:cNvSpPr/>
              <p:nvPr/>
            </p:nvSpPr>
            <p:spPr>
              <a:xfrm>
                <a:off x="3789716" y="1547653"/>
                <a:ext cx="76200" cy="762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789716" y="2011552"/>
                <a:ext cx="76200" cy="7620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789716" y="2475451"/>
                <a:ext cx="76200" cy="7620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89716" y="2939350"/>
                <a:ext cx="76200" cy="76200"/>
              </a:xfrm>
              <a:prstGeom prst="ellips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89716" y="3403249"/>
                <a:ext cx="76200" cy="76200"/>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789716" y="3867150"/>
                <a:ext cx="76200" cy="76200"/>
              </a:xfrm>
              <a:prstGeom prst="ellipse">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4" name="Group 13"/>
          <p:cNvGrpSpPr/>
          <p:nvPr userDrawn="1"/>
        </p:nvGrpSpPr>
        <p:grpSpPr>
          <a:xfrm>
            <a:off x="604628" y="2152997"/>
            <a:ext cx="2926080" cy="2926080"/>
            <a:chOff x="604628" y="1271032"/>
            <a:chExt cx="2926080" cy="2926080"/>
          </a:xfrm>
        </p:grpSpPr>
        <p:sp>
          <p:nvSpPr>
            <p:cNvPr id="15" name="Oval 14"/>
            <p:cNvSpPr/>
            <p:nvPr/>
          </p:nvSpPr>
          <p:spPr>
            <a:xfrm>
              <a:off x="604628" y="1271032"/>
              <a:ext cx="2926080" cy="292608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737632" y="1404036"/>
              <a:ext cx="2660073" cy="2660073"/>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Picture Placeholder 15"/>
          <p:cNvSpPr>
            <a:spLocks noGrp="1"/>
          </p:cNvSpPr>
          <p:nvPr>
            <p:ph type="pic" sz="quarter" idx="11"/>
          </p:nvPr>
        </p:nvSpPr>
        <p:spPr>
          <a:xfrm>
            <a:off x="737776" y="2286001"/>
            <a:ext cx="2659784" cy="2659785"/>
          </a:xfrm>
          <a:prstGeom prst="ellipse">
            <a:avLst/>
          </a:prstGeom>
        </p:spPr>
        <p:txBody>
          <a:bodyPr anchor="ctr"/>
          <a:lstStyle>
            <a:lvl1pPr marL="0" indent="0" algn="ctr">
              <a:buNone/>
              <a:defRPr sz="1600">
                <a:solidFill>
                  <a:schemeClr val="bg1">
                    <a:lumMod val="75000"/>
                  </a:schemeClr>
                </a:solidFill>
              </a:defRPr>
            </a:lvl1pPr>
          </a:lstStyle>
          <a:p>
            <a:endParaRPr lang="en-US" dirty="0"/>
          </a:p>
        </p:txBody>
      </p:sp>
      <p:sp>
        <p:nvSpPr>
          <p:cNvPr id="1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9"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636448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266700" y="2457450"/>
            <a:ext cx="1981200" cy="2819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p:cNvSpPr/>
          <p:nvPr userDrawn="1"/>
        </p:nvSpPr>
        <p:spPr>
          <a:xfrm>
            <a:off x="2476500" y="2457450"/>
            <a:ext cx="1981200" cy="2819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 name="Rectangle 5"/>
          <p:cNvSpPr/>
          <p:nvPr userDrawn="1"/>
        </p:nvSpPr>
        <p:spPr>
          <a:xfrm>
            <a:off x="4686300" y="2457450"/>
            <a:ext cx="1981200" cy="28194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Rectangle 6"/>
          <p:cNvSpPr/>
          <p:nvPr userDrawn="1"/>
        </p:nvSpPr>
        <p:spPr>
          <a:xfrm>
            <a:off x="6896100" y="2457450"/>
            <a:ext cx="1981200" cy="281940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8" name="Rectangle 7"/>
          <p:cNvSpPr/>
          <p:nvPr userDrawn="1"/>
        </p:nvSpPr>
        <p:spPr>
          <a:xfrm>
            <a:off x="381000" y="4819650"/>
            <a:ext cx="1752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590800" y="4819650"/>
            <a:ext cx="1752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4800600" y="4819650"/>
            <a:ext cx="17526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010400" y="4819650"/>
            <a:ext cx="17526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Oval 11"/>
          <p:cNvSpPr/>
          <p:nvPr userDrawn="1"/>
        </p:nvSpPr>
        <p:spPr>
          <a:xfrm>
            <a:off x="800100" y="2000250"/>
            <a:ext cx="914400" cy="914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userDrawn="1"/>
        </p:nvSpPr>
        <p:spPr>
          <a:xfrm>
            <a:off x="3009900" y="2000250"/>
            <a:ext cx="914400" cy="9144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Oval 13"/>
          <p:cNvSpPr/>
          <p:nvPr userDrawn="1"/>
        </p:nvSpPr>
        <p:spPr>
          <a:xfrm>
            <a:off x="5219700" y="2000250"/>
            <a:ext cx="914400" cy="914400"/>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5" name="Oval 14"/>
          <p:cNvSpPr/>
          <p:nvPr userDrawn="1"/>
        </p:nvSpPr>
        <p:spPr>
          <a:xfrm>
            <a:off x="7429500" y="2000250"/>
            <a:ext cx="914400" cy="9144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Text Placeholder 20"/>
          <p:cNvSpPr>
            <a:spLocks noGrp="1"/>
          </p:cNvSpPr>
          <p:nvPr>
            <p:ph type="body" sz="quarter" idx="11" hasCustomPrompt="1"/>
          </p:nvPr>
        </p:nvSpPr>
        <p:spPr>
          <a:xfrm>
            <a:off x="362108" y="3143250"/>
            <a:ext cx="1744663" cy="304800"/>
          </a:xfrm>
          <a:prstGeom prst="rect">
            <a:avLst/>
          </a:prstGeom>
        </p:spPr>
        <p:txBody>
          <a:bodyPr anchor="ctr">
            <a:normAutofit/>
          </a:bodyPr>
          <a:lstStyle>
            <a:lvl1pPr marL="0" indent="0" algn="ctr">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7" name="Text Placeholder 20"/>
          <p:cNvSpPr>
            <a:spLocks noGrp="1"/>
          </p:cNvSpPr>
          <p:nvPr>
            <p:ph type="body" sz="quarter" idx="12" hasCustomPrompt="1"/>
          </p:nvPr>
        </p:nvSpPr>
        <p:spPr>
          <a:xfrm>
            <a:off x="2594768" y="3143250"/>
            <a:ext cx="1744663" cy="304800"/>
          </a:xfrm>
          <a:prstGeom prst="rect">
            <a:avLst/>
          </a:prstGeom>
        </p:spPr>
        <p:txBody>
          <a:bodyPr anchor="ctr">
            <a:normAutofit/>
          </a:bodyPr>
          <a:lstStyle>
            <a:lvl1pPr marL="0" indent="0" algn="ctr">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8" name="Text Placeholder 20"/>
          <p:cNvSpPr>
            <a:spLocks noGrp="1"/>
          </p:cNvSpPr>
          <p:nvPr>
            <p:ph type="body" sz="quarter" idx="13" hasCustomPrompt="1"/>
          </p:nvPr>
        </p:nvSpPr>
        <p:spPr>
          <a:xfrm>
            <a:off x="4804568" y="3143250"/>
            <a:ext cx="1744663" cy="304800"/>
          </a:xfrm>
          <a:prstGeom prst="rect">
            <a:avLst/>
          </a:prstGeom>
        </p:spPr>
        <p:txBody>
          <a:bodyPr anchor="ctr">
            <a:normAutofit/>
          </a:bodyPr>
          <a:lstStyle>
            <a:lvl1pPr marL="0" indent="0" algn="ct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9" name="Text Placeholder 20"/>
          <p:cNvSpPr>
            <a:spLocks noGrp="1"/>
          </p:cNvSpPr>
          <p:nvPr>
            <p:ph type="body" sz="quarter" idx="14" hasCustomPrompt="1"/>
          </p:nvPr>
        </p:nvSpPr>
        <p:spPr>
          <a:xfrm>
            <a:off x="7014368" y="3143250"/>
            <a:ext cx="1744663" cy="304800"/>
          </a:xfrm>
          <a:prstGeom prst="rect">
            <a:avLst/>
          </a:prstGeom>
        </p:spPr>
        <p:txBody>
          <a:bodyPr anchor="ctr">
            <a:normAutofit/>
          </a:bodyPr>
          <a:lstStyle>
            <a:lvl1pPr marL="0" indent="0" algn="ctr">
              <a:buNone/>
              <a:defRPr sz="18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20" name="Text Placeholder 20"/>
          <p:cNvSpPr>
            <a:spLocks noGrp="1"/>
          </p:cNvSpPr>
          <p:nvPr>
            <p:ph type="body" sz="quarter" idx="15" hasCustomPrompt="1"/>
          </p:nvPr>
        </p:nvSpPr>
        <p:spPr>
          <a:xfrm>
            <a:off x="36210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1" name="Text Placeholder 20"/>
          <p:cNvSpPr>
            <a:spLocks noGrp="1"/>
          </p:cNvSpPr>
          <p:nvPr>
            <p:ph type="body" sz="quarter" idx="16" hasCustomPrompt="1"/>
          </p:nvPr>
        </p:nvSpPr>
        <p:spPr>
          <a:xfrm>
            <a:off x="25947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2" name="Text Placeholder 20"/>
          <p:cNvSpPr>
            <a:spLocks noGrp="1"/>
          </p:cNvSpPr>
          <p:nvPr>
            <p:ph type="body" sz="quarter" idx="17" hasCustomPrompt="1"/>
          </p:nvPr>
        </p:nvSpPr>
        <p:spPr>
          <a:xfrm>
            <a:off x="48045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3" name="Text Placeholder 20"/>
          <p:cNvSpPr>
            <a:spLocks noGrp="1"/>
          </p:cNvSpPr>
          <p:nvPr>
            <p:ph type="body" sz="quarter" idx="18" hasCustomPrompt="1"/>
          </p:nvPr>
        </p:nvSpPr>
        <p:spPr>
          <a:xfrm>
            <a:off x="7014368" y="3524250"/>
            <a:ext cx="1744663" cy="121920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4" name="Text Placeholder 20"/>
          <p:cNvSpPr>
            <a:spLocks noGrp="1"/>
          </p:cNvSpPr>
          <p:nvPr>
            <p:ph type="body" sz="quarter" idx="19" hasCustomPrompt="1"/>
          </p:nvPr>
        </p:nvSpPr>
        <p:spPr>
          <a:xfrm>
            <a:off x="36607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5" name="Text Placeholder 20"/>
          <p:cNvSpPr>
            <a:spLocks noGrp="1"/>
          </p:cNvSpPr>
          <p:nvPr>
            <p:ph type="body" sz="quarter" idx="20" hasCustomPrompt="1"/>
          </p:nvPr>
        </p:nvSpPr>
        <p:spPr>
          <a:xfrm>
            <a:off x="25987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6" name="Text Placeholder 20"/>
          <p:cNvSpPr>
            <a:spLocks noGrp="1"/>
          </p:cNvSpPr>
          <p:nvPr>
            <p:ph type="body" sz="quarter" idx="21" hasCustomPrompt="1"/>
          </p:nvPr>
        </p:nvSpPr>
        <p:spPr>
          <a:xfrm>
            <a:off x="48085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7" name="Text Placeholder 20"/>
          <p:cNvSpPr>
            <a:spLocks noGrp="1"/>
          </p:cNvSpPr>
          <p:nvPr>
            <p:ph type="body" sz="quarter" idx="22" hasCustomPrompt="1"/>
          </p:nvPr>
        </p:nvSpPr>
        <p:spPr>
          <a:xfrm>
            <a:off x="7018337" y="4810317"/>
            <a:ext cx="1744663" cy="304800"/>
          </a:xfrm>
          <a:prstGeom prst="rect">
            <a:avLst/>
          </a:prstGeom>
        </p:spPr>
        <p:txBody>
          <a:bodyPr anchor="ctr">
            <a:noAutofit/>
          </a:bodyPr>
          <a:lstStyle>
            <a:lvl1pPr marL="0" indent="0" algn="ctr">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8" name="Picture Placeholder 33"/>
          <p:cNvSpPr>
            <a:spLocks noGrp="1"/>
          </p:cNvSpPr>
          <p:nvPr>
            <p:ph type="pic" sz="quarter" idx="23" hasCustomPrompt="1"/>
          </p:nvPr>
        </p:nvSpPr>
        <p:spPr>
          <a:xfrm>
            <a:off x="83820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9" name="Picture Placeholder 33"/>
          <p:cNvSpPr>
            <a:spLocks noGrp="1"/>
          </p:cNvSpPr>
          <p:nvPr>
            <p:ph type="pic" sz="quarter" idx="24" hasCustomPrompt="1"/>
          </p:nvPr>
        </p:nvSpPr>
        <p:spPr>
          <a:xfrm>
            <a:off x="30556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0" name="Picture Placeholder 33"/>
          <p:cNvSpPr>
            <a:spLocks noGrp="1"/>
          </p:cNvSpPr>
          <p:nvPr>
            <p:ph type="pic" sz="quarter" idx="25" hasCustomPrompt="1"/>
          </p:nvPr>
        </p:nvSpPr>
        <p:spPr>
          <a:xfrm>
            <a:off x="52654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1" name="Picture Placeholder 33"/>
          <p:cNvSpPr>
            <a:spLocks noGrp="1"/>
          </p:cNvSpPr>
          <p:nvPr>
            <p:ph type="pic" sz="quarter" idx="26" hasCustomPrompt="1"/>
          </p:nvPr>
        </p:nvSpPr>
        <p:spPr>
          <a:xfrm>
            <a:off x="7475220" y="2042160"/>
            <a:ext cx="822960" cy="822960"/>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3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33"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714885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406275" y="1962379"/>
            <a:ext cx="2636977" cy="375262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7" name="Rectangle 6"/>
          <p:cNvSpPr/>
          <p:nvPr userDrawn="1"/>
        </p:nvSpPr>
        <p:spPr>
          <a:xfrm>
            <a:off x="3224609" y="1962379"/>
            <a:ext cx="2636977" cy="375262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8" name="Rectangle 7"/>
          <p:cNvSpPr/>
          <p:nvPr userDrawn="1"/>
        </p:nvSpPr>
        <p:spPr>
          <a:xfrm>
            <a:off x="6049823" y="1950835"/>
            <a:ext cx="2636977" cy="37526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5" name="Oval 4"/>
          <p:cNvSpPr/>
          <p:nvPr userDrawn="1"/>
        </p:nvSpPr>
        <p:spPr>
          <a:xfrm>
            <a:off x="1116230" y="1369200"/>
            <a:ext cx="1217066" cy="12170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6" name="Picture Placeholder 33"/>
          <p:cNvSpPr>
            <a:spLocks noGrp="1"/>
          </p:cNvSpPr>
          <p:nvPr>
            <p:ph type="pic" sz="quarter" idx="23" hasCustomPrompt="1"/>
          </p:nvPr>
        </p:nvSpPr>
        <p:spPr>
          <a:xfrm>
            <a:off x="1177083"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1" name="Rectangle 10"/>
          <p:cNvSpPr/>
          <p:nvPr userDrawn="1"/>
        </p:nvSpPr>
        <p:spPr>
          <a:xfrm>
            <a:off x="6307988" y="5080257"/>
            <a:ext cx="2120646" cy="36880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Oval 11"/>
          <p:cNvSpPr/>
          <p:nvPr userDrawn="1"/>
        </p:nvSpPr>
        <p:spPr>
          <a:xfrm>
            <a:off x="3934564" y="1369200"/>
            <a:ext cx="1217066" cy="121706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3" name="Oval 12"/>
          <p:cNvSpPr/>
          <p:nvPr userDrawn="1"/>
        </p:nvSpPr>
        <p:spPr>
          <a:xfrm>
            <a:off x="6759778" y="1357656"/>
            <a:ext cx="1217066" cy="121706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6" name="Text Placeholder 20"/>
          <p:cNvSpPr>
            <a:spLocks noGrp="1"/>
          </p:cNvSpPr>
          <p:nvPr>
            <p:ph type="body" sz="quarter" idx="13" hasCustomPrompt="1"/>
          </p:nvPr>
        </p:nvSpPr>
        <p:spPr>
          <a:xfrm>
            <a:off x="6312789" y="2712802"/>
            <a:ext cx="2111042" cy="368808"/>
          </a:xfrm>
          <a:prstGeom prst="rect">
            <a:avLst/>
          </a:prstGeom>
        </p:spPr>
        <p:txBody>
          <a:bodyPr anchor="ctr">
            <a:normAutofit/>
          </a:bodyPr>
          <a:lstStyle>
            <a:lvl1pPr marL="0" indent="0" algn="ctr">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9" name="Text Placeholder 20"/>
          <p:cNvSpPr>
            <a:spLocks noGrp="1"/>
          </p:cNvSpPr>
          <p:nvPr>
            <p:ph type="body" sz="quarter" idx="17" hasCustomPrompt="1"/>
          </p:nvPr>
        </p:nvSpPr>
        <p:spPr>
          <a:xfrm>
            <a:off x="6312789"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2" name="Text Placeholder 20"/>
          <p:cNvSpPr>
            <a:spLocks noGrp="1"/>
          </p:cNvSpPr>
          <p:nvPr>
            <p:ph type="body" sz="quarter" idx="21" hasCustomPrompt="1"/>
          </p:nvPr>
        </p:nvSpPr>
        <p:spPr>
          <a:xfrm>
            <a:off x="6400800"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3" name="Picture Placeholder 33"/>
          <p:cNvSpPr>
            <a:spLocks noGrp="1"/>
          </p:cNvSpPr>
          <p:nvPr>
            <p:ph type="pic" sz="quarter" idx="24" hasCustomPrompt="1"/>
          </p:nvPr>
        </p:nvSpPr>
        <p:spPr>
          <a:xfrm>
            <a:off x="3995417"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4" name="Picture Placeholder 33"/>
          <p:cNvSpPr>
            <a:spLocks noGrp="1"/>
          </p:cNvSpPr>
          <p:nvPr>
            <p:ph type="pic" sz="quarter" idx="25" hasCustomPrompt="1"/>
          </p:nvPr>
        </p:nvSpPr>
        <p:spPr>
          <a:xfrm>
            <a:off x="6820631" y="1414699"/>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5" name="Rectangle 24"/>
          <p:cNvSpPr/>
          <p:nvPr userDrawn="1"/>
        </p:nvSpPr>
        <p:spPr>
          <a:xfrm>
            <a:off x="3482775" y="5080257"/>
            <a:ext cx="2120646" cy="36880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26" name="Text Placeholder 20"/>
          <p:cNvSpPr>
            <a:spLocks noGrp="1"/>
          </p:cNvSpPr>
          <p:nvPr>
            <p:ph type="body" sz="quarter" idx="26" hasCustomPrompt="1"/>
          </p:nvPr>
        </p:nvSpPr>
        <p:spPr>
          <a:xfrm>
            <a:off x="3487576" y="2712802"/>
            <a:ext cx="2111042" cy="368808"/>
          </a:xfrm>
          <a:prstGeom prst="rect">
            <a:avLst/>
          </a:prstGeom>
        </p:spPr>
        <p:txBody>
          <a:bodyPr anchor="ctr">
            <a:normAutofit/>
          </a:bodyPr>
          <a:lstStyle>
            <a:lvl1pPr marL="0" indent="0" algn="ctr">
              <a:buNone/>
              <a:defRPr sz="2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27" name="Text Placeholder 20"/>
          <p:cNvSpPr>
            <a:spLocks noGrp="1"/>
          </p:cNvSpPr>
          <p:nvPr>
            <p:ph type="body" sz="quarter" idx="27" hasCustomPrompt="1"/>
          </p:nvPr>
        </p:nvSpPr>
        <p:spPr>
          <a:xfrm>
            <a:off x="3487576"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8" name="Text Placeholder 20"/>
          <p:cNvSpPr>
            <a:spLocks noGrp="1"/>
          </p:cNvSpPr>
          <p:nvPr>
            <p:ph type="body" sz="quarter" idx="28" hasCustomPrompt="1"/>
          </p:nvPr>
        </p:nvSpPr>
        <p:spPr>
          <a:xfrm>
            <a:off x="3575587"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9" name="Rectangle 28"/>
          <p:cNvSpPr/>
          <p:nvPr userDrawn="1"/>
        </p:nvSpPr>
        <p:spPr>
          <a:xfrm>
            <a:off x="664441" y="5080257"/>
            <a:ext cx="2120646" cy="368808"/>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30" name="Text Placeholder 20"/>
          <p:cNvSpPr>
            <a:spLocks noGrp="1"/>
          </p:cNvSpPr>
          <p:nvPr>
            <p:ph type="body" sz="quarter" idx="29" hasCustomPrompt="1"/>
          </p:nvPr>
        </p:nvSpPr>
        <p:spPr>
          <a:xfrm>
            <a:off x="669242" y="2712802"/>
            <a:ext cx="2111042" cy="368808"/>
          </a:xfrm>
          <a:prstGeom prst="rect">
            <a:avLst/>
          </a:prstGeom>
        </p:spPr>
        <p:txBody>
          <a:bodyPr anchor="ctr">
            <a:normAutofit/>
          </a:bodyPr>
          <a:lstStyle>
            <a:lvl1pPr marL="0" indent="0" algn="ctr">
              <a:buNone/>
              <a:defRPr sz="2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31" name="Text Placeholder 20"/>
          <p:cNvSpPr>
            <a:spLocks noGrp="1"/>
          </p:cNvSpPr>
          <p:nvPr>
            <p:ph type="body" sz="quarter" idx="30" hasCustomPrompt="1"/>
          </p:nvPr>
        </p:nvSpPr>
        <p:spPr>
          <a:xfrm>
            <a:off x="669242"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32" name="Text Placeholder 20"/>
          <p:cNvSpPr>
            <a:spLocks noGrp="1"/>
          </p:cNvSpPr>
          <p:nvPr>
            <p:ph type="body" sz="quarter" idx="31" hasCustomPrompt="1"/>
          </p:nvPr>
        </p:nvSpPr>
        <p:spPr>
          <a:xfrm>
            <a:off x="757253"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3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35"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9881777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Oval 3"/>
          <p:cNvSpPr/>
          <p:nvPr userDrawn="1"/>
        </p:nvSpPr>
        <p:spPr>
          <a:xfrm>
            <a:off x="304800" y="1752600"/>
            <a:ext cx="3472434" cy="347243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4038600" y="2667000"/>
            <a:ext cx="4800600" cy="304800"/>
          </a:xfrm>
          <a:prstGeom prst="rect">
            <a:avLst/>
          </a:prstGeom>
        </p:spPr>
        <p:txBody>
          <a:bodyPr anchor="ctr">
            <a:noAutofit/>
          </a:bodyPr>
          <a:lstStyle>
            <a:lvl1pPr marL="0" indent="0" algn="l">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6" name="Text Placeholder 20"/>
          <p:cNvSpPr>
            <a:spLocks noGrp="1"/>
          </p:cNvSpPr>
          <p:nvPr>
            <p:ph type="body" sz="quarter" idx="15" hasCustomPrompt="1"/>
          </p:nvPr>
        </p:nvSpPr>
        <p:spPr>
          <a:xfrm>
            <a:off x="4038600" y="3048000"/>
            <a:ext cx="4800600" cy="1489188"/>
          </a:xfrm>
          <a:prstGeom prst="rect">
            <a:avLst/>
          </a:prstGeom>
        </p:spPr>
        <p:txBody>
          <a:bodyPr anchor="t">
            <a:normAutofit/>
          </a:bodyPr>
          <a:lstStyle>
            <a:lvl1pPr marL="0" indent="0" algn="l">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470801" y="1922411"/>
            <a:ext cx="3125192" cy="3125192"/>
          </a:xfrm>
          <a:prstGeom prst="ellipse">
            <a:avLst/>
          </a:prstGeom>
        </p:spPr>
        <p:txBody>
          <a:bodyPr wrap="none" anchor="ctr"/>
          <a:lstStyle>
            <a:lvl1pPr marL="0" indent="0" algn="ctr">
              <a:buNone/>
              <a:defRPr sz="2000">
                <a:solidFill>
                  <a:schemeClr val="bg1">
                    <a:lumMod val="75000"/>
                  </a:schemeClr>
                </a:solidFill>
              </a:defRPr>
            </a:lvl1pPr>
          </a:lstStyle>
          <a:p>
            <a:r>
              <a:rPr lang="en-US" dirty="0" smtClean="0"/>
              <a:t>Icon Picture</a:t>
            </a:r>
            <a:endParaRPr lang="en-US" dirty="0"/>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9"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908639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Oval 3"/>
          <p:cNvSpPr/>
          <p:nvPr userDrawn="1"/>
        </p:nvSpPr>
        <p:spPr>
          <a:xfrm>
            <a:off x="2595007" y="1600200"/>
            <a:ext cx="3819677" cy="3819677"/>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11" hasCustomPrompt="1"/>
          </p:nvPr>
        </p:nvSpPr>
        <p:spPr>
          <a:xfrm>
            <a:off x="5334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6" name="Text Placeholder 20"/>
          <p:cNvSpPr>
            <a:spLocks noGrp="1"/>
          </p:cNvSpPr>
          <p:nvPr>
            <p:ph type="body" sz="quarter" idx="15" hasCustomPrompt="1"/>
          </p:nvPr>
        </p:nvSpPr>
        <p:spPr>
          <a:xfrm>
            <a:off x="5334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2778370" y="1791183"/>
            <a:ext cx="3437711" cy="3437711"/>
          </a:xfrm>
          <a:prstGeom prst="ellipse">
            <a:avLst/>
          </a:prstGeom>
        </p:spPr>
        <p:txBody>
          <a:bodyPr wrap="none" anchor="ctr"/>
          <a:lstStyle>
            <a:lvl1pPr marL="0" indent="0" algn="ctr">
              <a:buNone/>
              <a:defRPr sz="1800">
                <a:solidFill>
                  <a:schemeClr val="bg1">
                    <a:lumMod val="75000"/>
                  </a:schemeClr>
                </a:solidFill>
              </a:defRPr>
            </a:lvl1pPr>
          </a:lstStyle>
          <a:p>
            <a:r>
              <a:rPr lang="en-US" dirty="0" smtClean="0"/>
              <a:t>Icon Picture</a:t>
            </a:r>
            <a:endParaRPr lang="en-US" dirty="0"/>
          </a:p>
        </p:txBody>
      </p:sp>
      <p:sp>
        <p:nvSpPr>
          <p:cNvPr id="8" name="Text Placeholder 20"/>
          <p:cNvSpPr>
            <a:spLocks noGrp="1"/>
          </p:cNvSpPr>
          <p:nvPr>
            <p:ph type="body" sz="quarter" idx="24" hasCustomPrompt="1"/>
          </p:nvPr>
        </p:nvSpPr>
        <p:spPr>
          <a:xfrm>
            <a:off x="6705600" y="2286000"/>
            <a:ext cx="1828800" cy="304800"/>
          </a:xfrm>
          <a:prstGeom prst="rect">
            <a:avLst/>
          </a:prstGeom>
        </p:spPr>
        <p:txBody>
          <a:bodyPr anchor="ctr">
            <a:noAutofit/>
          </a:bodyPr>
          <a:lstStyle>
            <a:lvl1pPr marL="0" indent="0" algn="l">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9" name="Text Placeholder 20"/>
          <p:cNvSpPr>
            <a:spLocks noGrp="1"/>
          </p:cNvSpPr>
          <p:nvPr>
            <p:ph type="body" sz="quarter" idx="25" hasCustomPrompt="1"/>
          </p:nvPr>
        </p:nvSpPr>
        <p:spPr>
          <a:xfrm>
            <a:off x="6705600" y="2743200"/>
            <a:ext cx="1828800" cy="1981200"/>
          </a:xfrm>
          <a:prstGeom prst="rect">
            <a:avLst/>
          </a:prstGeom>
        </p:spPr>
        <p:txBody>
          <a:bodyPr anchor="t">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2"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405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60960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9" name="Rectangle 8"/>
          <p:cNvSpPr/>
          <p:nvPr userDrawn="1"/>
        </p:nvSpPr>
        <p:spPr>
          <a:xfrm>
            <a:off x="609600" y="4572000"/>
            <a:ext cx="3688080"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0" name="Text Placeholder 20"/>
          <p:cNvSpPr>
            <a:spLocks noGrp="1"/>
          </p:cNvSpPr>
          <p:nvPr>
            <p:ph type="body" sz="quarter" idx="11" hasCustomPrompt="1"/>
          </p:nvPr>
        </p:nvSpPr>
        <p:spPr>
          <a:xfrm>
            <a:off x="60960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11" name="Picture Placeholder 5"/>
          <p:cNvSpPr>
            <a:spLocks noGrp="1"/>
          </p:cNvSpPr>
          <p:nvPr>
            <p:ph type="pic" sz="quarter" idx="17"/>
          </p:nvPr>
        </p:nvSpPr>
        <p:spPr>
          <a:xfrm>
            <a:off x="4556760" y="1760220"/>
            <a:ext cx="3688080" cy="3268980"/>
          </a:xfrm>
          <a:prstGeom prst="rect">
            <a:avLst/>
          </a:prstGeom>
        </p:spPr>
        <p:txBody>
          <a:bodyPr anchor="ctr"/>
          <a:lstStyle>
            <a:lvl1pPr marL="0" indent="0" algn="ctr">
              <a:buNone/>
              <a:defRPr sz="2000">
                <a:solidFill>
                  <a:schemeClr val="bg1">
                    <a:lumMod val="75000"/>
                  </a:schemeClr>
                </a:solidFill>
              </a:defRPr>
            </a:lvl1pPr>
          </a:lstStyle>
          <a:p>
            <a:endParaRPr lang="en-US" dirty="0"/>
          </a:p>
        </p:txBody>
      </p:sp>
      <p:sp>
        <p:nvSpPr>
          <p:cNvPr id="12" name="Rectangle 11"/>
          <p:cNvSpPr/>
          <p:nvPr userDrawn="1"/>
        </p:nvSpPr>
        <p:spPr>
          <a:xfrm>
            <a:off x="4556760" y="4572000"/>
            <a:ext cx="3688080" cy="4572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dirty="0"/>
          </a:p>
        </p:txBody>
      </p:sp>
      <p:sp>
        <p:nvSpPr>
          <p:cNvPr id="13" name="Text Placeholder 20"/>
          <p:cNvSpPr>
            <a:spLocks noGrp="1"/>
          </p:cNvSpPr>
          <p:nvPr>
            <p:ph type="body" sz="quarter" idx="18" hasCustomPrompt="1"/>
          </p:nvPr>
        </p:nvSpPr>
        <p:spPr>
          <a:xfrm>
            <a:off x="4556760" y="4572000"/>
            <a:ext cx="3688080" cy="457200"/>
          </a:xfrm>
          <a:prstGeom prst="rect">
            <a:avLst/>
          </a:prstGeom>
        </p:spPr>
        <p:txBody>
          <a:bodyPr anchor="ctr">
            <a:noAutofit/>
          </a:bodyPr>
          <a:lstStyle>
            <a:lvl1pPr marL="0" indent="0" algn="ctr">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9407220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val 3"/>
          <p:cNvSpPr/>
          <p:nvPr userDrawn="1"/>
        </p:nvSpPr>
        <p:spPr>
          <a:xfrm>
            <a:off x="5181600" y="1717425"/>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0"/>
          <p:cNvSpPr>
            <a:spLocks noGrp="1"/>
          </p:cNvSpPr>
          <p:nvPr>
            <p:ph type="body" sz="quarter" idx="35" hasCustomPrompt="1"/>
          </p:nvPr>
        </p:nvSpPr>
        <p:spPr>
          <a:xfrm>
            <a:off x="6377152" y="1901829"/>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6" name="Text Placeholder 20"/>
          <p:cNvSpPr>
            <a:spLocks noGrp="1"/>
          </p:cNvSpPr>
          <p:nvPr>
            <p:ph type="body" sz="quarter" idx="36" hasCustomPrompt="1"/>
          </p:nvPr>
        </p:nvSpPr>
        <p:spPr>
          <a:xfrm>
            <a:off x="6377152" y="31927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37" hasCustomPrompt="1"/>
          </p:nvPr>
        </p:nvSpPr>
        <p:spPr>
          <a:xfrm>
            <a:off x="5236921" y="1772746"/>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8" name="Oval 7"/>
          <p:cNvSpPr/>
          <p:nvPr userDrawn="1"/>
        </p:nvSpPr>
        <p:spPr>
          <a:xfrm>
            <a:off x="5181600" y="30083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0"/>
          <p:cNvSpPr>
            <a:spLocks noGrp="1"/>
          </p:cNvSpPr>
          <p:nvPr>
            <p:ph type="body" sz="quarter" idx="38" hasCustomPrompt="1"/>
          </p:nvPr>
        </p:nvSpPr>
        <p:spPr>
          <a:xfrm>
            <a:off x="6377152" y="4488180"/>
            <a:ext cx="2362200" cy="737616"/>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Picture Placeholder 33"/>
          <p:cNvSpPr>
            <a:spLocks noGrp="1"/>
          </p:cNvSpPr>
          <p:nvPr>
            <p:ph type="pic" sz="quarter" idx="39" hasCustomPrompt="1"/>
          </p:nvPr>
        </p:nvSpPr>
        <p:spPr>
          <a:xfrm>
            <a:off x="5236921" y="30636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1" name="Oval 10"/>
          <p:cNvSpPr/>
          <p:nvPr userDrawn="1"/>
        </p:nvSpPr>
        <p:spPr>
          <a:xfrm>
            <a:off x="5181600" y="4303776"/>
            <a:ext cx="1106424" cy="1106424"/>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33"/>
          <p:cNvSpPr>
            <a:spLocks noGrp="1"/>
          </p:cNvSpPr>
          <p:nvPr>
            <p:ph type="pic" sz="quarter" idx="40" hasCustomPrompt="1"/>
          </p:nvPr>
        </p:nvSpPr>
        <p:spPr>
          <a:xfrm>
            <a:off x="5236921" y="4359097"/>
            <a:ext cx="995782" cy="995782"/>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3" name="Chart Placeholder 4"/>
          <p:cNvSpPr>
            <a:spLocks noGrp="1"/>
          </p:cNvSpPr>
          <p:nvPr>
            <p:ph type="chart" sz="quarter" idx="41" hasCustomPrompt="1"/>
          </p:nvPr>
        </p:nvSpPr>
        <p:spPr>
          <a:xfrm>
            <a:off x="381000" y="838200"/>
            <a:ext cx="4495800" cy="5486400"/>
          </a:xfrm>
          <a:prstGeom prst="rect">
            <a:avLst/>
          </a:prstGeom>
        </p:spPr>
        <p:txBody>
          <a:bodyPr anchor="ctr"/>
          <a:lstStyle>
            <a:lvl1pPr marL="0" indent="0" algn="ctr">
              <a:buNone/>
              <a:defRPr sz="2000"/>
            </a:lvl1pPr>
          </a:lstStyle>
          <a:p>
            <a:r>
              <a:rPr lang="en-US" dirty="0" smtClean="0"/>
              <a:t>Chart/Graph</a:t>
            </a:r>
            <a:endParaRPr lang="en-US" dirty="0"/>
          </a:p>
        </p:txBody>
      </p:sp>
      <p:sp>
        <p:nvSpPr>
          <p:cNvPr id="1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79404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a:xfrm>
            <a:off x="406275" y="1962379"/>
            <a:ext cx="2636977" cy="375262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7" name="Rectangle 6"/>
          <p:cNvSpPr/>
          <p:nvPr userDrawn="1"/>
        </p:nvSpPr>
        <p:spPr>
          <a:xfrm>
            <a:off x="3224609" y="1962379"/>
            <a:ext cx="2636977" cy="375262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8" name="Rectangle 7"/>
          <p:cNvSpPr/>
          <p:nvPr userDrawn="1"/>
        </p:nvSpPr>
        <p:spPr>
          <a:xfrm>
            <a:off x="6049823" y="1950835"/>
            <a:ext cx="2636977" cy="375262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5" name="Oval 4"/>
          <p:cNvSpPr/>
          <p:nvPr userDrawn="1"/>
        </p:nvSpPr>
        <p:spPr>
          <a:xfrm>
            <a:off x="1116230" y="1369200"/>
            <a:ext cx="1217066" cy="12170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p>
        </p:txBody>
      </p:sp>
      <p:sp>
        <p:nvSpPr>
          <p:cNvPr id="6" name="Picture Placeholder 33"/>
          <p:cNvSpPr>
            <a:spLocks noGrp="1"/>
          </p:cNvSpPr>
          <p:nvPr>
            <p:ph type="pic" sz="quarter" idx="23" hasCustomPrompt="1"/>
          </p:nvPr>
        </p:nvSpPr>
        <p:spPr>
          <a:xfrm>
            <a:off x="1177083"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1" name="Rectangle 10"/>
          <p:cNvSpPr/>
          <p:nvPr userDrawn="1"/>
        </p:nvSpPr>
        <p:spPr>
          <a:xfrm>
            <a:off x="6307988" y="5080257"/>
            <a:ext cx="2120646" cy="36880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12" name="Oval 11"/>
          <p:cNvSpPr/>
          <p:nvPr userDrawn="1"/>
        </p:nvSpPr>
        <p:spPr>
          <a:xfrm>
            <a:off x="3934564" y="1369200"/>
            <a:ext cx="1217066" cy="121706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3" name="Oval 12"/>
          <p:cNvSpPr/>
          <p:nvPr userDrawn="1"/>
        </p:nvSpPr>
        <p:spPr>
          <a:xfrm>
            <a:off x="6759778" y="1357656"/>
            <a:ext cx="1217066" cy="1217066"/>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dirty="0"/>
          </a:p>
        </p:txBody>
      </p:sp>
      <p:sp>
        <p:nvSpPr>
          <p:cNvPr id="16" name="Text Placeholder 20"/>
          <p:cNvSpPr>
            <a:spLocks noGrp="1"/>
          </p:cNvSpPr>
          <p:nvPr>
            <p:ph type="body" sz="quarter" idx="13" hasCustomPrompt="1"/>
          </p:nvPr>
        </p:nvSpPr>
        <p:spPr>
          <a:xfrm>
            <a:off x="6312789" y="2712802"/>
            <a:ext cx="2111042" cy="368808"/>
          </a:xfrm>
          <a:prstGeom prst="rect">
            <a:avLst/>
          </a:prstGeom>
        </p:spPr>
        <p:txBody>
          <a:bodyPr anchor="ctr">
            <a:normAutofit/>
          </a:bodyPr>
          <a:lstStyle>
            <a:lvl1pPr marL="0" indent="0" algn="ctr">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9" name="Text Placeholder 20"/>
          <p:cNvSpPr>
            <a:spLocks noGrp="1"/>
          </p:cNvSpPr>
          <p:nvPr>
            <p:ph type="body" sz="quarter" idx="17" hasCustomPrompt="1"/>
          </p:nvPr>
        </p:nvSpPr>
        <p:spPr>
          <a:xfrm>
            <a:off x="6312789"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2" name="Text Placeholder 20"/>
          <p:cNvSpPr>
            <a:spLocks noGrp="1"/>
          </p:cNvSpPr>
          <p:nvPr>
            <p:ph type="body" sz="quarter" idx="21" hasCustomPrompt="1"/>
          </p:nvPr>
        </p:nvSpPr>
        <p:spPr>
          <a:xfrm>
            <a:off x="6400800"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3" name="Picture Placeholder 33"/>
          <p:cNvSpPr>
            <a:spLocks noGrp="1"/>
          </p:cNvSpPr>
          <p:nvPr>
            <p:ph type="pic" sz="quarter" idx="24" hasCustomPrompt="1"/>
          </p:nvPr>
        </p:nvSpPr>
        <p:spPr>
          <a:xfrm>
            <a:off x="3995417" y="1426243"/>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4" name="Picture Placeholder 33"/>
          <p:cNvSpPr>
            <a:spLocks noGrp="1"/>
          </p:cNvSpPr>
          <p:nvPr>
            <p:ph type="pic" sz="quarter" idx="25" hasCustomPrompt="1"/>
          </p:nvPr>
        </p:nvSpPr>
        <p:spPr>
          <a:xfrm>
            <a:off x="6820631" y="1414699"/>
            <a:ext cx="1095360" cy="1095360"/>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5" name="Rectangle 24"/>
          <p:cNvSpPr/>
          <p:nvPr userDrawn="1"/>
        </p:nvSpPr>
        <p:spPr>
          <a:xfrm>
            <a:off x="3482775" y="5080257"/>
            <a:ext cx="2120646" cy="36880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26" name="Text Placeholder 20"/>
          <p:cNvSpPr>
            <a:spLocks noGrp="1"/>
          </p:cNvSpPr>
          <p:nvPr>
            <p:ph type="body" sz="quarter" idx="26" hasCustomPrompt="1"/>
          </p:nvPr>
        </p:nvSpPr>
        <p:spPr>
          <a:xfrm>
            <a:off x="3487576" y="2712802"/>
            <a:ext cx="2111042" cy="368808"/>
          </a:xfrm>
          <a:prstGeom prst="rect">
            <a:avLst/>
          </a:prstGeom>
        </p:spPr>
        <p:txBody>
          <a:bodyPr anchor="ctr">
            <a:normAutofit/>
          </a:bodyPr>
          <a:lstStyle>
            <a:lvl1pPr marL="0" indent="0" algn="ctr">
              <a:buNone/>
              <a:defRPr sz="24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27" name="Text Placeholder 20"/>
          <p:cNvSpPr>
            <a:spLocks noGrp="1"/>
          </p:cNvSpPr>
          <p:nvPr>
            <p:ph type="body" sz="quarter" idx="27" hasCustomPrompt="1"/>
          </p:nvPr>
        </p:nvSpPr>
        <p:spPr>
          <a:xfrm>
            <a:off x="3487576"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28" name="Text Placeholder 20"/>
          <p:cNvSpPr>
            <a:spLocks noGrp="1"/>
          </p:cNvSpPr>
          <p:nvPr>
            <p:ph type="body" sz="quarter" idx="28" hasCustomPrompt="1"/>
          </p:nvPr>
        </p:nvSpPr>
        <p:spPr>
          <a:xfrm>
            <a:off x="3575587"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29" name="Rectangle 28"/>
          <p:cNvSpPr/>
          <p:nvPr userDrawn="1"/>
        </p:nvSpPr>
        <p:spPr>
          <a:xfrm>
            <a:off x="664441" y="5080257"/>
            <a:ext cx="2120646" cy="368808"/>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p>
        </p:txBody>
      </p:sp>
      <p:sp>
        <p:nvSpPr>
          <p:cNvPr id="30" name="Text Placeholder 20"/>
          <p:cNvSpPr>
            <a:spLocks noGrp="1"/>
          </p:cNvSpPr>
          <p:nvPr>
            <p:ph type="body" sz="quarter" idx="29" hasCustomPrompt="1"/>
          </p:nvPr>
        </p:nvSpPr>
        <p:spPr>
          <a:xfrm>
            <a:off x="669242" y="2712802"/>
            <a:ext cx="2111042" cy="368808"/>
          </a:xfrm>
          <a:prstGeom prst="rect">
            <a:avLst/>
          </a:prstGeom>
        </p:spPr>
        <p:txBody>
          <a:bodyPr anchor="ctr">
            <a:normAutofit/>
          </a:bodyPr>
          <a:lstStyle>
            <a:lvl1pPr marL="0" indent="0" algn="ctr">
              <a:buNone/>
              <a:defRPr sz="24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31" name="Text Placeholder 20"/>
          <p:cNvSpPr>
            <a:spLocks noGrp="1"/>
          </p:cNvSpPr>
          <p:nvPr>
            <p:ph type="body" sz="quarter" idx="30" hasCustomPrompt="1"/>
          </p:nvPr>
        </p:nvSpPr>
        <p:spPr>
          <a:xfrm>
            <a:off x="669242" y="3170002"/>
            <a:ext cx="2111042" cy="1752600"/>
          </a:xfrm>
          <a:prstGeom prst="rect">
            <a:avLst/>
          </a:prstGeom>
        </p:spPr>
        <p:txBody>
          <a:bodyPr anchor="t">
            <a:normAutofit/>
          </a:bodyPr>
          <a:lstStyle>
            <a:lvl1pPr marL="0" indent="0" algn="ctr">
              <a:buNone/>
              <a:defRPr sz="16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32" name="Text Placeholder 20"/>
          <p:cNvSpPr>
            <a:spLocks noGrp="1"/>
          </p:cNvSpPr>
          <p:nvPr>
            <p:ph type="body" sz="quarter" idx="31" hasCustomPrompt="1"/>
          </p:nvPr>
        </p:nvSpPr>
        <p:spPr>
          <a:xfrm>
            <a:off x="757253" y="5086511"/>
            <a:ext cx="1919129" cy="335280"/>
          </a:xfrm>
          <a:prstGeom prst="rect">
            <a:avLst/>
          </a:prstGeom>
        </p:spPr>
        <p:txBody>
          <a:bodyPr anchor="ctr">
            <a:noAutofit/>
          </a:bodyPr>
          <a:lstStyle>
            <a:lvl1pPr marL="0" indent="0" algn="ctr">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a:t>
            </a:r>
            <a:endParaRPr lang="en-US" dirty="0"/>
          </a:p>
        </p:txBody>
      </p:sp>
      <p:sp>
        <p:nvSpPr>
          <p:cNvPr id="3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35"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7634930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val 3"/>
          <p:cNvSpPr/>
          <p:nvPr userDrawn="1"/>
        </p:nvSpPr>
        <p:spPr>
          <a:xfrm>
            <a:off x="975360"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20"/>
          <p:cNvSpPr>
            <a:spLocks noGrp="1"/>
          </p:cNvSpPr>
          <p:nvPr>
            <p:ph type="body" sz="quarter" idx="15" hasCustomPrompt="1"/>
          </p:nvPr>
        </p:nvSpPr>
        <p:spPr>
          <a:xfrm>
            <a:off x="210693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6" name="Text Placeholder 20"/>
          <p:cNvSpPr>
            <a:spLocks noGrp="1"/>
          </p:cNvSpPr>
          <p:nvPr>
            <p:ph type="body" sz="quarter" idx="16" hasCustomPrompt="1"/>
          </p:nvPr>
        </p:nvSpPr>
        <p:spPr>
          <a:xfrm>
            <a:off x="210693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7" name="Picture Placeholder 33"/>
          <p:cNvSpPr>
            <a:spLocks noGrp="1"/>
          </p:cNvSpPr>
          <p:nvPr>
            <p:ph type="pic" sz="quarter" idx="23" hasCustomPrompt="1"/>
          </p:nvPr>
        </p:nvSpPr>
        <p:spPr>
          <a:xfrm>
            <a:off x="1025652"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8" name="Oval 7"/>
          <p:cNvSpPr/>
          <p:nvPr userDrawn="1"/>
        </p:nvSpPr>
        <p:spPr>
          <a:xfrm>
            <a:off x="975360"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xt Placeholder 20"/>
          <p:cNvSpPr>
            <a:spLocks noGrp="1"/>
          </p:cNvSpPr>
          <p:nvPr>
            <p:ph type="body" sz="quarter" idx="27" hasCustomPrompt="1"/>
          </p:nvPr>
        </p:nvSpPr>
        <p:spPr>
          <a:xfrm>
            <a:off x="210693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0" name="Picture Placeholder 33"/>
          <p:cNvSpPr>
            <a:spLocks noGrp="1"/>
          </p:cNvSpPr>
          <p:nvPr>
            <p:ph type="pic" sz="quarter" idx="31" hasCustomPrompt="1"/>
          </p:nvPr>
        </p:nvSpPr>
        <p:spPr>
          <a:xfrm>
            <a:off x="1025652"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1" name="Oval 10"/>
          <p:cNvSpPr/>
          <p:nvPr userDrawn="1"/>
        </p:nvSpPr>
        <p:spPr>
          <a:xfrm>
            <a:off x="975360"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Picture Placeholder 33"/>
          <p:cNvSpPr>
            <a:spLocks noGrp="1"/>
          </p:cNvSpPr>
          <p:nvPr>
            <p:ph type="pic" sz="quarter" idx="34" hasCustomPrompt="1"/>
          </p:nvPr>
        </p:nvSpPr>
        <p:spPr>
          <a:xfrm>
            <a:off x="1025652"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3" name="Oval 12"/>
          <p:cNvSpPr/>
          <p:nvPr userDrawn="1"/>
        </p:nvSpPr>
        <p:spPr>
          <a:xfrm>
            <a:off x="4674108" y="201168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20"/>
          <p:cNvSpPr>
            <a:spLocks noGrp="1"/>
          </p:cNvSpPr>
          <p:nvPr>
            <p:ph type="body" sz="quarter" idx="35" hasCustomPrompt="1"/>
          </p:nvPr>
        </p:nvSpPr>
        <p:spPr>
          <a:xfrm>
            <a:off x="5791200" y="2179320"/>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5" name="Text Placeholder 20"/>
          <p:cNvSpPr>
            <a:spLocks noGrp="1"/>
          </p:cNvSpPr>
          <p:nvPr>
            <p:ph type="body" sz="quarter" idx="36" hasCustomPrompt="1"/>
          </p:nvPr>
        </p:nvSpPr>
        <p:spPr>
          <a:xfrm>
            <a:off x="5791200" y="34702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6" name="Picture Placeholder 33"/>
          <p:cNvSpPr>
            <a:spLocks noGrp="1"/>
          </p:cNvSpPr>
          <p:nvPr>
            <p:ph type="pic" sz="quarter" idx="37" hasCustomPrompt="1"/>
          </p:nvPr>
        </p:nvSpPr>
        <p:spPr>
          <a:xfrm>
            <a:off x="4724400" y="2061972"/>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17" name="Oval 16"/>
          <p:cNvSpPr/>
          <p:nvPr userDrawn="1"/>
        </p:nvSpPr>
        <p:spPr>
          <a:xfrm>
            <a:off x="4674108" y="33026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ext Placeholder 20"/>
          <p:cNvSpPr>
            <a:spLocks noGrp="1"/>
          </p:cNvSpPr>
          <p:nvPr>
            <p:ph type="body" sz="quarter" idx="38" hasCustomPrompt="1"/>
          </p:nvPr>
        </p:nvSpPr>
        <p:spPr>
          <a:xfrm>
            <a:off x="5791200" y="4765671"/>
            <a:ext cx="2263140" cy="670560"/>
          </a:xfrm>
          <a:prstGeom prst="rect">
            <a:avLst/>
          </a:prstGeom>
        </p:spPr>
        <p:txBody>
          <a:bodyPr anchor="ctr">
            <a:normAutofit/>
          </a:bodyPr>
          <a:lstStyle>
            <a:lvl1pPr marL="0" indent="0" algn="l">
              <a:buNone/>
              <a:defRPr sz="1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9" name="Picture Placeholder 33"/>
          <p:cNvSpPr>
            <a:spLocks noGrp="1"/>
          </p:cNvSpPr>
          <p:nvPr>
            <p:ph type="pic" sz="quarter" idx="39" hasCustomPrompt="1"/>
          </p:nvPr>
        </p:nvSpPr>
        <p:spPr>
          <a:xfrm>
            <a:off x="4724400" y="33529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0" name="Oval 19"/>
          <p:cNvSpPr/>
          <p:nvPr userDrawn="1"/>
        </p:nvSpPr>
        <p:spPr>
          <a:xfrm>
            <a:off x="4674108" y="4598031"/>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33"/>
          <p:cNvSpPr>
            <a:spLocks noGrp="1"/>
          </p:cNvSpPr>
          <p:nvPr>
            <p:ph type="pic" sz="quarter" idx="40" hasCustomPrompt="1"/>
          </p:nvPr>
        </p:nvSpPr>
        <p:spPr>
          <a:xfrm>
            <a:off x="4724400" y="4648323"/>
            <a:ext cx="905256" cy="905256"/>
          </a:xfrm>
          <a:prstGeom prst="ellipse">
            <a:avLst/>
          </a:prstGeom>
        </p:spPr>
        <p:txBody>
          <a:bodyPr wrap="none" anchor="ctr"/>
          <a:lstStyle>
            <a:lvl1pPr marL="0" indent="0" algn="ctr">
              <a:buNone/>
              <a:defRPr sz="1400">
                <a:solidFill>
                  <a:schemeClr val="bg1">
                    <a:lumMod val="75000"/>
                  </a:schemeClr>
                </a:solidFill>
              </a:defRPr>
            </a:lvl1pPr>
          </a:lstStyle>
          <a:p>
            <a:r>
              <a:rPr lang="en-US" dirty="0" smtClean="0"/>
              <a:t>Icon Picture</a:t>
            </a:r>
            <a:endParaRPr lang="en-US" dirty="0"/>
          </a:p>
        </p:txBody>
      </p:sp>
      <p:sp>
        <p:nvSpPr>
          <p:cNvPr id="22" name="Text Placeholder 6"/>
          <p:cNvSpPr>
            <a:spLocks noGrp="1"/>
          </p:cNvSpPr>
          <p:nvPr>
            <p:ph type="body" sz="quarter" idx="12" hasCustomPrompt="1"/>
          </p:nvPr>
        </p:nvSpPr>
        <p:spPr>
          <a:xfrm>
            <a:off x="548640" y="914400"/>
            <a:ext cx="8046720" cy="502920"/>
          </a:xfrm>
          <a:prstGeom prst="rect">
            <a:avLst/>
          </a:prstGeom>
        </p:spPr>
        <p:txBody>
          <a:bodyPr anchor="ctr"/>
          <a:lstStyle>
            <a:lvl1pPr marL="0" indent="0" algn="ctr">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Key Takeaway Statement</a:t>
            </a:r>
            <a:endParaRPr lang="en-US" dirty="0"/>
          </a:p>
        </p:txBody>
      </p:sp>
      <p:sp>
        <p:nvSpPr>
          <p:cNvPr id="23"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24"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5386739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5" name="Oval 4"/>
          <p:cNvSpPr/>
          <p:nvPr userDrawn="1"/>
        </p:nvSpPr>
        <p:spPr>
          <a:xfrm>
            <a:off x="754380" y="1230630"/>
            <a:ext cx="1005840" cy="1005840"/>
          </a:xfrm>
          <a:prstGeom prst="ellipse">
            <a:avLst/>
          </a:prstGeom>
          <a:solidFill>
            <a:schemeClr val="bg1"/>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userDrawn="1"/>
        </p:nvSpPr>
        <p:spPr>
          <a:xfrm>
            <a:off x="2964180" y="1230630"/>
            <a:ext cx="1005840" cy="1005840"/>
          </a:xfrm>
          <a:prstGeom prst="ellipse">
            <a:avLst/>
          </a:prstGeom>
          <a:ln>
            <a:solidFill>
              <a:schemeClr val="tx1">
                <a:lumMod val="10000"/>
                <a:lumOff val="9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Oval 6"/>
          <p:cNvSpPr/>
          <p:nvPr userDrawn="1"/>
        </p:nvSpPr>
        <p:spPr>
          <a:xfrm>
            <a:off x="5173980" y="1230630"/>
            <a:ext cx="1005840" cy="1005840"/>
          </a:xfrm>
          <a:prstGeom prst="ellipse">
            <a:avLst/>
          </a:prstGeom>
          <a:ln>
            <a:solidFill>
              <a:schemeClr val="tx1">
                <a:lumMod val="10000"/>
                <a:lumOff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8" name="Oval 7"/>
          <p:cNvSpPr/>
          <p:nvPr userDrawn="1"/>
        </p:nvSpPr>
        <p:spPr>
          <a:xfrm>
            <a:off x="7383780" y="1230630"/>
            <a:ext cx="1005840" cy="1005840"/>
          </a:xfrm>
          <a:prstGeom prst="ellipse">
            <a:avLst/>
          </a:prstGeom>
          <a:ln>
            <a:solidFill>
              <a:schemeClr val="tx1">
                <a:lumMod val="10000"/>
                <a:lumOff val="9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 Placeholder 20"/>
          <p:cNvSpPr>
            <a:spLocks noGrp="1"/>
          </p:cNvSpPr>
          <p:nvPr>
            <p:ph type="body" sz="quarter" idx="11" hasCustomPrompt="1"/>
          </p:nvPr>
        </p:nvSpPr>
        <p:spPr>
          <a:xfrm>
            <a:off x="27487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0" name="Text Placeholder 20"/>
          <p:cNvSpPr>
            <a:spLocks noGrp="1"/>
          </p:cNvSpPr>
          <p:nvPr>
            <p:ph type="body" sz="quarter" idx="12" hasCustomPrompt="1"/>
          </p:nvPr>
        </p:nvSpPr>
        <p:spPr>
          <a:xfrm>
            <a:off x="25075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1" name="Text Placeholder 20"/>
          <p:cNvSpPr>
            <a:spLocks noGrp="1"/>
          </p:cNvSpPr>
          <p:nvPr>
            <p:ph type="body" sz="quarter" idx="13" hasCustomPrompt="1"/>
          </p:nvPr>
        </p:nvSpPr>
        <p:spPr>
          <a:xfrm>
            <a:off x="47173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2" name="Text Placeholder 20"/>
          <p:cNvSpPr>
            <a:spLocks noGrp="1"/>
          </p:cNvSpPr>
          <p:nvPr>
            <p:ph type="body" sz="quarter" idx="14" hasCustomPrompt="1"/>
          </p:nvPr>
        </p:nvSpPr>
        <p:spPr>
          <a:xfrm>
            <a:off x="6927135" y="2404110"/>
            <a:ext cx="1919129" cy="335280"/>
          </a:xfrm>
          <a:prstGeom prst="rect">
            <a:avLst/>
          </a:prstGeom>
        </p:spPr>
        <p:txBody>
          <a:bodyPr anchor="ctr">
            <a:normAutofit/>
          </a:bodyPr>
          <a:lstStyle>
            <a:lvl1pPr marL="0" indent="0" algn="ctr">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endParaRPr lang="en-US" dirty="0"/>
          </a:p>
        </p:txBody>
      </p:sp>
      <p:sp>
        <p:nvSpPr>
          <p:cNvPr id="13" name="Text Placeholder 20"/>
          <p:cNvSpPr>
            <a:spLocks noGrp="1"/>
          </p:cNvSpPr>
          <p:nvPr>
            <p:ph type="body" sz="quarter" idx="15" hasCustomPrompt="1"/>
          </p:nvPr>
        </p:nvSpPr>
        <p:spPr>
          <a:xfrm>
            <a:off x="27487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4" name="Text Placeholder 20"/>
          <p:cNvSpPr>
            <a:spLocks noGrp="1"/>
          </p:cNvSpPr>
          <p:nvPr>
            <p:ph type="body" sz="quarter" idx="16" hasCustomPrompt="1"/>
          </p:nvPr>
        </p:nvSpPr>
        <p:spPr>
          <a:xfrm>
            <a:off x="25075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5" name="Text Placeholder 20"/>
          <p:cNvSpPr>
            <a:spLocks noGrp="1"/>
          </p:cNvSpPr>
          <p:nvPr>
            <p:ph type="body" sz="quarter" idx="17" hasCustomPrompt="1"/>
          </p:nvPr>
        </p:nvSpPr>
        <p:spPr>
          <a:xfrm>
            <a:off x="47173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6" name="Text Placeholder 20"/>
          <p:cNvSpPr>
            <a:spLocks noGrp="1"/>
          </p:cNvSpPr>
          <p:nvPr>
            <p:ph type="body" sz="quarter" idx="18" hasCustomPrompt="1"/>
          </p:nvPr>
        </p:nvSpPr>
        <p:spPr>
          <a:xfrm>
            <a:off x="6927135" y="2739390"/>
            <a:ext cx="1919129" cy="3356610"/>
          </a:xfrm>
          <a:prstGeom prst="rect">
            <a:avLst/>
          </a:prstGeom>
        </p:spPr>
        <p:txBody>
          <a:bodyPr anchor="t">
            <a:normAutofit/>
          </a:bodyPr>
          <a:lstStyle>
            <a:lvl1pPr marL="0" indent="0" algn="ctr">
              <a:buNone/>
              <a:defRPr sz="12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Copy Here</a:t>
            </a:r>
            <a:endParaRPr lang="en-US" dirty="0"/>
          </a:p>
        </p:txBody>
      </p:sp>
      <p:sp>
        <p:nvSpPr>
          <p:cNvPr id="17" name="Picture Placeholder 33"/>
          <p:cNvSpPr>
            <a:spLocks noGrp="1"/>
          </p:cNvSpPr>
          <p:nvPr>
            <p:ph type="pic" sz="quarter" idx="23" hasCustomPrompt="1"/>
          </p:nvPr>
        </p:nvSpPr>
        <p:spPr>
          <a:xfrm>
            <a:off x="79705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8" name="Picture Placeholder 33"/>
          <p:cNvSpPr>
            <a:spLocks noGrp="1"/>
          </p:cNvSpPr>
          <p:nvPr>
            <p:ph type="pic" sz="quarter" idx="24" hasCustomPrompt="1"/>
          </p:nvPr>
        </p:nvSpPr>
        <p:spPr>
          <a:xfrm>
            <a:off x="30144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19" name="Picture Placeholder 33"/>
          <p:cNvSpPr>
            <a:spLocks noGrp="1"/>
          </p:cNvSpPr>
          <p:nvPr>
            <p:ph type="pic" sz="quarter" idx="25" hasCustomPrompt="1"/>
          </p:nvPr>
        </p:nvSpPr>
        <p:spPr>
          <a:xfrm>
            <a:off x="52242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0" name="Picture Placeholder 33"/>
          <p:cNvSpPr>
            <a:spLocks noGrp="1"/>
          </p:cNvSpPr>
          <p:nvPr>
            <p:ph type="pic" sz="quarter" idx="26" hasCustomPrompt="1"/>
          </p:nvPr>
        </p:nvSpPr>
        <p:spPr>
          <a:xfrm>
            <a:off x="7434072" y="1277112"/>
            <a:ext cx="905256" cy="905256"/>
          </a:xfrm>
          <a:prstGeom prst="ellipse">
            <a:avLst/>
          </a:prstGeom>
        </p:spPr>
        <p:txBody>
          <a:bodyPr wrap="none" anchor="ctr"/>
          <a:lstStyle>
            <a:lvl1pPr marL="0" indent="0" algn="ctr">
              <a:buNone/>
              <a:defRPr sz="1100">
                <a:solidFill>
                  <a:schemeClr val="bg1">
                    <a:lumMod val="75000"/>
                  </a:schemeClr>
                </a:solidFill>
              </a:defRPr>
            </a:lvl1pPr>
          </a:lstStyle>
          <a:p>
            <a:r>
              <a:rPr lang="en-US" dirty="0" smtClean="0"/>
              <a:t>Icon Picture</a:t>
            </a:r>
            <a:endParaRPr lang="en-US" dirty="0"/>
          </a:p>
        </p:txBody>
      </p:sp>
      <p:sp>
        <p:nvSpPr>
          <p:cNvPr id="21"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3677062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able Placeholder 4"/>
          <p:cNvSpPr>
            <a:spLocks noGrp="1"/>
          </p:cNvSpPr>
          <p:nvPr>
            <p:ph type="tbl" sz="quarter" idx="11" hasCustomPrompt="1"/>
          </p:nvPr>
        </p:nvSpPr>
        <p:spPr>
          <a:xfrm>
            <a:off x="914400" y="895350"/>
            <a:ext cx="7315200" cy="4514850"/>
          </a:xfrm>
          <a:prstGeom prst="rect">
            <a:avLst/>
          </a:prstGeom>
        </p:spPr>
        <p:txBody>
          <a:bodyPr anchor="ctr"/>
          <a:lstStyle>
            <a:lvl1pPr marL="0" indent="0" algn="ctr">
              <a:buNone/>
              <a:defRPr sz="2400"/>
            </a:lvl1pPr>
          </a:lstStyle>
          <a:p>
            <a:r>
              <a:rPr lang="en-US" dirty="0" smtClean="0"/>
              <a:t>Table</a:t>
            </a:r>
            <a:endParaRPr lang="en-US" dirty="0"/>
          </a:p>
        </p:txBody>
      </p:sp>
      <p:sp>
        <p:nvSpPr>
          <p:cNvPr id="5" name="Text Placeholder 6"/>
          <p:cNvSpPr>
            <a:spLocks noGrp="1"/>
          </p:cNvSpPr>
          <p:nvPr>
            <p:ph type="body" sz="quarter" idx="12" hasCustomPrompt="1"/>
          </p:nvPr>
        </p:nvSpPr>
        <p:spPr>
          <a:xfrm>
            <a:off x="914400" y="5638800"/>
            <a:ext cx="7315200" cy="609600"/>
          </a:xfrm>
          <a:prstGeom prst="rect">
            <a:avLst/>
          </a:prstGeom>
        </p:spPr>
        <p:txBody>
          <a:bodyPr anchor="ctr"/>
          <a:lstStyle>
            <a:lvl1pPr marL="0" indent="0" algn="ctr">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Key Takeaway Statement</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6802165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3" cy="6857995"/>
          </a:xfrm>
          <a:prstGeom prst="rect">
            <a:avLst/>
          </a:prstGeom>
        </p:spPr>
      </p:pic>
      <p:sp>
        <p:nvSpPr>
          <p:cNvPr id="5" name="Title 1"/>
          <p:cNvSpPr>
            <a:spLocks noGrp="1"/>
          </p:cNvSpPr>
          <p:nvPr>
            <p:ph type="title"/>
          </p:nvPr>
        </p:nvSpPr>
        <p:spPr>
          <a:xfrm>
            <a:off x="0" y="2895600"/>
            <a:ext cx="9144792" cy="666750"/>
          </a:xfrm>
        </p:spPr>
        <p:txBody>
          <a:bodyPr/>
          <a:lstStyle/>
          <a:p>
            <a:r>
              <a:rPr lang="en-US" dirty="0" smtClean="0"/>
              <a:t>Click to edit Master title style</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1027510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3" cy="6857994"/>
          </a:xfrm>
          <a:prstGeom prst="rect">
            <a:avLst/>
          </a:prstGeom>
        </p:spPr>
      </p:pic>
      <p:sp>
        <p:nvSpPr>
          <p:cNvPr id="5" name="Title 1"/>
          <p:cNvSpPr>
            <a:spLocks noGrp="1"/>
          </p:cNvSpPr>
          <p:nvPr>
            <p:ph type="title"/>
          </p:nvPr>
        </p:nvSpPr>
        <p:spPr>
          <a:xfrm>
            <a:off x="0" y="2895600"/>
            <a:ext cx="9144792" cy="666750"/>
          </a:xfrm>
        </p:spPr>
        <p:txBody>
          <a:bodyPr/>
          <a:lstStyle/>
          <a:p>
            <a:r>
              <a:rPr lang="en-US" dirty="0" smtClean="0"/>
              <a:t>Click to edit Master title style</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7998965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3" cy="6857994"/>
          </a:xfrm>
          <a:prstGeom prst="rect">
            <a:avLst/>
          </a:prstGeom>
        </p:spPr>
      </p:pic>
      <p:sp>
        <p:nvSpPr>
          <p:cNvPr id="5" name="Title 1"/>
          <p:cNvSpPr>
            <a:spLocks noGrp="1"/>
          </p:cNvSpPr>
          <p:nvPr>
            <p:ph type="title"/>
          </p:nvPr>
        </p:nvSpPr>
        <p:spPr>
          <a:xfrm>
            <a:off x="0" y="2895600"/>
            <a:ext cx="9144792" cy="666750"/>
          </a:xfrm>
        </p:spPr>
        <p:txBody>
          <a:bodyPr/>
          <a:lstStyle/>
          <a:p>
            <a:r>
              <a:rPr lang="en-US" dirty="0" smtClean="0"/>
              <a:t>Click to edit Master title style</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wrap="none" lIns="91440" tIns="45720" rIns="91440" bIns="45720" rtlCol="0" anchor="ctr"/>
          <a:lstStyle>
            <a:lvl1pPr algn="l">
              <a:defRPr sz="900">
                <a:solidFill>
                  <a:schemeClr val="bg1"/>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2893440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4" cy="6857994"/>
          </a:xfrm>
          <a:prstGeom prst="rect">
            <a:avLst/>
          </a:prstGeom>
        </p:spPr>
      </p:pic>
      <p:sp>
        <p:nvSpPr>
          <p:cNvPr id="10" name="Title 3"/>
          <p:cNvSpPr>
            <a:spLocks noGrp="1"/>
          </p:cNvSpPr>
          <p:nvPr>
            <p:ph type="title" hasCustomPrompt="1"/>
          </p:nvPr>
        </p:nvSpPr>
        <p:spPr>
          <a:xfrm>
            <a:off x="2819400" y="2892956"/>
            <a:ext cx="5715000" cy="1072088"/>
          </a:xfrm>
          <a:prstGeom prst="rect">
            <a:avLst/>
          </a:prstGeom>
        </p:spPr>
        <p:txBody>
          <a:bodyPr lIns="0" rIns="0" anchor="ctr">
            <a:normAutofit/>
          </a:bodyPr>
          <a:lstStyle>
            <a:lvl1pPr algn="l">
              <a:lnSpc>
                <a:spcPts val="4000"/>
              </a:lnSpc>
              <a:defRPr sz="4000" b="0" i="0" cap="all" baseline="0">
                <a:solidFill>
                  <a:schemeClr val="bg1"/>
                </a:solidFill>
                <a:latin typeface="+mn-lt"/>
              </a:defRPr>
            </a:lvl1pPr>
          </a:lstStyle>
          <a:p>
            <a:r>
              <a:rPr lang="en-US" dirty="0" smtClean="0"/>
              <a:t>Presentation </a:t>
            </a:r>
            <a:br>
              <a:rPr lang="en-US" dirty="0" smtClean="0"/>
            </a:br>
            <a:r>
              <a:rPr lang="en-US" dirty="0" smtClean="0"/>
              <a:t>Title</a:t>
            </a:r>
            <a:endParaRPr lang="en-US" dirty="0"/>
          </a:p>
        </p:txBody>
      </p:sp>
    </p:spTree>
    <p:extLst>
      <p:ext uri="{BB962C8B-B14F-4D97-AF65-F5344CB8AC3E}">
        <p14:creationId xmlns:p14="http://schemas.microsoft.com/office/powerpoint/2010/main" val="388182475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906963"/>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45619201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8"/>
            <a:ext cx="4040188" cy="639762"/>
          </a:xfrm>
          <a:prstGeom prst="rect">
            <a:avLst/>
          </a:prstGeom>
        </p:spPr>
        <p:txBody>
          <a:bodyPr l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5000"/>
            <a:ext cx="4040188" cy="3951288"/>
          </a:xfrm>
          <a:prstGeom prst="rect">
            <a:avLst/>
          </a:prstGeom>
        </p:spPr>
        <p:txBody>
          <a:bodyPr lIns="0" t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5238"/>
            <a:ext cx="4041775" cy="639762"/>
          </a:xfrm>
          <a:prstGeom prst="rect">
            <a:avLst/>
          </a:prstGeom>
        </p:spPr>
        <p:txBody>
          <a:bodyPr lIns="0" tIns="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lIns="0"/>
          <a:lstStyle>
            <a:lvl1pPr>
              <a:buSzPct val="80000"/>
              <a:defRPr sz="2400"/>
            </a:lvl1pPr>
            <a:lvl2pPr>
              <a:buSzPct val="80000"/>
              <a:defRPr sz="2000"/>
            </a:lvl2pPr>
            <a:lvl3pPr>
              <a:buSzPct val="80000"/>
              <a:defRPr sz="1800"/>
            </a:lvl3pPr>
            <a:lvl4pPr>
              <a:buSzPct val="80000"/>
              <a:defRPr sz="1600"/>
            </a:lvl4pPr>
            <a:lvl5pPr>
              <a:buSzPct val="8000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10" name="Slide Number Placeholder 4"/>
          <p:cNvSpPr>
            <a:spLocks noGrp="1"/>
          </p:cNvSpPr>
          <p:nvPr>
            <p:ph type="sldNum" sz="quarter" idx="10"/>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6377452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6"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9520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6.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6.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21.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image" Target="../media/image26.png"/><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 y="0"/>
            <a:ext cx="9143997" cy="6857997"/>
          </a:xfrm>
          <a:prstGeom prst="rect">
            <a:avLst/>
          </a:prstGeom>
        </p:spPr>
      </p:pic>
      <p:sp>
        <p:nvSpPr>
          <p:cNvPr id="1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64192422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940" r:id="rId17"/>
    <p:sldLayoutId id="2147483939" r:id="rId18"/>
    <p:sldLayoutId id="2147483938" r:id="rId19"/>
  </p:sldLayoutIdLst>
  <p:timing>
    <p:tnLst>
      <p:par>
        <p:cTn id="1" dur="indefinite" restart="never" nodeType="tmRoot"/>
      </p:par>
    </p:tnLst>
  </p:timing>
  <p:hf hdr="0" ftr="0" dt="0"/>
  <p:txStyles>
    <p:titleStyle>
      <a:lvl1pPr algn="ctr" defTabSz="914400" rtl="0" eaLnBrk="1" latinLnBrk="0" hangingPunct="1">
        <a:spcBef>
          <a:spcPct val="0"/>
        </a:spcBef>
        <a:buNone/>
        <a:defRPr sz="2800" b="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
        <p:nvSpPr>
          <p:cNvPr id="1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19575372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944" r:id="rId17"/>
    <p:sldLayoutId id="2147483943" r:id="rId18"/>
    <p:sldLayoutId id="2147483942" r:id="rId19"/>
  </p:sldLayoutIdLst>
  <p:timing>
    <p:tnLst>
      <p:par>
        <p:cTn id="1" dur="indefinite" restart="never" nodeType="tmRoot"/>
      </p:par>
    </p:tnLst>
  </p:timing>
  <p:hf hdr="0" ftr="0" dt="0"/>
  <p:txStyles>
    <p:titleStyle>
      <a:lvl1pPr algn="ctr" defTabSz="914400" rtl="0" eaLnBrk="1" latinLnBrk="0" hangingPunct="1">
        <a:spcBef>
          <a:spcPct val="0"/>
        </a:spcBef>
        <a:buNone/>
        <a:defRPr sz="2800" b="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 y="0"/>
            <a:ext cx="9143996" cy="6857996"/>
          </a:xfrm>
          <a:prstGeom prst="rect">
            <a:avLst/>
          </a:prstGeom>
        </p:spPr>
      </p:pic>
      <p:sp>
        <p:nvSpPr>
          <p:cNvPr id="1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09207584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945" r:id="rId18"/>
    <p:sldLayoutId id="2147483946" r:id="rId19"/>
  </p:sldLayoutIdLst>
  <p:timing>
    <p:tnLst>
      <p:par>
        <p:cTn id="1" dur="indefinite" restart="never" nodeType="tmRoot"/>
      </p:par>
    </p:tnLst>
  </p:timing>
  <p:hf hdr="0" ftr="0" dt="0"/>
  <p:txStyles>
    <p:titleStyle>
      <a:lvl1pPr algn="ctr" defTabSz="914400" rtl="0" eaLnBrk="1" latinLnBrk="0" hangingPunct="1">
        <a:spcBef>
          <a:spcPct val="0"/>
        </a:spcBef>
        <a:buNone/>
        <a:defRPr sz="2800" b="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 y="0"/>
            <a:ext cx="9143995" cy="6857996"/>
          </a:xfrm>
          <a:prstGeom prst="rect">
            <a:avLst/>
          </a:prstGeom>
        </p:spPr>
      </p:pic>
      <p:sp>
        <p:nvSpPr>
          <p:cNvPr id="1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270071972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948" r:id="rId18"/>
    <p:sldLayoutId id="2147483947" r:id="rId19"/>
  </p:sldLayoutIdLst>
  <p:timing>
    <p:tnLst>
      <p:par>
        <p:cTn id="1" dur="indefinite" restart="never" nodeType="tmRoot"/>
      </p:par>
    </p:tnLst>
  </p:timing>
  <p:hf hdr="0" ftr="0" dt="0"/>
  <p:txStyles>
    <p:titleStyle>
      <a:lvl1pPr algn="ctr" defTabSz="914400" rtl="0" eaLnBrk="1" latinLnBrk="0" hangingPunct="1">
        <a:spcBef>
          <a:spcPct val="0"/>
        </a:spcBef>
        <a:buNone/>
        <a:defRPr sz="2800" b="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 y="1"/>
            <a:ext cx="9143994" cy="6857994"/>
          </a:xfrm>
          <a:prstGeom prst="rect">
            <a:avLst/>
          </a:prstGeom>
        </p:spPr>
      </p:pic>
      <p:sp>
        <p:nvSpPr>
          <p:cNvPr id="1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382151935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50" r:id="rId18"/>
    <p:sldLayoutId id="2147483949" r:id="rId19"/>
  </p:sldLayoutIdLst>
  <p:timing>
    <p:tnLst>
      <p:par>
        <p:cTn id="1" dur="indefinite" restart="never" nodeType="tmRoot"/>
      </p:par>
    </p:tnLst>
  </p:timing>
  <p:hf hdr="0" ftr="0" dt="0"/>
  <p:txStyles>
    <p:titleStyle>
      <a:lvl1pPr algn="ctr" defTabSz="914400" rtl="0" eaLnBrk="1" latinLnBrk="0" hangingPunct="1">
        <a:spcBef>
          <a:spcPct val="0"/>
        </a:spcBef>
        <a:buNone/>
        <a:defRPr sz="2800" b="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 y="0"/>
            <a:ext cx="9143994" cy="6857994"/>
          </a:xfrm>
          <a:prstGeom prst="rect">
            <a:avLst/>
          </a:prstGeom>
        </p:spPr>
      </p:pic>
      <p:sp>
        <p:nvSpPr>
          <p:cNvPr id="12" name="Title Placeholder 11"/>
          <p:cNvSpPr>
            <a:spLocks noGrp="1"/>
          </p:cNvSpPr>
          <p:nvPr>
            <p:ph type="title"/>
          </p:nvPr>
        </p:nvSpPr>
        <p:spPr>
          <a:xfrm>
            <a:off x="0" y="0"/>
            <a:ext cx="9144792" cy="685800"/>
          </a:xfrm>
          <a:prstGeom prst="rect">
            <a:avLst/>
          </a:prstGeom>
        </p:spPr>
        <p:txBody>
          <a:bodyPr vert="horz" lIns="457200" tIns="45720" rIns="457200" bIns="45720" rtlCol="0" anchor="ctr">
            <a:normAutofit/>
          </a:body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8678562" y="6411190"/>
            <a:ext cx="465438" cy="274324"/>
          </a:xfrm>
          <a:prstGeom prst="rect">
            <a:avLst/>
          </a:prstGeom>
        </p:spPr>
        <p:txBody>
          <a:bodyPr vert="horz" lIns="91440" tIns="45720" rIns="91440" bIns="45720" rtlCol="0" anchor="ctr"/>
          <a:lstStyle>
            <a:lvl1pPr algn="l">
              <a:defRPr sz="900">
                <a:solidFill>
                  <a:schemeClr val="bg1">
                    <a:lumMod val="65000"/>
                  </a:schemeClr>
                </a:solidFill>
              </a:defRPr>
            </a:lvl1pPr>
          </a:lstStyle>
          <a:p>
            <a:fld id="{49625362-5A18-4408-B432-53D82409E28B}" type="slidenum">
              <a:rPr lang="en-US" smtClean="0"/>
              <a:pPr/>
              <a:t>‹#›</a:t>
            </a:fld>
            <a:endParaRPr lang="en-US" dirty="0"/>
          </a:p>
        </p:txBody>
      </p:sp>
    </p:spTree>
    <p:extLst>
      <p:ext uri="{BB962C8B-B14F-4D97-AF65-F5344CB8AC3E}">
        <p14:creationId xmlns:p14="http://schemas.microsoft.com/office/powerpoint/2010/main" val="1809124261"/>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52" r:id="rId18"/>
    <p:sldLayoutId id="2147483951" r:id="rId19"/>
  </p:sldLayoutIdLst>
  <p:timing>
    <p:tnLst>
      <p:par>
        <p:cTn id="1" dur="indefinite" restart="never" nodeType="tmRoot"/>
      </p:par>
    </p:tnLst>
  </p:timing>
  <p:hf hdr="0" ftr="0" dt="0"/>
  <p:txStyles>
    <p:titleStyle>
      <a:lvl1pPr algn="ctr" defTabSz="914400" rtl="0" eaLnBrk="1" latinLnBrk="0" hangingPunct="1">
        <a:spcBef>
          <a:spcPct val="0"/>
        </a:spcBef>
        <a:buNone/>
        <a:defRPr sz="2800" b="0" kern="1200" cap="all"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892956"/>
            <a:ext cx="6172200" cy="1072088"/>
          </a:xfrm>
        </p:spPr>
        <p:txBody>
          <a:bodyPr>
            <a:normAutofit fontScale="90000"/>
          </a:bodyPr>
          <a:lstStyle/>
          <a:p>
            <a:r>
              <a:rPr lang="en-US" dirty="0" smtClean="0"/>
              <a:t>Q3 2017 financial flash</a:t>
            </a:r>
            <a:endParaRPr lang="en-US" dirty="0"/>
          </a:p>
        </p:txBody>
      </p:sp>
    </p:spTree>
    <p:extLst>
      <p:ext uri="{BB962C8B-B14F-4D97-AF65-F5344CB8AC3E}">
        <p14:creationId xmlns:p14="http://schemas.microsoft.com/office/powerpoint/2010/main" val="76724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Disclaimer</a:t>
            </a:r>
            <a:endParaRPr lang="en-US" dirty="0"/>
          </a:p>
        </p:txBody>
      </p:sp>
      <p:sp>
        <p:nvSpPr>
          <p:cNvPr id="4" name="Slide Number Placeholder 3"/>
          <p:cNvSpPr>
            <a:spLocks noGrp="1"/>
          </p:cNvSpPr>
          <p:nvPr>
            <p:ph type="sldNum" sz="quarter" idx="4"/>
          </p:nvPr>
        </p:nvSpPr>
        <p:spPr/>
        <p:txBody>
          <a:bodyPr/>
          <a:lstStyle/>
          <a:p>
            <a:fld id="{49625362-5A18-4408-B432-53D82409E28B}" type="slidenum">
              <a:rPr lang="en-US" smtClean="0"/>
              <a:pPr/>
              <a:t>2</a:t>
            </a:fld>
            <a:endParaRPr lang="en-US" dirty="0"/>
          </a:p>
        </p:txBody>
      </p:sp>
      <p:sp>
        <p:nvSpPr>
          <p:cNvPr id="5" name="Content Placeholder 1"/>
          <p:cNvSpPr>
            <a:spLocks noGrp="1"/>
          </p:cNvSpPr>
          <p:nvPr>
            <p:ph idx="1"/>
          </p:nvPr>
        </p:nvSpPr>
        <p:spPr bwMode="auto">
          <a:xfrm>
            <a:off x="457200" y="914400"/>
            <a:ext cx="82296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rIns="91440" bIns="45720" numCol="1" anchor="t" anchorCtr="0" compatLnSpc="1">
            <a:prstTxWarp prst="textNoShape">
              <a:avLst/>
            </a:prstTxWarp>
          </a:bodyPr>
          <a:lstStyle/>
          <a:p>
            <a:pPr marL="0" indent="0">
              <a:buFont typeface="Arial" charset="0"/>
              <a:buNone/>
            </a:pPr>
            <a:r>
              <a:rPr lang="en-US" altLang="en-US" sz="1400" dirty="0" smtClean="0"/>
              <a:t>The following information is preliminary financial information only.  The Company has not yet finalized the fresh </a:t>
            </a:r>
            <a:r>
              <a:rPr lang="en-US" altLang="en-US" sz="1400" dirty="0"/>
              <a:t>s</a:t>
            </a:r>
            <a:r>
              <a:rPr lang="en-US" altLang="en-US" sz="1400" dirty="0" smtClean="0"/>
              <a:t>tart accounting or acquisition accounting processes.  </a:t>
            </a:r>
            <a:r>
              <a:rPr lang="en-US" altLang="en-US" sz="1400" dirty="0"/>
              <a:t>Material changes to net income </a:t>
            </a:r>
            <a:r>
              <a:rPr lang="en-US" altLang="en-US" sz="1400" dirty="0" smtClean="0"/>
              <a:t>or loss may </a:t>
            </a:r>
            <a:r>
              <a:rPr lang="en-US" altLang="en-US" sz="1400" dirty="0"/>
              <a:t>result.  None of the information has been reviewed or audited by our independent certified public accountants</a:t>
            </a:r>
            <a:r>
              <a:rPr lang="en-US" altLang="en-US" sz="1400" dirty="0" smtClean="0"/>
              <a:t>.  Finalization of the 2016 and 2017 financial </a:t>
            </a:r>
            <a:r>
              <a:rPr lang="en-US" altLang="en-US" sz="1400" dirty="0"/>
              <a:t>s</a:t>
            </a:r>
            <a:r>
              <a:rPr lang="en-US" altLang="en-US" sz="1400" dirty="0" smtClean="0"/>
              <a:t>tatement audit of multi-element revenue accounting could result in a non-cash shift between reported Print and Digital Net Revenue and between reporting periods.  The information is subject to adjustment for normal period-end items as well as for other adjustments that may be required when quarterly or annual information is reported.  The adjustments could be material.  The Company's results can fluctuate from month to month depending on a variety of factors, some of which are beyond the Company's control or are difficult to predict, so no inference as to future results should be drawn from this information.  The following information does not necessarily include all material information about the Company or its securities that an investor would consider in making a decision to purchase or sell securities, and, therefore, no person should place undue reliance on this information.  The Company disclaims any duty to update the information disclosed below or to provide any information in the future.</a:t>
            </a:r>
          </a:p>
          <a:p>
            <a:pPr marL="0" indent="0">
              <a:buFont typeface="Arial" charset="0"/>
              <a:buNone/>
            </a:pPr>
            <a:endParaRPr lang="en-US" altLang="en-US" sz="1400" dirty="0"/>
          </a:p>
          <a:p>
            <a:pPr marL="0" indent="0">
              <a:buNone/>
            </a:pPr>
            <a:r>
              <a:rPr lang="en-US" sz="1400" dirty="0" smtClean="0"/>
              <a:t>The financial, or non-financial information, is presented </a:t>
            </a:r>
            <a:r>
              <a:rPr lang="en-US" sz="1400" dirty="0"/>
              <a:t>as if the </a:t>
            </a:r>
            <a:r>
              <a:rPr lang="en-US" sz="1400" dirty="0" smtClean="0"/>
              <a:t>acquisition of YP Holdings had </a:t>
            </a:r>
            <a:r>
              <a:rPr lang="en-US" sz="1400" dirty="0"/>
              <a:t>occurred prior to January 1, 2016 and excludes the impact of acquisition accounting, as required by U.S. GAAP. Adjusted </a:t>
            </a:r>
            <a:r>
              <a:rPr lang="en-US" sz="1400" dirty="0" smtClean="0"/>
              <a:t>pro </a:t>
            </a:r>
            <a:r>
              <a:rPr lang="en-US" sz="1400" dirty="0"/>
              <a:t>f</a:t>
            </a:r>
            <a:r>
              <a:rPr lang="en-US" sz="1400" dirty="0" smtClean="0"/>
              <a:t>orma </a:t>
            </a:r>
            <a:r>
              <a:rPr lang="en-US" sz="1400" dirty="0"/>
              <a:t>EBITDA represents earnings before interest, taxes, depreciation and amortization and other non-recurring items, including </a:t>
            </a:r>
            <a:r>
              <a:rPr lang="en-US" sz="1400" dirty="0" smtClean="0"/>
              <a:t>acquisition transaction fees and integration costs, pension, long-term incentive compensation, capital restructuring, </a:t>
            </a:r>
            <a:r>
              <a:rPr lang="en-US" sz="1400" dirty="0"/>
              <a:t>business </a:t>
            </a:r>
            <a:r>
              <a:rPr lang="en-US" sz="1400" dirty="0" smtClean="0"/>
              <a:t>transformation, and adjustments for reorganization (emergence), fresh start and acquisition accounting. </a:t>
            </a:r>
            <a:r>
              <a:rPr lang="en-US" sz="1400" dirty="0"/>
              <a:t>Adjusted </a:t>
            </a:r>
            <a:r>
              <a:rPr lang="en-US" sz="1400" dirty="0" smtClean="0"/>
              <a:t>pro </a:t>
            </a:r>
            <a:r>
              <a:rPr lang="en-US" sz="1400" dirty="0"/>
              <a:t>forma EBITDA margin is calculated by dividing </a:t>
            </a:r>
            <a:r>
              <a:rPr lang="en-US" sz="1400" dirty="0" smtClean="0"/>
              <a:t>adjusted pro </a:t>
            </a:r>
            <a:r>
              <a:rPr lang="en-US" sz="1400" dirty="0"/>
              <a:t>forma EBITDA by </a:t>
            </a:r>
            <a:r>
              <a:rPr lang="en-US" sz="1400" dirty="0" smtClean="0"/>
              <a:t>pro </a:t>
            </a:r>
            <a:r>
              <a:rPr lang="en-US" sz="1400" dirty="0"/>
              <a:t>forma </a:t>
            </a:r>
            <a:r>
              <a:rPr lang="en-US" sz="1400" dirty="0" smtClean="0"/>
              <a:t>net </a:t>
            </a:r>
            <a:r>
              <a:rPr lang="en-US" sz="1400" dirty="0"/>
              <a:t>r</a:t>
            </a:r>
            <a:r>
              <a:rPr lang="en-US" sz="1400" dirty="0" smtClean="0"/>
              <a:t>evenue</a:t>
            </a:r>
            <a:r>
              <a:rPr lang="en-US" sz="1400" dirty="0"/>
              <a:t>. </a:t>
            </a:r>
            <a:r>
              <a:rPr lang="en-US" sz="1400" dirty="0" smtClean="0"/>
              <a:t>Adjusted pro forma </a:t>
            </a:r>
            <a:r>
              <a:rPr lang="en-US" sz="1400" dirty="0"/>
              <a:t>results do not necessarily reflect what the underlying operational or financial performance of </a:t>
            </a:r>
            <a:r>
              <a:rPr lang="en-US" sz="1400" dirty="0" smtClean="0"/>
              <a:t>the Company </a:t>
            </a:r>
            <a:r>
              <a:rPr lang="en-US" sz="1400" dirty="0"/>
              <a:t>would have </a:t>
            </a:r>
            <a:r>
              <a:rPr lang="en-US" sz="1400" dirty="0" smtClean="0"/>
              <a:t>been, </a:t>
            </a:r>
            <a:r>
              <a:rPr lang="en-US" sz="1400" dirty="0"/>
              <a:t>had the Dex </a:t>
            </a:r>
            <a:r>
              <a:rPr lang="en-US" sz="1400" dirty="0" smtClean="0"/>
              <a:t>Media and YP </a:t>
            </a:r>
            <a:r>
              <a:rPr lang="en-US" sz="1400" dirty="0"/>
              <a:t>transaction been consummated prior to January 1, 2016.</a:t>
            </a:r>
          </a:p>
          <a:p>
            <a:pPr marL="0" indent="0">
              <a:buFont typeface="Arial" charset="0"/>
              <a:buNone/>
            </a:pPr>
            <a:r>
              <a:rPr lang="en-US" sz="1400" dirty="0"/>
              <a:t/>
            </a:r>
            <a:br>
              <a:rPr lang="en-US" sz="1400" dirty="0"/>
            </a:br>
            <a:r>
              <a:rPr lang="en-US" sz="1400" dirty="0"/>
              <a:t/>
            </a:r>
            <a:br>
              <a:rPr lang="en-US" sz="1400" dirty="0"/>
            </a:br>
            <a:r>
              <a:rPr lang="en-US" sz="1400" dirty="0"/>
              <a:t/>
            </a:r>
            <a:br>
              <a:rPr lang="en-US" sz="1400" dirty="0"/>
            </a:br>
            <a:endParaRPr lang="en-US" altLang="en-US" sz="1400" dirty="0" smtClean="0"/>
          </a:p>
        </p:txBody>
      </p:sp>
    </p:spTree>
    <p:extLst>
      <p:ext uri="{BB962C8B-B14F-4D97-AF65-F5344CB8AC3E}">
        <p14:creationId xmlns:p14="http://schemas.microsoft.com/office/powerpoint/2010/main" val="780642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600" cap="none" dirty="0" smtClean="0"/>
              <a:t>DexYP</a:t>
            </a:r>
            <a:r>
              <a:rPr lang="en-US" sz="2600" dirty="0" smtClean="0"/>
              <a:t> Non-GAAP KPI</a:t>
            </a:r>
            <a:endParaRPr lang="en-US" sz="2600" dirty="0"/>
          </a:p>
        </p:txBody>
      </p:sp>
      <p:sp>
        <p:nvSpPr>
          <p:cNvPr id="4" name="Slide Number Placeholder 3"/>
          <p:cNvSpPr>
            <a:spLocks noGrp="1"/>
          </p:cNvSpPr>
          <p:nvPr>
            <p:ph type="sldNum" sz="quarter" idx="4"/>
          </p:nvPr>
        </p:nvSpPr>
        <p:spPr/>
        <p:txBody>
          <a:bodyPr/>
          <a:lstStyle/>
          <a:p>
            <a:fld id="{49625362-5A18-4408-B432-53D82409E28B}" type="slidenum">
              <a:rPr lang="en-US" smtClean="0"/>
              <a:pPr/>
              <a:t>3</a:t>
            </a:fld>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26" y="693760"/>
            <a:ext cx="8052549" cy="586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155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a:t>
            </a:r>
            <a:endParaRPr lang="en-US" dirty="0"/>
          </a:p>
        </p:txBody>
      </p:sp>
      <p:sp>
        <p:nvSpPr>
          <p:cNvPr id="4" name="Slide Number Placeholder 3"/>
          <p:cNvSpPr>
            <a:spLocks noGrp="1"/>
          </p:cNvSpPr>
          <p:nvPr>
            <p:ph type="sldNum" sz="quarter" idx="4"/>
          </p:nvPr>
        </p:nvSpPr>
        <p:spPr/>
        <p:txBody>
          <a:bodyPr/>
          <a:lstStyle/>
          <a:p>
            <a:fld id="{49625362-5A18-4408-B432-53D82409E28B}" type="slidenum">
              <a:rPr lang="en-US" smtClean="0"/>
              <a:pPr/>
              <a:t>4</a:t>
            </a:fld>
            <a:endParaRPr lang="en-US" dirty="0"/>
          </a:p>
        </p:txBody>
      </p:sp>
    </p:spTree>
    <p:extLst>
      <p:ext uri="{BB962C8B-B14F-4D97-AF65-F5344CB8AC3E}">
        <p14:creationId xmlns:p14="http://schemas.microsoft.com/office/powerpoint/2010/main" val="661625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2300" cap="none" dirty="0" smtClean="0"/>
              <a:t>DexYP</a:t>
            </a:r>
            <a:r>
              <a:rPr lang="en-US" altLang="en-US" sz="2300" dirty="0" smtClean="0"/>
              <a:t> ADJUSTED PRO FORMA EBITDA RECONCILIATION</a:t>
            </a:r>
            <a:endParaRPr lang="en-US" sz="2300" dirty="0"/>
          </a:p>
        </p:txBody>
      </p:sp>
      <p:sp>
        <p:nvSpPr>
          <p:cNvPr id="4" name="Slide Number Placeholder 3"/>
          <p:cNvSpPr>
            <a:spLocks noGrp="1"/>
          </p:cNvSpPr>
          <p:nvPr>
            <p:ph type="sldNum" sz="quarter" idx="4"/>
          </p:nvPr>
        </p:nvSpPr>
        <p:spPr/>
        <p:txBody>
          <a:bodyPr/>
          <a:lstStyle/>
          <a:p>
            <a:fld id="{49625362-5A18-4408-B432-53D82409E28B}" type="slidenum">
              <a:rPr lang="en-US" smtClean="0"/>
              <a:pPr/>
              <a:t>5</a:t>
            </a:fld>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653848" cy="573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582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2" y="24245"/>
            <a:ext cx="9144792" cy="685800"/>
          </a:xfrm>
        </p:spPr>
        <p:txBody>
          <a:bodyPr>
            <a:normAutofit/>
          </a:bodyPr>
          <a:lstStyle/>
          <a:p>
            <a:r>
              <a:rPr lang="en-US" sz="2600" cap="none" dirty="0" smtClean="0"/>
              <a:t>DexYP</a:t>
            </a:r>
            <a:r>
              <a:rPr lang="en-US" sz="2600" dirty="0" smtClean="0"/>
              <a:t> Free Cash Flow Reconciliation</a:t>
            </a:r>
            <a:endParaRPr lang="en-US" sz="2600" dirty="0"/>
          </a:p>
        </p:txBody>
      </p:sp>
      <p:sp>
        <p:nvSpPr>
          <p:cNvPr id="4" name="Slide Number Placeholder 3"/>
          <p:cNvSpPr>
            <a:spLocks noGrp="1"/>
          </p:cNvSpPr>
          <p:nvPr>
            <p:ph type="sldNum" sz="quarter" idx="4"/>
          </p:nvPr>
        </p:nvSpPr>
        <p:spPr/>
        <p:txBody>
          <a:bodyPr/>
          <a:lstStyle/>
          <a:p>
            <a:fld id="{49625362-5A18-4408-B432-53D82409E28B}" type="slidenum">
              <a:rPr lang="en-US" smtClean="0"/>
              <a:pPr/>
              <a:t>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90630" cy="523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957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Theme">
  <a:themeElements>
    <a:clrScheme name="2016_New_DexMedia">
      <a:dk1>
        <a:srgbClr val="323232"/>
      </a:dk1>
      <a:lt1>
        <a:sysClr val="window" lastClr="FFFFFF"/>
      </a:lt1>
      <a:dk2>
        <a:srgbClr val="004990"/>
      </a:dk2>
      <a:lt2>
        <a:srgbClr val="FFFFFF"/>
      </a:lt2>
      <a:accent1>
        <a:srgbClr val="004990"/>
      </a:accent1>
      <a:accent2>
        <a:srgbClr val="58A618"/>
      </a:accent2>
      <a:accent3>
        <a:srgbClr val="893B67"/>
      </a:accent3>
      <a:accent4>
        <a:srgbClr val="F68D2E"/>
      </a:accent4>
      <a:accent5>
        <a:srgbClr val="97D700"/>
      </a:accent5>
      <a:accent6>
        <a:srgbClr val="5BC2E7"/>
      </a:accent6>
      <a:hlink>
        <a:srgbClr val="2DCCD3"/>
      </a:hlink>
      <a:folHlink>
        <a:srgbClr val="5BC2E7"/>
      </a:folHlink>
    </a:clrScheme>
    <a:fontScheme name="Dex Media Sub-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2016_New_DexMedia">
      <a:dk1>
        <a:srgbClr val="323232"/>
      </a:dk1>
      <a:lt1>
        <a:sysClr val="window" lastClr="FFFFFF"/>
      </a:lt1>
      <a:dk2>
        <a:srgbClr val="004990"/>
      </a:dk2>
      <a:lt2>
        <a:srgbClr val="FFFFFF"/>
      </a:lt2>
      <a:accent1>
        <a:srgbClr val="004990"/>
      </a:accent1>
      <a:accent2>
        <a:srgbClr val="58A618"/>
      </a:accent2>
      <a:accent3>
        <a:srgbClr val="893B67"/>
      </a:accent3>
      <a:accent4>
        <a:srgbClr val="F68D2E"/>
      </a:accent4>
      <a:accent5>
        <a:srgbClr val="97D700"/>
      </a:accent5>
      <a:accent6>
        <a:srgbClr val="5BC2E7"/>
      </a:accent6>
      <a:hlink>
        <a:srgbClr val="2DCCD3"/>
      </a:hlink>
      <a:folHlink>
        <a:srgbClr val="5BC2E7"/>
      </a:folHlink>
    </a:clrScheme>
    <a:fontScheme name="Dex Media Sub-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2016_New_DexMedia">
      <a:dk1>
        <a:srgbClr val="323232"/>
      </a:dk1>
      <a:lt1>
        <a:sysClr val="window" lastClr="FFFFFF"/>
      </a:lt1>
      <a:dk2>
        <a:srgbClr val="004990"/>
      </a:dk2>
      <a:lt2>
        <a:srgbClr val="FFFFFF"/>
      </a:lt2>
      <a:accent1>
        <a:srgbClr val="004990"/>
      </a:accent1>
      <a:accent2>
        <a:srgbClr val="58A618"/>
      </a:accent2>
      <a:accent3>
        <a:srgbClr val="893B67"/>
      </a:accent3>
      <a:accent4>
        <a:srgbClr val="F68D2E"/>
      </a:accent4>
      <a:accent5>
        <a:srgbClr val="97D700"/>
      </a:accent5>
      <a:accent6>
        <a:srgbClr val="5BC2E7"/>
      </a:accent6>
      <a:hlink>
        <a:srgbClr val="2DCCD3"/>
      </a:hlink>
      <a:folHlink>
        <a:srgbClr val="5BC2E7"/>
      </a:folHlink>
    </a:clrScheme>
    <a:fontScheme name="Dex Media Sub-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2016_New_DexMedia">
      <a:dk1>
        <a:srgbClr val="323232"/>
      </a:dk1>
      <a:lt1>
        <a:sysClr val="window" lastClr="FFFFFF"/>
      </a:lt1>
      <a:dk2>
        <a:srgbClr val="004990"/>
      </a:dk2>
      <a:lt2>
        <a:srgbClr val="FFFFFF"/>
      </a:lt2>
      <a:accent1>
        <a:srgbClr val="004990"/>
      </a:accent1>
      <a:accent2>
        <a:srgbClr val="58A618"/>
      </a:accent2>
      <a:accent3>
        <a:srgbClr val="893B67"/>
      </a:accent3>
      <a:accent4>
        <a:srgbClr val="F68D2E"/>
      </a:accent4>
      <a:accent5>
        <a:srgbClr val="97D700"/>
      </a:accent5>
      <a:accent6>
        <a:srgbClr val="5BC2E7"/>
      </a:accent6>
      <a:hlink>
        <a:srgbClr val="2DCCD3"/>
      </a:hlink>
      <a:folHlink>
        <a:srgbClr val="5BC2E7"/>
      </a:folHlink>
    </a:clrScheme>
    <a:fontScheme name="Dex Media Sub-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2016_New_DexMedia">
      <a:dk1>
        <a:srgbClr val="323232"/>
      </a:dk1>
      <a:lt1>
        <a:sysClr val="window" lastClr="FFFFFF"/>
      </a:lt1>
      <a:dk2>
        <a:srgbClr val="004990"/>
      </a:dk2>
      <a:lt2>
        <a:srgbClr val="FFFFFF"/>
      </a:lt2>
      <a:accent1>
        <a:srgbClr val="004990"/>
      </a:accent1>
      <a:accent2>
        <a:srgbClr val="58A618"/>
      </a:accent2>
      <a:accent3>
        <a:srgbClr val="893B67"/>
      </a:accent3>
      <a:accent4>
        <a:srgbClr val="F68D2E"/>
      </a:accent4>
      <a:accent5>
        <a:srgbClr val="97D700"/>
      </a:accent5>
      <a:accent6>
        <a:srgbClr val="5BC2E7"/>
      </a:accent6>
      <a:hlink>
        <a:srgbClr val="2DCCD3"/>
      </a:hlink>
      <a:folHlink>
        <a:srgbClr val="5BC2E7"/>
      </a:folHlink>
    </a:clrScheme>
    <a:fontScheme name="Dex Media Sub-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2016_New_DexMedia">
      <a:dk1>
        <a:srgbClr val="323232"/>
      </a:dk1>
      <a:lt1>
        <a:sysClr val="window" lastClr="FFFFFF"/>
      </a:lt1>
      <a:dk2>
        <a:srgbClr val="004990"/>
      </a:dk2>
      <a:lt2>
        <a:srgbClr val="FFFFFF"/>
      </a:lt2>
      <a:accent1>
        <a:srgbClr val="004990"/>
      </a:accent1>
      <a:accent2>
        <a:srgbClr val="58A618"/>
      </a:accent2>
      <a:accent3>
        <a:srgbClr val="893B67"/>
      </a:accent3>
      <a:accent4>
        <a:srgbClr val="F68D2E"/>
      </a:accent4>
      <a:accent5>
        <a:srgbClr val="97D700"/>
      </a:accent5>
      <a:accent6>
        <a:srgbClr val="5BC2E7"/>
      </a:accent6>
      <a:hlink>
        <a:srgbClr val="2DCCD3"/>
      </a:hlink>
      <a:folHlink>
        <a:srgbClr val="5BC2E7"/>
      </a:folHlink>
    </a:clrScheme>
    <a:fontScheme name="Dex Media Sub-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DexMedia_PPT_Standard_4x3_Template_010417</Template>
  <TotalTime>992</TotalTime>
  <Words>397</Words>
  <Application>Microsoft Office PowerPoint</Application>
  <PresentationFormat>On-screen Show (4:3)</PresentationFormat>
  <Paragraphs>15</Paragraphs>
  <Slides>6</Slides>
  <Notes>0</Notes>
  <HiddenSlides>0</HiddenSlides>
  <MMClips>0</MMClips>
  <ScaleCrop>false</ScaleCrop>
  <HeadingPairs>
    <vt:vector size="4" baseType="variant">
      <vt:variant>
        <vt:lpstr>Theme</vt:lpstr>
      </vt:variant>
      <vt:variant>
        <vt:i4>6</vt:i4>
      </vt:variant>
      <vt:variant>
        <vt:lpstr>Slide Titles</vt:lpstr>
      </vt:variant>
      <vt:variant>
        <vt:i4>6</vt:i4>
      </vt:variant>
    </vt:vector>
  </HeadingPairs>
  <TitlesOfParts>
    <vt:vector size="12" baseType="lpstr">
      <vt:lpstr>7_Office Theme</vt:lpstr>
      <vt:lpstr>8_Office Theme</vt:lpstr>
      <vt:lpstr>9_Office Theme</vt:lpstr>
      <vt:lpstr>10_Office Theme</vt:lpstr>
      <vt:lpstr>11_Office Theme</vt:lpstr>
      <vt:lpstr>12_Office Theme</vt:lpstr>
      <vt:lpstr>Q3 2017 financial flash</vt:lpstr>
      <vt:lpstr>Disclaimer</vt:lpstr>
      <vt:lpstr>DexYP Non-GAAP KPI</vt:lpstr>
      <vt:lpstr>Appendix</vt:lpstr>
      <vt:lpstr>DexYP ADJUSTED PRO FORMA EBITDA RECONCILIATION</vt:lpstr>
      <vt:lpstr>DexYP Free Cash Flow Reconciliation</vt:lpstr>
    </vt:vector>
  </TitlesOfParts>
  <Company>DexMedia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Blessinger</dc:creator>
  <cp:lastModifiedBy>Nicholas Haughey</cp:lastModifiedBy>
  <cp:revision>76</cp:revision>
  <cp:lastPrinted>2017-10-20T18:17:03Z</cp:lastPrinted>
  <dcterms:created xsi:type="dcterms:W3CDTF">2017-01-24T15:17:21Z</dcterms:created>
  <dcterms:modified xsi:type="dcterms:W3CDTF">2017-10-30T13:40:54Z</dcterms:modified>
</cp:coreProperties>
</file>