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 id="2147483838" r:id="rId2"/>
    <p:sldMasterId id="2147483858" r:id="rId3"/>
    <p:sldMasterId id="2147483878" r:id="rId4"/>
    <p:sldMasterId id="2147483898" r:id="rId5"/>
    <p:sldMasterId id="2147483918" r:id="rId6"/>
  </p:sldMasterIdLst>
  <p:notesMasterIdLst>
    <p:notesMasterId r:id="rId13"/>
  </p:notesMasterIdLst>
  <p:sldIdLst>
    <p:sldId id="256" r:id="rId7"/>
    <p:sldId id="257" r:id="rId8"/>
    <p:sldId id="259" r:id="rId9"/>
    <p:sldId id="262" r:id="rId10"/>
    <p:sldId id="258" r:id="rId11"/>
    <p:sldId id="260"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8" d="100"/>
          <a:sy n="68" d="100"/>
        </p:scale>
        <p:origin x="1632"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2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8" tIns="46584" rIns="93168" bIns="46584" rtlCol="0"/>
          <a:lstStyle>
            <a:lvl1pPr algn="r">
              <a:defRPr sz="1200"/>
            </a:lvl1pPr>
          </a:lstStyle>
          <a:p>
            <a:fld id="{F0017508-EF7B-4E2D-9F10-21B0E7522808}" type="datetimeFigureOut">
              <a:rPr lang="en-US" smtClean="0"/>
              <a:t>4/15/2019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8" tIns="46584" rIns="93168" bIns="46584"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68" tIns="46584" rIns="93168"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68" tIns="46584" rIns="93168" bIns="46584" rtlCol="0" anchor="b"/>
          <a:lstStyle>
            <a:lvl1pPr algn="r">
              <a:defRPr sz="1200"/>
            </a:lvl1pPr>
          </a:lstStyle>
          <a:p>
            <a:fld id="{1D351730-A832-47D3-B60B-3FE2D40FAE71}" type="slidenum">
              <a:rPr lang="en-US" smtClean="0"/>
              <a:t>‹#›</a:t>
            </a:fld>
            <a:endParaRPr lang="en-US" dirty="0"/>
          </a:p>
        </p:txBody>
      </p:sp>
    </p:spTree>
    <p:extLst>
      <p:ext uri="{BB962C8B-B14F-4D97-AF65-F5344CB8AC3E}">
        <p14:creationId xmlns:p14="http://schemas.microsoft.com/office/powerpoint/2010/main" val="1019758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351730-A832-47D3-B60B-3FE2D40FAE71}" type="slidenum">
              <a:rPr lang="en-US" smtClean="0"/>
              <a:t>1</a:t>
            </a:fld>
            <a:endParaRPr lang="en-US" dirty="0"/>
          </a:p>
        </p:txBody>
      </p:sp>
    </p:spTree>
    <p:extLst>
      <p:ext uri="{BB962C8B-B14F-4D97-AF65-F5344CB8AC3E}">
        <p14:creationId xmlns:p14="http://schemas.microsoft.com/office/powerpoint/2010/main" val="2870591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3998" cy="6857997"/>
          </a:xfrm>
          <a:prstGeom prst="rect">
            <a:avLst/>
          </a:prstGeom>
        </p:spPr>
      </p:pic>
      <p:sp>
        <p:nvSpPr>
          <p:cNvPr id="10" name="Title 3"/>
          <p:cNvSpPr>
            <a:spLocks noGrp="1"/>
          </p:cNvSpPr>
          <p:nvPr>
            <p:ph type="title" hasCustomPrompt="1"/>
          </p:nvPr>
        </p:nvSpPr>
        <p:spPr>
          <a:xfrm>
            <a:off x="2819400" y="2892956"/>
            <a:ext cx="5715000" cy="1072088"/>
          </a:xfrm>
          <a:prstGeom prst="rect">
            <a:avLst/>
          </a:prstGeom>
        </p:spPr>
        <p:txBody>
          <a:bodyPr lIns="0" rIns="0" anchor="ctr">
            <a:normAutofit/>
          </a:bodyPr>
          <a:lstStyle>
            <a:lvl1pPr algn="l">
              <a:lnSpc>
                <a:spcPts val="4000"/>
              </a:lnSpc>
              <a:defRPr sz="4000" b="0" i="0" cap="all" baseline="0">
                <a:solidFill>
                  <a:schemeClr val="bg1"/>
                </a:solidFill>
                <a:latin typeface="+mn-lt"/>
              </a:defRPr>
            </a:lvl1pPr>
          </a:lstStyle>
          <a:p>
            <a:r>
              <a:rPr lang="en-US" dirty="0"/>
              <a:t>Presentation </a:t>
            </a:r>
            <a:br>
              <a:rPr lang="en-US" dirty="0"/>
            </a:br>
            <a:r>
              <a:rPr lang="en-US" dirty="0"/>
              <a:t>Title</a:t>
            </a:r>
          </a:p>
        </p:txBody>
      </p:sp>
    </p:spTree>
    <p:extLst>
      <p:ext uri="{BB962C8B-B14F-4D97-AF65-F5344CB8AC3E}">
        <p14:creationId xmlns:p14="http://schemas.microsoft.com/office/powerpoint/2010/main" val="14890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Oval 3"/>
          <p:cNvSpPr/>
          <p:nvPr userDrawn="1"/>
        </p:nvSpPr>
        <p:spPr>
          <a:xfrm>
            <a:off x="304800" y="1752600"/>
            <a:ext cx="3472434" cy="347243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11" hasCustomPrompt="1"/>
          </p:nvPr>
        </p:nvSpPr>
        <p:spPr>
          <a:xfrm>
            <a:off x="4038600" y="2667000"/>
            <a:ext cx="4800600" cy="304800"/>
          </a:xfrm>
          <a:prstGeom prst="rect">
            <a:avLst/>
          </a:prstGeom>
        </p:spPr>
        <p:txBody>
          <a:bodyPr anchor="ctr">
            <a:noAutofit/>
          </a:bodyPr>
          <a:lstStyle>
            <a:lvl1pPr marL="0" indent="0" algn="l">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6" name="Text Placeholder 20"/>
          <p:cNvSpPr>
            <a:spLocks noGrp="1"/>
          </p:cNvSpPr>
          <p:nvPr>
            <p:ph type="body" sz="quarter" idx="15" hasCustomPrompt="1"/>
          </p:nvPr>
        </p:nvSpPr>
        <p:spPr>
          <a:xfrm>
            <a:off x="4038600" y="3048000"/>
            <a:ext cx="4800600" cy="1489188"/>
          </a:xfrm>
          <a:prstGeom prst="rect">
            <a:avLst/>
          </a:prstGeom>
        </p:spPr>
        <p:txBody>
          <a:bodyPr anchor="t">
            <a:normAutofit/>
          </a:bodyPr>
          <a:lstStyle>
            <a:lvl1pPr marL="0" indent="0" algn="l">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7" name="Picture Placeholder 33"/>
          <p:cNvSpPr>
            <a:spLocks noGrp="1"/>
          </p:cNvSpPr>
          <p:nvPr>
            <p:ph type="pic" sz="quarter" idx="23" hasCustomPrompt="1"/>
          </p:nvPr>
        </p:nvSpPr>
        <p:spPr>
          <a:xfrm>
            <a:off x="470801" y="1922411"/>
            <a:ext cx="3125192" cy="3125192"/>
          </a:xfrm>
          <a:prstGeom prst="ellipse">
            <a:avLst/>
          </a:prstGeom>
        </p:spPr>
        <p:txBody>
          <a:bodyPr wrap="none" anchor="ctr"/>
          <a:lstStyle>
            <a:lvl1pPr marL="0" indent="0" algn="ctr">
              <a:buNone/>
              <a:defRPr sz="2000">
                <a:solidFill>
                  <a:schemeClr val="bg1">
                    <a:lumMod val="75000"/>
                  </a:schemeClr>
                </a:solidFill>
              </a:defRPr>
            </a:lvl1pPr>
          </a:lstStyle>
          <a:p>
            <a:r>
              <a:rPr lang="en-US" dirty="0"/>
              <a:t>Icon Picture</a:t>
            </a:r>
          </a:p>
        </p:txBody>
      </p:sp>
      <p:sp>
        <p:nvSpPr>
          <p:cNvPr id="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9"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8896805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14400"/>
            <a:ext cx="5111750" cy="5287963"/>
          </a:xfrm>
          <a:prstGeom prst="rect">
            <a:avLst/>
          </a:prstGeom>
        </p:spPr>
        <p:txBody>
          <a:bodyPr lIns="0" tIns="0"/>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914400"/>
            <a:ext cx="3008313" cy="5287963"/>
          </a:xfrm>
          <a:prstGeom prst="rect">
            <a:avLst/>
          </a:prstGeom>
        </p:spPr>
        <p:txBody>
          <a:bodyPr l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8"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9829556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9906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7800"/>
            <a:ext cx="5486400" cy="804862"/>
          </a:xfrm>
          <a:prstGeom prst="rect">
            <a:avLst/>
          </a:prstGeom>
        </p:spPr>
        <p:txBody>
          <a:bodyPr lIns="0" t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8"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2332693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4267200" y="2184876"/>
            <a:ext cx="3962400" cy="2862322"/>
          </a:xfrm>
          <a:prstGeom prst="rect">
            <a:avLst/>
          </a:prstGeom>
        </p:spPr>
        <p:txBody>
          <a:bodyPr lIns="0" tIns="0">
            <a:normAutofit/>
          </a:bodyPr>
          <a:lstStyle>
            <a:lvl1pPr marL="0" indent="0">
              <a:lnSpc>
                <a:spcPct val="100000"/>
              </a:lnSpc>
              <a:spcBef>
                <a:spcPts val="1800"/>
              </a:spcBef>
              <a:buSzPct val="80000"/>
              <a:buNone/>
              <a:defRPr sz="1800" b="1" baseline="0">
                <a:solidFill>
                  <a:schemeClr val="tx1">
                    <a:lumMod val="90000"/>
                    <a:lumOff val="10000"/>
                  </a:schemeClr>
                </a:solidFill>
              </a:defRPr>
            </a:lvl1pPr>
            <a:lvl2pPr>
              <a:buSzPct val="80000"/>
              <a:defRPr sz="1600">
                <a:solidFill>
                  <a:schemeClr val="tx1">
                    <a:lumMod val="90000"/>
                    <a:lumOff val="10000"/>
                  </a:schemeClr>
                </a:solidFill>
              </a:defRPr>
            </a:lvl2pPr>
            <a:lvl3pPr>
              <a:buSzPct val="80000"/>
              <a:defRPr sz="1400">
                <a:solidFill>
                  <a:schemeClr val="tx1">
                    <a:lumMod val="90000"/>
                    <a:lumOff val="10000"/>
                  </a:schemeClr>
                </a:solidFill>
              </a:defRPr>
            </a:lvl3pPr>
            <a:lvl4pPr>
              <a:buSzPct val="80000"/>
              <a:defRPr sz="1200">
                <a:solidFill>
                  <a:schemeClr val="tx1">
                    <a:lumMod val="90000"/>
                    <a:lumOff val="10000"/>
                  </a:schemeClr>
                </a:solidFill>
              </a:defRPr>
            </a:lvl4pPr>
            <a:lvl5pPr>
              <a:buSzPct val="80000"/>
              <a:defRPr sz="1200">
                <a:solidFill>
                  <a:schemeClr val="tx1">
                    <a:lumMod val="90000"/>
                    <a:lumOff val="10000"/>
                  </a:schemeClr>
                </a:solidFill>
              </a:defRPr>
            </a:lvl5pPr>
          </a:lstStyle>
          <a:p>
            <a:pPr lvl="0"/>
            <a:r>
              <a:rPr lang="en-US" dirty="0"/>
              <a:t>List 1</a:t>
            </a:r>
          </a:p>
          <a:p>
            <a:pPr lvl="0"/>
            <a:r>
              <a:rPr lang="en-US" dirty="0"/>
              <a:t>List 2</a:t>
            </a:r>
          </a:p>
          <a:p>
            <a:pPr lvl="0"/>
            <a:r>
              <a:rPr lang="en-US" dirty="0"/>
              <a:t>List 3</a:t>
            </a:r>
          </a:p>
          <a:p>
            <a:pPr lvl="0"/>
            <a:r>
              <a:rPr lang="en-US" dirty="0"/>
              <a:t>List 4</a:t>
            </a:r>
          </a:p>
          <a:p>
            <a:pPr lvl="0"/>
            <a:r>
              <a:rPr lang="en-US" dirty="0"/>
              <a:t>List 5</a:t>
            </a:r>
          </a:p>
          <a:p>
            <a:pPr lvl="0"/>
            <a:r>
              <a:rPr lang="en-US" dirty="0"/>
              <a:t>List 6</a:t>
            </a:r>
          </a:p>
        </p:txBody>
      </p:sp>
      <p:grpSp>
        <p:nvGrpSpPr>
          <p:cNvPr id="5" name="Group 4"/>
          <p:cNvGrpSpPr/>
          <p:nvPr userDrawn="1"/>
        </p:nvGrpSpPr>
        <p:grpSpPr>
          <a:xfrm>
            <a:off x="3966591" y="2340314"/>
            <a:ext cx="83820" cy="2551447"/>
            <a:chOff x="3789716" y="1547653"/>
            <a:chExt cx="76200" cy="2395697"/>
          </a:xfrm>
        </p:grpSpPr>
        <p:cxnSp>
          <p:nvCxnSpPr>
            <p:cNvPr id="6" name="Straight Connector 5"/>
            <p:cNvCxnSpPr/>
            <p:nvPr/>
          </p:nvCxnSpPr>
          <p:spPr>
            <a:xfrm>
              <a:off x="3824253" y="1581150"/>
              <a:ext cx="0" cy="2286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789716" y="1547653"/>
              <a:ext cx="76200" cy="2395697"/>
              <a:chOff x="3789716" y="1547653"/>
              <a:chExt cx="76200" cy="2395697"/>
            </a:xfrm>
          </p:grpSpPr>
          <p:sp>
            <p:nvSpPr>
              <p:cNvPr id="8" name="Oval 7"/>
              <p:cNvSpPr/>
              <p:nvPr/>
            </p:nvSpPr>
            <p:spPr>
              <a:xfrm>
                <a:off x="3789716" y="1547653"/>
                <a:ext cx="76200" cy="762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789716" y="2011552"/>
                <a:ext cx="76200" cy="7620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789716" y="2475451"/>
                <a:ext cx="76200" cy="7620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789716" y="2939350"/>
                <a:ext cx="76200" cy="76200"/>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89716" y="3403249"/>
                <a:ext cx="76200" cy="76200"/>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789716" y="3867150"/>
                <a:ext cx="76200" cy="76200"/>
              </a:xfrm>
              <a:prstGeom prst="ellipse">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4" name="Group 13"/>
          <p:cNvGrpSpPr/>
          <p:nvPr userDrawn="1"/>
        </p:nvGrpSpPr>
        <p:grpSpPr>
          <a:xfrm>
            <a:off x="604628" y="2152997"/>
            <a:ext cx="2926080" cy="2926080"/>
            <a:chOff x="604628" y="1271032"/>
            <a:chExt cx="2926080" cy="2926080"/>
          </a:xfrm>
        </p:grpSpPr>
        <p:sp>
          <p:nvSpPr>
            <p:cNvPr id="15" name="Oval 14"/>
            <p:cNvSpPr/>
            <p:nvPr/>
          </p:nvSpPr>
          <p:spPr>
            <a:xfrm>
              <a:off x="604628" y="1271032"/>
              <a:ext cx="2926080" cy="2926080"/>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userDrawn="1"/>
          </p:nvSpPr>
          <p:spPr>
            <a:xfrm>
              <a:off x="737632" y="1404036"/>
              <a:ext cx="2660073" cy="2660073"/>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Picture Placeholder 15"/>
          <p:cNvSpPr>
            <a:spLocks noGrp="1"/>
          </p:cNvSpPr>
          <p:nvPr>
            <p:ph type="pic" sz="quarter" idx="11"/>
          </p:nvPr>
        </p:nvSpPr>
        <p:spPr>
          <a:xfrm>
            <a:off x="737776" y="2286001"/>
            <a:ext cx="2659784" cy="2659785"/>
          </a:xfrm>
          <a:prstGeom prst="ellipse">
            <a:avLst/>
          </a:prstGeom>
        </p:spPr>
        <p:txBody>
          <a:bodyPr anchor="ctr"/>
          <a:lstStyle>
            <a:lvl1pPr marL="0" indent="0" algn="ctr">
              <a:buNone/>
              <a:defRPr sz="1600">
                <a:solidFill>
                  <a:schemeClr val="bg1">
                    <a:lumMod val="75000"/>
                  </a:schemeClr>
                </a:solidFill>
              </a:defRPr>
            </a:lvl1pPr>
          </a:lstStyle>
          <a:p>
            <a:endParaRPr lang="en-US" dirty="0"/>
          </a:p>
        </p:txBody>
      </p:sp>
      <p:sp>
        <p:nvSpPr>
          <p:cNvPr id="1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9"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7004649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266700" y="2457450"/>
            <a:ext cx="1981200" cy="28194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Rectangle 4"/>
          <p:cNvSpPr/>
          <p:nvPr userDrawn="1"/>
        </p:nvSpPr>
        <p:spPr>
          <a:xfrm>
            <a:off x="2476500" y="2457450"/>
            <a:ext cx="1981200" cy="2819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6" name="Rectangle 5"/>
          <p:cNvSpPr/>
          <p:nvPr userDrawn="1"/>
        </p:nvSpPr>
        <p:spPr>
          <a:xfrm>
            <a:off x="4686300" y="2457450"/>
            <a:ext cx="1981200" cy="28194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Rectangle 6"/>
          <p:cNvSpPr/>
          <p:nvPr userDrawn="1"/>
        </p:nvSpPr>
        <p:spPr>
          <a:xfrm>
            <a:off x="6896100" y="2457450"/>
            <a:ext cx="1981200" cy="28194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8" name="Rectangle 7"/>
          <p:cNvSpPr/>
          <p:nvPr userDrawn="1"/>
        </p:nvSpPr>
        <p:spPr>
          <a:xfrm>
            <a:off x="381000" y="4819650"/>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590800" y="4819650"/>
            <a:ext cx="17526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4800600" y="4819650"/>
            <a:ext cx="17526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010400" y="4819650"/>
            <a:ext cx="1752600" cy="3048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Oval 11"/>
          <p:cNvSpPr/>
          <p:nvPr userDrawn="1"/>
        </p:nvSpPr>
        <p:spPr>
          <a:xfrm>
            <a:off x="800100" y="2000250"/>
            <a:ext cx="914400" cy="914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userDrawn="1"/>
        </p:nvSpPr>
        <p:spPr>
          <a:xfrm>
            <a:off x="3009900" y="2000250"/>
            <a:ext cx="914400" cy="9144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Oval 13"/>
          <p:cNvSpPr/>
          <p:nvPr userDrawn="1"/>
        </p:nvSpPr>
        <p:spPr>
          <a:xfrm>
            <a:off x="5219700" y="2000250"/>
            <a:ext cx="914400" cy="9144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5" name="Oval 14"/>
          <p:cNvSpPr/>
          <p:nvPr userDrawn="1"/>
        </p:nvSpPr>
        <p:spPr>
          <a:xfrm>
            <a:off x="7429500" y="2000250"/>
            <a:ext cx="914400" cy="914400"/>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6" name="Text Placeholder 20"/>
          <p:cNvSpPr>
            <a:spLocks noGrp="1"/>
          </p:cNvSpPr>
          <p:nvPr>
            <p:ph type="body" sz="quarter" idx="11" hasCustomPrompt="1"/>
          </p:nvPr>
        </p:nvSpPr>
        <p:spPr>
          <a:xfrm>
            <a:off x="362108" y="3143250"/>
            <a:ext cx="1744663" cy="304800"/>
          </a:xfrm>
          <a:prstGeom prst="rect">
            <a:avLst/>
          </a:prstGeom>
        </p:spPr>
        <p:txBody>
          <a:bodyPr anchor="ctr">
            <a:normAutofit/>
          </a:bodyPr>
          <a:lstStyle>
            <a:lvl1pPr marL="0" indent="0" algn="ctr">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20"/>
          <p:cNvSpPr>
            <a:spLocks noGrp="1"/>
          </p:cNvSpPr>
          <p:nvPr>
            <p:ph type="body" sz="quarter" idx="12" hasCustomPrompt="1"/>
          </p:nvPr>
        </p:nvSpPr>
        <p:spPr>
          <a:xfrm>
            <a:off x="2594768" y="3143250"/>
            <a:ext cx="1744663" cy="304800"/>
          </a:xfrm>
          <a:prstGeom prst="rect">
            <a:avLst/>
          </a:prstGeom>
        </p:spPr>
        <p:txBody>
          <a:bodyPr anchor="ctr">
            <a:normAutofit/>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8" name="Text Placeholder 20"/>
          <p:cNvSpPr>
            <a:spLocks noGrp="1"/>
          </p:cNvSpPr>
          <p:nvPr>
            <p:ph type="body" sz="quarter" idx="13" hasCustomPrompt="1"/>
          </p:nvPr>
        </p:nvSpPr>
        <p:spPr>
          <a:xfrm>
            <a:off x="4804568" y="3143250"/>
            <a:ext cx="1744663" cy="304800"/>
          </a:xfrm>
          <a:prstGeom prst="rect">
            <a:avLst/>
          </a:prstGeom>
        </p:spPr>
        <p:txBody>
          <a:bodyPr anchor="ctr">
            <a:normAutofit/>
          </a:bodyPr>
          <a:lstStyle>
            <a:lvl1pPr marL="0" indent="0" algn="ctr">
              <a:buNone/>
              <a:defRPr sz="18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9" name="Text Placeholder 20"/>
          <p:cNvSpPr>
            <a:spLocks noGrp="1"/>
          </p:cNvSpPr>
          <p:nvPr>
            <p:ph type="body" sz="quarter" idx="14" hasCustomPrompt="1"/>
          </p:nvPr>
        </p:nvSpPr>
        <p:spPr>
          <a:xfrm>
            <a:off x="7014368" y="3143250"/>
            <a:ext cx="1744663" cy="304800"/>
          </a:xfrm>
          <a:prstGeom prst="rect">
            <a:avLst/>
          </a:prstGeom>
        </p:spPr>
        <p:txBody>
          <a:bodyPr anchor="ctr">
            <a:normAutofit/>
          </a:bodyPr>
          <a:lstStyle>
            <a:lvl1pPr marL="0" indent="0" algn="ctr">
              <a:buNone/>
              <a:defRPr sz="18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20" name="Text Placeholder 20"/>
          <p:cNvSpPr>
            <a:spLocks noGrp="1"/>
          </p:cNvSpPr>
          <p:nvPr>
            <p:ph type="body" sz="quarter" idx="15" hasCustomPrompt="1"/>
          </p:nvPr>
        </p:nvSpPr>
        <p:spPr>
          <a:xfrm>
            <a:off x="36210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1" name="Text Placeholder 20"/>
          <p:cNvSpPr>
            <a:spLocks noGrp="1"/>
          </p:cNvSpPr>
          <p:nvPr>
            <p:ph type="body" sz="quarter" idx="16" hasCustomPrompt="1"/>
          </p:nvPr>
        </p:nvSpPr>
        <p:spPr>
          <a:xfrm>
            <a:off x="25947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2" name="Text Placeholder 20"/>
          <p:cNvSpPr>
            <a:spLocks noGrp="1"/>
          </p:cNvSpPr>
          <p:nvPr>
            <p:ph type="body" sz="quarter" idx="17" hasCustomPrompt="1"/>
          </p:nvPr>
        </p:nvSpPr>
        <p:spPr>
          <a:xfrm>
            <a:off x="48045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3" name="Text Placeholder 20"/>
          <p:cNvSpPr>
            <a:spLocks noGrp="1"/>
          </p:cNvSpPr>
          <p:nvPr>
            <p:ph type="body" sz="quarter" idx="18" hasCustomPrompt="1"/>
          </p:nvPr>
        </p:nvSpPr>
        <p:spPr>
          <a:xfrm>
            <a:off x="70143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4" name="Text Placeholder 20"/>
          <p:cNvSpPr>
            <a:spLocks noGrp="1"/>
          </p:cNvSpPr>
          <p:nvPr>
            <p:ph type="body" sz="quarter" idx="19" hasCustomPrompt="1"/>
          </p:nvPr>
        </p:nvSpPr>
        <p:spPr>
          <a:xfrm>
            <a:off x="36607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5" name="Text Placeholder 20"/>
          <p:cNvSpPr>
            <a:spLocks noGrp="1"/>
          </p:cNvSpPr>
          <p:nvPr>
            <p:ph type="body" sz="quarter" idx="20" hasCustomPrompt="1"/>
          </p:nvPr>
        </p:nvSpPr>
        <p:spPr>
          <a:xfrm>
            <a:off x="25987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6" name="Text Placeholder 20"/>
          <p:cNvSpPr>
            <a:spLocks noGrp="1"/>
          </p:cNvSpPr>
          <p:nvPr>
            <p:ph type="body" sz="quarter" idx="21" hasCustomPrompt="1"/>
          </p:nvPr>
        </p:nvSpPr>
        <p:spPr>
          <a:xfrm>
            <a:off x="48085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7" name="Text Placeholder 20"/>
          <p:cNvSpPr>
            <a:spLocks noGrp="1"/>
          </p:cNvSpPr>
          <p:nvPr>
            <p:ph type="body" sz="quarter" idx="22" hasCustomPrompt="1"/>
          </p:nvPr>
        </p:nvSpPr>
        <p:spPr>
          <a:xfrm>
            <a:off x="70183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8" name="Picture Placeholder 33"/>
          <p:cNvSpPr>
            <a:spLocks noGrp="1"/>
          </p:cNvSpPr>
          <p:nvPr>
            <p:ph type="pic" sz="quarter" idx="23" hasCustomPrompt="1"/>
          </p:nvPr>
        </p:nvSpPr>
        <p:spPr>
          <a:xfrm>
            <a:off x="83820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29" name="Picture Placeholder 33"/>
          <p:cNvSpPr>
            <a:spLocks noGrp="1"/>
          </p:cNvSpPr>
          <p:nvPr>
            <p:ph type="pic" sz="quarter" idx="24" hasCustomPrompt="1"/>
          </p:nvPr>
        </p:nvSpPr>
        <p:spPr>
          <a:xfrm>
            <a:off x="30556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30" name="Picture Placeholder 33"/>
          <p:cNvSpPr>
            <a:spLocks noGrp="1"/>
          </p:cNvSpPr>
          <p:nvPr>
            <p:ph type="pic" sz="quarter" idx="25" hasCustomPrompt="1"/>
          </p:nvPr>
        </p:nvSpPr>
        <p:spPr>
          <a:xfrm>
            <a:off x="52654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31" name="Picture Placeholder 33"/>
          <p:cNvSpPr>
            <a:spLocks noGrp="1"/>
          </p:cNvSpPr>
          <p:nvPr>
            <p:ph type="pic" sz="quarter" idx="26" hasCustomPrompt="1"/>
          </p:nvPr>
        </p:nvSpPr>
        <p:spPr>
          <a:xfrm>
            <a:off x="74752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32"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33"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0126550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p:cNvSpPr/>
          <p:nvPr userDrawn="1"/>
        </p:nvSpPr>
        <p:spPr>
          <a:xfrm>
            <a:off x="406275" y="1962379"/>
            <a:ext cx="2636977" cy="375262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7" name="Rectangle 6"/>
          <p:cNvSpPr/>
          <p:nvPr userDrawn="1"/>
        </p:nvSpPr>
        <p:spPr>
          <a:xfrm>
            <a:off x="3224609" y="1962379"/>
            <a:ext cx="2636977" cy="3752621"/>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8" name="Rectangle 7"/>
          <p:cNvSpPr/>
          <p:nvPr userDrawn="1"/>
        </p:nvSpPr>
        <p:spPr>
          <a:xfrm>
            <a:off x="6049823" y="1950835"/>
            <a:ext cx="2636977" cy="375262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5" name="Oval 4"/>
          <p:cNvSpPr/>
          <p:nvPr userDrawn="1"/>
        </p:nvSpPr>
        <p:spPr>
          <a:xfrm>
            <a:off x="1116230" y="1369200"/>
            <a:ext cx="1217066" cy="121706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6" name="Picture Placeholder 33"/>
          <p:cNvSpPr>
            <a:spLocks noGrp="1"/>
          </p:cNvSpPr>
          <p:nvPr>
            <p:ph type="pic" sz="quarter" idx="23" hasCustomPrompt="1"/>
          </p:nvPr>
        </p:nvSpPr>
        <p:spPr>
          <a:xfrm>
            <a:off x="1177083" y="1426243"/>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11" name="Rectangle 10"/>
          <p:cNvSpPr/>
          <p:nvPr userDrawn="1"/>
        </p:nvSpPr>
        <p:spPr>
          <a:xfrm>
            <a:off x="6307988" y="5080257"/>
            <a:ext cx="2120646" cy="36880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2" name="Oval 11"/>
          <p:cNvSpPr/>
          <p:nvPr userDrawn="1"/>
        </p:nvSpPr>
        <p:spPr>
          <a:xfrm>
            <a:off x="3934564" y="1369200"/>
            <a:ext cx="1217066" cy="1217066"/>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13" name="Oval 12"/>
          <p:cNvSpPr/>
          <p:nvPr userDrawn="1"/>
        </p:nvSpPr>
        <p:spPr>
          <a:xfrm>
            <a:off x="6759778" y="1357656"/>
            <a:ext cx="1217066" cy="1217066"/>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16" name="Text Placeholder 20"/>
          <p:cNvSpPr>
            <a:spLocks noGrp="1"/>
          </p:cNvSpPr>
          <p:nvPr>
            <p:ph type="body" sz="quarter" idx="13" hasCustomPrompt="1"/>
          </p:nvPr>
        </p:nvSpPr>
        <p:spPr>
          <a:xfrm>
            <a:off x="6312789" y="2712802"/>
            <a:ext cx="2111042" cy="368808"/>
          </a:xfrm>
          <a:prstGeom prst="rect">
            <a:avLst/>
          </a:prstGeom>
        </p:spPr>
        <p:txBody>
          <a:bodyPr anchor="ctr">
            <a:normAutofit/>
          </a:bodyPr>
          <a:lstStyle>
            <a:lvl1pPr marL="0" indent="0" algn="ctr">
              <a:buNone/>
              <a:defRPr sz="24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9" name="Text Placeholder 20"/>
          <p:cNvSpPr>
            <a:spLocks noGrp="1"/>
          </p:cNvSpPr>
          <p:nvPr>
            <p:ph type="body" sz="quarter" idx="17" hasCustomPrompt="1"/>
          </p:nvPr>
        </p:nvSpPr>
        <p:spPr>
          <a:xfrm>
            <a:off x="6312789"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2" name="Text Placeholder 20"/>
          <p:cNvSpPr>
            <a:spLocks noGrp="1"/>
          </p:cNvSpPr>
          <p:nvPr>
            <p:ph type="body" sz="quarter" idx="21" hasCustomPrompt="1"/>
          </p:nvPr>
        </p:nvSpPr>
        <p:spPr>
          <a:xfrm>
            <a:off x="6400800"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3" name="Picture Placeholder 33"/>
          <p:cNvSpPr>
            <a:spLocks noGrp="1"/>
          </p:cNvSpPr>
          <p:nvPr>
            <p:ph type="pic" sz="quarter" idx="24" hasCustomPrompt="1"/>
          </p:nvPr>
        </p:nvSpPr>
        <p:spPr>
          <a:xfrm>
            <a:off x="3995417" y="1426243"/>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24" name="Picture Placeholder 33"/>
          <p:cNvSpPr>
            <a:spLocks noGrp="1"/>
          </p:cNvSpPr>
          <p:nvPr>
            <p:ph type="pic" sz="quarter" idx="25" hasCustomPrompt="1"/>
          </p:nvPr>
        </p:nvSpPr>
        <p:spPr>
          <a:xfrm>
            <a:off x="6820631" y="1414699"/>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25" name="Rectangle 24"/>
          <p:cNvSpPr/>
          <p:nvPr userDrawn="1"/>
        </p:nvSpPr>
        <p:spPr>
          <a:xfrm>
            <a:off x="3482775" y="5080257"/>
            <a:ext cx="2120646" cy="368808"/>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26" name="Text Placeholder 20"/>
          <p:cNvSpPr>
            <a:spLocks noGrp="1"/>
          </p:cNvSpPr>
          <p:nvPr>
            <p:ph type="body" sz="quarter" idx="26" hasCustomPrompt="1"/>
          </p:nvPr>
        </p:nvSpPr>
        <p:spPr>
          <a:xfrm>
            <a:off x="3487576" y="2712802"/>
            <a:ext cx="2111042" cy="368808"/>
          </a:xfrm>
          <a:prstGeom prst="rect">
            <a:avLst/>
          </a:prstGeom>
        </p:spPr>
        <p:txBody>
          <a:bodyPr anchor="ctr">
            <a:normAutofit/>
          </a:bodyPr>
          <a:lstStyle>
            <a:lvl1pPr marL="0" indent="0" algn="ctr">
              <a:buNone/>
              <a:defRPr sz="24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27" name="Text Placeholder 20"/>
          <p:cNvSpPr>
            <a:spLocks noGrp="1"/>
          </p:cNvSpPr>
          <p:nvPr>
            <p:ph type="body" sz="quarter" idx="27" hasCustomPrompt="1"/>
          </p:nvPr>
        </p:nvSpPr>
        <p:spPr>
          <a:xfrm>
            <a:off x="3487576"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8" name="Text Placeholder 20"/>
          <p:cNvSpPr>
            <a:spLocks noGrp="1"/>
          </p:cNvSpPr>
          <p:nvPr>
            <p:ph type="body" sz="quarter" idx="28" hasCustomPrompt="1"/>
          </p:nvPr>
        </p:nvSpPr>
        <p:spPr>
          <a:xfrm>
            <a:off x="3575587"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9" name="Rectangle 28"/>
          <p:cNvSpPr/>
          <p:nvPr userDrawn="1"/>
        </p:nvSpPr>
        <p:spPr>
          <a:xfrm>
            <a:off x="664441" y="5080257"/>
            <a:ext cx="2120646" cy="368808"/>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30" name="Text Placeholder 20"/>
          <p:cNvSpPr>
            <a:spLocks noGrp="1"/>
          </p:cNvSpPr>
          <p:nvPr>
            <p:ph type="body" sz="quarter" idx="29" hasCustomPrompt="1"/>
          </p:nvPr>
        </p:nvSpPr>
        <p:spPr>
          <a:xfrm>
            <a:off x="669242" y="2712802"/>
            <a:ext cx="2111042" cy="368808"/>
          </a:xfrm>
          <a:prstGeom prst="rect">
            <a:avLst/>
          </a:prstGeom>
        </p:spPr>
        <p:txBody>
          <a:bodyPr anchor="ctr">
            <a:normAutofit/>
          </a:bodyPr>
          <a:lstStyle>
            <a:lvl1pPr marL="0" indent="0" algn="ctr">
              <a:buNone/>
              <a:defRPr sz="24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1" name="Text Placeholder 20"/>
          <p:cNvSpPr>
            <a:spLocks noGrp="1"/>
          </p:cNvSpPr>
          <p:nvPr>
            <p:ph type="body" sz="quarter" idx="30" hasCustomPrompt="1"/>
          </p:nvPr>
        </p:nvSpPr>
        <p:spPr>
          <a:xfrm>
            <a:off x="669242"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32" name="Text Placeholder 20"/>
          <p:cNvSpPr>
            <a:spLocks noGrp="1"/>
          </p:cNvSpPr>
          <p:nvPr>
            <p:ph type="body" sz="quarter" idx="31" hasCustomPrompt="1"/>
          </p:nvPr>
        </p:nvSpPr>
        <p:spPr>
          <a:xfrm>
            <a:off x="757253"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3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35"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6123320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Oval 3"/>
          <p:cNvSpPr/>
          <p:nvPr userDrawn="1"/>
        </p:nvSpPr>
        <p:spPr>
          <a:xfrm>
            <a:off x="304800" y="1752600"/>
            <a:ext cx="3472434" cy="347243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11" hasCustomPrompt="1"/>
          </p:nvPr>
        </p:nvSpPr>
        <p:spPr>
          <a:xfrm>
            <a:off x="4038600" y="2667000"/>
            <a:ext cx="4800600" cy="304800"/>
          </a:xfrm>
          <a:prstGeom prst="rect">
            <a:avLst/>
          </a:prstGeom>
        </p:spPr>
        <p:txBody>
          <a:bodyPr anchor="ctr">
            <a:noAutofit/>
          </a:bodyPr>
          <a:lstStyle>
            <a:lvl1pPr marL="0" indent="0" algn="l">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6" name="Text Placeholder 20"/>
          <p:cNvSpPr>
            <a:spLocks noGrp="1"/>
          </p:cNvSpPr>
          <p:nvPr>
            <p:ph type="body" sz="quarter" idx="15" hasCustomPrompt="1"/>
          </p:nvPr>
        </p:nvSpPr>
        <p:spPr>
          <a:xfrm>
            <a:off x="4038600" y="3048000"/>
            <a:ext cx="4800600" cy="1489188"/>
          </a:xfrm>
          <a:prstGeom prst="rect">
            <a:avLst/>
          </a:prstGeom>
        </p:spPr>
        <p:txBody>
          <a:bodyPr anchor="t">
            <a:normAutofit/>
          </a:bodyPr>
          <a:lstStyle>
            <a:lvl1pPr marL="0" indent="0" algn="l">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7" name="Picture Placeholder 33"/>
          <p:cNvSpPr>
            <a:spLocks noGrp="1"/>
          </p:cNvSpPr>
          <p:nvPr>
            <p:ph type="pic" sz="quarter" idx="23" hasCustomPrompt="1"/>
          </p:nvPr>
        </p:nvSpPr>
        <p:spPr>
          <a:xfrm>
            <a:off x="470801" y="1922411"/>
            <a:ext cx="3125192" cy="3125192"/>
          </a:xfrm>
          <a:prstGeom prst="ellipse">
            <a:avLst/>
          </a:prstGeom>
        </p:spPr>
        <p:txBody>
          <a:bodyPr wrap="none" anchor="ctr"/>
          <a:lstStyle>
            <a:lvl1pPr marL="0" indent="0" algn="ctr">
              <a:buNone/>
              <a:defRPr sz="2000">
                <a:solidFill>
                  <a:schemeClr val="bg1">
                    <a:lumMod val="75000"/>
                  </a:schemeClr>
                </a:solidFill>
              </a:defRPr>
            </a:lvl1pPr>
          </a:lstStyle>
          <a:p>
            <a:r>
              <a:rPr lang="en-US" dirty="0"/>
              <a:t>Icon Picture</a:t>
            </a:r>
          </a:p>
        </p:txBody>
      </p:sp>
      <p:sp>
        <p:nvSpPr>
          <p:cNvPr id="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9"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2802460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val 3"/>
          <p:cNvSpPr/>
          <p:nvPr userDrawn="1"/>
        </p:nvSpPr>
        <p:spPr>
          <a:xfrm>
            <a:off x="2595007" y="1600200"/>
            <a:ext cx="3819677" cy="3819677"/>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11" hasCustomPrompt="1"/>
          </p:nvPr>
        </p:nvSpPr>
        <p:spPr>
          <a:xfrm>
            <a:off x="533400" y="2286000"/>
            <a:ext cx="1828800" cy="304800"/>
          </a:xfrm>
          <a:prstGeom prst="rect">
            <a:avLst/>
          </a:prstGeom>
        </p:spPr>
        <p:txBody>
          <a:bodyPr anchor="ctr">
            <a:noAutofit/>
          </a:bodyPr>
          <a:lstStyle>
            <a:lvl1pPr marL="0" indent="0" algn="l">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6" name="Text Placeholder 20"/>
          <p:cNvSpPr>
            <a:spLocks noGrp="1"/>
          </p:cNvSpPr>
          <p:nvPr>
            <p:ph type="body" sz="quarter" idx="15" hasCustomPrompt="1"/>
          </p:nvPr>
        </p:nvSpPr>
        <p:spPr>
          <a:xfrm>
            <a:off x="533400" y="2743200"/>
            <a:ext cx="1828800" cy="1981200"/>
          </a:xfrm>
          <a:prstGeom prst="rect">
            <a:avLst/>
          </a:prstGeom>
        </p:spPr>
        <p:txBody>
          <a:bodyPr anchor="t">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7" name="Picture Placeholder 33"/>
          <p:cNvSpPr>
            <a:spLocks noGrp="1"/>
          </p:cNvSpPr>
          <p:nvPr>
            <p:ph type="pic" sz="quarter" idx="23" hasCustomPrompt="1"/>
          </p:nvPr>
        </p:nvSpPr>
        <p:spPr>
          <a:xfrm>
            <a:off x="2778370" y="1791183"/>
            <a:ext cx="3437711" cy="3437711"/>
          </a:xfrm>
          <a:prstGeom prst="ellipse">
            <a:avLst/>
          </a:prstGeom>
        </p:spPr>
        <p:txBody>
          <a:bodyPr wrap="none" anchor="ctr"/>
          <a:lstStyle>
            <a:lvl1pPr marL="0" indent="0" algn="ctr">
              <a:buNone/>
              <a:defRPr sz="1800">
                <a:solidFill>
                  <a:schemeClr val="bg1">
                    <a:lumMod val="75000"/>
                  </a:schemeClr>
                </a:solidFill>
              </a:defRPr>
            </a:lvl1pPr>
          </a:lstStyle>
          <a:p>
            <a:r>
              <a:rPr lang="en-US" dirty="0"/>
              <a:t>Icon Picture</a:t>
            </a:r>
          </a:p>
        </p:txBody>
      </p:sp>
      <p:sp>
        <p:nvSpPr>
          <p:cNvPr id="8" name="Text Placeholder 20"/>
          <p:cNvSpPr>
            <a:spLocks noGrp="1"/>
          </p:cNvSpPr>
          <p:nvPr>
            <p:ph type="body" sz="quarter" idx="24" hasCustomPrompt="1"/>
          </p:nvPr>
        </p:nvSpPr>
        <p:spPr>
          <a:xfrm>
            <a:off x="6705600" y="2286000"/>
            <a:ext cx="1828800" cy="304800"/>
          </a:xfrm>
          <a:prstGeom prst="rect">
            <a:avLst/>
          </a:prstGeom>
        </p:spPr>
        <p:txBody>
          <a:bodyPr anchor="ctr">
            <a:noAutofit/>
          </a:bodyPr>
          <a:lstStyle>
            <a:lvl1pPr marL="0" indent="0" algn="l">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9" name="Text Placeholder 20"/>
          <p:cNvSpPr>
            <a:spLocks noGrp="1"/>
          </p:cNvSpPr>
          <p:nvPr>
            <p:ph type="body" sz="quarter" idx="25" hasCustomPrompt="1"/>
          </p:nvPr>
        </p:nvSpPr>
        <p:spPr>
          <a:xfrm>
            <a:off x="6705600" y="2743200"/>
            <a:ext cx="1828800" cy="1981200"/>
          </a:xfrm>
          <a:prstGeom prst="rect">
            <a:avLst/>
          </a:prstGeom>
        </p:spPr>
        <p:txBody>
          <a:bodyPr anchor="t">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0"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2"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5248385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Picture Placeholder 5"/>
          <p:cNvSpPr>
            <a:spLocks noGrp="1"/>
          </p:cNvSpPr>
          <p:nvPr>
            <p:ph type="pic" sz="quarter" idx="16"/>
          </p:nvPr>
        </p:nvSpPr>
        <p:spPr>
          <a:xfrm>
            <a:off x="609600" y="1760220"/>
            <a:ext cx="3688080" cy="3268980"/>
          </a:xfrm>
          <a:prstGeom prst="rect">
            <a:avLst/>
          </a:prstGeom>
        </p:spPr>
        <p:txBody>
          <a:bodyPr anchor="ctr"/>
          <a:lstStyle>
            <a:lvl1pPr marL="0" indent="0" algn="ctr">
              <a:buNone/>
              <a:defRPr sz="2000">
                <a:solidFill>
                  <a:schemeClr val="bg1">
                    <a:lumMod val="75000"/>
                  </a:schemeClr>
                </a:solidFill>
              </a:defRPr>
            </a:lvl1pPr>
          </a:lstStyle>
          <a:p>
            <a:endParaRPr lang="en-US" dirty="0"/>
          </a:p>
        </p:txBody>
      </p:sp>
      <p:sp>
        <p:nvSpPr>
          <p:cNvPr id="9" name="Rectangle 8"/>
          <p:cNvSpPr/>
          <p:nvPr userDrawn="1"/>
        </p:nvSpPr>
        <p:spPr>
          <a:xfrm>
            <a:off x="609600" y="4572000"/>
            <a:ext cx="3688080"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
        <p:nvSpPr>
          <p:cNvPr id="10" name="Text Placeholder 20"/>
          <p:cNvSpPr>
            <a:spLocks noGrp="1"/>
          </p:cNvSpPr>
          <p:nvPr>
            <p:ph type="body" sz="quarter" idx="11" hasCustomPrompt="1"/>
          </p:nvPr>
        </p:nvSpPr>
        <p:spPr>
          <a:xfrm>
            <a:off x="609600" y="4572000"/>
            <a:ext cx="3688080" cy="457200"/>
          </a:xfrm>
          <a:prstGeom prst="rect">
            <a:avLst/>
          </a:prstGeom>
        </p:spPr>
        <p:txBody>
          <a:bodyPr anchor="ctr">
            <a:no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11" name="Picture Placeholder 5"/>
          <p:cNvSpPr>
            <a:spLocks noGrp="1"/>
          </p:cNvSpPr>
          <p:nvPr>
            <p:ph type="pic" sz="quarter" idx="17"/>
          </p:nvPr>
        </p:nvSpPr>
        <p:spPr>
          <a:xfrm>
            <a:off x="4556760" y="1760220"/>
            <a:ext cx="3688080" cy="3268980"/>
          </a:xfrm>
          <a:prstGeom prst="rect">
            <a:avLst/>
          </a:prstGeom>
        </p:spPr>
        <p:txBody>
          <a:bodyPr anchor="ctr"/>
          <a:lstStyle>
            <a:lvl1pPr marL="0" indent="0" algn="ctr">
              <a:buNone/>
              <a:defRPr sz="2000">
                <a:solidFill>
                  <a:schemeClr val="bg1">
                    <a:lumMod val="75000"/>
                  </a:schemeClr>
                </a:solidFill>
              </a:defRPr>
            </a:lvl1pPr>
          </a:lstStyle>
          <a:p>
            <a:endParaRPr lang="en-US" dirty="0"/>
          </a:p>
        </p:txBody>
      </p:sp>
      <p:sp>
        <p:nvSpPr>
          <p:cNvPr id="12" name="Rectangle 11"/>
          <p:cNvSpPr/>
          <p:nvPr userDrawn="1"/>
        </p:nvSpPr>
        <p:spPr>
          <a:xfrm>
            <a:off x="4556760" y="4572000"/>
            <a:ext cx="3688080" cy="457200"/>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
        <p:nvSpPr>
          <p:cNvPr id="13" name="Text Placeholder 20"/>
          <p:cNvSpPr>
            <a:spLocks noGrp="1"/>
          </p:cNvSpPr>
          <p:nvPr>
            <p:ph type="body" sz="quarter" idx="18" hasCustomPrompt="1"/>
          </p:nvPr>
        </p:nvSpPr>
        <p:spPr>
          <a:xfrm>
            <a:off x="4556760" y="4572000"/>
            <a:ext cx="3688080" cy="457200"/>
          </a:xfrm>
          <a:prstGeom prst="rect">
            <a:avLst/>
          </a:prstGeom>
        </p:spPr>
        <p:txBody>
          <a:bodyPr anchor="ctr">
            <a:no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1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0350858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Oval 3"/>
          <p:cNvSpPr/>
          <p:nvPr userDrawn="1"/>
        </p:nvSpPr>
        <p:spPr>
          <a:xfrm>
            <a:off x="5181600" y="1717425"/>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35" hasCustomPrompt="1"/>
          </p:nvPr>
        </p:nvSpPr>
        <p:spPr>
          <a:xfrm>
            <a:off x="6377152" y="1901829"/>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6" name="Text Placeholder 20"/>
          <p:cNvSpPr>
            <a:spLocks noGrp="1"/>
          </p:cNvSpPr>
          <p:nvPr>
            <p:ph type="body" sz="quarter" idx="36" hasCustomPrompt="1"/>
          </p:nvPr>
        </p:nvSpPr>
        <p:spPr>
          <a:xfrm>
            <a:off x="6377152" y="3192780"/>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7" name="Picture Placeholder 33"/>
          <p:cNvSpPr>
            <a:spLocks noGrp="1"/>
          </p:cNvSpPr>
          <p:nvPr>
            <p:ph type="pic" sz="quarter" idx="37" hasCustomPrompt="1"/>
          </p:nvPr>
        </p:nvSpPr>
        <p:spPr>
          <a:xfrm>
            <a:off x="5236921" y="1772746"/>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8" name="Oval 7"/>
          <p:cNvSpPr/>
          <p:nvPr userDrawn="1"/>
        </p:nvSpPr>
        <p:spPr>
          <a:xfrm>
            <a:off x="5181600" y="3008376"/>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0"/>
          <p:cNvSpPr>
            <a:spLocks noGrp="1"/>
          </p:cNvSpPr>
          <p:nvPr>
            <p:ph type="body" sz="quarter" idx="38" hasCustomPrompt="1"/>
          </p:nvPr>
        </p:nvSpPr>
        <p:spPr>
          <a:xfrm>
            <a:off x="6377152" y="4488180"/>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0" name="Picture Placeholder 33"/>
          <p:cNvSpPr>
            <a:spLocks noGrp="1"/>
          </p:cNvSpPr>
          <p:nvPr>
            <p:ph type="pic" sz="quarter" idx="39" hasCustomPrompt="1"/>
          </p:nvPr>
        </p:nvSpPr>
        <p:spPr>
          <a:xfrm>
            <a:off x="5236921" y="3063697"/>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11" name="Oval 10"/>
          <p:cNvSpPr/>
          <p:nvPr userDrawn="1"/>
        </p:nvSpPr>
        <p:spPr>
          <a:xfrm>
            <a:off x="5181600" y="4303776"/>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33"/>
          <p:cNvSpPr>
            <a:spLocks noGrp="1"/>
          </p:cNvSpPr>
          <p:nvPr>
            <p:ph type="pic" sz="quarter" idx="40" hasCustomPrompt="1"/>
          </p:nvPr>
        </p:nvSpPr>
        <p:spPr>
          <a:xfrm>
            <a:off x="5236921" y="4359097"/>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13" name="Chart Placeholder 4"/>
          <p:cNvSpPr>
            <a:spLocks noGrp="1"/>
          </p:cNvSpPr>
          <p:nvPr>
            <p:ph type="chart" sz="quarter" idx="41" hasCustomPrompt="1"/>
          </p:nvPr>
        </p:nvSpPr>
        <p:spPr>
          <a:xfrm>
            <a:off x="381000" y="838200"/>
            <a:ext cx="4495800" cy="5486400"/>
          </a:xfrm>
          <a:prstGeom prst="rect">
            <a:avLst/>
          </a:prstGeom>
        </p:spPr>
        <p:txBody>
          <a:bodyPr anchor="ctr"/>
          <a:lstStyle>
            <a:lvl1pPr marL="0" indent="0" algn="ctr">
              <a:buNone/>
              <a:defRPr sz="2000"/>
            </a:lvl1pPr>
          </a:lstStyle>
          <a:p>
            <a:r>
              <a:rPr lang="en-US" dirty="0"/>
              <a:t>Chart/Graph</a:t>
            </a:r>
          </a:p>
        </p:txBody>
      </p:sp>
      <p:sp>
        <p:nvSpPr>
          <p:cNvPr id="1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6930363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Oval 3"/>
          <p:cNvSpPr/>
          <p:nvPr userDrawn="1"/>
        </p:nvSpPr>
        <p:spPr>
          <a:xfrm>
            <a:off x="975360" y="201168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 Placeholder 20"/>
          <p:cNvSpPr>
            <a:spLocks noGrp="1"/>
          </p:cNvSpPr>
          <p:nvPr>
            <p:ph type="body" sz="quarter" idx="15" hasCustomPrompt="1"/>
          </p:nvPr>
        </p:nvSpPr>
        <p:spPr>
          <a:xfrm>
            <a:off x="2106930" y="2179320"/>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6" name="Text Placeholder 20"/>
          <p:cNvSpPr>
            <a:spLocks noGrp="1"/>
          </p:cNvSpPr>
          <p:nvPr>
            <p:ph type="body" sz="quarter" idx="16" hasCustomPrompt="1"/>
          </p:nvPr>
        </p:nvSpPr>
        <p:spPr>
          <a:xfrm>
            <a:off x="2106930" y="34702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7" name="Picture Placeholder 33"/>
          <p:cNvSpPr>
            <a:spLocks noGrp="1"/>
          </p:cNvSpPr>
          <p:nvPr>
            <p:ph type="pic" sz="quarter" idx="23" hasCustomPrompt="1"/>
          </p:nvPr>
        </p:nvSpPr>
        <p:spPr>
          <a:xfrm>
            <a:off x="1025652" y="2061972"/>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8" name="Oval 7"/>
          <p:cNvSpPr/>
          <p:nvPr userDrawn="1"/>
        </p:nvSpPr>
        <p:spPr>
          <a:xfrm>
            <a:off x="975360" y="33026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 Placeholder 20"/>
          <p:cNvSpPr>
            <a:spLocks noGrp="1"/>
          </p:cNvSpPr>
          <p:nvPr>
            <p:ph type="body" sz="quarter" idx="27" hasCustomPrompt="1"/>
          </p:nvPr>
        </p:nvSpPr>
        <p:spPr>
          <a:xfrm>
            <a:off x="2106930" y="47656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0" name="Picture Placeholder 33"/>
          <p:cNvSpPr>
            <a:spLocks noGrp="1"/>
          </p:cNvSpPr>
          <p:nvPr>
            <p:ph type="pic" sz="quarter" idx="31" hasCustomPrompt="1"/>
          </p:nvPr>
        </p:nvSpPr>
        <p:spPr>
          <a:xfrm>
            <a:off x="1025652" y="33529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11" name="Oval 10"/>
          <p:cNvSpPr/>
          <p:nvPr userDrawn="1"/>
        </p:nvSpPr>
        <p:spPr>
          <a:xfrm>
            <a:off x="975360" y="45980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Picture Placeholder 33"/>
          <p:cNvSpPr>
            <a:spLocks noGrp="1"/>
          </p:cNvSpPr>
          <p:nvPr>
            <p:ph type="pic" sz="quarter" idx="34" hasCustomPrompt="1"/>
          </p:nvPr>
        </p:nvSpPr>
        <p:spPr>
          <a:xfrm>
            <a:off x="1025652" y="46483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13" name="Oval 12"/>
          <p:cNvSpPr/>
          <p:nvPr userDrawn="1"/>
        </p:nvSpPr>
        <p:spPr>
          <a:xfrm>
            <a:off x="4674108" y="201168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20"/>
          <p:cNvSpPr>
            <a:spLocks noGrp="1"/>
          </p:cNvSpPr>
          <p:nvPr>
            <p:ph type="body" sz="quarter" idx="35" hasCustomPrompt="1"/>
          </p:nvPr>
        </p:nvSpPr>
        <p:spPr>
          <a:xfrm>
            <a:off x="5791200" y="2179320"/>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5" name="Text Placeholder 20"/>
          <p:cNvSpPr>
            <a:spLocks noGrp="1"/>
          </p:cNvSpPr>
          <p:nvPr>
            <p:ph type="body" sz="quarter" idx="36" hasCustomPrompt="1"/>
          </p:nvPr>
        </p:nvSpPr>
        <p:spPr>
          <a:xfrm>
            <a:off x="5791200" y="34702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6" name="Picture Placeholder 33"/>
          <p:cNvSpPr>
            <a:spLocks noGrp="1"/>
          </p:cNvSpPr>
          <p:nvPr>
            <p:ph type="pic" sz="quarter" idx="37" hasCustomPrompt="1"/>
          </p:nvPr>
        </p:nvSpPr>
        <p:spPr>
          <a:xfrm>
            <a:off x="4724400" y="2061972"/>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17" name="Oval 16"/>
          <p:cNvSpPr/>
          <p:nvPr userDrawn="1"/>
        </p:nvSpPr>
        <p:spPr>
          <a:xfrm>
            <a:off x="4674108" y="33026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0"/>
          <p:cNvSpPr>
            <a:spLocks noGrp="1"/>
          </p:cNvSpPr>
          <p:nvPr>
            <p:ph type="body" sz="quarter" idx="38" hasCustomPrompt="1"/>
          </p:nvPr>
        </p:nvSpPr>
        <p:spPr>
          <a:xfrm>
            <a:off x="5791200" y="47656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9" name="Picture Placeholder 33"/>
          <p:cNvSpPr>
            <a:spLocks noGrp="1"/>
          </p:cNvSpPr>
          <p:nvPr>
            <p:ph type="pic" sz="quarter" idx="39" hasCustomPrompt="1"/>
          </p:nvPr>
        </p:nvSpPr>
        <p:spPr>
          <a:xfrm>
            <a:off x="4724400" y="33529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20" name="Oval 19"/>
          <p:cNvSpPr/>
          <p:nvPr userDrawn="1"/>
        </p:nvSpPr>
        <p:spPr>
          <a:xfrm>
            <a:off x="4674108" y="45980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33"/>
          <p:cNvSpPr>
            <a:spLocks noGrp="1"/>
          </p:cNvSpPr>
          <p:nvPr>
            <p:ph type="pic" sz="quarter" idx="40" hasCustomPrompt="1"/>
          </p:nvPr>
        </p:nvSpPr>
        <p:spPr>
          <a:xfrm>
            <a:off x="4724400" y="46483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22" name="Text Placeholder 6"/>
          <p:cNvSpPr>
            <a:spLocks noGrp="1"/>
          </p:cNvSpPr>
          <p:nvPr>
            <p:ph type="body" sz="quarter" idx="12" hasCustomPrompt="1"/>
          </p:nvPr>
        </p:nvSpPr>
        <p:spPr>
          <a:xfrm>
            <a:off x="548640" y="914400"/>
            <a:ext cx="8046720" cy="502920"/>
          </a:xfrm>
          <a:prstGeom prst="rect">
            <a:avLst/>
          </a:prstGeom>
        </p:spPr>
        <p:txBody>
          <a:bodyPr anchor="ctr"/>
          <a:lstStyle>
            <a:lvl1pPr marL="0" indent="0" algn="ctr">
              <a:buNone/>
              <a:defRPr sz="2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Key Takeaway Statement</a:t>
            </a:r>
          </a:p>
        </p:txBody>
      </p:sp>
      <p:sp>
        <p:nvSpPr>
          <p:cNvPr id="23"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24"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89289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val 3"/>
          <p:cNvSpPr/>
          <p:nvPr userDrawn="1"/>
        </p:nvSpPr>
        <p:spPr>
          <a:xfrm>
            <a:off x="2595007" y="1600200"/>
            <a:ext cx="3819677" cy="3819677"/>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11" hasCustomPrompt="1"/>
          </p:nvPr>
        </p:nvSpPr>
        <p:spPr>
          <a:xfrm>
            <a:off x="533400" y="2286000"/>
            <a:ext cx="1828800" cy="304800"/>
          </a:xfrm>
          <a:prstGeom prst="rect">
            <a:avLst/>
          </a:prstGeom>
        </p:spPr>
        <p:txBody>
          <a:bodyPr anchor="ctr">
            <a:noAutofit/>
          </a:bodyPr>
          <a:lstStyle>
            <a:lvl1pPr marL="0" indent="0" algn="l">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6" name="Text Placeholder 20"/>
          <p:cNvSpPr>
            <a:spLocks noGrp="1"/>
          </p:cNvSpPr>
          <p:nvPr>
            <p:ph type="body" sz="quarter" idx="15" hasCustomPrompt="1"/>
          </p:nvPr>
        </p:nvSpPr>
        <p:spPr>
          <a:xfrm>
            <a:off x="533400" y="2743200"/>
            <a:ext cx="1828800" cy="1981200"/>
          </a:xfrm>
          <a:prstGeom prst="rect">
            <a:avLst/>
          </a:prstGeom>
        </p:spPr>
        <p:txBody>
          <a:bodyPr anchor="t">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7" name="Picture Placeholder 33"/>
          <p:cNvSpPr>
            <a:spLocks noGrp="1"/>
          </p:cNvSpPr>
          <p:nvPr>
            <p:ph type="pic" sz="quarter" idx="23" hasCustomPrompt="1"/>
          </p:nvPr>
        </p:nvSpPr>
        <p:spPr>
          <a:xfrm>
            <a:off x="2778370" y="1791183"/>
            <a:ext cx="3437711" cy="3437711"/>
          </a:xfrm>
          <a:prstGeom prst="ellipse">
            <a:avLst/>
          </a:prstGeom>
        </p:spPr>
        <p:txBody>
          <a:bodyPr wrap="none" anchor="ctr"/>
          <a:lstStyle>
            <a:lvl1pPr marL="0" indent="0" algn="ctr">
              <a:buNone/>
              <a:defRPr sz="1800">
                <a:solidFill>
                  <a:schemeClr val="bg1">
                    <a:lumMod val="75000"/>
                  </a:schemeClr>
                </a:solidFill>
              </a:defRPr>
            </a:lvl1pPr>
          </a:lstStyle>
          <a:p>
            <a:r>
              <a:rPr lang="en-US" dirty="0"/>
              <a:t>Icon Picture</a:t>
            </a:r>
          </a:p>
        </p:txBody>
      </p:sp>
      <p:sp>
        <p:nvSpPr>
          <p:cNvPr id="8" name="Text Placeholder 20"/>
          <p:cNvSpPr>
            <a:spLocks noGrp="1"/>
          </p:cNvSpPr>
          <p:nvPr>
            <p:ph type="body" sz="quarter" idx="24" hasCustomPrompt="1"/>
          </p:nvPr>
        </p:nvSpPr>
        <p:spPr>
          <a:xfrm>
            <a:off x="6705600" y="2286000"/>
            <a:ext cx="1828800" cy="304800"/>
          </a:xfrm>
          <a:prstGeom prst="rect">
            <a:avLst/>
          </a:prstGeom>
        </p:spPr>
        <p:txBody>
          <a:bodyPr anchor="ctr">
            <a:noAutofit/>
          </a:bodyPr>
          <a:lstStyle>
            <a:lvl1pPr marL="0" indent="0" algn="l">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9" name="Text Placeholder 20"/>
          <p:cNvSpPr>
            <a:spLocks noGrp="1"/>
          </p:cNvSpPr>
          <p:nvPr>
            <p:ph type="body" sz="quarter" idx="25" hasCustomPrompt="1"/>
          </p:nvPr>
        </p:nvSpPr>
        <p:spPr>
          <a:xfrm>
            <a:off x="6705600" y="2743200"/>
            <a:ext cx="1828800" cy="1981200"/>
          </a:xfrm>
          <a:prstGeom prst="rect">
            <a:avLst/>
          </a:prstGeom>
        </p:spPr>
        <p:txBody>
          <a:bodyPr anchor="t">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0"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2"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0330710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5" name="Oval 4"/>
          <p:cNvSpPr/>
          <p:nvPr userDrawn="1"/>
        </p:nvSpPr>
        <p:spPr>
          <a:xfrm>
            <a:off x="754380" y="123063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userDrawn="1"/>
        </p:nvSpPr>
        <p:spPr>
          <a:xfrm>
            <a:off x="2964180" y="1230630"/>
            <a:ext cx="1005840" cy="1005840"/>
          </a:xfrm>
          <a:prstGeom prst="ellipse">
            <a:avLst/>
          </a:prstGeom>
          <a:ln>
            <a:solidFill>
              <a:schemeClr val="tx1">
                <a:lumMod val="10000"/>
                <a:lumOff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Oval 6"/>
          <p:cNvSpPr/>
          <p:nvPr userDrawn="1"/>
        </p:nvSpPr>
        <p:spPr>
          <a:xfrm>
            <a:off x="5173980" y="1230630"/>
            <a:ext cx="1005840" cy="1005840"/>
          </a:xfrm>
          <a:prstGeom prst="ellipse">
            <a:avLst/>
          </a:prstGeom>
          <a:ln>
            <a:solidFill>
              <a:schemeClr val="tx1">
                <a:lumMod val="10000"/>
                <a:lumOff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8" name="Oval 7"/>
          <p:cNvSpPr/>
          <p:nvPr userDrawn="1"/>
        </p:nvSpPr>
        <p:spPr>
          <a:xfrm>
            <a:off x="7383780" y="1230630"/>
            <a:ext cx="1005840" cy="1005840"/>
          </a:xfrm>
          <a:prstGeom prst="ellipse">
            <a:avLst/>
          </a:prstGeom>
          <a:ln>
            <a:solidFill>
              <a:schemeClr val="tx1">
                <a:lumMod val="10000"/>
                <a:lumOff val="9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9" name="Text Placeholder 20"/>
          <p:cNvSpPr>
            <a:spLocks noGrp="1"/>
          </p:cNvSpPr>
          <p:nvPr>
            <p:ph type="body" sz="quarter" idx="11" hasCustomPrompt="1"/>
          </p:nvPr>
        </p:nvSpPr>
        <p:spPr>
          <a:xfrm>
            <a:off x="27487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0" name="Text Placeholder 20"/>
          <p:cNvSpPr>
            <a:spLocks noGrp="1"/>
          </p:cNvSpPr>
          <p:nvPr>
            <p:ph type="body" sz="quarter" idx="12" hasCustomPrompt="1"/>
          </p:nvPr>
        </p:nvSpPr>
        <p:spPr>
          <a:xfrm>
            <a:off x="25075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1" name="Text Placeholder 20"/>
          <p:cNvSpPr>
            <a:spLocks noGrp="1"/>
          </p:cNvSpPr>
          <p:nvPr>
            <p:ph type="body" sz="quarter" idx="13" hasCustomPrompt="1"/>
          </p:nvPr>
        </p:nvSpPr>
        <p:spPr>
          <a:xfrm>
            <a:off x="47173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2" name="Text Placeholder 20"/>
          <p:cNvSpPr>
            <a:spLocks noGrp="1"/>
          </p:cNvSpPr>
          <p:nvPr>
            <p:ph type="body" sz="quarter" idx="14" hasCustomPrompt="1"/>
          </p:nvPr>
        </p:nvSpPr>
        <p:spPr>
          <a:xfrm>
            <a:off x="69271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3" name="Text Placeholder 20"/>
          <p:cNvSpPr>
            <a:spLocks noGrp="1"/>
          </p:cNvSpPr>
          <p:nvPr>
            <p:ph type="body" sz="quarter" idx="15" hasCustomPrompt="1"/>
          </p:nvPr>
        </p:nvSpPr>
        <p:spPr>
          <a:xfrm>
            <a:off x="27487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4" name="Text Placeholder 20"/>
          <p:cNvSpPr>
            <a:spLocks noGrp="1"/>
          </p:cNvSpPr>
          <p:nvPr>
            <p:ph type="body" sz="quarter" idx="16" hasCustomPrompt="1"/>
          </p:nvPr>
        </p:nvSpPr>
        <p:spPr>
          <a:xfrm>
            <a:off x="25075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5" name="Text Placeholder 20"/>
          <p:cNvSpPr>
            <a:spLocks noGrp="1"/>
          </p:cNvSpPr>
          <p:nvPr>
            <p:ph type="body" sz="quarter" idx="17" hasCustomPrompt="1"/>
          </p:nvPr>
        </p:nvSpPr>
        <p:spPr>
          <a:xfrm>
            <a:off x="47173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6" name="Text Placeholder 20"/>
          <p:cNvSpPr>
            <a:spLocks noGrp="1"/>
          </p:cNvSpPr>
          <p:nvPr>
            <p:ph type="body" sz="quarter" idx="18" hasCustomPrompt="1"/>
          </p:nvPr>
        </p:nvSpPr>
        <p:spPr>
          <a:xfrm>
            <a:off x="69271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7" name="Picture Placeholder 33"/>
          <p:cNvSpPr>
            <a:spLocks noGrp="1"/>
          </p:cNvSpPr>
          <p:nvPr>
            <p:ph type="pic" sz="quarter" idx="23" hasCustomPrompt="1"/>
          </p:nvPr>
        </p:nvSpPr>
        <p:spPr>
          <a:xfrm>
            <a:off x="79705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18" name="Picture Placeholder 33"/>
          <p:cNvSpPr>
            <a:spLocks noGrp="1"/>
          </p:cNvSpPr>
          <p:nvPr>
            <p:ph type="pic" sz="quarter" idx="24" hasCustomPrompt="1"/>
          </p:nvPr>
        </p:nvSpPr>
        <p:spPr>
          <a:xfrm>
            <a:off x="30144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19" name="Picture Placeholder 33"/>
          <p:cNvSpPr>
            <a:spLocks noGrp="1"/>
          </p:cNvSpPr>
          <p:nvPr>
            <p:ph type="pic" sz="quarter" idx="25" hasCustomPrompt="1"/>
          </p:nvPr>
        </p:nvSpPr>
        <p:spPr>
          <a:xfrm>
            <a:off x="52242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20" name="Picture Placeholder 33"/>
          <p:cNvSpPr>
            <a:spLocks noGrp="1"/>
          </p:cNvSpPr>
          <p:nvPr>
            <p:ph type="pic" sz="quarter" idx="26" hasCustomPrompt="1"/>
          </p:nvPr>
        </p:nvSpPr>
        <p:spPr>
          <a:xfrm>
            <a:off x="74340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21"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0435865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able Placeholder 4"/>
          <p:cNvSpPr>
            <a:spLocks noGrp="1"/>
          </p:cNvSpPr>
          <p:nvPr>
            <p:ph type="tbl" sz="quarter" idx="11" hasCustomPrompt="1"/>
          </p:nvPr>
        </p:nvSpPr>
        <p:spPr>
          <a:xfrm>
            <a:off x="914400" y="895350"/>
            <a:ext cx="7315200" cy="4514850"/>
          </a:xfrm>
          <a:prstGeom prst="rect">
            <a:avLst/>
          </a:prstGeom>
        </p:spPr>
        <p:txBody>
          <a:bodyPr anchor="ctr"/>
          <a:lstStyle>
            <a:lvl1pPr marL="0" indent="0" algn="ctr">
              <a:buNone/>
              <a:defRPr sz="2400"/>
            </a:lvl1pPr>
          </a:lstStyle>
          <a:p>
            <a:r>
              <a:rPr lang="en-US" dirty="0"/>
              <a:t>Table</a:t>
            </a:r>
          </a:p>
        </p:txBody>
      </p:sp>
      <p:sp>
        <p:nvSpPr>
          <p:cNvPr id="5" name="Text Placeholder 6"/>
          <p:cNvSpPr>
            <a:spLocks noGrp="1"/>
          </p:cNvSpPr>
          <p:nvPr>
            <p:ph type="body" sz="quarter" idx="12" hasCustomPrompt="1"/>
          </p:nvPr>
        </p:nvSpPr>
        <p:spPr>
          <a:xfrm>
            <a:off x="914400" y="5638800"/>
            <a:ext cx="7315200" cy="609600"/>
          </a:xfrm>
          <a:prstGeom prst="rect">
            <a:avLst/>
          </a:prstGeom>
        </p:spPr>
        <p:txBody>
          <a:bodyPr anchor="ctr"/>
          <a:lstStyle>
            <a:lvl1pPr marL="0" indent="0" algn="ctr">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Key Takeaway Statement</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6065999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3" cy="6857994"/>
          </a:xfrm>
          <a:prstGeom prst="rect">
            <a:avLst/>
          </a:prstGeom>
        </p:spPr>
      </p:pic>
      <p:sp>
        <p:nvSpPr>
          <p:cNvPr id="5" name="Title 1"/>
          <p:cNvSpPr>
            <a:spLocks noGrp="1"/>
          </p:cNvSpPr>
          <p:nvPr>
            <p:ph type="title"/>
          </p:nvPr>
        </p:nvSpPr>
        <p:spPr>
          <a:xfrm>
            <a:off x="0" y="2895600"/>
            <a:ext cx="9144792" cy="666750"/>
          </a:xfrm>
        </p:spPr>
        <p:txBody>
          <a:bodyPr/>
          <a:lstStyle/>
          <a:p>
            <a:r>
              <a:rPr lang="en-US"/>
              <a:t>Click to edit Master title style</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5158295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2" cy="6857994"/>
          </a:xfrm>
          <a:prstGeom prst="rect">
            <a:avLst/>
          </a:prstGeom>
        </p:spPr>
      </p:pic>
      <p:sp>
        <p:nvSpPr>
          <p:cNvPr id="5" name="Title 1"/>
          <p:cNvSpPr>
            <a:spLocks noGrp="1"/>
          </p:cNvSpPr>
          <p:nvPr>
            <p:ph type="title"/>
          </p:nvPr>
        </p:nvSpPr>
        <p:spPr>
          <a:xfrm>
            <a:off x="0" y="2895600"/>
            <a:ext cx="9144792" cy="666750"/>
          </a:xfrm>
        </p:spPr>
        <p:txBody>
          <a:bodyPr/>
          <a:lstStyle/>
          <a:p>
            <a:r>
              <a:rPr lang="en-US"/>
              <a:t>Click to edit Master title style</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7094700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2" cy="6857994"/>
          </a:xfrm>
          <a:prstGeom prst="rect">
            <a:avLst/>
          </a:prstGeom>
        </p:spPr>
      </p:pic>
      <p:sp>
        <p:nvSpPr>
          <p:cNvPr id="5" name="Title 1"/>
          <p:cNvSpPr>
            <a:spLocks noGrp="1"/>
          </p:cNvSpPr>
          <p:nvPr>
            <p:ph type="title"/>
          </p:nvPr>
        </p:nvSpPr>
        <p:spPr>
          <a:xfrm>
            <a:off x="0" y="2895600"/>
            <a:ext cx="9144792" cy="666750"/>
          </a:xfrm>
        </p:spPr>
        <p:txBody>
          <a:bodyPr/>
          <a:lstStyle/>
          <a:p>
            <a:r>
              <a:rPr lang="en-US"/>
              <a:t>Click to edit Master title style</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63672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Picture Placeholder 5"/>
          <p:cNvSpPr>
            <a:spLocks noGrp="1"/>
          </p:cNvSpPr>
          <p:nvPr>
            <p:ph type="pic" sz="quarter" idx="16"/>
          </p:nvPr>
        </p:nvSpPr>
        <p:spPr>
          <a:xfrm>
            <a:off x="609600" y="1760220"/>
            <a:ext cx="3688080" cy="3268980"/>
          </a:xfrm>
          <a:prstGeom prst="rect">
            <a:avLst/>
          </a:prstGeom>
        </p:spPr>
        <p:txBody>
          <a:bodyPr anchor="ctr"/>
          <a:lstStyle>
            <a:lvl1pPr marL="0" indent="0" algn="ctr">
              <a:buNone/>
              <a:defRPr sz="2000">
                <a:solidFill>
                  <a:schemeClr val="bg1">
                    <a:lumMod val="75000"/>
                  </a:schemeClr>
                </a:solidFill>
              </a:defRPr>
            </a:lvl1pPr>
          </a:lstStyle>
          <a:p>
            <a:endParaRPr lang="en-US" dirty="0"/>
          </a:p>
        </p:txBody>
      </p:sp>
      <p:sp>
        <p:nvSpPr>
          <p:cNvPr id="9" name="Rectangle 8"/>
          <p:cNvSpPr/>
          <p:nvPr userDrawn="1"/>
        </p:nvSpPr>
        <p:spPr>
          <a:xfrm>
            <a:off x="609600" y="4572000"/>
            <a:ext cx="3688080"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
        <p:nvSpPr>
          <p:cNvPr id="10" name="Text Placeholder 20"/>
          <p:cNvSpPr>
            <a:spLocks noGrp="1"/>
          </p:cNvSpPr>
          <p:nvPr>
            <p:ph type="body" sz="quarter" idx="11" hasCustomPrompt="1"/>
          </p:nvPr>
        </p:nvSpPr>
        <p:spPr>
          <a:xfrm>
            <a:off x="609600" y="4572000"/>
            <a:ext cx="3688080" cy="457200"/>
          </a:xfrm>
          <a:prstGeom prst="rect">
            <a:avLst/>
          </a:prstGeom>
        </p:spPr>
        <p:txBody>
          <a:bodyPr anchor="ctr">
            <a:no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11" name="Picture Placeholder 5"/>
          <p:cNvSpPr>
            <a:spLocks noGrp="1"/>
          </p:cNvSpPr>
          <p:nvPr>
            <p:ph type="pic" sz="quarter" idx="17"/>
          </p:nvPr>
        </p:nvSpPr>
        <p:spPr>
          <a:xfrm>
            <a:off x="4556760" y="1760220"/>
            <a:ext cx="3688080" cy="3268980"/>
          </a:xfrm>
          <a:prstGeom prst="rect">
            <a:avLst/>
          </a:prstGeom>
        </p:spPr>
        <p:txBody>
          <a:bodyPr anchor="ctr"/>
          <a:lstStyle>
            <a:lvl1pPr marL="0" indent="0" algn="ctr">
              <a:buNone/>
              <a:defRPr sz="2000">
                <a:solidFill>
                  <a:schemeClr val="bg1">
                    <a:lumMod val="75000"/>
                  </a:schemeClr>
                </a:solidFill>
              </a:defRPr>
            </a:lvl1pPr>
          </a:lstStyle>
          <a:p>
            <a:endParaRPr lang="en-US" dirty="0"/>
          </a:p>
        </p:txBody>
      </p:sp>
      <p:sp>
        <p:nvSpPr>
          <p:cNvPr id="12" name="Rectangle 11"/>
          <p:cNvSpPr/>
          <p:nvPr userDrawn="1"/>
        </p:nvSpPr>
        <p:spPr>
          <a:xfrm>
            <a:off x="4556760" y="4572000"/>
            <a:ext cx="3688080" cy="457200"/>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
        <p:nvSpPr>
          <p:cNvPr id="13" name="Text Placeholder 20"/>
          <p:cNvSpPr>
            <a:spLocks noGrp="1"/>
          </p:cNvSpPr>
          <p:nvPr>
            <p:ph type="body" sz="quarter" idx="18" hasCustomPrompt="1"/>
          </p:nvPr>
        </p:nvSpPr>
        <p:spPr>
          <a:xfrm>
            <a:off x="4556760" y="4572000"/>
            <a:ext cx="3688080" cy="457200"/>
          </a:xfrm>
          <a:prstGeom prst="rect">
            <a:avLst/>
          </a:prstGeom>
        </p:spPr>
        <p:txBody>
          <a:bodyPr anchor="ctr">
            <a:no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1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116165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Oval 3"/>
          <p:cNvSpPr/>
          <p:nvPr userDrawn="1"/>
        </p:nvSpPr>
        <p:spPr>
          <a:xfrm>
            <a:off x="5181600" y="1717425"/>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35" hasCustomPrompt="1"/>
          </p:nvPr>
        </p:nvSpPr>
        <p:spPr>
          <a:xfrm>
            <a:off x="6377152" y="1901829"/>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6" name="Text Placeholder 20"/>
          <p:cNvSpPr>
            <a:spLocks noGrp="1"/>
          </p:cNvSpPr>
          <p:nvPr>
            <p:ph type="body" sz="quarter" idx="36" hasCustomPrompt="1"/>
          </p:nvPr>
        </p:nvSpPr>
        <p:spPr>
          <a:xfrm>
            <a:off x="6377152" y="3192780"/>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7" name="Picture Placeholder 33"/>
          <p:cNvSpPr>
            <a:spLocks noGrp="1"/>
          </p:cNvSpPr>
          <p:nvPr>
            <p:ph type="pic" sz="quarter" idx="37" hasCustomPrompt="1"/>
          </p:nvPr>
        </p:nvSpPr>
        <p:spPr>
          <a:xfrm>
            <a:off x="5236921" y="1772746"/>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8" name="Oval 7"/>
          <p:cNvSpPr/>
          <p:nvPr userDrawn="1"/>
        </p:nvSpPr>
        <p:spPr>
          <a:xfrm>
            <a:off x="5181600" y="3008376"/>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0"/>
          <p:cNvSpPr>
            <a:spLocks noGrp="1"/>
          </p:cNvSpPr>
          <p:nvPr>
            <p:ph type="body" sz="quarter" idx="38" hasCustomPrompt="1"/>
          </p:nvPr>
        </p:nvSpPr>
        <p:spPr>
          <a:xfrm>
            <a:off x="6377152" y="4488180"/>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0" name="Picture Placeholder 33"/>
          <p:cNvSpPr>
            <a:spLocks noGrp="1"/>
          </p:cNvSpPr>
          <p:nvPr>
            <p:ph type="pic" sz="quarter" idx="39" hasCustomPrompt="1"/>
          </p:nvPr>
        </p:nvSpPr>
        <p:spPr>
          <a:xfrm>
            <a:off x="5236921" y="3063697"/>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11" name="Oval 10"/>
          <p:cNvSpPr/>
          <p:nvPr userDrawn="1"/>
        </p:nvSpPr>
        <p:spPr>
          <a:xfrm>
            <a:off x="5181600" y="4303776"/>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33"/>
          <p:cNvSpPr>
            <a:spLocks noGrp="1"/>
          </p:cNvSpPr>
          <p:nvPr>
            <p:ph type="pic" sz="quarter" idx="40" hasCustomPrompt="1"/>
          </p:nvPr>
        </p:nvSpPr>
        <p:spPr>
          <a:xfrm>
            <a:off x="5236921" y="4359097"/>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13" name="Chart Placeholder 4"/>
          <p:cNvSpPr>
            <a:spLocks noGrp="1"/>
          </p:cNvSpPr>
          <p:nvPr>
            <p:ph type="chart" sz="quarter" idx="41" hasCustomPrompt="1"/>
          </p:nvPr>
        </p:nvSpPr>
        <p:spPr>
          <a:xfrm>
            <a:off x="381000" y="838200"/>
            <a:ext cx="4495800" cy="5486400"/>
          </a:xfrm>
          <a:prstGeom prst="rect">
            <a:avLst/>
          </a:prstGeom>
        </p:spPr>
        <p:txBody>
          <a:bodyPr anchor="ctr"/>
          <a:lstStyle>
            <a:lvl1pPr marL="0" indent="0" algn="ctr">
              <a:buNone/>
              <a:defRPr sz="2000"/>
            </a:lvl1pPr>
          </a:lstStyle>
          <a:p>
            <a:r>
              <a:rPr lang="en-US" dirty="0"/>
              <a:t>Chart/Graph</a:t>
            </a:r>
          </a:p>
        </p:txBody>
      </p:sp>
      <p:sp>
        <p:nvSpPr>
          <p:cNvPr id="1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654336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Oval 3"/>
          <p:cNvSpPr/>
          <p:nvPr userDrawn="1"/>
        </p:nvSpPr>
        <p:spPr>
          <a:xfrm>
            <a:off x="975360" y="201168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 Placeholder 20"/>
          <p:cNvSpPr>
            <a:spLocks noGrp="1"/>
          </p:cNvSpPr>
          <p:nvPr>
            <p:ph type="body" sz="quarter" idx="15" hasCustomPrompt="1"/>
          </p:nvPr>
        </p:nvSpPr>
        <p:spPr>
          <a:xfrm>
            <a:off x="2106930" y="2179320"/>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6" name="Text Placeholder 20"/>
          <p:cNvSpPr>
            <a:spLocks noGrp="1"/>
          </p:cNvSpPr>
          <p:nvPr>
            <p:ph type="body" sz="quarter" idx="16" hasCustomPrompt="1"/>
          </p:nvPr>
        </p:nvSpPr>
        <p:spPr>
          <a:xfrm>
            <a:off x="2106930" y="34702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7" name="Picture Placeholder 33"/>
          <p:cNvSpPr>
            <a:spLocks noGrp="1"/>
          </p:cNvSpPr>
          <p:nvPr>
            <p:ph type="pic" sz="quarter" idx="23" hasCustomPrompt="1"/>
          </p:nvPr>
        </p:nvSpPr>
        <p:spPr>
          <a:xfrm>
            <a:off x="1025652" y="2061972"/>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8" name="Oval 7"/>
          <p:cNvSpPr/>
          <p:nvPr userDrawn="1"/>
        </p:nvSpPr>
        <p:spPr>
          <a:xfrm>
            <a:off x="975360" y="33026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 Placeholder 20"/>
          <p:cNvSpPr>
            <a:spLocks noGrp="1"/>
          </p:cNvSpPr>
          <p:nvPr>
            <p:ph type="body" sz="quarter" idx="27" hasCustomPrompt="1"/>
          </p:nvPr>
        </p:nvSpPr>
        <p:spPr>
          <a:xfrm>
            <a:off x="2106930" y="47656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0" name="Picture Placeholder 33"/>
          <p:cNvSpPr>
            <a:spLocks noGrp="1"/>
          </p:cNvSpPr>
          <p:nvPr>
            <p:ph type="pic" sz="quarter" idx="31" hasCustomPrompt="1"/>
          </p:nvPr>
        </p:nvSpPr>
        <p:spPr>
          <a:xfrm>
            <a:off x="1025652" y="33529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11" name="Oval 10"/>
          <p:cNvSpPr/>
          <p:nvPr userDrawn="1"/>
        </p:nvSpPr>
        <p:spPr>
          <a:xfrm>
            <a:off x="975360" y="45980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Picture Placeholder 33"/>
          <p:cNvSpPr>
            <a:spLocks noGrp="1"/>
          </p:cNvSpPr>
          <p:nvPr>
            <p:ph type="pic" sz="quarter" idx="34" hasCustomPrompt="1"/>
          </p:nvPr>
        </p:nvSpPr>
        <p:spPr>
          <a:xfrm>
            <a:off x="1025652" y="46483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13" name="Oval 12"/>
          <p:cNvSpPr/>
          <p:nvPr userDrawn="1"/>
        </p:nvSpPr>
        <p:spPr>
          <a:xfrm>
            <a:off x="4674108" y="201168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20"/>
          <p:cNvSpPr>
            <a:spLocks noGrp="1"/>
          </p:cNvSpPr>
          <p:nvPr>
            <p:ph type="body" sz="quarter" idx="35" hasCustomPrompt="1"/>
          </p:nvPr>
        </p:nvSpPr>
        <p:spPr>
          <a:xfrm>
            <a:off x="5791200" y="2179320"/>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5" name="Text Placeholder 20"/>
          <p:cNvSpPr>
            <a:spLocks noGrp="1"/>
          </p:cNvSpPr>
          <p:nvPr>
            <p:ph type="body" sz="quarter" idx="36" hasCustomPrompt="1"/>
          </p:nvPr>
        </p:nvSpPr>
        <p:spPr>
          <a:xfrm>
            <a:off x="5791200" y="34702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6" name="Picture Placeholder 33"/>
          <p:cNvSpPr>
            <a:spLocks noGrp="1"/>
          </p:cNvSpPr>
          <p:nvPr>
            <p:ph type="pic" sz="quarter" idx="37" hasCustomPrompt="1"/>
          </p:nvPr>
        </p:nvSpPr>
        <p:spPr>
          <a:xfrm>
            <a:off x="4724400" y="2061972"/>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17" name="Oval 16"/>
          <p:cNvSpPr/>
          <p:nvPr userDrawn="1"/>
        </p:nvSpPr>
        <p:spPr>
          <a:xfrm>
            <a:off x="4674108" y="33026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0"/>
          <p:cNvSpPr>
            <a:spLocks noGrp="1"/>
          </p:cNvSpPr>
          <p:nvPr>
            <p:ph type="body" sz="quarter" idx="38" hasCustomPrompt="1"/>
          </p:nvPr>
        </p:nvSpPr>
        <p:spPr>
          <a:xfrm>
            <a:off x="5791200" y="47656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9" name="Picture Placeholder 33"/>
          <p:cNvSpPr>
            <a:spLocks noGrp="1"/>
          </p:cNvSpPr>
          <p:nvPr>
            <p:ph type="pic" sz="quarter" idx="39" hasCustomPrompt="1"/>
          </p:nvPr>
        </p:nvSpPr>
        <p:spPr>
          <a:xfrm>
            <a:off x="4724400" y="33529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20" name="Oval 19"/>
          <p:cNvSpPr/>
          <p:nvPr userDrawn="1"/>
        </p:nvSpPr>
        <p:spPr>
          <a:xfrm>
            <a:off x="4674108" y="45980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33"/>
          <p:cNvSpPr>
            <a:spLocks noGrp="1"/>
          </p:cNvSpPr>
          <p:nvPr>
            <p:ph type="pic" sz="quarter" idx="40" hasCustomPrompt="1"/>
          </p:nvPr>
        </p:nvSpPr>
        <p:spPr>
          <a:xfrm>
            <a:off x="4724400" y="46483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22" name="Text Placeholder 6"/>
          <p:cNvSpPr>
            <a:spLocks noGrp="1"/>
          </p:cNvSpPr>
          <p:nvPr>
            <p:ph type="body" sz="quarter" idx="12" hasCustomPrompt="1"/>
          </p:nvPr>
        </p:nvSpPr>
        <p:spPr>
          <a:xfrm>
            <a:off x="548640" y="914400"/>
            <a:ext cx="8046720" cy="502920"/>
          </a:xfrm>
          <a:prstGeom prst="rect">
            <a:avLst/>
          </a:prstGeom>
        </p:spPr>
        <p:txBody>
          <a:bodyPr anchor="ctr"/>
          <a:lstStyle>
            <a:lvl1pPr marL="0" indent="0" algn="ctr">
              <a:buNone/>
              <a:defRPr sz="2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Key Takeaway Statement</a:t>
            </a:r>
          </a:p>
        </p:txBody>
      </p:sp>
      <p:sp>
        <p:nvSpPr>
          <p:cNvPr id="23"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24"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004796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5" name="Oval 4"/>
          <p:cNvSpPr/>
          <p:nvPr userDrawn="1"/>
        </p:nvSpPr>
        <p:spPr>
          <a:xfrm>
            <a:off x="754380" y="123063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userDrawn="1"/>
        </p:nvSpPr>
        <p:spPr>
          <a:xfrm>
            <a:off x="2964180" y="1230630"/>
            <a:ext cx="1005840" cy="1005840"/>
          </a:xfrm>
          <a:prstGeom prst="ellipse">
            <a:avLst/>
          </a:prstGeom>
          <a:ln>
            <a:solidFill>
              <a:schemeClr val="tx1">
                <a:lumMod val="10000"/>
                <a:lumOff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Oval 6"/>
          <p:cNvSpPr/>
          <p:nvPr userDrawn="1"/>
        </p:nvSpPr>
        <p:spPr>
          <a:xfrm>
            <a:off x="5173980" y="1230630"/>
            <a:ext cx="1005840" cy="1005840"/>
          </a:xfrm>
          <a:prstGeom prst="ellipse">
            <a:avLst/>
          </a:prstGeom>
          <a:ln>
            <a:solidFill>
              <a:schemeClr val="tx1">
                <a:lumMod val="10000"/>
                <a:lumOff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8" name="Oval 7"/>
          <p:cNvSpPr/>
          <p:nvPr userDrawn="1"/>
        </p:nvSpPr>
        <p:spPr>
          <a:xfrm>
            <a:off x="7383780" y="1230630"/>
            <a:ext cx="1005840" cy="1005840"/>
          </a:xfrm>
          <a:prstGeom prst="ellipse">
            <a:avLst/>
          </a:prstGeom>
          <a:ln>
            <a:solidFill>
              <a:schemeClr val="tx1">
                <a:lumMod val="10000"/>
                <a:lumOff val="9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9" name="Text Placeholder 20"/>
          <p:cNvSpPr>
            <a:spLocks noGrp="1"/>
          </p:cNvSpPr>
          <p:nvPr>
            <p:ph type="body" sz="quarter" idx="11" hasCustomPrompt="1"/>
          </p:nvPr>
        </p:nvSpPr>
        <p:spPr>
          <a:xfrm>
            <a:off x="27487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0" name="Text Placeholder 20"/>
          <p:cNvSpPr>
            <a:spLocks noGrp="1"/>
          </p:cNvSpPr>
          <p:nvPr>
            <p:ph type="body" sz="quarter" idx="12" hasCustomPrompt="1"/>
          </p:nvPr>
        </p:nvSpPr>
        <p:spPr>
          <a:xfrm>
            <a:off x="25075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1" name="Text Placeholder 20"/>
          <p:cNvSpPr>
            <a:spLocks noGrp="1"/>
          </p:cNvSpPr>
          <p:nvPr>
            <p:ph type="body" sz="quarter" idx="13" hasCustomPrompt="1"/>
          </p:nvPr>
        </p:nvSpPr>
        <p:spPr>
          <a:xfrm>
            <a:off x="47173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2" name="Text Placeholder 20"/>
          <p:cNvSpPr>
            <a:spLocks noGrp="1"/>
          </p:cNvSpPr>
          <p:nvPr>
            <p:ph type="body" sz="quarter" idx="14" hasCustomPrompt="1"/>
          </p:nvPr>
        </p:nvSpPr>
        <p:spPr>
          <a:xfrm>
            <a:off x="69271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3" name="Text Placeholder 20"/>
          <p:cNvSpPr>
            <a:spLocks noGrp="1"/>
          </p:cNvSpPr>
          <p:nvPr>
            <p:ph type="body" sz="quarter" idx="15" hasCustomPrompt="1"/>
          </p:nvPr>
        </p:nvSpPr>
        <p:spPr>
          <a:xfrm>
            <a:off x="27487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4" name="Text Placeholder 20"/>
          <p:cNvSpPr>
            <a:spLocks noGrp="1"/>
          </p:cNvSpPr>
          <p:nvPr>
            <p:ph type="body" sz="quarter" idx="16" hasCustomPrompt="1"/>
          </p:nvPr>
        </p:nvSpPr>
        <p:spPr>
          <a:xfrm>
            <a:off x="25075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5" name="Text Placeholder 20"/>
          <p:cNvSpPr>
            <a:spLocks noGrp="1"/>
          </p:cNvSpPr>
          <p:nvPr>
            <p:ph type="body" sz="quarter" idx="17" hasCustomPrompt="1"/>
          </p:nvPr>
        </p:nvSpPr>
        <p:spPr>
          <a:xfrm>
            <a:off x="47173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6" name="Text Placeholder 20"/>
          <p:cNvSpPr>
            <a:spLocks noGrp="1"/>
          </p:cNvSpPr>
          <p:nvPr>
            <p:ph type="body" sz="quarter" idx="18" hasCustomPrompt="1"/>
          </p:nvPr>
        </p:nvSpPr>
        <p:spPr>
          <a:xfrm>
            <a:off x="69271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7" name="Picture Placeholder 33"/>
          <p:cNvSpPr>
            <a:spLocks noGrp="1"/>
          </p:cNvSpPr>
          <p:nvPr>
            <p:ph type="pic" sz="quarter" idx="23" hasCustomPrompt="1"/>
          </p:nvPr>
        </p:nvSpPr>
        <p:spPr>
          <a:xfrm>
            <a:off x="79705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18" name="Picture Placeholder 33"/>
          <p:cNvSpPr>
            <a:spLocks noGrp="1"/>
          </p:cNvSpPr>
          <p:nvPr>
            <p:ph type="pic" sz="quarter" idx="24" hasCustomPrompt="1"/>
          </p:nvPr>
        </p:nvSpPr>
        <p:spPr>
          <a:xfrm>
            <a:off x="30144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19" name="Picture Placeholder 33"/>
          <p:cNvSpPr>
            <a:spLocks noGrp="1"/>
          </p:cNvSpPr>
          <p:nvPr>
            <p:ph type="pic" sz="quarter" idx="25" hasCustomPrompt="1"/>
          </p:nvPr>
        </p:nvSpPr>
        <p:spPr>
          <a:xfrm>
            <a:off x="52242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20" name="Picture Placeholder 33"/>
          <p:cNvSpPr>
            <a:spLocks noGrp="1"/>
          </p:cNvSpPr>
          <p:nvPr>
            <p:ph type="pic" sz="quarter" idx="26" hasCustomPrompt="1"/>
          </p:nvPr>
        </p:nvSpPr>
        <p:spPr>
          <a:xfrm>
            <a:off x="74340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21"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633112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able Placeholder 4"/>
          <p:cNvSpPr>
            <a:spLocks noGrp="1"/>
          </p:cNvSpPr>
          <p:nvPr>
            <p:ph type="tbl" sz="quarter" idx="11" hasCustomPrompt="1"/>
          </p:nvPr>
        </p:nvSpPr>
        <p:spPr>
          <a:xfrm>
            <a:off x="914400" y="895350"/>
            <a:ext cx="7315200" cy="4514850"/>
          </a:xfrm>
          <a:prstGeom prst="rect">
            <a:avLst/>
          </a:prstGeom>
        </p:spPr>
        <p:txBody>
          <a:bodyPr anchor="ctr"/>
          <a:lstStyle>
            <a:lvl1pPr marL="0" indent="0" algn="ctr">
              <a:buNone/>
              <a:defRPr sz="2400"/>
            </a:lvl1pPr>
          </a:lstStyle>
          <a:p>
            <a:r>
              <a:rPr lang="en-US" dirty="0"/>
              <a:t>Table</a:t>
            </a:r>
          </a:p>
        </p:txBody>
      </p:sp>
      <p:sp>
        <p:nvSpPr>
          <p:cNvPr id="5" name="Text Placeholder 6"/>
          <p:cNvSpPr>
            <a:spLocks noGrp="1"/>
          </p:cNvSpPr>
          <p:nvPr>
            <p:ph type="body" sz="quarter" idx="12" hasCustomPrompt="1"/>
          </p:nvPr>
        </p:nvSpPr>
        <p:spPr>
          <a:xfrm>
            <a:off x="914400" y="5638800"/>
            <a:ext cx="7315200" cy="609600"/>
          </a:xfrm>
          <a:prstGeom prst="rect">
            <a:avLst/>
          </a:prstGeom>
        </p:spPr>
        <p:txBody>
          <a:bodyPr anchor="ctr"/>
          <a:lstStyle>
            <a:lvl1pPr marL="0" indent="0" algn="ctr">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Key Takeaway Statement</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4053837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6" cy="6857997"/>
          </a:xfrm>
          <a:prstGeom prst="rect">
            <a:avLst/>
          </a:prstGeom>
        </p:spPr>
      </p:pic>
      <p:sp>
        <p:nvSpPr>
          <p:cNvPr id="5" name="Title 1"/>
          <p:cNvSpPr>
            <a:spLocks noGrp="1"/>
          </p:cNvSpPr>
          <p:nvPr>
            <p:ph type="title"/>
          </p:nvPr>
        </p:nvSpPr>
        <p:spPr>
          <a:xfrm>
            <a:off x="0" y="2895600"/>
            <a:ext cx="9144792" cy="666750"/>
          </a:xfrm>
        </p:spPr>
        <p:txBody>
          <a:bodyPr/>
          <a:lstStyle/>
          <a:p>
            <a:r>
              <a:rPr lang="en-US"/>
              <a:t>Click to edit Master title style</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860021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6" cy="6857997"/>
          </a:xfrm>
          <a:prstGeom prst="rect">
            <a:avLst/>
          </a:prstGeom>
        </p:spPr>
      </p:pic>
      <p:sp>
        <p:nvSpPr>
          <p:cNvPr id="5" name="Title 1"/>
          <p:cNvSpPr>
            <a:spLocks noGrp="1"/>
          </p:cNvSpPr>
          <p:nvPr>
            <p:ph type="title"/>
          </p:nvPr>
        </p:nvSpPr>
        <p:spPr>
          <a:xfrm>
            <a:off x="0" y="2895600"/>
            <a:ext cx="9144792" cy="666750"/>
          </a:xfrm>
        </p:spPr>
        <p:txBody>
          <a:bodyPr/>
          <a:lstStyle/>
          <a:p>
            <a:r>
              <a:rPr lang="en-US"/>
              <a:t>Click to edit Master title style</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665910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6" cy="6857997"/>
          </a:xfrm>
          <a:prstGeom prst="rect">
            <a:avLst/>
          </a:prstGeom>
        </p:spPr>
      </p:pic>
      <p:sp>
        <p:nvSpPr>
          <p:cNvPr id="5" name="Title 1"/>
          <p:cNvSpPr>
            <a:spLocks noGrp="1"/>
          </p:cNvSpPr>
          <p:nvPr>
            <p:ph type="title"/>
          </p:nvPr>
        </p:nvSpPr>
        <p:spPr>
          <a:xfrm>
            <a:off x="0" y="2895600"/>
            <a:ext cx="9144792" cy="666750"/>
          </a:xfrm>
        </p:spPr>
        <p:txBody>
          <a:bodyPr/>
          <a:lstStyle/>
          <a:p>
            <a:r>
              <a:rPr lang="en-US"/>
              <a:t>Click to edit Master title style</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419129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906963"/>
          </a:xfrm>
          <a:prstGeom prst="rect">
            <a:avLst/>
          </a:prstGeom>
        </p:spPr>
        <p:txBody>
          <a:bodyPr lIns="0" tIns="0"/>
          <a:lstStyle>
            <a:lvl1pPr>
              <a:buSzPct val="80000"/>
              <a:defRPr sz="2400"/>
            </a:lvl1pPr>
            <a:lvl2pPr>
              <a:buSzPct val="80000"/>
              <a:defRPr sz="2000"/>
            </a:lvl2pPr>
            <a:lvl3pPr>
              <a:buSzPct val="80000"/>
              <a:defRPr sz="1800"/>
            </a:lvl3pPr>
            <a:lvl4pPr>
              <a:buSzPct val="80000"/>
              <a:defRPr sz="1600"/>
            </a:lvl4pPr>
            <a:lvl5pPr>
              <a:buSzPct val="8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7"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464509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3997" cy="6857997"/>
          </a:xfrm>
          <a:prstGeom prst="rect">
            <a:avLst/>
          </a:prstGeom>
        </p:spPr>
      </p:pic>
      <p:sp>
        <p:nvSpPr>
          <p:cNvPr id="10" name="Title 3"/>
          <p:cNvSpPr>
            <a:spLocks noGrp="1"/>
          </p:cNvSpPr>
          <p:nvPr>
            <p:ph type="title" hasCustomPrompt="1"/>
          </p:nvPr>
        </p:nvSpPr>
        <p:spPr>
          <a:xfrm>
            <a:off x="2819400" y="2892956"/>
            <a:ext cx="5715000" cy="1072088"/>
          </a:xfrm>
          <a:prstGeom prst="rect">
            <a:avLst/>
          </a:prstGeom>
        </p:spPr>
        <p:txBody>
          <a:bodyPr lIns="0" rIns="0" anchor="ctr">
            <a:normAutofit/>
          </a:bodyPr>
          <a:lstStyle>
            <a:lvl1pPr algn="l">
              <a:lnSpc>
                <a:spcPts val="4000"/>
              </a:lnSpc>
              <a:defRPr sz="4000" b="0" i="0" cap="all" baseline="0">
                <a:solidFill>
                  <a:schemeClr val="bg1"/>
                </a:solidFill>
                <a:latin typeface="+mn-lt"/>
              </a:defRPr>
            </a:lvl1pPr>
          </a:lstStyle>
          <a:p>
            <a:r>
              <a:rPr lang="en-US" dirty="0"/>
              <a:t>Presentation </a:t>
            </a:r>
            <a:br>
              <a:rPr lang="en-US" dirty="0"/>
            </a:br>
            <a:r>
              <a:rPr lang="en-US" dirty="0"/>
              <a:t>Title</a:t>
            </a:r>
          </a:p>
        </p:txBody>
      </p:sp>
    </p:spTree>
    <p:extLst>
      <p:ext uri="{BB962C8B-B14F-4D97-AF65-F5344CB8AC3E}">
        <p14:creationId xmlns:p14="http://schemas.microsoft.com/office/powerpoint/2010/main" val="2921684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906963"/>
          </a:xfrm>
          <a:prstGeom prst="rect">
            <a:avLst/>
          </a:prstGeom>
        </p:spPr>
        <p:txBody>
          <a:bodyPr lIns="0" tIns="0"/>
          <a:lstStyle>
            <a:lvl1pPr>
              <a:buSzPct val="80000"/>
              <a:defRPr sz="2400"/>
            </a:lvl1pPr>
            <a:lvl2pPr>
              <a:buSzPct val="80000"/>
              <a:defRPr sz="2000"/>
            </a:lvl2pPr>
            <a:lvl3pPr>
              <a:buSzPct val="80000"/>
              <a:defRPr sz="1800"/>
            </a:lvl3pPr>
            <a:lvl4pPr>
              <a:buSzPct val="80000"/>
              <a:defRPr sz="1600"/>
            </a:lvl4pPr>
            <a:lvl5pPr>
              <a:buSzPct val="8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7"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21547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5238"/>
            <a:ext cx="4040188" cy="639762"/>
          </a:xfrm>
          <a:prstGeom prst="rect">
            <a:avLst/>
          </a:prstGeom>
        </p:spPr>
        <p:txBody>
          <a:bodyPr l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05000"/>
            <a:ext cx="4040188" cy="3951288"/>
          </a:xfrm>
          <a:prstGeom prst="rect">
            <a:avLst/>
          </a:prstGeom>
        </p:spPr>
        <p:txBody>
          <a:bodyPr lIns="0" tIns="0"/>
          <a:lstStyle>
            <a:lvl1pPr>
              <a:buSzPct val="80000"/>
              <a:defRPr sz="2400"/>
            </a:lvl1pPr>
            <a:lvl2pPr>
              <a:buSzPct val="80000"/>
              <a:defRPr sz="2000"/>
            </a:lvl2pPr>
            <a:lvl3pPr>
              <a:buSzPct val="80000"/>
              <a:defRPr sz="1800"/>
            </a:lvl3pPr>
            <a:lvl4pPr>
              <a:buSzPct val="80000"/>
              <a:defRPr sz="1600"/>
            </a:lvl4pPr>
            <a:lvl5pPr>
              <a:buSzPct val="80000"/>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65238"/>
            <a:ext cx="4041775" cy="639762"/>
          </a:xfrm>
          <a:prstGeom prst="rect">
            <a:avLst/>
          </a:prstGeom>
        </p:spPr>
        <p:txBody>
          <a:bodyPr lIns="0" t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05000"/>
            <a:ext cx="4041775" cy="3951288"/>
          </a:xfrm>
          <a:prstGeom prst="rect">
            <a:avLst/>
          </a:prstGeom>
        </p:spPr>
        <p:txBody>
          <a:bodyPr lIns="0"/>
          <a:lstStyle>
            <a:lvl1pPr>
              <a:buSzPct val="80000"/>
              <a:defRPr sz="2400"/>
            </a:lvl1pPr>
            <a:lvl2pPr>
              <a:buSzPct val="80000"/>
              <a:defRPr sz="2000"/>
            </a:lvl2pPr>
            <a:lvl3pPr>
              <a:buSzPct val="80000"/>
              <a:defRPr sz="1800"/>
            </a:lvl3pPr>
            <a:lvl4pPr>
              <a:buSzPct val="80000"/>
              <a:defRPr sz="1600"/>
            </a:lvl4pPr>
            <a:lvl5pPr>
              <a:buSzPct val="8000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0" name="Slide Number Placeholder 4"/>
          <p:cNvSpPr>
            <a:spLocks noGrp="1"/>
          </p:cNvSpPr>
          <p:nvPr>
            <p:ph type="sldNum" sz="quarter" idx="10"/>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4107097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002952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14400"/>
            <a:ext cx="5111750" cy="5287963"/>
          </a:xfrm>
          <a:prstGeom prst="rect">
            <a:avLst/>
          </a:prstGeom>
        </p:spPr>
        <p:txBody>
          <a:bodyPr lIns="0" tIns="0"/>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914400"/>
            <a:ext cx="3008313" cy="5287963"/>
          </a:xfrm>
          <a:prstGeom prst="rect">
            <a:avLst/>
          </a:prstGeom>
        </p:spPr>
        <p:txBody>
          <a:bodyPr l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8"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602131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9906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7800"/>
            <a:ext cx="5486400" cy="804862"/>
          </a:xfrm>
          <a:prstGeom prst="rect">
            <a:avLst/>
          </a:prstGeom>
        </p:spPr>
        <p:txBody>
          <a:bodyPr lIns="0" t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8"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46488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4267200" y="2184876"/>
            <a:ext cx="3962400" cy="2862322"/>
          </a:xfrm>
          <a:prstGeom prst="rect">
            <a:avLst/>
          </a:prstGeom>
        </p:spPr>
        <p:txBody>
          <a:bodyPr lIns="0" tIns="0">
            <a:normAutofit/>
          </a:bodyPr>
          <a:lstStyle>
            <a:lvl1pPr marL="0" indent="0">
              <a:lnSpc>
                <a:spcPct val="100000"/>
              </a:lnSpc>
              <a:spcBef>
                <a:spcPts val="1800"/>
              </a:spcBef>
              <a:buSzPct val="80000"/>
              <a:buNone/>
              <a:defRPr sz="1800" b="1" baseline="0">
                <a:solidFill>
                  <a:schemeClr val="tx1">
                    <a:lumMod val="90000"/>
                    <a:lumOff val="10000"/>
                  </a:schemeClr>
                </a:solidFill>
              </a:defRPr>
            </a:lvl1pPr>
            <a:lvl2pPr>
              <a:buSzPct val="80000"/>
              <a:defRPr sz="1600">
                <a:solidFill>
                  <a:schemeClr val="tx1">
                    <a:lumMod val="90000"/>
                    <a:lumOff val="10000"/>
                  </a:schemeClr>
                </a:solidFill>
              </a:defRPr>
            </a:lvl2pPr>
            <a:lvl3pPr>
              <a:buSzPct val="80000"/>
              <a:defRPr sz="1400">
                <a:solidFill>
                  <a:schemeClr val="tx1">
                    <a:lumMod val="90000"/>
                    <a:lumOff val="10000"/>
                  </a:schemeClr>
                </a:solidFill>
              </a:defRPr>
            </a:lvl3pPr>
            <a:lvl4pPr>
              <a:buSzPct val="80000"/>
              <a:defRPr sz="1200">
                <a:solidFill>
                  <a:schemeClr val="tx1">
                    <a:lumMod val="90000"/>
                    <a:lumOff val="10000"/>
                  </a:schemeClr>
                </a:solidFill>
              </a:defRPr>
            </a:lvl4pPr>
            <a:lvl5pPr>
              <a:buSzPct val="80000"/>
              <a:defRPr sz="1200">
                <a:solidFill>
                  <a:schemeClr val="tx1">
                    <a:lumMod val="90000"/>
                    <a:lumOff val="10000"/>
                  </a:schemeClr>
                </a:solidFill>
              </a:defRPr>
            </a:lvl5pPr>
          </a:lstStyle>
          <a:p>
            <a:pPr lvl="0"/>
            <a:r>
              <a:rPr lang="en-US" dirty="0"/>
              <a:t>List 1</a:t>
            </a:r>
          </a:p>
          <a:p>
            <a:pPr lvl="0"/>
            <a:r>
              <a:rPr lang="en-US" dirty="0"/>
              <a:t>List 2</a:t>
            </a:r>
          </a:p>
          <a:p>
            <a:pPr lvl="0"/>
            <a:r>
              <a:rPr lang="en-US" dirty="0"/>
              <a:t>List 3</a:t>
            </a:r>
          </a:p>
          <a:p>
            <a:pPr lvl="0"/>
            <a:r>
              <a:rPr lang="en-US" dirty="0"/>
              <a:t>List 4</a:t>
            </a:r>
          </a:p>
          <a:p>
            <a:pPr lvl="0"/>
            <a:r>
              <a:rPr lang="en-US" dirty="0"/>
              <a:t>List 5</a:t>
            </a:r>
          </a:p>
          <a:p>
            <a:pPr lvl="0"/>
            <a:r>
              <a:rPr lang="en-US" dirty="0"/>
              <a:t>List 6</a:t>
            </a:r>
          </a:p>
        </p:txBody>
      </p:sp>
      <p:grpSp>
        <p:nvGrpSpPr>
          <p:cNvPr id="5" name="Group 4"/>
          <p:cNvGrpSpPr/>
          <p:nvPr userDrawn="1"/>
        </p:nvGrpSpPr>
        <p:grpSpPr>
          <a:xfrm>
            <a:off x="3966591" y="2340314"/>
            <a:ext cx="83820" cy="2551447"/>
            <a:chOff x="3789716" y="1547653"/>
            <a:chExt cx="76200" cy="2395697"/>
          </a:xfrm>
        </p:grpSpPr>
        <p:cxnSp>
          <p:nvCxnSpPr>
            <p:cNvPr id="6" name="Straight Connector 5"/>
            <p:cNvCxnSpPr/>
            <p:nvPr/>
          </p:nvCxnSpPr>
          <p:spPr>
            <a:xfrm>
              <a:off x="3824253" y="1581150"/>
              <a:ext cx="0" cy="2286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789716" y="1547653"/>
              <a:ext cx="76200" cy="2395697"/>
              <a:chOff x="3789716" y="1547653"/>
              <a:chExt cx="76200" cy="2395697"/>
            </a:xfrm>
          </p:grpSpPr>
          <p:sp>
            <p:nvSpPr>
              <p:cNvPr id="8" name="Oval 7"/>
              <p:cNvSpPr/>
              <p:nvPr/>
            </p:nvSpPr>
            <p:spPr>
              <a:xfrm>
                <a:off x="3789716" y="1547653"/>
                <a:ext cx="76200" cy="762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789716" y="2011552"/>
                <a:ext cx="76200" cy="7620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789716" y="2475451"/>
                <a:ext cx="76200" cy="7620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789716" y="2939350"/>
                <a:ext cx="76200" cy="76200"/>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89716" y="3403249"/>
                <a:ext cx="76200" cy="76200"/>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789716" y="3867150"/>
                <a:ext cx="76200" cy="76200"/>
              </a:xfrm>
              <a:prstGeom prst="ellipse">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4" name="Group 13"/>
          <p:cNvGrpSpPr/>
          <p:nvPr userDrawn="1"/>
        </p:nvGrpSpPr>
        <p:grpSpPr>
          <a:xfrm>
            <a:off x="604628" y="2152997"/>
            <a:ext cx="2926080" cy="2926080"/>
            <a:chOff x="604628" y="1271032"/>
            <a:chExt cx="2926080" cy="2926080"/>
          </a:xfrm>
        </p:grpSpPr>
        <p:sp>
          <p:nvSpPr>
            <p:cNvPr id="15" name="Oval 14"/>
            <p:cNvSpPr/>
            <p:nvPr/>
          </p:nvSpPr>
          <p:spPr>
            <a:xfrm>
              <a:off x="604628" y="1271032"/>
              <a:ext cx="2926080" cy="2926080"/>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userDrawn="1"/>
          </p:nvSpPr>
          <p:spPr>
            <a:xfrm>
              <a:off x="737632" y="1404036"/>
              <a:ext cx="2660073" cy="2660073"/>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Picture Placeholder 15"/>
          <p:cNvSpPr>
            <a:spLocks noGrp="1"/>
          </p:cNvSpPr>
          <p:nvPr>
            <p:ph type="pic" sz="quarter" idx="11"/>
          </p:nvPr>
        </p:nvSpPr>
        <p:spPr>
          <a:xfrm>
            <a:off x="737776" y="2286001"/>
            <a:ext cx="2659784" cy="2659785"/>
          </a:xfrm>
          <a:prstGeom prst="ellipse">
            <a:avLst/>
          </a:prstGeom>
        </p:spPr>
        <p:txBody>
          <a:bodyPr anchor="ctr"/>
          <a:lstStyle>
            <a:lvl1pPr marL="0" indent="0" algn="ctr">
              <a:buNone/>
              <a:defRPr sz="1600">
                <a:solidFill>
                  <a:schemeClr val="bg1">
                    <a:lumMod val="75000"/>
                  </a:schemeClr>
                </a:solidFill>
              </a:defRPr>
            </a:lvl1pPr>
          </a:lstStyle>
          <a:p>
            <a:endParaRPr lang="en-US" dirty="0"/>
          </a:p>
        </p:txBody>
      </p:sp>
      <p:sp>
        <p:nvSpPr>
          <p:cNvPr id="1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9"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020539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266700" y="2457450"/>
            <a:ext cx="1981200" cy="28194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Rectangle 4"/>
          <p:cNvSpPr/>
          <p:nvPr userDrawn="1"/>
        </p:nvSpPr>
        <p:spPr>
          <a:xfrm>
            <a:off x="2476500" y="2457450"/>
            <a:ext cx="1981200" cy="2819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6" name="Rectangle 5"/>
          <p:cNvSpPr/>
          <p:nvPr userDrawn="1"/>
        </p:nvSpPr>
        <p:spPr>
          <a:xfrm>
            <a:off x="4686300" y="2457450"/>
            <a:ext cx="1981200" cy="28194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Rectangle 6"/>
          <p:cNvSpPr/>
          <p:nvPr userDrawn="1"/>
        </p:nvSpPr>
        <p:spPr>
          <a:xfrm>
            <a:off x="6896100" y="2457450"/>
            <a:ext cx="1981200" cy="28194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8" name="Rectangle 7"/>
          <p:cNvSpPr/>
          <p:nvPr userDrawn="1"/>
        </p:nvSpPr>
        <p:spPr>
          <a:xfrm>
            <a:off x="381000" y="4819650"/>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590800" y="4819650"/>
            <a:ext cx="17526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4800600" y="4819650"/>
            <a:ext cx="17526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010400" y="4819650"/>
            <a:ext cx="1752600" cy="3048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Oval 11"/>
          <p:cNvSpPr/>
          <p:nvPr userDrawn="1"/>
        </p:nvSpPr>
        <p:spPr>
          <a:xfrm>
            <a:off x="800100" y="2000250"/>
            <a:ext cx="914400" cy="914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userDrawn="1"/>
        </p:nvSpPr>
        <p:spPr>
          <a:xfrm>
            <a:off x="3009900" y="2000250"/>
            <a:ext cx="914400" cy="9144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Oval 13"/>
          <p:cNvSpPr/>
          <p:nvPr userDrawn="1"/>
        </p:nvSpPr>
        <p:spPr>
          <a:xfrm>
            <a:off x="5219700" y="2000250"/>
            <a:ext cx="914400" cy="9144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5" name="Oval 14"/>
          <p:cNvSpPr/>
          <p:nvPr userDrawn="1"/>
        </p:nvSpPr>
        <p:spPr>
          <a:xfrm>
            <a:off x="7429500" y="2000250"/>
            <a:ext cx="914400" cy="914400"/>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6" name="Text Placeholder 20"/>
          <p:cNvSpPr>
            <a:spLocks noGrp="1"/>
          </p:cNvSpPr>
          <p:nvPr>
            <p:ph type="body" sz="quarter" idx="11" hasCustomPrompt="1"/>
          </p:nvPr>
        </p:nvSpPr>
        <p:spPr>
          <a:xfrm>
            <a:off x="362108" y="3143250"/>
            <a:ext cx="1744663" cy="304800"/>
          </a:xfrm>
          <a:prstGeom prst="rect">
            <a:avLst/>
          </a:prstGeom>
        </p:spPr>
        <p:txBody>
          <a:bodyPr anchor="ctr">
            <a:normAutofit/>
          </a:bodyPr>
          <a:lstStyle>
            <a:lvl1pPr marL="0" indent="0" algn="ctr">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20"/>
          <p:cNvSpPr>
            <a:spLocks noGrp="1"/>
          </p:cNvSpPr>
          <p:nvPr>
            <p:ph type="body" sz="quarter" idx="12" hasCustomPrompt="1"/>
          </p:nvPr>
        </p:nvSpPr>
        <p:spPr>
          <a:xfrm>
            <a:off x="2594768" y="3143250"/>
            <a:ext cx="1744663" cy="304800"/>
          </a:xfrm>
          <a:prstGeom prst="rect">
            <a:avLst/>
          </a:prstGeom>
        </p:spPr>
        <p:txBody>
          <a:bodyPr anchor="ctr">
            <a:normAutofit/>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8" name="Text Placeholder 20"/>
          <p:cNvSpPr>
            <a:spLocks noGrp="1"/>
          </p:cNvSpPr>
          <p:nvPr>
            <p:ph type="body" sz="quarter" idx="13" hasCustomPrompt="1"/>
          </p:nvPr>
        </p:nvSpPr>
        <p:spPr>
          <a:xfrm>
            <a:off x="4804568" y="3143250"/>
            <a:ext cx="1744663" cy="304800"/>
          </a:xfrm>
          <a:prstGeom prst="rect">
            <a:avLst/>
          </a:prstGeom>
        </p:spPr>
        <p:txBody>
          <a:bodyPr anchor="ctr">
            <a:normAutofit/>
          </a:bodyPr>
          <a:lstStyle>
            <a:lvl1pPr marL="0" indent="0" algn="ctr">
              <a:buNone/>
              <a:defRPr sz="18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9" name="Text Placeholder 20"/>
          <p:cNvSpPr>
            <a:spLocks noGrp="1"/>
          </p:cNvSpPr>
          <p:nvPr>
            <p:ph type="body" sz="quarter" idx="14" hasCustomPrompt="1"/>
          </p:nvPr>
        </p:nvSpPr>
        <p:spPr>
          <a:xfrm>
            <a:off x="7014368" y="3143250"/>
            <a:ext cx="1744663" cy="304800"/>
          </a:xfrm>
          <a:prstGeom prst="rect">
            <a:avLst/>
          </a:prstGeom>
        </p:spPr>
        <p:txBody>
          <a:bodyPr anchor="ctr">
            <a:normAutofit/>
          </a:bodyPr>
          <a:lstStyle>
            <a:lvl1pPr marL="0" indent="0" algn="ctr">
              <a:buNone/>
              <a:defRPr sz="18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20" name="Text Placeholder 20"/>
          <p:cNvSpPr>
            <a:spLocks noGrp="1"/>
          </p:cNvSpPr>
          <p:nvPr>
            <p:ph type="body" sz="quarter" idx="15" hasCustomPrompt="1"/>
          </p:nvPr>
        </p:nvSpPr>
        <p:spPr>
          <a:xfrm>
            <a:off x="36210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1" name="Text Placeholder 20"/>
          <p:cNvSpPr>
            <a:spLocks noGrp="1"/>
          </p:cNvSpPr>
          <p:nvPr>
            <p:ph type="body" sz="quarter" idx="16" hasCustomPrompt="1"/>
          </p:nvPr>
        </p:nvSpPr>
        <p:spPr>
          <a:xfrm>
            <a:off x="25947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2" name="Text Placeholder 20"/>
          <p:cNvSpPr>
            <a:spLocks noGrp="1"/>
          </p:cNvSpPr>
          <p:nvPr>
            <p:ph type="body" sz="quarter" idx="17" hasCustomPrompt="1"/>
          </p:nvPr>
        </p:nvSpPr>
        <p:spPr>
          <a:xfrm>
            <a:off x="48045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3" name="Text Placeholder 20"/>
          <p:cNvSpPr>
            <a:spLocks noGrp="1"/>
          </p:cNvSpPr>
          <p:nvPr>
            <p:ph type="body" sz="quarter" idx="18" hasCustomPrompt="1"/>
          </p:nvPr>
        </p:nvSpPr>
        <p:spPr>
          <a:xfrm>
            <a:off x="70143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4" name="Text Placeholder 20"/>
          <p:cNvSpPr>
            <a:spLocks noGrp="1"/>
          </p:cNvSpPr>
          <p:nvPr>
            <p:ph type="body" sz="quarter" idx="19" hasCustomPrompt="1"/>
          </p:nvPr>
        </p:nvSpPr>
        <p:spPr>
          <a:xfrm>
            <a:off x="36607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5" name="Text Placeholder 20"/>
          <p:cNvSpPr>
            <a:spLocks noGrp="1"/>
          </p:cNvSpPr>
          <p:nvPr>
            <p:ph type="body" sz="quarter" idx="20" hasCustomPrompt="1"/>
          </p:nvPr>
        </p:nvSpPr>
        <p:spPr>
          <a:xfrm>
            <a:off x="25987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6" name="Text Placeholder 20"/>
          <p:cNvSpPr>
            <a:spLocks noGrp="1"/>
          </p:cNvSpPr>
          <p:nvPr>
            <p:ph type="body" sz="quarter" idx="21" hasCustomPrompt="1"/>
          </p:nvPr>
        </p:nvSpPr>
        <p:spPr>
          <a:xfrm>
            <a:off x="48085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7" name="Text Placeholder 20"/>
          <p:cNvSpPr>
            <a:spLocks noGrp="1"/>
          </p:cNvSpPr>
          <p:nvPr>
            <p:ph type="body" sz="quarter" idx="22" hasCustomPrompt="1"/>
          </p:nvPr>
        </p:nvSpPr>
        <p:spPr>
          <a:xfrm>
            <a:off x="70183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8" name="Picture Placeholder 33"/>
          <p:cNvSpPr>
            <a:spLocks noGrp="1"/>
          </p:cNvSpPr>
          <p:nvPr>
            <p:ph type="pic" sz="quarter" idx="23" hasCustomPrompt="1"/>
          </p:nvPr>
        </p:nvSpPr>
        <p:spPr>
          <a:xfrm>
            <a:off x="83820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29" name="Picture Placeholder 33"/>
          <p:cNvSpPr>
            <a:spLocks noGrp="1"/>
          </p:cNvSpPr>
          <p:nvPr>
            <p:ph type="pic" sz="quarter" idx="24" hasCustomPrompt="1"/>
          </p:nvPr>
        </p:nvSpPr>
        <p:spPr>
          <a:xfrm>
            <a:off x="30556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30" name="Picture Placeholder 33"/>
          <p:cNvSpPr>
            <a:spLocks noGrp="1"/>
          </p:cNvSpPr>
          <p:nvPr>
            <p:ph type="pic" sz="quarter" idx="25" hasCustomPrompt="1"/>
          </p:nvPr>
        </p:nvSpPr>
        <p:spPr>
          <a:xfrm>
            <a:off x="52654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31" name="Picture Placeholder 33"/>
          <p:cNvSpPr>
            <a:spLocks noGrp="1"/>
          </p:cNvSpPr>
          <p:nvPr>
            <p:ph type="pic" sz="quarter" idx="26" hasCustomPrompt="1"/>
          </p:nvPr>
        </p:nvSpPr>
        <p:spPr>
          <a:xfrm>
            <a:off x="74752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32"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33"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732040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p:cNvSpPr/>
          <p:nvPr userDrawn="1"/>
        </p:nvSpPr>
        <p:spPr>
          <a:xfrm>
            <a:off x="406275" y="1962379"/>
            <a:ext cx="2636977" cy="375262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7" name="Rectangle 6"/>
          <p:cNvSpPr/>
          <p:nvPr userDrawn="1"/>
        </p:nvSpPr>
        <p:spPr>
          <a:xfrm>
            <a:off x="3224609" y="1962379"/>
            <a:ext cx="2636977" cy="3752621"/>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8" name="Rectangle 7"/>
          <p:cNvSpPr/>
          <p:nvPr userDrawn="1"/>
        </p:nvSpPr>
        <p:spPr>
          <a:xfrm>
            <a:off x="6049823" y="1950835"/>
            <a:ext cx="2636977" cy="375262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5" name="Oval 4"/>
          <p:cNvSpPr/>
          <p:nvPr userDrawn="1"/>
        </p:nvSpPr>
        <p:spPr>
          <a:xfrm>
            <a:off x="1116230" y="1369200"/>
            <a:ext cx="1217066" cy="121706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6" name="Picture Placeholder 33"/>
          <p:cNvSpPr>
            <a:spLocks noGrp="1"/>
          </p:cNvSpPr>
          <p:nvPr>
            <p:ph type="pic" sz="quarter" idx="23" hasCustomPrompt="1"/>
          </p:nvPr>
        </p:nvSpPr>
        <p:spPr>
          <a:xfrm>
            <a:off x="1177083" y="1426243"/>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11" name="Rectangle 10"/>
          <p:cNvSpPr/>
          <p:nvPr userDrawn="1"/>
        </p:nvSpPr>
        <p:spPr>
          <a:xfrm>
            <a:off x="6307988" y="5080257"/>
            <a:ext cx="2120646" cy="36880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2" name="Oval 11"/>
          <p:cNvSpPr/>
          <p:nvPr userDrawn="1"/>
        </p:nvSpPr>
        <p:spPr>
          <a:xfrm>
            <a:off x="3934564" y="1369200"/>
            <a:ext cx="1217066" cy="1217066"/>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13" name="Oval 12"/>
          <p:cNvSpPr/>
          <p:nvPr userDrawn="1"/>
        </p:nvSpPr>
        <p:spPr>
          <a:xfrm>
            <a:off x="6759778" y="1357656"/>
            <a:ext cx="1217066" cy="1217066"/>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16" name="Text Placeholder 20"/>
          <p:cNvSpPr>
            <a:spLocks noGrp="1"/>
          </p:cNvSpPr>
          <p:nvPr>
            <p:ph type="body" sz="quarter" idx="13" hasCustomPrompt="1"/>
          </p:nvPr>
        </p:nvSpPr>
        <p:spPr>
          <a:xfrm>
            <a:off x="6312789" y="2712802"/>
            <a:ext cx="2111042" cy="368808"/>
          </a:xfrm>
          <a:prstGeom prst="rect">
            <a:avLst/>
          </a:prstGeom>
        </p:spPr>
        <p:txBody>
          <a:bodyPr anchor="ctr">
            <a:normAutofit/>
          </a:bodyPr>
          <a:lstStyle>
            <a:lvl1pPr marL="0" indent="0" algn="ctr">
              <a:buNone/>
              <a:defRPr sz="24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9" name="Text Placeholder 20"/>
          <p:cNvSpPr>
            <a:spLocks noGrp="1"/>
          </p:cNvSpPr>
          <p:nvPr>
            <p:ph type="body" sz="quarter" idx="17" hasCustomPrompt="1"/>
          </p:nvPr>
        </p:nvSpPr>
        <p:spPr>
          <a:xfrm>
            <a:off x="6312789"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2" name="Text Placeholder 20"/>
          <p:cNvSpPr>
            <a:spLocks noGrp="1"/>
          </p:cNvSpPr>
          <p:nvPr>
            <p:ph type="body" sz="quarter" idx="21" hasCustomPrompt="1"/>
          </p:nvPr>
        </p:nvSpPr>
        <p:spPr>
          <a:xfrm>
            <a:off x="6400800"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3" name="Picture Placeholder 33"/>
          <p:cNvSpPr>
            <a:spLocks noGrp="1"/>
          </p:cNvSpPr>
          <p:nvPr>
            <p:ph type="pic" sz="quarter" idx="24" hasCustomPrompt="1"/>
          </p:nvPr>
        </p:nvSpPr>
        <p:spPr>
          <a:xfrm>
            <a:off x="3995417" y="1426243"/>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24" name="Picture Placeholder 33"/>
          <p:cNvSpPr>
            <a:spLocks noGrp="1"/>
          </p:cNvSpPr>
          <p:nvPr>
            <p:ph type="pic" sz="quarter" idx="25" hasCustomPrompt="1"/>
          </p:nvPr>
        </p:nvSpPr>
        <p:spPr>
          <a:xfrm>
            <a:off x="6820631" y="1414699"/>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25" name="Rectangle 24"/>
          <p:cNvSpPr/>
          <p:nvPr userDrawn="1"/>
        </p:nvSpPr>
        <p:spPr>
          <a:xfrm>
            <a:off x="3482775" y="5080257"/>
            <a:ext cx="2120646" cy="368808"/>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26" name="Text Placeholder 20"/>
          <p:cNvSpPr>
            <a:spLocks noGrp="1"/>
          </p:cNvSpPr>
          <p:nvPr>
            <p:ph type="body" sz="quarter" idx="26" hasCustomPrompt="1"/>
          </p:nvPr>
        </p:nvSpPr>
        <p:spPr>
          <a:xfrm>
            <a:off x="3487576" y="2712802"/>
            <a:ext cx="2111042" cy="368808"/>
          </a:xfrm>
          <a:prstGeom prst="rect">
            <a:avLst/>
          </a:prstGeom>
        </p:spPr>
        <p:txBody>
          <a:bodyPr anchor="ctr">
            <a:normAutofit/>
          </a:bodyPr>
          <a:lstStyle>
            <a:lvl1pPr marL="0" indent="0" algn="ctr">
              <a:buNone/>
              <a:defRPr sz="24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27" name="Text Placeholder 20"/>
          <p:cNvSpPr>
            <a:spLocks noGrp="1"/>
          </p:cNvSpPr>
          <p:nvPr>
            <p:ph type="body" sz="quarter" idx="27" hasCustomPrompt="1"/>
          </p:nvPr>
        </p:nvSpPr>
        <p:spPr>
          <a:xfrm>
            <a:off x="3487576"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8" name="Text Placeholder 20"/>
          <p:cNvSpPr>
            <a:spLocks noGrp="1"/>
          </p:cNvSpPr>
          <p:nvPr>
            <p:ph type="body" sz="quarter" idx="28" hasCustomPrompt="1"/>
          </p:nvPr>
        </p:nvSpPr>
        <p:spPr>
          <a:xfrm>
            <a:off x="3575587"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9" name="Rectangle 28"/>
          <p:cNvSpPr/>
          <p:nvPr userDrawn="1"/>
        </p:nvSpPr>
        <p:spPr>
          <a:xfrm>
            <a:off x="664441" y="5080257"/>
            <a:ext cx="2120646" cy="368808"/>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30" name="Text Placeholder 20"/>
          <p:cNvSpPr>
            <a:spLocks noGrp="1"/>
          </p:cNvSpPr>
          <p:nvPr>
            <p:ph type="body" sz="quarter" idx="29" hasCustomPrompt="1"/>
          </p:nvPr>
        </p:nvSpPr>
        <p:spPr>
          <a:xfrm>
            <a:off x="669242" y="2712802"/>
            <a:ext cx="2111042" cy="368808"/>
          </a:xfrm>
          <a:prstGeom prst="rect">
            <a:avLst/>
          </a:prstGeom>
        </p:spPr>
        <p:txBody>
          <a:bodyPr anchor="ctr">
            <a:normAutofit/>
          </a:bodyPr>
          <a:lstStyle>
            <a:lvl1pPr marL="0" indent="0" algn="ctr">
              <a:buNone/>
              <a:defRPr sz="24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1" name="Text Placeholder 20"/>
          <p:cNvSpPr>
            <a:spLocks noGrp="1"/>
          </p:cNvSpPr>
          <p:nvPr>
            <p:ph type="body" sz="quarter" idx="30" hasCustomPrompt="1"/>
          </p:nvPr>
        </p:nvSpPr>
        <p:spPr>
          <a:xfrm>
            <a:off x="669242"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32" name="Text Placeholder 20"/>
          <p:cNvSpPr>
            <a:spLocks noGrp="1"/>
          </p:cNvSpPr>
          <p:nvPr>
            <p:ph type="body" sz="quarter" idx="31" hasCustomPrompt="1"/>
          </p:nvPr>
        </p:nvSpPr>
        <p:spPr>
          <a:xfrm>
            <a:off x="757253"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3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35"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036829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Oval 3"/>
          <p:cNvSpPr/>
          <p:nvPr userDrawn="1"/>
        </p:nvSpPr>
        <p:spPr>
          <a:xfrm>
            <a:off x="304800" y="1752600"/>
            <a:ext cx="3472434" cy="347243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11" hasCustomPrompt="1"/>
          </p:nvPr>
        </p:nvSpPr>
        <p:spPr>
          <a:xfrm>
            <a:off x="4038600" y="2667000"/>
            <a:ext cx="4800600" cy="304800"/>
          </a:xfrm>
          <a:prstGeom prst="rect">
            <a:avLst/>
          </a:prstGeom>
        </p:spPr>
        <p:txBody>
          <a:bodyPr anchor="ctr">
            <a:noAutofit/>
          </a:bodyPr>
          <a:lstStyle>
            <a:lvl1pPr marL="0" indent="0" algn="l">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6" name="Text Placeholder 20"/>
          <p:cNvSpPr>
            <a:spLocks noGrp="1"/>
          </p:cNvSpPr>
          <p:nvPr>
            <p:ph type="body" sz="quarter" idx="15" hasCustomPrompt="1"/>
          </p:nvPr>
        </p:nvSpPr>
        <p:spPr>
          <a:xfrm>
            <a:off x="4038600" y="3048000"/>
            <a:ext cx="4800600" cy="1489188"/>
          </a:xfrm>
          <a:prstGeom prst="rect">
            <a:avLst/>
          </a:prstGeom>
        </p:spPr>
        <p:txBody>
          <a:bodyPr anchor="t">
            <a:normAutofit/>
          </a:bodyPr>
          <a:lstStyle>
            <a:lvl1pPr marL="0" indent="0" algn="l">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7" name="Picture Placeholder 33"/>
          <p:cNvSpPr>
            <a:spLocks noGrp="1"/>
          </p:cNvSpPr>
          <p:nvPr>
            <p:ph type="pic" sz="quarter" idx="23" hasCustomPrompt="1"/>
          </p:nvPr>
        </p:nvSpPr>
        <p:spPr>
          <a:xfrm>
            <a:off x="470801" y="1922411"/>
            <a:ext cx="3125192" cy="3125192"/>
          </a:xfrm>
          <a:prstGeom prst="ellipse">
            <a:avLst/>
          </a:prstGeom>
        </p:spPr>
        <p:txBody>
          <a:bodyPr wrap="none" anchor="ctr"/>
          <a:lstStyle>
            <a:lvl1pPr marL="0" indent="0" algn="ctr">
              <a:buNone/>
              <a:defRPr sz="2000">
                <a:solidFill>
                  <a:schemeClr val="bg1">
                    <a:lumMod val="75000"/>
                  </a:schemeClr>
                </a:solidFill>
              </a:defRPr>
            </a:lvl1pPr>
          </a:lstStyle>
          <a:p>
            <a:r>
              <a:rPr lang="en-US" dirty="0"/>
              <a:t>Icon Picture</a:t>
            </a:r>
          </a:p>
        </p:txBody>
      </p:sp>
      <p:sp>
        <p:nvSpPr>
          <p:cNvPr id="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9"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409374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5238"/>
            <a:ext cx="4040188" cy="639762"/>
          </a:xfrm>
          <a:prstGeom prst="rect">
            <a:avLst/>
          </a:prstGeom>
        </p:spPr>
        <p:txBody>
          <a:bodyPr l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05000"/>
            <a:ext cx="4040188" cy="3951288"/>
          </a:xfrm>
          <a:prstGeom prst="rect">
            <a:avLst/>
          </a:prstGeom>
        </p:spPr>
        <p:txBody>
          <a:bodyPr lIns="0" tIns="0"/>
          <a:lstStyle>
            <a:lvl1pPr>
              <a:buSzPct val="80000"/>
              <a:defRPr sz="2400"/>
            </a:lvl1pPr>
            <a:lvl2pPr>
              <a:buSzPct val="80000"/>
              <a:defRPr sz="2000"/>
            </a:lvl2pPr>
            <a:lvl3pPr>
              <a:buSzPct val="80000"/>
              <a:defRPr sz="1800"/>
            </a:lvl3pPr>
            <a:lvl4pPr>
              <a:buSzPct val="80000"/>
              <a:defRPr sz="1600"/>
            </a:lvl4pPr>
            <a:lvl5pPr>
              <a:buSzPct val="80000"/>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65238"/>
            <a:ext cx="4041775" cy="639762"/>
          </a:xfrm>
          <a:prstGeom prst="rect">
            <a:avLst/>
          </a:prstGeom>
        </p:spPr>
        <p:txBody>
          <a:bodyPr lIns="0" t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05000"/>
            <a:ext cx="4041775" cy="3951288"/>
          </a:xfrm>
          <a:prstGeom prst="rect">
            <a:avLst/>
          </a:prstGeom>
        </p:spPr>
        <p:txBody>
          <a:bodyPr lIns="0"/>
          <a:lstStyle>
            <a:lvl1pPr>
              <a:buSzPct val="80000"/>
              <a:defRPr sz="2400"/>
            </a:lvl1pPr>
            <a:lvl2pPr>
              <a:buSzPct val="80000"/>
              <a:defRPr sz="2000"/>
            </a:lvl2pPr>
            <a:lvl3pPr>
              <a:buSzPct val="80000"/>
              <a:defRPr sz="1800"/>
            </a:lvl3pPr>
            <a:lvl4pPr>
              <a:buSzPct val="80000"/>
              <a:defRPr sz="1600"/>
            </a:lvl4pPr>
            <a:lvl5pPr>
              <a:buSzPct val="8000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0" name="Slide Number Placeholder 4"/>
          <p:cNvSpPr>
            <a:spLocks noGrp="1"/>
          </p:cNvSpPr>
          <p:nvPr>
            <p:ph type="sldNum" sz="quarter" idx="10"/>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42420072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val 3"/>
          <p:cNvSpPr/>
          <p:nvPr userDrawn="1"/>
        </p:nvSpPr>
        <p:spPr>
          <a:xfrm>
            <a:off x="2595007" y="1600200"/>
            <a:ext cx="3819677" cy="3819677"/>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11" hasCustomPrompt="1"/>
          </p:nvPr>
        </p:nvSpPr>
        <p:spPr>
          <a:xfrm>
            <a:off x="533400" y="2286000"/>
            <a:ext cx="1828800" cy="304800"/>
          </a:xfrm>
          <a:prstGeom prst="rect">
            <a:avLst/>
          </a:prstGeom>
        </p:spPr>
        <p:txBody>
          <a:bodyPr anchor="ctr">
            <a:noAutofit/>
          </a:bodyPr>
          <a:lstStyle>
            <a:lvl1pPr marL="0" indent="0" algn="l">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6" name="Text Placeholder 20"/>
          <p:cNvSpPr>
            <a:spLocks noGrp="1"/>
          </p:cNvSpPr>
          <p:nvPr>
            <p:ph type="body" sz="quarter" idx="15" hasCustomPrompt="1"/>
          </p:nvPr>
        </p:nvSpPr>
        <p:spPr>
          <a:xfrm>
            <a:off x="533400" y="2743200"/>
            <a:ext cx="1828800" cy="1981200"/>
          </a:xfrm>
          <a:prstGeom prst="rect">
            <a:avLst/>
          </a:prstGeom>
        </p:spPr>
        <p:txBody>
          <a:bodyPr anchor="t">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7" name="Picture Placeholder 33"/>
          <p:cNvSpPr>
            <a:spLocks noGrp="1"/>
          </p:cNvSpPr>
          <p:nvPr>
            <p:ph type="pic" sz="quarter" idx="23" hasCustomPrompt="1"/>
          </p:nvPr>
        </p:nvSpPr>
        <p:spPr>
          <a:xfrm>
            <a:off x="2778370" y="1791183"/>
            <a:ext cx="3437711" cy="3437711"/>
          </a:xfrm>
          <a:prstGeom prst="ellipse">
            <a:avLst/>
          </a:prstGeom>
        </p:spPr>
        <p:txBody>
          <a:bodyPr wrap="none" anchor="ctr"/>
          <a:lstStyle>
            <a:lvl1pPr marL="0" indent="0" algn="ctr">
              <a:buNone/>
              <a:defRPr sz="1800">
                <a:solidFill>
                  <a:schemeClr val="bg1">
                    <a:lumMod val="75000"/>
                  </a:schemeClr>
                </a:solidFill>
              </a:defRPr>
            </a:lvl1pPr>
          </a:lstStyle>
          <a:p>
            <a:r>
              <a:rPr lang="en-US" dirty="0"/>
              <a:t>Icon Picture</a:t>
            </a:r>
          </a:p>
        </p:txBody>
      </p:sp>
      <p:sp>
        <p:nvSpPr>
          <p:cNvPr id="8" name="Text Placeholder 20"/>
          <p:cNvSpPr>
            <a:spLocks noGrp="1"/>
          </p:cNvSpPr>
          <p:nvPr>
            <p:ph type="body" sz="quarter" idx="24" hasCustomPrompt="1"/>
          </p:nvPr>
        </p:nvSpPr>
        <p:spPr>
          <a:xfrm>
            <a:off x="6705600" y="2286000"/>
            <a:ext cx="1828800" cy="304800"/>
          </a:xfrm>
          <a:prstGeom prst="rect">
            <a:avLst/>
          </a:prstGeom>
        </p:spPr>
        <p:txBody>
          <a:bodyPr anchor="ctr">
            <a:noAutofit/>
          </a:bodyPr>
          <a:lstStyle>
            <a:lvl1pPr marL="0" indent="0" algn="l">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9" name="Text Placeholder 20"/>
          <p:cNvSpPr>
            <a:spLocks noGrp="1"/>
          </p:cNvSpPr>
          <p:nvPr>
            <p:ph type="body" sz="quarter" idx="25" hasCustomPrompt="1"/>
          </p:nvPr>
        </p:nvSpPr>
        <p:spPr>
          <a:xfrm>
            <a:off x="6705600" y="2743200"/>
            <a:ext cx="1828800" cy="1981200"/>
          </a:xfrm>
          <a:prstGeom prst="rect">
            <a:avLst/>
          </a:prstGeom>
        </p:spPr>
        <p:txBody>
          <a:bodyPr anchor="t">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0"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2"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222830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Picture Placeholder 5"/>
          <p:cNvSpPr>
            <a:spLocks noGrp="1"/>
          </p:cNvSpPr>
          <p:nvPr>
            <p:ph type="pic" sz="quarter" idx="16"/>
          </p:nvPr>
        </p:nvSpPr>
        <p:spPr>
          <a:xfrm>
            <a:off x="609600" y="1760220"/>
            <a:ext cx="3688080" cy="3268980"/>
          </a:xfrm>
          <a:prstGeom prst="rect">
            <a:avLst/>
          </a:prstGeom>
        </p:spPr>
        <p:txBody>
          <a:bodyPr anchor="ctr"/>
          <a:lstStyle>
            <a:lvl1pPr marL="0" indent="0" algn="ctr">
              <a:buNone/>
              <a:defRPr sz="2000">
                <a:solidFill>
                  <a:schemeClr val="bg1">
                    <a:lumMod val="75000"/>
                  </a:schemeClr>
                </a:solidFill>
              </a:defRPr>
            </a:lvl1pPr>
          </a:lstStyle>
          <a:p>
            <a:endParaRPr lang="en-US" dirty="0"/>
          </a:p>
        </p:txBody>
      </p:sp>
      <p:sp>
        <p:nvSpPr>
          <p:cNvPr id="9" name="Rectangle 8"/>
          <p:cNvSpPr/>
          <p:nvPr userDrawn="1"/>
        </p:nvSpPr>
        <p:spPr>
          <a:xfrm>
            <a:off x="609600" y="4572000"/>
            <a:ext cx="3688080"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
        <p:nvSpPr>
          <p:cNvPr id="10" name="Text Placeholder 20"/>
          <p:cNvSpPr>
            <a:spLocks noGrp="1"/>
          </p:cNvSpPr>
          <p:nvPr>
            <p:ph type="body" sz="quarter" idx="11" hasCustomPrompt="1"/>
          </p:nvPr>
        </p:nvSpPr>
        <p:spPr>
          <a:xfrm>
            <a:off x="609600" y="4572000"/>
            <a:ext cx="3688080" cy="457200"/>
          </a:xfrm>
          <a:prstGeom prst="rect">
            <a:avLst/>
          </a:prstGeom>
        </p:spPr>
        <p:txBody>
          <a:bodyPr anchor="ctr">
            <a:no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11" name="Picture Placeholder 5"/>
          <p:cNvSpPr>
            <a:spLocks noGrp="1"/>
          </p:cNvSpPr>
          <p:nvPr>
            <p:ph type="pic" sz="quarter" idx="17"/>
          </p:nvPr>
        </p:nvSpPr>
        <p:spPr>
          <a:xfrm>
            <a:off x="4556760" y="1760220"/>
            <a:ext cx="3688080" cy="3268980"/>
          </a:xfrm>
          <a:prstGeom prst="rect">
            <a:avLst/>
          </a:prstGeom>
        </p:spPr>
        <p:txBody>
          <a:bodyPr anchor="ctr"/>
          <a:lstStyle>
            <a:lvl1pPr marL="0" indent="0" algn="ctr">
              <a:buNone/>
              <a:defRPr sz="2000">
                <a:solidFill>
                  <a:schemeClr val="bg1">
                    <a:lumMod val="75000"/>
                  </a:schemeClr>
                </a:solidFill>
              </a:defRPr>
            </a:lvl1pPr>
          </a:lstStyle>
          <a:p>
            <a:endParaRPr lang="en-US" dirty="0"/>
          </a:p>
        </p:txBody>
      </p:sp>
      <p:sp>
        <p:nvSpPr>
          <p:cNvPr id="12" name="Rectangle 11"/>
          <p:cNvSpPr/>
          <p:nvPr userDrawn="1"/>
        </p:nvSpPr>
        <p:spPr>
          <a:xfrm>
            <a:off x="4556760" y="4572000"/>
            <a:ext cx="3688080" cy="457200"/>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
        <p:nvSpPr>
          <p:cNvPr id="13" name="Text Placeholder 20"/>
          <p:cNvSpPr>
            <a:spLocks noGrp="1"/>
          </p:cNvSpPr>
          <p:nvPr>
            <p:ph type="body" sz="quarter" idx="18" hasCustomPrompt="1"/>
          </p:nvPr>
        </p:nvSpPr>
        <p:spPr>
          <a:xfrm>
            <a:off x="4556760" y="4572000"/>
            <a:ext cx="3688080" cy="457200"/>
          </a:xfrm>
          <a:prstGeom prst="rect">
            <a:avLst/>
          </a:prstGeom>
        </p:spPr>
        <p:txBody>
          <a:bodyPr anchor="ctr">
            <a:no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1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315595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Oval 3"/>
          <p:cNvSpPr/>
          <p:nvPr userDrawn="1"/>
        </p:nvSpPr>
        <p:spPr>
          <a:xfrm>
            <a:off x="5181600" y="1717425"/>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35" hasCustomPrompt="1"/>
          </p:nvPr>
        </p:nvSpPr>
        <p:spPr>
          <a:xfrm>
            <a:off x="6377152" y="1901829"/>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6" name="Text Placeholder 20"/>
          <p:cNvSpPr>
            <a:spLocks noGrp="1"/>
          </p:cNvSpPr>
          <p:nvPr>
            <p:ph type="body" sz="quarter" idx="36" hasCustomPrompt="1"/>
          </p:nvPr>
        </p:nvSpPr>
        <p:spPr>
          <a:xfrm>
            <a:off x="6377152" y="3192780"/>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7" name="Picture Placeholder 33"/>
          <p:cNvSpPr>
            <a:spLocks noGrp="1"/>
          </p:cNvSpPr>
          <p:nvPr>
            <p:ph type="pic" sz="quarter" idx="37" hasCustomPrompt="1"/>
          </p:nvPr>
        </p:nvSpPr>
        <p:spPr>
          <a:xfrm>
            <a:off x="5236921" y="1772746"/>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8" name="Oval 7"/>
          <p:cNvSpPr/>
          <p:nvPr userDrawn="1"/>
        </p:nvSpPr>
        <p:spPr>
          <a:xfrm>
            <a:off x="5181600" y="3008376"/>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0"/>
          <p:cNvSpPr>
            <a:spLocks noGrp="1"/>
          </p:cNvSpPr>
          <p:nvPr>
            <p:ph type="body" sz="quarter" idx="38" hasCustomPrompt="1"/>
          </p:nvPr>
        </p:nvSpPr>
        <p:spPr>
          <a:xfrm>
            <a:off x="6377152" y="4488180"/>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0" name="Picture Placeholder 33"/>
          <p:cNvSpPr>
            <a:spLocks noGrp="1"/>
          </p:cNvSpPr>
          <p:nvPr>
            <p:ph type="pic" sz="quarter" idx="39" hasCustomPrompt="1"/>
          </p:nvPr>
        </p:nvSpPr>
        <p:spPr>
          <a:xfrm>
            <a:off x="5236921" y="3063697"/>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11" name="Oval 10"/>
          <p:cNvSpPr/>
          <p:nvPr userDrawn="1"/>
        </p:nvSpPr>
        <p:spPr>
          <a:xfrm>
            <a:off x="5181600" y="4303776"/>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33"/>
          <p:cNvSpPr>
            <a:spLocks noGrp="1"/>
          </p:cNvSpPr>
          <p:nvPr>
            <p:ph type="pic" sz="quarter" idx="40" hasCustomPrompt="1"/>
          </p:nvPr>
        </p:nvSpPr>
        <p:spPr>
          <a:xfrm>
            <a:off x="5236921" y="4359097"/>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13" name="Chart Placeholder 4"/>
          <p:cNvSpPr>
            <a:spLocks noGrp="1"/>
          </p:cNvSpPr>
          <p:nvPr>
            <p:ph type="chart" sz="quarter" idx="41" hasCustomPrompt="1"/>
          </p:nvPr>
        </p:nvSpPr>
        <p:spPr>
          <a:xfrm>
            <a:off x="381000" y="838200"/>
            <a:ext cx="4495800" cy="5486400"/>
          </a:xfrm>
          <a:prstGeom prst="rect">
            <a:avLst/>
          </a:prstGeom>
        </p:spPr>
        <p:txBody>
          <a:bodyPr anchor="ctr"/>
          <a:lstStyle>
            <a:lvl1pPr marL="0" indent="0" algn="ctr">
              <a:buNone/>
              <a:defRPr sz="2000"/>
            </a:lvl1pPr>
          </a:lstStyle>
          <a:p>
            <a:r>
              <a:rPr lang="en-US" dirty="0"/>
              <a:t>Chart/Graph</a:t>
            </a:r>
          </a:p>
        </p:txBody>
      </p:sp>
      <p:sp>
        <p:nvSpPr>
          <p:cNvPr id="1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779364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Oval 3"/>
          <p:cNvSpPr/>
          <p:nvPr userDrawn="1"/>
        </p:nvSpPr>
        <p:spPr>
          <a:xfrm>
            <a:off x="975360" y="201168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 Placeholder 20"/>
          <p:cNvSpPr>
            <a:spLocks noGrp="1"/>
          </p:cNvSpPr>
          <p:nvPr>
            <p:ph type="body" sz="quarter" idx="15" hasCustomPrompt="1"/>
          </p:nvPr>
        </p:nvSpPr>
        <p:spPr>
          <a:xfrm>
            <a:off x="2106930" y="2179320"/>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6" name="Text Placeholder 20"/>
          <p:cNvSpPr>
            <a:spLocks noGrp="1"/>
          </p:cNvSpPr>
          <p:nvPr>
            <p:ph type="body" sz="quarter" idx="16" hasCustomPrompt="1"/>
          </p:nvPr>
        </p:nvSpPr>
        <p:spPr>
          <a:xfrm>
            <a:off x="2106930" y="34702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7" name="Picture Placeholder 33"/>
          <p:cNvSpPr>
            <a:spLocks noGrp="1"/>
          </p:cNvSpPr>
          <p:nvPr>
            <p:ph type="pic" sz="quarter" idx="23" hasCustomPrompt="1"/>
          </p:nvPr>
        </p:nvSpPr>
        <p:spPr>
          <a:xfrm>
            <a:off x="1025652" y="2061972"/>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8" name="Oval 7"/>
          <p:cNvSpPr/>
          <p:nvPr userDrawn="1"/>
        </p:nvSpPr>
        <p:spPr>
          <a:xfrm>
            <a:off x="975360" y="33026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 Placeholder 20"/>
          <p:cNvSpPr>
            <a:spLocks noGrp="1"/>
          </p:cNvSpPr>
          <p:nvPr>
            <p:ph type="body" sz="quarter" idx="27" hasCustomPrompt="1"/>
          </p:nvPr>
        </p:nvSpPr>
        <p:spPr>
          <a:xfrm>
            <a:off x="2106930" y="47656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0" name="Picture Placeholder 33"/>
          <p:cNvSpPr>
            <a:spLocks noGrp="1"/>
          </p:cNvSpPr>
          <p:nvPr>
            <p:ph type="pic" sz="quarter" idx="31" hasCustomPrompt="1"/>
          </p:nvPr>
        </p:nvSpPr>
        <p:spPr>
          <a:xfrm>
            <a:off x="1025652" y="33529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11" name="Oval 10"/>
          <p:cNvSpPr/>
          <p:nvPr userDrawn="1"/>
        </p:nvSpPr>
        <p:spPr>
          <a:xfrm>
            <a:off x="975360" y="45980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Picture Placeholder 33"/>
          <p:cNvSpPr>
            <a:spLocks noGrp="1"/>
          </p:cNvSpPr>
          <p:nvPr>
            <p:ph type="pic" sz="quarter" idx="34" hasCustomPrompt="1"/>
          </p:nvPr>
        </p:nvSpPr>
        <p:spPr>
          <a:xfrm>
            <a:off x="1025652" y="46483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13" name="Oval 12"/>
          <p:cNvSpPr/>
          <p:nvPr userDrawn="1"/>
        </p:nvSpPr>
        <p:spPr>
          <a:xfrm>
            <a:off x="4674108" y="201168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20"/>
          <p:cNvSpPr>
            <a:spLocks noGrp="1"/>
          </p:cNvSpPr>
          <p:nvPr>
            <p:ph type="body" sz="quarter" idx="35" hasCustomPrompt="1"/>
          </p:nvPr>
        </p:nvSpPr>
        <p:spPr>
          <a:xfrm>
            <a:off x="5791200" y="2179320"/>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5" name="Text Placeholder 20"/>
          <p:cNvSpPr>
            <a:spLocks noGrp="1"/>
          </p:cNvSpPr>
          <p:nvPr>
            <p:ph type="body" sz="quarter" idx="36" hasCustomPrompt="1"/>
          </p:nvPr>
        </p:nvSpPr>
        <p:spPr>
          <a:xfrm>
            <a:off x="5791200" y="34702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6" name="Picture Placeholder 33"/>
          <p:cNvSpPr>
            <a:spLocks noGrp="1"/>
          </p:cNvSpPr>
          <p:nvPr>
            <p:ph type="pic" sz="quarter" idx="37" hasCustomPrompt="1"/>
          </p:nvPr>
        </p:nvSpPr>
        <p:spPr>
          <a:xfrm>
            <a:off x="4724400" y="2061972"/>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17" name="Oval 16"/>
          <p:cNvSpPr/>
          <p:nvPr userDrawn="1"/>
        </p:nvSpPr>
        <p:spPr>
          <a:xfrm>
            <a:off x="4674108" y="33026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0"/>
          <p:cNvSpPr>
            <a:spLocks noGrp="1"/>
          </p:cNvSpPr>
          <p:nvPr>
            <p:ph type="body" sz="quarter" idx="38" hasCustomPrompt="1"/>
          </p:nvPr>
        </p:nvSpPr>
        <p:spPr>
          <a:xfrm>
            <a:off x="5791200" y="47656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9" name="Picture Placeholder 33"/>
          <p:cNvSpPr>
            <a:spLocks noGrp="1"/>
          </p:cNvSpPr>
          <p:nvPr>
            <p:ph type="pic" sz="quarter" idx="39" hasCustomPrompt="1"/>
          </p:nvPr>
        </p:nvSpPr>
        <p:spPr>
          <a:xfrm>
            <a:off x="4724400" y="33529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20" name="Oval 19"/>
          <p:cNvSpPr/>
          <p:nvPr userDrawn="1"/>
        </p:nvSpPr>
        <p:spPr>
          <a:xfrm>
            <a:off x="4674108" y="45980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33"/>
          <p:cNvSpPr>
            <a:spLocks noGrp="1"/>
          </p:cNvSpPr>
          <p:nvPr>
            <p:ph type="pic" sz="quarter" idx="40" hasCustomPrompt="1"/>
          </p:nvPr>
        </p:nvSpPr>
        <p:spPr>
          <a:xfrm>
            <a:off x="4724400" y="46483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22" name="Text Placeholder 6"/>
          <p:cNvSpPr>
            <a:spLocks noGrp="1"/>
          </p:cNvSpPr>
          <p:nvPr>
            <p:ph type="body" sz="quarter" idx="12" hasCustomPrompt="1"/>
          </p:nvPr>
        </p:nvSpPr>
        <p:spPr>
          <a:xfrm>
            <a:off x="548640" y="914400"/>
            <a:ext cx="8046720" cy="502920"/>
          </a:xfrm>
          <a:prstGeom prst="rect">
            <a:avLst/>
          </a:prstGeom>
        </p:spPr>
        <p:txBody>
          <a:bodyPr anchor="ctr"/>
          <a:lstStyle>
            <a:lvl1pPr marL="0" indent="0" algn="ctr">
              <a:buNone/>
              <a:defRPr sz="2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Key Takeaway Statement</a:t>
            </a:r>
          </a:p>
        </p:txBody>
      </p:sp>
      <p:sp>
        <p:nvSpPr>
          <p:cNvPr id="23"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24"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758368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5" name="Oval 4"/>
          <p:cNvSpPr/>
          <p:nvPr userDrawn="1"/>
        </p:nvSpPr>
        <p:spPr>
          <a:xfrm>
            <a:off x="754380" y="123063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userDrawn="1"/>
        </p:nvSpPr>
        <p:spPr>
          <a:xfrm>
            <a:off x="2964180" y="1230630"/>
            <a:ext cx="1005840" cy="1005840"/>
          </a:xfrm>
          <a:prstGeom prst="ellipse">
            <a:avLst/>
          </a:prstGeom>
          <a:ln>
            <a:solidFill>
              <a:schemeClr val="tx1">
                <a:lumMod val="10000"/>
                <a:lumOff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Oval 6"/>
          <p:cNvSpPr/>
          <p:nvPr userDrawn="1"/>
        </p:nvSpPr>
        <p:spPr>
          <a:xfrm>
            <a:off x="5173980" y="1230630"/>
            <a:ext cx="1005840" cy="1005840"/>
          </a:xfrm>
          <a:prstGeom prst="ellipse">
            <a:avLst/>
          </a:prstGeom>
          <a:ln>
            <a:solidFill>
              <a:schemeClr val="tx1">
                <a:lumMod val="10000"/>
                <a:lumOff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8" name="Oval 7"/>
          <p:cNvSpPr/>
          <p:nvPr userDrawn="1"/>
        </p:nvSpPr>
        <p:spPr>
          <a:xfrm>
            <a:off x="7383780" y="1230630"/>
            <a:ext cx="1005840" cy="1005840"/>
          </a:xfrm>
          <a:prstGeom prst="ellipse">
            <a:avLst/>
          </a:prstGeom>
          <a:ln>
            <a:solidFill>
              <a:schemeClr val="tx1">
                <a:lumMod val="10000"/>
                <a:lumOff val="9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9" name="Text Placeholder 20"/>
          <p:cNvSpPr>
            <a:spLocks noGrp="1"/>
          </p:cNvSpPr>
          <p:nvPr>
            <p:ph type="body" sz="quarter" idx="11" hasCustomPrompt="1"/>
          </p:nvPr>
        </p:nvSpPr>
        <p:spPr>
          <a:xfrm>
            <a:off x="27487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0" name="Text Placeholder 20"/>
          <p:cNvSpPr>
            <a:spLocks noGrp="1"/>
          </p:cNvSpPr>
          <p:nvPr>
            <p:ph type="body" sz="quarter" idx="12" hasCustomPrompt="1"/>
          </p:nvPr>
        </p:nvSpPr>
        <p:spPr>
          <a:xfrm>
            <a:off x="25075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1" name="Text Placeholder 20"/>
          <p:cNvSpPr>
            <a:spLocks noGrp="1"/>
          </p:cNvSpPr>
          <p:nvPr>
            <p:ph type="body" sz="quarter" idx="13" hasCustomPrompt="1"/>
          </p:nvPr>
        </p:nvSpPr>
        <p:spPr>
          <a:xfrm>
            <a:off x="47173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2" name="Text Placeholder 20"/>
          <p:cNvSpPr>
            <a:spLocks noGrp="1"/>
          </p:cNvSpPr>
          <p:nvPr>
            <p:ph type="body" sz="quarter" idx="14" hasCustomPrompt="1"/>
          </p:nvPr>
        </p:nvSpPr>
        <p:spPr>
          <a:xfrm>
            <a:off x="69271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3" name="Text Placeholder 20"/>
          <p:cNvSpPr>
            <a:spLocks noGrp="1"/>
          </p:cNvSpPr>
          <p:nvPr>
            <p:ph type="body" sz="quarter" idx="15" hasCustomPrompt="1"/>
          </p:nvPr>
        </p:nvSpPr>
        <p:spPr>
          <a:xfrm>
            <a:off x="27487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4" name="Text Placeholder 20"/>
          <p:cNvSpPr>
            <a:spLocks noGrp="1"/>
          </p:cNvSpPr>
          <p:nvPr>
            <p:ph type="body" sz="quarter" idx="16" hasCustomPrompt="1"/>
          </p:nvPr>
        </p:nvSpPr>
        <p:spPr>
          <a:xfrm>
            <a:off x="25075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5" name="Text Placeholder 20"/>
          <p:cNvSpPr>
            <a:spLocks noGrp="1"/>
          </p:cNvSpPr>
          <p:nvPr>
            <p:ph type="body" sz="quarter" idx="17" hasCustomPrompt="1"/>
          </p:nvPr>
        </p:nvSpPr>
        <p:spPr>
          <a:xfrm>
            <a:off x="47173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6" name="Text Placeholder 20"/>
          <p:cNvSpPr>
            <a:spLocks noGrp="1"/>
          </p:cNvSpPr>
          <p:nvPr>
            <p:ph type="body" sz="quarter" idx="18" hasCustomPrompt="1"/>
          </p:nvPr>
        </p:nvSpPr>
        <p:spPr>
          <a:xfrm>
            <a:off x="69271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7" name="Picture Placeholder 33"/>
          <p:cNvSpPr>
            <a:spLocks noGrp="1"/>
          </p:cNvSpPr>
          <p:nvPr>
            <p:ph type="pic" sz="quarter" idx="23" hasCustomPrompt="1"/>
          </p:nvPr>
        </p:nvSpPr>
        <p:spPr>
          <a:xfrm>
            <a:off x="79705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18" name="Picture Placeholder 33"/>
          <p:cNvSpPr>
            <a:spLocks noGrp="1"/>
          </p:cNvSpPr>
          <p:nvPr>
            <p:ph type="pic" sz="quarter" idx="24" hasCustomPrompt="1"/>
          </p:nvPr>
        </p:nvSpPr>
        <p:spPr>
          <a:xfrm>
            <a:off x="30144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19" name="Picture Placeholder 33"/>
          <p:cNvSpPr>
            <a:spLocks noGrp="1"/>
          </p:cNvSpPr>
          <p:nvPr>
            <p:ph type="pic" sz="quarter" idx="25" hasCustomPrompt="1"/>
          </p:nvPr>
        </p:nvSpPr>
        <p:spPr>
          <a:xfrm>
            <a:off x="52242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20" name="Picture Placeholder 33"/>
          <p:cNvSpPr>
            <a:spLocks noGrp="1"/>
          </p:cNvSpPr>
          <p:nvPr>
            <p:ph type="pic" sz="quarter" idx="26" hasCustomPrompt="1"/>
          </p:nvPr>
        </p:nvSpPr>
        <p:spPr>
          <a:xfrm>
            <a:off x="74340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21"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730719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able Placeholder 4"/>
          <p:cNvSpPr>
            <a:spLocks noGrp="1"/>
          </p:cNvSpPr>
          <p:nvPr>
            <p:ph type="tbl" sz="quarter" idx="11" hasCustomPrompt="1"/>
          </p:nvPr>
        </p:nvSpPr>
        <p:spPr>
          <a:xfrm>
            <a:off x="914400" y="895350"/>
            <a:ext cx="7315200" cy="4514850"/>
          </a:xfrm>
          <a:prstGeom prst="rect">
            <a:avLst/>
          </a:prstGeom>
        </p:spPr>
        <p:txBody>
          <a:bodyPr anchor="ctr"/>
          <a:lstStyle>
            <a:lvl1pPr marL="0" indent="0" algn="ctr">
              <a:buNone/>
              <a:defRPr sz="2400"/>
            </a:lvl1pPr>
          </a:lstStyle>
          <a:p>
            <a:r>
              <a:rPr lang="en-US" dirty="0"/>
              <a:t>Table</a:t>
            </a:r>
          </a:p>
        </p:txBody>
      </p:sp>
      <p:sp>
        <p:nvSpPr>
          <p:cNvPr id="5" name="Text Placeholder 6"/>
          <p:cNvSpPr>
            <a:spLocks noGrp="1"/>
          </p:cNvSpPr>
          <p:nvPr>
            <p:ph type="body" sz="quarter" idx="12" hasCustomPrompt="1"/>
          </p:nvPr>
        </p:nvSpPr>
        <p:spPr>
          <a:xfrm>
            <a:off x="914400" y="5638800"/>
            <a:ext cx="7315200" cy="609600"/>
          </a:xfrm>
          <a:prstGeom prst="rect">
            <a:avLst/>
          </a:prstGeom>
        </p:spPr>
        <p:txBody>
          <a:bodyPr anchor="ctr"/>
          <a:lstStyle>
            <a:lvl1pPr marL="0" indent="0" algn="ctr">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Key Takeaway Statement</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2696334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6" cy="6857997"/>
          </a:xfrm>
          <a:prstGeom prst="rect">
            <a:avLst/>
          </a:prstGeom>
        </p:spPr>
      </p:pic>
      <p:sp>
        <p:nvSpPr>
          <p:cNvPr id="5" name="Title 1"/>
          <p:cNvSpPr>
            <a:spLocks noGrp="1"/>
          </p:cNvSpPr>
          <p:nvPr>
            <p:ph type="title"/>
          </p:nvPr>
        </p:nvSpPr>
        <p:spPr>
          <a:xfrm>
            <a:off x="0" y="2895600"/>
            <a:ext cx="9144792" cy="666750"/>
          </a:xfrm>
        </p:spPr>
        <p:txBody>
          <a:bodyPr/>
          <a:lstStyle/>
          <a:p>
            <a:r>
              <a:rPr lang="en-US"/>
              <a:t>Click to edit Master title style</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3707312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6" cy="6857997"/>
          </a:xfrm>
          <a:prstGeom prst="rect">
            <a:avLst/>
          </a:prstGeom>
        </p:spPr>
      </p:pic>
      <p:sp>
        <p:nvSpPr>
          <p:cNvPr id="5" name="Title 1"/>
          <p:cNvSpPr>
            <a:spLocks noGrp="1"/>
          </p:cNvSpPr>
          <p:nvPr>
            <p:ph type="title"/>
          </p:nvPr>
        </p:nvSpPr>
        <p:spPr>
          <a:xfrm>
            <a:off x="0" y="2895600"/>
            <a:ext cx="9144792" cy="666750"/>
          </a:xfrm>
        </p:spPr>
        <p:txBody>
          <a:bodyPr/>
          <a:lstStyle/>
          <a:p>
            <a:r>
              <a:rPr lang="en-US"/>
              <a:t>Click to edit Master title style</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801211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6" cy="6857997"/>
          </a:xfrm>
          <a:prstGeom prst="rect">
            <a:avLst/>
          </a:prstGeom>
        </p:spPr>
      </p:pic>
      <p:sp>
        <p:nvSpPr>
          <p:cNvPr id="5" name="Title 1"/>
          <p:cNvSpPr>
            <a:spLocks noGrp="1"/>
          </p:cNvSpPr>
          <p:nvPr>
            <p:ph type="title"/>
          </p:nvPr>
        </p:nvSpPr>
        <p:spPr>
          <a:xfrm>
            <a:off x="0" y="2895600"/>
            <a:ext cx="9144792" cy="666750"/>
          </a:xfrm>
        </p:spPr>
        <p:txBody>
          <a:bodyPr/>
          <a:lstStyle/>
          <a:p>
            <a:r>
              <a:rPr lang="en-US"/>
              <a:t>Click to edit Master title style</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4601665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3996" cy="6857997"/>
          </a:xfrm>
          <a:prstGeom prst="rect">
            <a:avLst/>
          </a:prstGeom>
        </p:spPr>
      </p:pic>
      <p:sp>
        <p:nvSpPr>
          <p:cNvPr id="10" name="Title 3"/>
          <p:cNvSpPr>
            <a:spLocks noGrp="1"/>
          </p:cNvSpPr>
          <p:nvPr>
            <p:ph type="title" hasCustomPrompt="1"/>
          </p:nvPr>
        </p:nvSpPr>
        <p:spPr>
          <a:xfrm>
            <a:off x="2819400" y="2892956"/>
            <a:ext cx="5715000" cy="1072088"/>
          </a:xfrm>
          <a:prstGeom prst="rect">
            <a:avLst/>
          </a:prstGeom>
        </p:spPr>
        <p:txBody>
          <a:bodyPr lIns="0" rIns="0" anchor="ctr">
            <a:normAutofit/>
          </a:bodyPr>
          <a:lstStyle>
            <a:lvl1pPr algn="l">
              <a:lnSpc>
                <a:spcPts val="4000"/>
              </a:lnSpc>
              <a:defRPr sz="4000" b="0" i="0" cap="all" baseline="0">
                <a:solidFill>
                  <a:schemeClr val="bg1"/>
                </a:solidFill>
                <a:latin typeface="+mn-lt"/>
              </a:defRPr>
            </a:lvl1pPr>
          </a:lstStyle>
          <a:p>
            <a:r>
              <a:rPr lang="en-US" dirty="0"/>
              <a:t>Presentation </a:t>
            </a:r>
            <a:br>
              <a:rPr lang="en-US" dirty="0"/>
            </a:br>
            <a:r>
              <a:rPr lang="en-US" dirty="0"/>
              <a:t>Title</a:t>
            </a:r>
          </a:p>
        </p:txBody>
      </p:sp>
    </p:spTree>
    <p:extLst>
      <p:ext uri="{BB962C8B-B14F-4D97-AF65-F5344CB8AC3E}">
        <p14:creationId xmlns:p14="http://schemas.microsoft.com/office/powerpoint/2010/main" val="252622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0878996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906963"/>
          </a:xfrm>
          <a:prstGeom prst="rect">
            <a:avLst/>
          </a:prstGeom>
        </p:spPr>
        <p:txBody>
          <a:bodyPr lIns="0" tIns="0"/>
          <a:lstStyle>
            <a:lvl1pPr>
              <a:buSzPct val="80000"/>
              <a:defRPr sz="2400"/>
            </a:lvl1pPr>
            <a:lvl2pPr>
              <a:buSzPct val="80000"/>
              <a:defRPr sz="2000"/>
            </a:lvl2pPr>
            <a:lvl3pPr>
              <a:buSzPct val="80000"/>
              <a:defRPr sz="1800"/>
            </a:lvl3pPr>
            <a:lvl4pPr>
              <a:buSzPct val="80000"/>
              <a:defRPr sz="1600"/>
            </a:lvl4pPr>
            <a:lvl5pPr>
              <a:buSzPct val="8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7"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727484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5238"/>
            <a:ext cx="4040188" cy="639762"/>
          </a:xfrm>
          <a:prstGeom prst="rect">
            <a:avLst/>
          </a:prstGeom>
        </p:spPr>
        <p:txBody>
          <a:bodyPr l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05000"/>
            <a:ext cx="4040188" cy="3951288"/>
          </a:xfrm>
          <a:prstGeom prst="rect">
            <a:avLst/>
          </a:prstGeom>
        </p:spPr>
        <p:txBody>
          <a:bodyPr lIns="0" tIns="0"/>
          <a:lstStyle>
            <a:lvl1pPr>
              <a:buSzPct val="80000"/>
              <a:defRPr sz="2400"/>
            </a:lvl1pPr>
            <a:lvl2pPr>
              <a:buSzPct val="80000"/>
              <a:defRPr sz="2000"/>
            </a:lvl2pPr>
            <a:lvl3pPr>
              <a:buSzPct val="80000"/>
              <a:defRPr sz="1800"/>
            </a:lvl3pPr>
            <a:lvl4pPr>
              <a:buSzPct val="80000"/>
              <a:defRPr sz="1600"/>
            </a:lvl4pPr>
            <a:lvl5pPr>
              <a:buSzPct val="80000"/>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65238"/>
            <a:ext cx="4041775" cy="639762"/>
          </a:xfrm>
          <a:prstGeom prst="rect">
            <a:avLst/>
          </a:prstGeom>
        </p:spPr>
        <p:txBody>
          <a:bodyPr lIns="0" t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05000"/>
            <a:ext cx="4041775" cy="3951288"/>
          </a:xfrm>
          <a:prstGeom prst="rect">
            <a:avLst/>
          </a:prstGeom>
        </p:spPr>
        <p:txBody>
          <a:bodyPr lIns="0"/>
          <a:lstStyle>
            <a:lvl1pPr>
              <a:buSzPct val="80000"/>
              <a:defRPr sz="2400"/>
            </a:lvl1pPr>
            <a:lvl2pPr>
              <a:buSzPct val="80000"/>
              <a:defRPr sz="2000"/>
            </a:lvl2pPr>
            <a:lvl3pPr>
              <a:buSzPct val="80000"/>
              <a:defRPr sz="1800"/>
            </a:lvl3pPr>
            <a:lvl4pPr>
              <a:buSzPct val="80000"/>
              <a:defRPr sz="1600"/>
            </a:lvl4pPr>
            <a:lvl5pPr>
              <a:buSzPct val="8000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0" name="Slide Number Placeholder 4"/>
          <p:cNvSpPr>
            <a:spLocks noGrp="1"/>
          </p:cNvSpPr>
          <p:nvPr>
            <p:ph type="sldNum" sz="quarter" idx="10"/>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40156473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488924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14400"/>
            <a:ext cx="5111750" cy="5287963"/>
          </a:xfrm>
          <a:prstGeom prst="rect">
            <a:avLst/>
          </a:prstGeom>
        </p:spPr>
        <p:txBody>
          <a:bodyPr lIns="0" tIns="0"/>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914400"/>
            <a:ext cx="3008313" cy="5287963"/>
          </a:xfrm>
          <a:prstGeom prst="rect">
            <a:avLst/>
          </a:prstGeom>
        </p:spPr>
        <p:txBody>
          <a:bodyPr l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8"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2185420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9906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7800"/>
            <a:ext cx="5486400" cy="804862"/>
          </a:xfrm>
          <a:prstGeom prst="rect">
            <a:avLst/>
          </a:prstGeom>
        </p:spPr>
        <p:txBody>
          <a:bodyPr lIns="0" t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8"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007715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4267200" y="2184876"/>
            <a:ext cx="3962400" cy="2862322"/>
          </a:xfrm>
          <a:prstGeom prst="rect">
            <a:avLst/>
          </a:prstGeom>
        </p:spPr>
        <p:txBody>
          <a:bodyPr lIns="0" tIns="0">
            <a:normAutofit/>
          </a:bodyPr>
          <a:lstStyle>
            <a:lvl1pPr marL="0" indent="0">
              <a:lnSpc>
                <a:spcPct val="100000"/>
              </a:lnSpc>
              <a:spcBef>
                <a:spcPts val="1800"/>
              </a:spcBef>
              <a:buSzPct val="80000"/>
              <a:buNone/>
              <a:defRPr sz="1800" b="1" baseline="0">
                <a:solidFill>
                  <a:schemeClr val="tx1">
                    <a:lumMod val="90000"/>
                    <a:lumOff val="10000"/>
                  </a:schemeClr>
                </a:solidFill>
              </a:defRPr>
            </a:lvl1pPr>
            <a:lvl2pPr>
              <a:buSzPct val="80000"/>
              <a:defRPr sz="1600">
                <a:solidFill>
                  <a:schemeClr val="tx1">
                    <a:lumMod val="90000"/>
                    <a:lumOff val="10000"/>
                  </a:schemeClr>
                </a:solidFill>
              </a:defRPr>
            </a:lvl2pPr>
            <a:lvl3pPr>
              <a:buSzPct val="80000"/>
              <a:defRPr sz="1400">
                <a:solidFill>
                  <a:schemeClr val="tx1">
                    <a:lumMod val="90000"/>
                    <a:lumOff val="10000"/>
                  </a:schemeClr>
                </a:solidFill>
              </a:defRPr>
            </a:lvl3pPr>
            <a:lvl4pPr>
              <a:buSzPct val="80000"/>
              <a:defRPr sz="1200">
                <a:solidFill>
                  <a:schemeClr val="tx1">
                    <a:lumMod val="90000"/>
                    <a:lumOff val="10000"/>
                  </a:schemeClr>
                </a:solidFill>
              </a:defRPr>
            </a:lvl4pPr>
            <a:lvl5pPr>
              <a:buSzPct val="80000"/>
              <a:defRPr sz="1200">
                <a:solidFill>
                  <a:schemeClr val="tx1">
                    <a:lumMod val="90000"/>
                    <a:lumOff val="10000"/>
                  </a:schemeClr>
                </a:solidFill>
              </a:defRPr>
            </a:lvl5pPr>
          </a:lstStyle>
          <a:p>
            <a:pPr lvl="0"/>
            <a:r>
              <a:rPr lang="en-US" dirty="0"/>
              <a:t>List 1</a:t>
            </a:r>
          </a:p>
          <a:p>
            <a:pPr lvl="0"/>
            <a:r>
              <a:rPr lang="en-US" dirty="0"/>
              <a:t>List 2</a:t>
            </a:r>
          </a:p>
          <a:p>
            <a:pPr lvl="0"/>
            <a:r>
              <a:rPr lang="en-US" dirty="0"/>
              <a:t>List 3</a:t>
            </a:r>
          </a:p>
          <a:p>
            <a:pPr lvl="0"/>
            <a:r>
              <a:rPr lang="en-US" dirty="0"/>
              <a:t>List 4</a:t>
            </a:r>
          </a:p>
          <a:p>
            <a:pPr lvl="0"/>
            <a:r>
              <a:rPr lang="en-US" dirty="0"/>
              <a:t>List 5</a:t>
            </a:r>
          </a:p>
          <a:p>
            <a:pPr lvl="0"/>
            <a:r>
              <a:rPr lang="en-US" dirty="0"/>
              <a:t>List 6</a:t>
            </a:r>
          </a:p>
        </p:txBody>
      </p:sp>
      <p:grpSp>
        <p:nvGrpSpPr>
          <p:cNvPr id="5" name="Group 4"/>
          <p:cNvGrpSpPr/>
          <p:nvPr userDrawn="1"/>
        </p:nvGrpSpPr>
        <p:grpSpPr>
          <a:xfrm>
            <a:off x="3966591" y="2340314"/>
            <a:ext cx="83820" cy="2551447"/>
            <a:chOff x="3789716" y="1547653"/>
            <a:chExt cx="76200" cy="2395697"/>
          </a:xfrm>
        </p:grpSpPr>
        <p:cxnSp>
          <p:nvCxnSpPr>
            <p:cNvPr id="6" name="Straight Connector 5"/>
            <p:cNvCxnSpPr/>
            <p:nvPr/>
          </p:nvCxnSpPr>
          <p:spPr>
            <a:xfrm>
              <a:off x="3824253" y="1581150"/>
              <a:ext cx="0" cy="2286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789716" y="1547653"/>
              <a:ext cx="76200" cy="2395697"/>
              <a:chOff x="3789716" y="1547653"/>
              <a:chExt cx="76200" cy="2395697"/>
            </a:xfrm>
          </p:grpSpPr>
          <p:sp>
            <p:nvSpPr>
              <p:cNvPr id="8" name="Oval 7"/>
              <p:cNvSpPr/>
              <p:nvPr/>
            </p:nvSpPr>
            <p:spPr>
              <a:xfrm>
                <a:off x="3789716" y="1547653"/>
                <a:ext cx="76200" cy="762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789716" y="2011552"/>
                <a:ext cx="76200" cy="7620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789716" y="2475451"/>
                <a:ext cx="76200" cy="7620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789716" y="2939350"/>
                <a:ext cx="76200" cy="76200"/>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89716" y="3403249"/>
                <a:ext cx="76200" cy="76200"/>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789716" y="3867150"/>
                <a:ext cx="76200" cy="76200"/>
              </a:xfrm>
              <a:prstGeom prst="ellipse">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4" name="Group 13"/>
          <p:cNvGrpSpPr/>
          <p:nvPr userDrawn="1"/>
        </p:nvGrpSpPr>
        <p:grpSpPr>
          <a:xfrm>
            <a:off x="604628" y="2152997"/>
            <a:ext cx="2926080" cy="2926080"/>
            <a:chOff x="604628" y="1271032"/>
            <a:chExt cx="2926080" cy="2926080"/>
          </a:xfrm>
        </p:grpSpPr>
        <p:sp>
          <p:nvSpPr>
            <p:cNvPr id="15" name="Oval 14"/>
            <p:cNvSpPr/>
            <p:nvPr/>
          </p:nvSpPr>
          <p:spPr>
            <a:xfrm>
              <a:off x="604628" y="1271032"/>
              <a:ext cx="2926080" cy="2926080"/>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userDrawn="1"/>
          </p:nvSpPr>
          <p:spPr>
            <a:xfrm>
              <a:off x="737632" y="1404036"/>
              <a:ext cx="2660073" cy="2660073"/>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Picture Placeholder 15"/>
          <p:cNvSpPr>
            <a:spLocks noGrp="1"/>
          </p:cNvSpPr>
          <p:nvPr>
            <p:ph type="pic" sz="quarter" idx="11"/>
          </p:nvPr>
        </p:nvSpPr>
        <p:spPr>
          <a:xfrm>
            <a:off x="737776" y="2286001"/>
            <a:ext cx="2659784" cy="2659785"/>
          </a:xfrm>
          <a:prstGeom prst="ellipse">
            <a:avLst/>
          </a:prstGeom>
        </p:spPr>
        <p:txBody>
          <a:bodyPr anchor="ctr"/>
          <a:lstStyle>
            <a:lvl1pPr marL="0" indent="0" algn="ctr">
              <a:buNone/>
              <a:defRPr sz="1600">
                <a:solidFill>
                  <a:schemeClr val="bg1">
                    <a:lumMod val="75000"/>
                  </a:schemeClr>
                </a:solidFill>
              </a:defRPr>
            </a:lvl1pPr>
          </a:lstStyle>
          <a:p>
            <a:endParaRPr lang="en-US" dirty="0"/>
          </a:p>
        </p:txBody>
      </p:sp>
      <p:sp>
        <p:nvSpPr>
          <p:cNvPr id="1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9"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4087582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266700" y="2457450"/>
            <a:ext cx="1981200" cy="28194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Rectangle 4"/>
          <p:cNvSpPr/>
          <p:nvPr userDrawn="1"/>
        </p:nvSpPr>
        <p:spPr>
          <a:xfrm>
            <a:off x="2476500" y="2457450"/>
            <a:ext cx="1981200" cy="2819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6" name="Rectangle 5"/>
          <p:cNvSpPr/>
          <p:nvPr userDrawn="1"/>
        </p:nvSpPr>
        <p:spPr>
          <a:xfrm>
            <a:off x="4686300" y="2457450"/>
            <a:ext cx="1981200" cy="28194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Rectangle 6"/>
          <p:cNvSpPr/>
          <p:nvPr userDrawn="1"/>
        </p:nvSpPr>
        <p:spPr>
          <a:xfrm>
            <a:off x="6896100" y="2457450"/>
            <a:ext cx="1981200" cy="28194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8" name="Rectangle 7"/>
          <p:cNvSpPr/>
          <p:nvPr userDrawn="1"/>
        </p:nvSpPr>
        <p:spPr>
          <a:xfrm>
            <a:off x="381000" y="4819650"/>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590800" y="4819650"/>
            <a:ext cx="17526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4800600" y="4819650"/>
            <a:ext cx="17526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010400" y="4819650"/>
            <a:ext cx="1752600" cy="3048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Oval 11"/>
          <p:cNvSpPr/>
          <p:nvPr userDrawn="1"/>
        </p:nvSpPr>
        <p:spPr>
          <a:xfrm>
            <a:off x="800100" y="2000250"/>
            <a:ext cx="914400" cy="914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userDrawn="1"/>
        </p:nvSpPr>
        <p:spPr>
          <a:xfrm>
            <a:off x="3009900" y="2000250"/>
            <a:ext cx="914400" cy="9144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Oval 13"/>
          <p:cNvSpPr/>
          <p:nvPr userDrawn="1"/>
        </p:nvSpPr>
        <p:spPr>
          <a:xfrm>
            <a:off x="5219700" y="2000250"/>
            <a:ext cx="914400" cy="9144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5" name="Oval 14"/>
          <p:cNvSpPr/>
          <p:nvPr userDrawn="1"/>
        </p:nvSpPr>
        <p:spPr>
          <a:xfrm>
            <a:off x="7429500" y="2000250"/>
            <a:ext cx="914400" cy="914400"/>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6" name="Text Placeholder 20"/>
          <p:cNvSpPr>
            <a:spLocks noGrp="1"/>
          </p:cNvSpPr>
          <p:nvPr>
            <p:ph type="body" sz="quarter" idx="11" hasCustomPrompt="1"/>
          </p:nvPr>
        </p:nvSpPr>
        <p:spPr>
          <a:xfrm>
            <a:off x="362108" y="3143250"/>
            <a:ext cx="1744663" cy="304800"/>
          </a:xfrm>
          <a:prstGeom prst="rect">
            <a:avLst/>
          </a:prstGeom>
        </p:spPr>
        <p:txBody>
          <a:bodyPr anchor="ctr">
            <a:normAutofit/>
          </a:bodyPr>
          <a:lstStyle>
            <a:lvl1pPr marL="0" indent="0" algn="ctr">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20"/>
          <p:cNvSpPr>
            <a:spLocks noGrp="1"/>
          </p:cNvSpPr>
          <p:nvPr>
            <p:ph type="body" sz="quarter" idx="12" hasCustomPrompt="1"/>
          </p:nvPr>
        </p:nvSpPr>
        <p:spPr>
          <a:xfrm>
            <a:off x="2594768" y="3143250"/>
            <a:ext cx="1744663" cy="304800"/>
          </a:xfrm>
          <a:prstGeom prst="rect">
            <a:avLst/>
          </a:prstGeom>
        </p:spPr>
        <p:txBody>
          <a:bodyPr anchor="ctr">
            <a:normAutofit/>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8" name="Text Placeholder 20"/>
          <p:cNvSpPr>
            <a:spLocks noGrp="1"/>
          </p:cNvSpPr>
          <p:nvPr>
            <p:ph type="body" sz="quarter" idx="13" hasCustomPrompt="1"/>
          </p:nvPr>
        </p:nvSpPr>
        <p:spPr>
          <a:xfrm>
            <a:off x="4804568" y="3143250"/>
            <a:ext cx="1744663" cy="304800"/>
          </a:xfrm>
          <a:prstGeom prst="rect">
            <a:avLst/>
          </a:prstGeom>
        </p:spPr>
        <p:txBody>
          <a:bodyPr anchor="ctr">
            <a:normAutofit/>
          </a:bodyPr>
          <a:lstStyle>
            <a:lvl1pPr marL="0" indent="0" algn="ctr">
              <a:buNone/>
              <a:defRPr sz="18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9" name="Text Placeholder 20"/>
          <p:cNvSpPr>
            <a:spLocks noGrp="1"/>
          </p:cNvSpPr>
          <p:nvPr>
            <p:ph type="body" sz="quarter" idx="14" hasCustomPrompt="1"/>
          </p:nvPr>
        </p:nvSpPr>
        <p:spPr>
          <a:xfrm>
            <a:off x="7014368" y="3143250"/>
            <a:ext cx="1744663" cy="304800"/>
          </a:xfrm>
          <a:prstGeom prst="rect">
            <a:avLst/>
          </a:prstGeom>
        </p:spPr>
        <p:txBody>
          <a:bodyPr anchor="ctr">
            <a:normAutofit/>
          </a:bodyPr>
          <a:lstStyle>
            <a:lvl1pPr marL="0" indent="0" algn="ctr">
              <a:buNone/>
              <a:defRPr sz="18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20" name="Text Placeholder 20"/>
          <p:cNvSpPr>
            <a:spLocks noGrp="1"/>
          </p:cNvSpPr>
          <p:nvPr>
            <p:ph type="body" sz="quarter" idx="15" hasCustomPrompt="1"/>
          </p:nvPr>
        </p:nvSpPr>
        <p:spPr>
          <a:xfrm>
            <a:off x="36210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1" name="Text Placeholder 20"/>
          <p:cNvSpPr>
            <a:spLocks noGrp="1"/>
          </p:cNvSpPr>
          <p:nvPr>
            <p:ph type="body" sz="quarter" idx="16" hasCustomPrompt="1"/>
          </p:nvPr>
        </p:nvSpPr>
        <p:spPr>
          <a:xfrm>
            <a:off x="25947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2" name="Text Placeholder 20"/>
          <p:cNvSpPr>
            <a:spLocks noGrp="1"/>
          </p:cNvSpPr>
          <p:nvPr>
            <p:ph type="body" sz="quarter" idx="17" hasCustomPrompt="1"/>
          </p:nvPr>
        </p:nvSpPr>
        <p:spPr>
          <a:xfrm>
            <a:off x="48045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3" name="Text Placeholder 20"/>
          <p:cNvSpPr>
            <a:spLocks noGrp="1"/>
          </p:cNvSpPr>
          <p:nvPr>
            <p:ph type="body" sz="quarter" idx="18" hasCustomPrompt="1"/>
          </p:nvPr>
        </p:nvSpPr>
        <p:spPr>
          <a:xfrm>
            <a:off x="70143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4" name="Text Placeholder 20"/>
          <p:cNvSpPr>
            <a:spLocks noGrp="1"/>
          </p:cNvSpPr>
          <p:nvPr>
            <p:ph type="body" sz="quarter" idx="19" hasCustomPrompt="1"/>
          </p:nvPr>
        </p:nvSpPr>
        <p:spPr>
          <a:xfrm>
            <a:off x="36607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5" name="Text Placeholder 20"/>
          <p:cNvSpPr>
            <a:spLocks noGrp="1"/>
          </p:cNvSpPr>
          <p:nvPr>
            <p:ph type="body" sz="quarter" idx="20" hasCustomPrompt="1"/>
          </p:nvPr>
        </p:nvSpPr>
        <p:spPr>
          <a:xfrm>
            <a:off x="25987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6" name="Text Placeholder 20"/>
          <p:cNvSpPr>
            <a:spLocks noGrp="1"/>
          </p:cNvSpPr>
          <p:nvPr>
            <p:ph type="body" sz="quarter" idx="21" hasCustomPrompt="1"/>
          </p:nvPr>
        </p:nvSpPr>
        <p:spPr>
          <a:xfrm>
            <a:off x="48085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7" name="Text Placeholder 20"/>
          <p:cNvSpPr>
            <a:spLocks noGrp="1"/>
          </p:cNvSpPr>
          <p:nvPr>
            <p:ph type="body" sz="quarter" idx="22" hasCustomPrompt="1"/>
          </p:nvPr>
        </p:nvSpPr>
        <p:spPr>
          <a:xfrm>
            <a:off x="70183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8" name="Picture Placeholder 33"/>
          <p:cNvSpPr>
            <a:spLocks noGrp="1"/>
          </p:cNvSpPr>
          <p:nvPr>
            <p:ph type="pic" sz="quarter" idx="23" hasCustomPrompt="1"/>
          </p:nvPr>
        </p:nvSpPr>
        <p:spPr>
          <a:xfrm>
            <a:off x="83820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29" name="Picture Placeholder 33"/>
          <p:cNvSpPr>
            <a:spLocks noGrp="1"/>
          </p:cNvSpPr>
          <p:nvPr>
            <p:ph type="pic" sz="quarter" idx="24" hasCustomPrompt="1"/>
          </p:nvPr>
        </p:nvSpPr>
        <p:spPr>
          <a:xfrm>
            <a:off x="30556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30" name="Picture Placeholder 33"/>
          <p:cNvSpPr>
            <a:spLocks noGrp="1"/>
          </p:cNvSpPr>
          <p:nvPr>
            <p:ph type="pic" sz="quarter" idx="25" hasCustomPrompt="1"/>
          </p:nvPr>
        </p:nvSpPr>
        <p:spPr>
          <a:xfrm>
            <a:off x="52654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31" name="Picture Placeholder 33"/>
          <p:cNvSpPr>
            <a:spLocks noGrp="1"/>
          </p:cNvSpPr>
          <p:nvPr>
            <p:ph type="pic" sz="quarter" idx="26" hasCustomPrompt="1"/>
          </p:nvPr>
        </p:nvSpPr>
        <p:spPr>
          <a:xfrm>
            <a:off x="74752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32"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33"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9329363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p:cNvSpPr/>
          <p:nvPr userDrawn="1"/>
        </p:nvSpPr>
        <p:spPr>
          <a:xfrm>
            <a:off x="406275" y="1962379"/>
            <a:ext cx="2636977" cy="375262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7" name="Rectangle 6"/>
          <p:cNvSpPr/>
          <p:nvPr userDrawn="1"/>
        </p:nvSpPr>
        <p:spPr>
          <a:xfrm>
            <a:off x="3224609" y="1962379"/>
            <a:ext cx="2636977" cy="3752621"/>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8" name="Rectangle 7"/>
          <p:cNvSpPr/>
          <p:nvPr userDrawn="1"/>
        </p:nvSpPr>
        <p:spPr>
          <a:xfrm>
            <a:off x="6049823" y="1950835"/>
            <a:ext cx="2636977" cy="375262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5" name="Oval 4"/>
          <p:cNvSpPr/>
          <p:nvPr userDrawn="1"/>
        </p:nvSpPr>
        <p:spPr>
          <a:xfrm>
            <a:off x="1116230" y="1369200"/>
            <a:ext cx="1217066" cy="121706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6" name="Picture Placeholder 33"/>
          <p:cNvSpPr>
            <a:spLocks noGrp="1"/>
          </p:cNvSpPr>
          <p:nvPr>
            <p:ph type="pic" sz="quarter" idx="23" hasCustomPrompt="1"/>
          </p:nvPr>
        </p:nvSpPr>
        <p:spPr>
          <a:xfrm>
            <a:off x="1177083" y="1426243"/>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11" name="Rectangle 10"/>
          <p:cNvSpPr/>
          <p:nvPr userDrawn="1"/>
        </p:nvSpPr>
        <p:spPr>
          <a:xfrm>
            <a:off x="6307988" y="5080257"/>
            <a:ext cx="2120646" cy="36880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2" name="Oval 11"/>
          <p:cNvSpPr/>
          <p:nvPr userDrawn="1"/>
        </p:nvSpPr>
        <p:spPr>
          <a:xfrm>
            <a:off x="3934564" y="1369200"/>
            <a:ext cx="1217066" cy="1217066"/>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13" name="Oval 12"/>
          <p:cNvSpPr/>
          <p:nvPr userDrawn="1"/>
        </p:nvSpPr>
        <p:spPr>
          <a:xfrm>
            <a:off x="6759778" y="1357656"/>
            <a:ext cx="1217066" cy="1217066"/>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16" name="Text Placeholder 20"/>
          <p:cNvSpPr>
            <a:spLocks noGrp="1"/>
          </p:cNvSpPr>
          <p:nvPr>
            <p:ph type="body" sz="quarter" idx="13" hasCustomPrompt="1"/>
          </p:nvPr>
        </p:nvSpPr>
        <p:spPr>
          <a:xfrm>
            <a:off x="6312789" y="2712802"/>
            <a:ext cx="2111042" cy="368808"/>
          </a:xfrm>
          <a:prstGeom prst="rect">
            <a:avLst/>
          </a:prstGeom>
        </p:spPr>
        <p:txBody>
          <a:bodyPr anchor="ctr">
            <a:normAutofit/>
          </a:bodyPr>
          <a:lstStyle>
            <a:lvl1pPr marL="0" indent="0" algn="ctr">
              <a:buNone/>
              <a:defRPr sz="24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9" name="Text Placeholder 20"/>
          <p:cNvSpPr>
            <a:spLocks noGrp="1"/>
          </p:cNvSpPr>
          <p:nvPr>
            <p:ph type="body" sz="quarter" idx="17" hasCustomPrompt="1"/>
          </p:nvPr>
        </p:nvSpPr>
        <p:spPr>
          <a:xfrm>
            <a:off x="6312789"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2" name="Text Placeholder 20"/>
          <p:cNvSpPr>
            <a:spLocks noGrp="1"/>
          </p:cNvSpPr>
          <p:nvPr>
            <p:ph type="body" sz="quarter" idx="21" hasCustomPrompt="1"/>
          </p:nvPr>
        </p:nvSpPr>
        <p:spPr>
          <a:xfrm>
            <a:off x="6400800"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3" name="Picture Placeholder 33"/>
          <p:cNvSpPr>
            <a:spLocks noGrp="1"/>
          </p:cNvSpPr>
          <p:nvPr>
            <p:ph type="pic" sz="quarter" idx="24" hasCustomPrompt="1"/>
          </p:nvPr>
        </p:nvSpPr>
        <p:spPr>
          <a:xfrm>
            <a:off x="3995417" y="1426243"/>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24" name="Picture Placeholder 33"/>
          <p:cNvSpPr>
            <a:spLocks noGrp="1"/>
          </p:cNvSpPr>
          <p:nvPr>
            <p:ph type="pic" sz="quarter" idx="25" hasCustomPrompt="1"/>
          </p:nvPr>
        </p:nvSpPr>
        <p:spPr>
          <a:xfrm>
            <a:off x="6820631" y="1414699"/>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25" name="Rectangle 24"/>
          <p:cNvSpPr/>
          <p:nvPr userDrawn="1"/>
        </p:nvSpPr>
        <p:spPr>
          <a:xfrm>
            <a:off x="3482775" y="5080257"/>
            <a:ext cx="2120646" cy="368808"/>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26" name="Text Placeholder 20"/>
          <p:cNvSpPr>
            <a:spLocks noGrp="1"/>
          </p:cNvSpPr>
          <p:nvPr>
            <p:ph type="body" sz="quarter" idx="26" hasCustomPrompt="1"/>
          </p:nvPr>
        </p:nvSpPr>
        <p:spPr>
          <a:xfrm>
            <a:off x="3487576" y="2712802"/>
            <a:ext cx="2111042" cy="368808"/>
          </a:xfrm>
          <a:prstGeom prst="rect">
            <a:avLst/>
          </a:prstGeom>
        </p:spPr>
        <p:txBody>
          <a:bodyPr anchor="ctr">
            <a:normAutofit/>
          </a:bodyPr>
          <a:lstStyle>
            <a:lvl1pPr marL="0" indent="0" algn="ctr">
              <a:buNone/>
              <a:defRPr sz="24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27" name="Text Placeholder 20"/>
          <p:cNvSpPr>
            <a:spLocks noGrp="1"/>
          </p:cNvSpPr>
          <p:nvPr>
            <p:ph type="body" sz="quarter" idx="27" hasCustomPrompt="1"/>
          </p:nvPr>
        </p:nvSpPr>
        <p:spPr>
          <a:xfrm>
            <a:off x="3487576"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8" name="Text Placeholder 20"/>
          <p:cNvSpPr>
            <a:spLocks noGrp="1"/>
          </p:cNvSpPr>
          <p:nvPr>
            <p:ph type="body" sz="quarter" idx="28" hasCustomPrompt="1"/>
          </p:nvPr>
        </p:nvSpPr>
        <p:spPr>
          <a:xfrm>
            <a:off x="3575587"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9" name="Rectangle 28"/>
          <p:cNvSpPr/>
          <p:nvPr userDrawn="1"/>
        </p:nvSpPr>
        <p:spPr>
          <a:xfrm>
            <a:off x="664441" y="5080257"/>
            <a:ext cx="2120646" cy="368808"/>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30" name="Text Placeholder 20"/>
          <p:cNvSpPr>
            <a:spLocks noGrp="1"/>
          </p:cNvSpPr>
          <p:nvPr>
            <p:ph type="body" sz="quarter" idx="29" hasCustomPrompt="1"/>
          </p:nvPr>
        </p:nvSpPr>
        <p:spPr>
          <a:xfrm>
            <a:off x="669242" y="2712802"/>
            <a:ext cx="2111042" cy="368808"/>
          </a:xfrm>
          <a:prstGeom prst="rect">
            <a:avLst/>
          </a:prstGeom>
        </p:spPr>
        <p:txBody>
          <a:bodyPr anchor="ctr">
            <a:normAutofit/>
          </a:bodyPr>
          <a:lstStyle>
            <a:lvl1pPr marL="0" indent="0" algn="ctr">
              <a:buNone/>
              <a:defRPr sz="24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1" name="Text Placeholder 20"/>
          <p:cNvSpPr>
            <a:spLocks noGrp="1"/>
          </p:cNvSpPr>
          <p:nvPr>
            <p:ph type="body" sz="quarter" idx="30" hasCustomPrompt="1"/>
          </p:nvPr>
        </p:nvSpPr>
        <p:spPr>
          <a:xfrm>
            <a:off x="669242"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32" name="Text Placeholder 20"/>
          <p:cNvSpPr>
            <a:spLocks noGrp="1"/>
          </p:cNvSpPr>
          <p:nvPr>
            <p:ph type="body" sz="quarter" idx="31" hasCustomPrompt="1"/>
          </p:nvPr>
        </p:nvSpPr>
        <p:spPr>
          <a:xfrm>
            <a:off x="757253"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3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35"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1876976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Oval 3"/>
          <p:cNvSpPr/>
          <p:nvPr userDrawn="1"/>
        </p:nvSpPr>
        <p:spPr>
          <a:xfrm>
            <a:off x="304800" y="1752600"/>
            <a:ext cx="3472434" cy="347243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11" hasCustomPrompt="1"/>
          </p:nvPr>
        </p:nvSpPr>
        <p:spPr>
          <a:xfrm>
            <a:off x="4038600" y="2667000"/>
            <a:ext cx="4800600" cy="304800"/>
          </a:xfrm>
          <a:prstGeom prst="rect">
            <a:avLst/>
          </a:prstGeom>
        </p:spPr>
        <p:txBody>
          <a:bodyPr anchor="ctr">
            <a:noAutofit/>
          </a:bodyPr>
          <a:lstStyle>
            <a:lvl1pPr marL="0" indent="0" algn="l">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6" name="Text Placeholder 20"/>
          <p:cNvSpPr>
            <a:spLocks noGrp="1"/>
          </p:cNvSpPr>
          <p:nvPr>
            <p:ph type="body" sz="quarter" idx="15" hasCustomPrompt="1"/>
          </p:nvPr>
        </p:nvSpPr>
        <p:spPr>
          <a:xfrm>
            <a:off x="4038600" y="3048000"/>
            <a:ext cx="4800600" cy="1489188"/>
          </a:xfrm>
          <a:prstGeom prst="rect">
            <a:avLst/>
          </a:prstGeom>
        </p:spPr>
        <p:txBody>
          <a:bodyPr anchor="t">
            <a:normAutofit/>
          </a:bodyPr>
          <a:lstStyle>
            <a:lvl1pPr marL="0" indent="0" algn="l">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7" name="Picture Placeholder 33"/>
          <p:cNvSpPr>
            <a:spLocks noGrp="1"/>
          </p:cNvSpPr>
          <p:nvPr>
            <p:ph type="pic" sz="quarter" idx="23" hasCustomPrompt="1"/>
          </p:nvPr>
        </p:nvSpPr>
        <p:spPr>
          <a:xfrm>
            <a:off x="470801" y="1922411"/>
            <a:ext cx="3125192" cy="3125192"/>
          </a:xfrm>
          <a:prstGeom prst="ellipse">
            <a:avLst/>
          </a:prstGeom>
        </p:spPr>
        <p:txBody>
          <a:bodyPr wrap="none" anchor="ctr"/>
          <a:lstStyle>
            <a:lvl1pPr marL="0" indent="0" algn="ctr">
              <a:buNone/>
              <a:defRPr sz="2000">
                <a:solidFill>
                  <a:schemeClr val="bg1">
                    <a:lumMod val="75000"/>
                  </a:schemeClr>
                </a:solidFill>
              </a:defRPr>
            </a:lvl1pPr>
          </a:lstStyle>
          <a:p>
            <a:r>
              <a:rPr lang="en-US" dirty="0"/>
              <a:t>Icon Picture</a:t>
            </a:r>
          </a:p>
        </p:txBody>
      </p:sp>
      <p:sp>
        <p:nvSpPr>
          <p:cNvPr id="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9"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7483667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val 3"/>
          <p:cNvSpPr/>
          <p:nvPr userDrawn="1"/>
        </p:nvSpPr>
        <p:spPr>
          <a:xfrm>
            <a:off x="2595007" y="1600200"/>
            <a:ext cx="3819677" cy="3819677"/>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11" hasCustomPrompt="1"/>
          </p:nvPr>
        </p:nvSpPr>
        <p:spPr>
          <a:xfrm>
            <a:off x="533400" y="2286000"/>
            <a:ext cx="1828800" cy="304800"/>
          </a:xfrm>
          <a:prstGeom prst="rect">
            <a:avLst/>
          </a:prstGeom>
        </p:spPr>
        <p:txBody>
          <a:bodyPr anchor="ctr">
            <a:noAutofit/>
          </a:bodyPr>
          <a:lstStyle>
            <a:lvl1pPr marL="0" indent="0" algn="l">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6" name="Text Placeholder 20"/>
          <p:cNvSpPr>
            <a:spLocks noGrp="1"/>
          </p:cNvSpPr>
          <p:nvPr>
            <p:ph type="body" sz="quarter" idx="15" hasCustomPrompt="1"/>
          </p:nvPr>
        </p:nvSpPr>
        <p:spPr>
          <a:xfrm>
            <a:off x="533400" y="2743200"/>
            <a:ext cx="1828800" cy="1981200"/>
          </a:xfrm>
          <a:prstGeom prst="rect">
            <a:avLst/>
          </a:prstGeom>
        </p:spPr>
        <p:txBody>
          <a:bodyPr anchor="t">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7" name="Picture Placeholder 33"/>
          <p:cNvSpPr>
            <a:spLocks noGrp="1"/>
          </p:cNvSpPr>
          <p:nvPr>
            <p:ph type="pic" sz="quarter" idx="23" hasCustomPrompt="1"/>
          </p:nvPr>
        </p:nvSpPr>
        <p:spPr>
          <a:xfrm>
            <a:off x="2778370" y="1791183"/>
            <a:ext cx="3437711" cy="3437711"/>
          </a:xfrm>
          <a:prstGeom prst="ellipse">
            <a:avLst/>
          </a:prstGeom>
        </p:spPr>
        <p:txBody>
          <a:bodyPr wrap="none" anchor="ctr"/>
          <a:lstStyle>
            <a:lvl1pPr marL="0" indent="0" algn="ctr">
              <a:buNone/>
              <a:defRPr sz="1800">
                <a:solidFill>
                  <a:schemeClr val="bg1">
                    <a:lumMod val="75000"/>
                  </a:schemeClr>
                </a:solidFill>
              </a:defRPr>
            </a:lvl1pPr>
          </a:lstStyle>
          <a:p>
            <a:r>
              <a:rPr lang="en-US" dirty="0"/>
              <a:t>Icon Picture</a:t>
            </a:r>
          </a:p>
        </p:txBody>
      </p:sp>
      <p:sp>
        <p:nvSpPr>
          <p:cNvPr id="8" name="Text Placeholder 20"/>
          <p:cNvSpPr>
            <a:spLocks noGrp="1"/>
          </p:cNvSpPr>
          <p:nvPr>
            <p:ph type="body" sz="quarter" idx="24" hasCustomPrompt="1"/>
          </p:nvPr>
        </p:nvSpPr>
        <p:spPr>
          <a:xfrm>
            <a:off x="6705600" y="2286000"/>
            <a:ext cx="1828800" cy="304800"/>
          </a:xfrm>
          <a:prstGeom prst="rect">
            <a:avLst/>
          </a:prstGeom>
        </p:spPr>
        <p:txBody>
          <a:bodyPr anchor="ctr">
            <a:noAutofit/>
          </a:bodyPr>
          <a:lstStyle>
            <a:lvl1pPr marL="0" indent="0" algn="l">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9" name="Text Placeholder 20"/>
          <p:cNvSpPr>
            <a:spLocks noGrp="1"/>
          </p:cNvSpPr>
          <p:nvPr>
            <p:ph type="body" sz="quarter" idx="25" hasCustomPrompt="1"/>
          </p:nvPr>
        </p:nvSpPr>
        <p:spPr>
          <a:xfrm>
            <a:off x="6705600" y="2743200"/>
            <a:ext cx="1828800" cy="1981200"/>
          </a:xfrm>
          <a:prstGeom prst="rect">
            <a:avLst/>
          </a:prstGeom>
        </p:spPr>
        <p:txBody>
          <a:bodyPr anchor="t">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0"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2"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67158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14400"/>
            <a:ext cx="5111750" cy="5287963"/>
          </a:xfrm>
          <a:prstGeom prst="rect">
            <a:avLst/>
          </a:prstGeom>
        </p:spPr>
        <p:txBody>
          <a:bodyPr lIns="0" tIns="0"/>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914400"/>
            <a:ext cx="3008313" cy="5287963"/>
          </a:xfrm>
          <a:prstGeom prst="rect">
            <a:avLst/>
          </a:prstGeom>
        </p:spPr>
        <p:txBody>
          <a:bodyPr l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8"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4309828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Picture Placeholder 5"/>
          <p:cNvSpPr>
            <a:spLocks noGrp="1"/>
          </p:cNvSpPr>
          <p:nvPr>
            <p:ph type="pic" sz="quarter" idx="16"/>
          </p:nvPr>
        </p:nvSpPr>
        <p:spPr>
          <a:xfrm>
            <a:off x="609600" y="1760220"/>
            <a:ext cx="3688080" cy="3268980"/>
          </a:xfrm>
          <a:prstGeom prst="rect">
            <a:avLst/>
          </a:prstGeom>
        </p:spPr>
        <p:txBody>
          <a:bodyPr anchor="ctr"/>
          <a:lstStyle>
            <a:lvl1pPr marL="0" indent="0" algn="ctr">
              <a:buNone/>
              <a:defRPr sz="2000">
                <a:solidFill>
                  <a:schemeClr val="bg1">
                    <a:lumMod val="75000"/>
                  </a:schemeClr>
                </a:solidFill>
              </a:defRPr>
            </a:lvl1pPr>
          </a:lstStyle>
          <a:p>
            <a:endParaRPr lang="en-US" dirty="0"/>
          </a:p>
        </p:txBody>
      </p:sp>
      <p:sp>
        <p:nvSpPr>
          <p:cNvPr id="9" name="Rectangle 8"/>
          <p:cNvSpPr/>
          <p:nvPr userDrawn="1"/>
        </p:nvSpPr>
        <p:spPr>
          <a:xfrm>
            <a:off x="609600" y="4572000"/>
            <a:ext cx="3688080"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
        <p:nvSpPr>
          <p:cNvPr id="10" name="Text Placeholder 20"/>
          <p:cNvSpPr>
            <a:spLocks noGrp="1"/>
          </p:cNvSpPr>
          <p:nvPr>
            <p:ph type="body" sz="quarter" idx="11" hasCustomPrompt="1"/>
          </p:nvPr>
        </p:nvSpPr>
        <p:spPr>
          <a:xfrm>
            <a:off x="609600" y="4572000"/>
            <a:ext cx="3688080" cy="457200"/>
          </a:xfrm>
          <a:prstGeom prst="rect">
            <a:avLst/>
          </a:prstGeom>
        </p:spPr>
        <p:txBody>
          <a:bodyPr anchor="ctr">
            <a:no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11" name="Picture Placeholder 5"/>
          <p:cNvSpPr>
            <a:spLocks noGrp="1"/>
          </p:cNvSpPr>
          <p:nvPr>
            <p:ph type="pic" sz="quarter" idx="17"/>
          </p:nvPr>
        </p:nvSpPr>
        <p:spPr>
          <a:xfrm>
            <a:off x="4556760" y="1760220"/>
            <a:ext cx="3688080" cy="3268980"/>
          </a:xfrm>
          <a:prstGeom prst="rect">
            <a:avLst/>
          </a:prstGeom>
        </p:spPr>
        <p:txBody>
          <a:bodyPr anchor="ctr"/>
          <a:lstStyle>
            <a:lvl1pPr marL="0" indent="0" algn="ctr">
              <a:buNone/>
              <a:defRPr sz="2000">
                <a:solidFill>
                  <a:schemeClr val="bg1">
                    <a:lumMod val="75000"/>
                  </a:schemeClr>
                </a:solidFill>
              </a:defRPr>
            </a:lvl1pPr>
          </a:lstStyle>
          <a:p>
            <a:endParaRPr lang="en-US" dirty="0"/>
          </a:p>
        </p:txBody>
      </p:sp>
      <p:sp>
        <p:nvSpPr>
          <p:cNvPr id="12" name="Rectangle 11"/>
          <p:cNvSpPr/>
          <p:nvPr userDrawn="1"/>
        </p:nvSpPr>
        <p:spPr>
          <a:xfrm>
            <a:off x="4556760" y="4572000"/>
            <a:ext cx="3688080" cy="457200"/>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
        <p:nvSpPr>
          <p:cNvPr id="13" name="Text Placeholder 20"/>
          <p:cNvSpPr>
            <a:spLocks noGrp="1"/>
          </p:cNvSpPr>
          <p:nvPr>
            <p:ph type="body" sz="quarter" idx="18" hasCustomPrompt="1"/>
          </p:nvPr>
        </p:nvSpPr>
        <p:spPr>
          <a:xfrm>
            <a:off x="4556760" y="4572000"/>
            <a:ext cx="3688080" cy="457200"/>
          </a:xfrm>
          <a:prstGeom prst="rect">
            <a:avLst/>
          </a:prstGeom>
        </p:spPr>
        <p:txBody>
          <a:bodyPr anchor="ctr">
            <a:no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1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1168512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Oval 3"/>
          <p:cNvSpPr/>
          <p:nvPr userDrawn="1"/>
        </p:nvSpPr>
        <p:spPr>
          <a:xfrm>
            <a:off x="5181600" y="1717425"/>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35" hasCustomPrompt="1"/>
          </p:nvPr>
        </p:nvSpPr>
        <p:spPr>
          <a:xfrm>
            <a:off x="6377152" y="1901829"/>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6" name="Text Placeholder 20"/>
          <p:cNvSpPr>
            <a:spLocks noGrp="1"/>
          </p:cNvSpPr>
          <p:nvPr>
            <p:ph type="body" sz="quarter" idx="36" hasCustomPrompt="1"/>
          </p:nvPr>
        </p:nvSpPr>
        <p:spPr>
          <a:xfrm>
            <a:off x="6377152" y="3192780"/>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7" name="Picture Placeholder 33"/>
          <p:cNvSpPr>
            <a:spLocks noGrp="1"/>
          </p:cNvSpPr>
          <p:nvPr>
            <p:ph type="pic" sz="quarter" idx="37" hasCustomPrompt="1"/>
          </p:nvPr>
        </p:nvSpPr>
        <p:spPr>
          <a:xfrm>
            <a:off x="5236921" y="1772746"/>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8" name="Oval 7"/>
          <p:cNvSpPr/>
          <p:nvPr userDrawn="1"/>
        </p:nvSpPr>
        <p:spPr>
          <a:xfrm>
            <a:off x="5181600" y="3008376"/>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0"/>
          <p:cNvSpPr>
            <a:spLocks noGrp="1"/>
          </p:cNvSpPr>
          <p:nvPr>
            <p:ph type="body" sz="quarter" idx="38" hasCustomPrompt="1"/>
          </p:nvPr>
        </p:nvSpPr>
        <p:spPr>
          <a:xfrm>
            <a:off x="6377152" y="4488180"/>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0" name="Picture Placeholder 33"/>
          <p:cNvSpPr>
            <a:spLocks noGrp="1"/>
          </p:cNvSpPr>
          <p:nvPr>
            <p:ph type="pic" sz="quarter" idx="39" hasCustomPrompt="1"/>
          </p:nvPr>
        </p:nvSpPr>
        <p:spPr>
          <a:xfrm>
            <a:off x="5236921" y="3063697"/>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11" name="Oval 10"/>
          <p:cNvSpPr/>
          <p:nvPr userDrawn="1"/>
        </p:nvSpPr>
        <p:spPr>
          <a:xfrm>
            <a:off x="5181600" y="4303776"/>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33"/>
          <p:cNvSpPr>
            <a:spLocks noGrp="1"/>
          </p:cNvSpPr>
          <p:nvPr>
            <p:ph type="pic" sz="quarter" idx="40" hasCustomPrompt="1"/>
          </p:nvPr>
        </p:nvSpPr>
        <p:spPr>
          <a:xfrm>
            <a:off x="5236921" y="4359097"/>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13" name="Chart Placeholder 4"/>
          <p:cNvSpPr>
            <a:spLocks noGrp="1"/>
          </p:cNvSpPr>
          <p:nvPr>
            <p:ph type="chart" sz="quarter" idx="41" hasCustomPrompt="1"/>
          </p:nvPr>
        </p:nvSpPr>
        <p:spPr>
          <a:xfrm>
            <a:off x="381000" y="838200"/>
            <a:ext cx="4495800" cy="5486400"/>
          </a:xfrm>
          <a:prstGeom prst="rect">
            <a:avLst/>
          </a:prstGeom>
        </p:spPr>
        <p:txBody>
          <a:bodyPr anchor="ctr"/>
          <a:lstStyle>
            <a:lvl1pPr marL="0" indent="0" algn="ctr">
              <a:buNone/>
              <a:defRPr sz="2000"/>
            </a:lvl1pPr>
          </a:lstStyle>
          <a:p>
            <a:r>
              <a:rPr lang="en-US" dirty="0"/>
              <a:t>Chart/Graph</a:t>
            </a:r>
          </a:p>
        </p:txBody>
      </p:sp>
      <p:sp>
        <p:nvSpPr>
          <p:cNvPr id="1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1336551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Oval 3"/>
          <p:cNvSpPr/>
          <p:nvPr userDrawn="1"/>
        </p:nvSpPr>
        <p:spPr>
          <a:xfrm>
            <a:off x="975360" y="201168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 Placeholder 20"/>
          <p:cNvSpPr>
            <a:spLocks noGrp="1"/>
          </p:cNvSpPr>
          <p:nvPr>
            <p:ph type="body" sz="quarter" idx="15" hasCustomPrompt="1"/>
          </p:nvPr>
        </p:nvSpPr>
        <p:spPr>
          <a:xfrm>
            <a:off x="2106930" y="2179320"/>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6" name="Text Placeholder 20"/>
          <p:cNvSpPr>
            <a:spLocks noGrp="1"/>
          </p:cNvSpPr>
          <p:nvPr>
            <p:ph type="body" sz="quarter" idx="16" hasCustomPrompt="1"/>
          </p:nvPr>
        </p:nvSpPr>
        <p:spPr>
          <a:xfrm>
            <a:off x="2106930" y="34702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7" name="Picture Placeholder 33"/>
          <p:cNvSpPr>
            <a:spLocks noGrp="1"/>
          </p:cNvSpPr>
          <p:nvPr>
            <p:ph type="pic" sz="quarter" idx="23" hasCustomPrompt="1"/>
          </p:nvPr>
        </p:nvSpPr>
        <p:spPr>
          <a:xfrm>
            <a:off x="1025652" y="2061972"/>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8" name="Oval 7"/>
          <p:cNvSpPr/>
          <p:nvPr userDrawn="1"/>
        </p:nvSpPr>
        <p:spPr>
          <a:xfrm>
            <a:off x="975360" y="33026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 Placeholder 20"/>
          <p:cNvSpPr>
            <a:spLocks noGrp="1"/>
          </p:cNvSpPr>
          <p:nvPr>
            <p:ph type="body" sz="quarter" idx="27" hasCustomPrompt="1"/>
          </p:nvPr>
        </p:nvSpPr>
        <p:spPr>
          <a:xfrm>
            <a:off x="2106930" y="47656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0" name="Picture Placeholder 33"/>
          <p:cNvSpPr>
            <a:spLocks noGrp="1"/>
          </p:cNvSpPr>
          <p:nvPr>
            <p:ph type="pic" sz="quarter" idx="31" hasCustomPrompt="1"/>
          </p:nvPr>
        </p:nvSpPr>
        <p:spPr>
          <a:xfrm>
            <a:off x="1025652" y="33529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11" name="Oval 10"/>
          <p:cNvSpPr/>
          <p:nvPr userDrawn="1"/>
        </p:nvSpPr>
        <p:spPr>
          <a:xfrm>
            <a:off x="975360" y="45980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Picture Placeholder 33"/>
          <p:cNvSpPr>
            <a:spLocks noGrp="1"/>
          </p:cNvSpPr>
          <p:nvPr>
            <p:ph type="pic" sz="quarter" idx="34" hasCustomPrompt="1"/>
          </p:nvPr>
        </p:nvSpPr>
        <p:spPr>
          <a:xfrm>
            <a:off x="1025652" y="46483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13" name="Oval 12"/>
          <p:cNvSpPr/>
          <p:nvPr userDrawn="1"/>
        </p:nvSpPr>
        <p:spPr>
          <a:xfrm>
            <a:off x="4674108" y="201168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20"/>
          <p:cNvSpPr>
            <a:spLocks noGrp="1"/>
          </p:cNvSpPr>
          <p:nvPr>
            <p:ph type="body" sz="quarter" idx="35" hasCustomPrompt="1"/>
          </p:nvPr>
        </p:nvSpPr>
        <p:spPr>
          <a:xfrm>
            <a:off x="5791200" y="2179320"/>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5" name="Text Placeholder 20"/>
          <p:cNvSpPr>
            <a:spLocks noGrp="1"/>
          </p:cNvSpPr>
          <p:nvPr>
            <p:ph type="body" sz="quarter" idx="36" hasCustomPrompt="1"/>
          </p:nvPr>
        </p:nvSpPr>
        <p:spPr>
          <a:xfrm>
            <a:off x="5791200" y="34702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6" name="Picture Placeholder 33"/>
          <p:cNvSpPr>
            <a:spLocks noGrp="1"/>
          </p:cNvSpPr>
          <p:nvPr>
            <p:ph type="pic" sz="quarter" idx="37" hasCustomPrompt="1"/>
          </p:nvPr>
        </p:nvSpPr>
        <p:spPr>
          <a:xfrm>
            <a:off x="4724400" y="2061972"/>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17" name="Oval 16"/>
          <p:cNvSpPr/>
          <p:nvPr userDrawn="1"/>
        </p:nvSpPr>
        <p:spPr>
          <a:xfrm>
            <a:off x="4674108" y="33026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0"/>
          <p:cNvSpPr>
            <a:spLocks noGrp="1"/>
          </p:cNvSpPr>
          <p:nvPr>
            <p:ph type="body" sz="quarter" idx="38" hasCustomPrompt="1"/>
          </p:nvPr>
        </p:nvSpPr>
        <p:spPr>
          <a:xfrm>
            <a:off x="5791200" y="47656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9" name="Picture Placeholder 33"/>
          <p:cNvSpPr>
            <a:spLocks noGrp="1"/>
          </p:cNvSpPr>
          <p:nvPr>
            <p:ph type="pic" sz="quarter" idx="39" hasCustomPrompt="1"/>
          </p:nvPr>
        </p:nvSpPr>
        <p:spPr>
          <a:xfrm>
            <a:off x="4724400" y="33529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20" name="Oval 19"/>
          <p:cNvSpPr/>
          <p:nvPr userDrawn="1"/>
        </p:nvSpPr>
        <p:spPr>
          <a:xfrm>
            <a:off x="4674108" y="45980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33"/>
          <p:cNvSpPr>
            <a:spLocks noGrp="1"/>
          </p:cNvSpPr>
          <p:nvPr>
            <p:ph type="pic" sz="quarter" idx="40" hasCustomPrompt="1"/>
          </p:nvPr>
        </p:nvSpPr>
        <p:spPr>
          <a:xfrm>
            <a:off x="4724400" y="46483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22" name="Text Placeholder 6"/>
          <p:cNvSpPr>
            <a:spLocks noGrp="1"/>
          </p:cNvSpPr>
          <p:nvPr>
            <p:ph type="body" sz="quarter" idx="12" hasCustomPrompt="1"/>
          </p:nvPr>
        </p:nvSpPr>
        <p:spPr>
          <a:xfrm>
            <a:off x="548640" y="914400"/>
            <a:ext cx="8046720" cy="502920"/>
          </a:xfrm>
          <a:prstGeom prst="rect">
            <a:avLst/>
          </a:prstGeom>
        </p:spPr>
        <p:txBody>
          <a:bodyPr anchor="ctr"/>
          <a:lstStyle>
            <a:lvl1pPr marL="0" indent="0" algn="ctr">
              <a:buNone/>
              <a:defRPr sz="2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Key Takeaway Statement</a:t>
            </a:r>
          </a:p>
        </p:txBody>
      </p:sp>
      <p:sp>
        <p:nvSpPr>
          <p:cNvPr id="23"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24"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8099617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5" name="Oval 4"/>
          <p:cNvSpPr/>
          <p:nvPr userDrawn="1"/>
        </p:nvSpPr>
        <p:spPr>
          <a:xfrm>
            <a:off x="754380" y="123063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userDrawn="1"/>
        </p:nvSpPr>
        <p:spPr>
          <a:xfrm>
            <a:off x="2964180" y="1230630"/>
            <a:ext cx="1005840" cy="1005840"/>
          </a:xfrm>
          <a:prstGeom prst="ellipse">
            <a:avLst/>
          </a:prstGeom>
          <a:ln>
            <a:solidFill>
              <a:schemeClr val="tx1">
                <a:lumMod val="10000"/>
                <a:lumOff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Oval 6"/>
          <p:cNvSpPr/>
          <p:nvPr userDrawn="1"/>
        </p:nvSpPr>
        <p:spPr>
          <a:xfrm>
            <a:off x="5173980" y="1230630"/>
            <a:ext cx="1005840" cy="1005840"/>
          </a:xfrm>
          <a:prstGeom prst="ellipse">
            <a:avLst/>
          </a:prstGeom>
          <a:ln>
            <a:solidFill>
              <a:schemeClr val="tx1">
                <a:lumMod val="10000"/>
                <a:lumOff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8" name="Oval 7"/>
          <p:cNvSpPr/>
          <p:nvPr userDrawn="1"/>
        </p:nvSpPr>
        <p:spPr>
          <a:xfrm>
            <a:off x="7383780" y="1230630"/>
            <a:ext cx="1005840" cy="1005840"/>
          </a:xfrm>
          <a:prstGeom prst="ellipse">
            <a:avLst/>
          </a:prstGeom>
          <a:ln>
            <a:solidFill>
              <a:schemeClr val="tx1">
                <a:lumMod val="10000"/>
                <a:lumOff val="9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9" name="Text Placeholder 20"/>
          <p:cNvSpPr>
            <a:spLocks noGrp="1"/>
          </p:cNvSpPr>
          <p:nvPr>
            <p:ph type="body" sz="quarter" idx="11" hasCustomPrompt="1"/>
          </p:nvPr>
        </p:nvSpPr>
        <p:spPr>
          <a:xfrm>
            <a:off x="27487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0" name="Text Placeholder 20"/>
          <p:cNvSpPr>
            <a:spLocks noGrp="1"/>
          </p:cNvSpPr>
          <p:nvPr>
            <p:ph type="body" sz="quarter" idx="12" hasCustomPrompt="1"/>
          </p:nvPr>
        </p:nvSpPr>
        <p:spPr>
          <a:xfrm>
            <a:off x="25075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1" name="Text Placeholder 20"/>
          <p:cNvSpPr>
            <a:spLocks noGrp="1"/>
          </p:cNvSpPr>
          <p:nvPr>
            <p:ph type="body" sz="quarter" idx="13" hasCustomPrompt="1"/>
          </p:nvPr>
        </p:nvSpPr>
        <p:spPr>
          <a:xfrm>
            <a:off x="47173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2" name="Text Placeholder 20"/>
          <p:cNvSpPr>
            <a:spLocks noGrp="1"/>
          </p:cNvSpPr>
          <p:nvPr>
            <p:ph type="body" sz="quarter" idx="14" hasCustomPrompt="1"/>
          </p:nvPr>
        </p:nvSpPr>
        <p:spPr>
          <a:xfrm>
            <a:off x="69271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3" name="Text Placeholder 20"/>
          <p:cNvSpPr>
            <a:spLocks noGrp="1"/>
          </p:cNvSpPr>
          <p:nvPr>
            <p:ph type="body" sz="quarter" idx="15" hasCustomPrompt="1"/>
          </p:nvPr>
        </p:nvSpPr>
        <p:spPr>
          <a:xfrm>
            <a:off x="27487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4" name="Text Placeholder 20"/>
          <p:cNvSpPr>
            <a:spLocks noGrp="1"/>
          </p:cNvSpPr>
          <p:nvPr>
            <p:ph type="body" sz="quarter" idx="16" hasCustomPrompt="1"/>
          </p:nvPr>
        </p:nvSpPr>
        <p:spPr>
          <a:xfrm>
            <a:off x="25075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5" name="Text Placeholder 20"/>
          <p:cNvSpPr>
            <a:spLocks noGrp="1"/>
          </p:cNvSpPr>
          <p:nvPr>
            <p:ph type="body" sz="quarter" idx="17" hasCustomPrompt="1"/>
          </p:nvPr>
        </p:nvSpPr>
        <p:spPr>
          <a:xfrm>
            <a:off x="47173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6" name="Text Placeholder 20"/>
          <p:cNvSpPr>
            <a:spLocks noGrp="1"/>
          </p:cNvSpPr>
          <p:nvPr>
            <p:ph type="body" sz="quarter" idx="18" hasCustomPrompt="1"/>
          </p:nvPr>
        </p:nvSpPr>
        <p:spPr>
          <a:xfrm>
            <a:off x="69271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7" name="Picture Placeholder 33"/>
          <p:cNvSpPr>
            <a:spLocks noGrp="1"/>
          </p:cNvSpPr>
          <p:nvPr>
            <p:ph type="pic" sz="quarter" idx="23" hasCustomPrompt="1"/>
          </p:nvPr>
        </p:nvSpPr>
        <p:spPr>
          <a:xfrm>
            <a:off x="79705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18" name="Picture Placeholder 33"/>
          <p:cNvSpPr>
            <a:spLocks noGrp="1"/>
          </p:cNvSpPr>
          <p:nvPr>
            <p:ph type="pic" sz="quarter" idx="24" hasCustomPrompt="1"/>
          </p:nvPr>
        </p:nvSpPr>
        <p:spPr>
          <a:xfrm>
            <a:off x="30144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19" name="Picture Placeholder 33"/>
          <p:cNvSpPr>
            <a:spLocks noGrp="1"/>
          </p:cNvSpPr>
          <p:nvPr>
            <p:ph type="pic" sz="quarter" idx="25" hasCustomPrompt="1"/>
          </p:nvPr>
        </p:nvSpPr>
        <p:spPr>
          <a:xfrm>
            <a:off x="52242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20" name="Picture Placeholder 33"/>
          <p:cNvSpPr>
            <a:spLocks noGrp="1"/>
          </p:cNvSpPr>
          <p:nvPr>
            <p:ph type="pic" sz="quarter" idx="26" hasCustomPrompt="1"/>
          </p:nvPr>
        </p:nvSpPr>
        <p:spPr>
          <a:xfrm>
            <a:off x="74340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21"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4207407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able Placeholder 4"/>
          <p:cNvSpPr>
            <a:spLocks noGrp="1"/>
          </p:cNvSpPr>
          <p:nvPr>
            <p:ph type="tbl" sz="quarter" idx="11" hasCustomPrompt="1"/>
          </p:nvPr>
        </p:nvSpPr>
        <p:spPr>
          <a:xfrm>
            <a:off x="914400" y="895350"/>
            <a:ext cx="7315200" cy="4514850"/>
          </a:xfrm>
          <a:prstGeom prst="rect">
            <a:avLst/>
          </a:prstGeom>
        </p:spPr>
        <p:txBody>
          <a:bodyPr anchor="ctr"/>
          <a:lstStyle>
            <a:lvl1pPr marL="0" indent="0" algn="ctr">
              <a:buNone/>
              <a:defRPr sz="2400"/>
            </a:lvl1pPr>
          </a:lstStyle>
          <a:p>
            <a:r>
              <a:rPr lang="en-US" dirty="0"/>
              <a:t>Table</a:t>
            </a:r>
          </a:p>
        </p:txBody>
      </p:sp>
      <p:sp>
        <p:nvSpPr>
          <p:cNvPr id="5" name="Text Placeholder 6"/>
          <p:cNvSpPr>
            <a:spLocks noGrp="1"/>
          </p:cNvSpPr>
          <p:nvPr>
            <p:ph type="body" sz="quarter" idx="12" hasCustomPrompt="1"/>
          </p:nvPr>
        </p:nvSpPr>
        <p:spPr>
          <a:xfrm>
            <a:off x="914400" y="5638800"/>
            <a:ext cx="7315200" cy="609600"/>
          </a:xfrm>
          <a:prstGeom prst="rect">
            <a:avLst/>
          </a:prstGeom>
        </p:spPr>
        <p:txBody>
          <a:bodyPr anchor="ctr"/>
          <a:lstStyle>
            <a:lvl1pPr marL="0" indent="0" algn="ctr">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Key Takeaway Statement</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42247692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4" cy="6857996"/>
          </a:xfrm>
          <a:prstGeom prst="rect">
            <a:avLst/>
          </a:prstGeom>
        </p:spPr>
      </p:pic>
      <p:sp>
        <p:nvSpPr>
          <p:cNvPr id="5" name="Title 1"/>
          <p:cNvSpPr>
            <a:spLocks noGrp="1"/>
          </p:cNvSpPr>
          <p:nvPr>
            <p:ph type="title"/>
          </p:nvPr>
        </p:nvSpPr>
        <p:spPr>
          <a:xfrm>
            <a:off x="0" y="2895600"/>
            <a:ext cx="9144792" cy="666750"/>
          </a:xfrm>
        </p:spPr>
        <p:txBody>
          <a:bodyPr/>
          <a:lstStyle/>
          <a:p>
            <a:r>
              <a:rPr lang="en-US" dirty="0"/>
              <a:t>Click to edit Master title style</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198303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4" cy="6857995"/>
          </a:xfrm>
          <a:prstGeom prst="rect">
            <a:avLst/>
          </a:prstGeom>
        </p:spPr>
      </p:pic>
      <p:sp>
        <p:nvSpPr>
          <p:cNvPr id="5" name="Title 1"/>
          <p:cNvSpPr>
            <a:spLocks noGrp="1"/>
          </p:cNvSpPr>
          <p:nvPr>
            <p:ph type="title"/>
          </p:nvPr>
        </p:nvSpPr>
        <p:spPr>
          <a:xfrm>
            <a:off x="0" y="2895600"/>
            <a:ext cx="9144792" cy="666750"/>
          </a:xfrm>
        </p:spPr>
        <p:txBody>
          <a:bodyPr/>
          <a:lstStyle/>
          <a:p>
            <a:r>
              <a:rPr lang="en-US" dirty="0"/>
              <a:t>Click to edit Master title style</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3198671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4" cy="6857995"/>
          </a:xfrm>
          <a:prstGeom prst="rect">
            <a:avLst/>
          </a:prstGeom>
        </p:spPr>
      </p:pic>
      <p:sp>
        <p:nvSpPr>
          <p:cNvPr id="5" name="Title 1"/>
          <p:cNvSpPr>
            <a:spLocks noGrp="1"/>
          </p:cNvSpPr>
          <p:nvPr>
            <p:ph type="title"/>
          </p:nvPr>
        </p:nvSpPr>
        <p:spPr>
          <a:xfrm>
            <a:off x="0" y="2895600"/>
            <a:ext cx="9144792" cy="666750"/>
          </a:xfrm>
        </p:spPr>
        <p:txBody>
          <a:bodyPr/>
          <a:lstStyle/>
          <a:p>
            <a:r>
              <a:rPr lang="en-US" dirty="0"/>
              <a:t>Click to edit Master title style</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7026795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3996" cy="6857996"/>
          </a:xfrm>
          <a:prstGeom prst="rect">
            <a:avLst/>
          </a:prstGeom>
        </p:spPr>
      </p:pic>
      <p:sp>
        <p:nvSpPr>
          <p:cNvPr id="10" name="Title 3"/>
          <p:cNvSpPr>
            <a:spLocks noGrp="1"/>
          </p:cNvSpPr>
          <p:nvPr>
            <p:ph type="title" hasCustomPrompt="1"/>
          </p:nvPr>
        </p:nvSpPr>
        <p:spPr>
          <a:xfrm>
            <a:off x="2819400" y="2892956"/>
            <a:ext cx="5715000" cy="1072088"/>
          </a:xfrm>
          <a:prstGeom prst="rect">
            <a:avLst/>
          </a:prstGeom>
        </p:spPr>
        <p:txBody>
          <a:bodyPr lIns="0" rIns="0" anchor="ctr">
            <a:normAutofit/>
          </a:bodyPr>
          <a:lstStyle>
            <a:lvl1pPr algn="l">
              <a:lnSpc>
                <a:spcPts val="4000"/>
              </a:lnSpc>
              <a:defRPr sz="4000" b="0" i="0" cap="all" baseline="0">
                <a:solidFill>
                  <a:schemeClr val="bg1"/>
                </a:solidFill>
                <a:latin typeface="+mn-lt"/>
              </a:defRPr>
            </a:lvl1pPr>
          </a:lstStyle>
          <a:p>
            <a:r>
              <a:rPr lang="en-US" dirty="0"/>
              <a:t>Presentation </a:t>
            </a:r>
            <a:br>
              <a:rPr lang="en-US" dirty="0"/>
            </a:br>
            <a:r>
              <a:rPr lang="en-US" dirty="0"/>
              <a:t>Title</a:t>
            </a:r>
          </a:p>
        </p:txBody>
      </p:sp>
    </p:spTree>
    <p:extLst>
      <p:ext uri="{BB962C8B-B14F-4D97-AF65-F5344CB8AC3E}">
        <p14:creationId xmlns:p14="http://schemas.microsoft.com/office/powerpoint/2010/main" val="3310624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906963"/>
          </a:xfrm>
          <a:prstGeom prst="rect">
            <a:avLst/>
          </a:prstGeom>
        </p:spPr>
        <p:txBody>
          <a:bodyPr lIns="0" tIns="0"/>
          <a:lstStyle>
            <a:lvl1pPr>
              <a:buSzPct val="80000"/>
              <a:defRPr sz="2400"/>
            </a:lvl1pPr>
            <a:lvl2pPr>
              <a:buSzPct val="80000"/>
              <a:defRPr sz="2000"/>
            </a:lvl2pPr>
            <a:lvl3pPr>
              <a:buSzPct val="80000"/>
              <a:defRPr sz="1800"/>
            </a:lvl3pPr>
            <a:lvl4pPr>
              <a:buSzPct val="80000"/>
              <a:defRPr sz="1600"/>
            </a:lvl4pPr>
            <a:lvl5pPr>
              <a:buSzPct val="8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7"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62656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9906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7800"/>
            <a:ext cx="5486400" cy="804862"/>
          </a:xfrm>
          <a:prstGeom prst="rect">
            <a:avLst/>
          </a:prstGeom>
        </p:spPr>
        <p:txBody>
          <a:bodyPr lIns="0" t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8"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40993205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5238"/>
            <a:ext cx="4040188" cy="639762"/>
          </a:xfrm>
          <a:prstGeom prst="rect">
            <a:avLst/>
          </a:prstGeom>
        </p:spPr>
        <p:txBody>
          <a:bodyPr l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05000"/>
            <a:ext cx="4040188" cy="3951288"/>
          </a:xfrm>
          <a:prstGeom prst="rect">
            <a:avLst/>
          </a:prstGeom>
        </p:spPr>
        <p:txBody>
          <a:bodyPr lIns="0" tIns="0"/>
          <a:lstStyle>
            <a:lvl1pPr>
              <a:buSzPct val="80000"/>
              <a:defRPr sz="2400"/>
            </a:lvl1pPr>
            <a:lvl2pPr>
              <a:buSzPct val="80000"/>
              <a:defRPr sz="2000"/>
            </a:lvl2pPr>
            <a:lvl3pPr>
              <a:buSzPct val="80000"/>
              <a:defRPr sz="1800"/>
            </a:lvl3pPr>
            <a:lvl4pPr>
              <a:buSzPct val="80000"/>
              <a:defRPr sz="1600"/>
            </a:lvl4pPr>
            <a:lvl5pPr>
              <a:buSzPct val="80000"/>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65238"/>
            <a:ext cx="4041775" cy="639762"/>
          </a:xfrm>
          <a:prstGeom prst="rect">
            <a:avLst/>
          </a:prstGeom>
        </p:spPr>
        <p:txBody>
          <a:bodyPr lIns="0" t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05000"/>
            <a:ext cx="4041775" cy="3951288"/>
          </a:xfrm>
          <a:prstGeom prst="rect">
            <a:avLst/>
          </a:prstGeom>
        </p:spPr>
        <p:txBody>
          <a:bodyPr lIns="0"/>
          <a:lstStyle>
            <a:lvl1pPr>
              <a:buSzPct val="80000"/>
              <a:defRPr sz="2400"/>
            </a:lvl1pPr>
            <a:lvl2pPr>
              <a:buSzPct val="80000"/>
              <a:defRPr sz="2000"/>
            </a:lvl2pPr>
            <a:lvl3pPr>
              <a:buSzPct val="80000"/>
              <a:defRPr sz="1800"/>
            </a:lvl3pPr>
            <a:lvl4pPr>
              <a:buSzPct val="80000"/>
              <a:defRPr sz="1600"/>
            </a:lvl4pPr>
            <a:lvl5pPr>
              <a:buSzPct val="8000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0" name="Slide Number Placeholder 4"/>
          <p:cNvSpPr>
            <a:spLocks noGrp="1"/>
          </p:cNvSpPr>
          <p:nvPr>
            <p:ph type="sldNum" sz="quarter" idx="10"/>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2281197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2050001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14400"/>
            <a:ext cx="5111750" cy="5287963"/>
          </a:xfrm>
          <a:prstGeom prst="rect">
            <a:avLst/>
          </a:prstGeom>
        </p:spPr>
        <p:txBody>
          <a:bodyPr lIns="0" tIns="0"/>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914400"/>
            <a:ext cx="3008313" cy="5287963"/>
          </a:xfrm>
          <a:prstGeom prst="rect">
            <a:avLst/>
          </a:prstGeom>
        </p:spPr>
        <p:txBody>
          <a:bodyPr l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8"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5388119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9906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7800"/>
            <a:ext cx="5486400" cy="804862"/>
          </a:xfrm>
          <a:prstGeom prst="rect">
            <a:avLst/>
          </a:prstGeom>
        </p:spPr>
        <p:txBody>
          <a:bodyPr lIns="0" t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8"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8900146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4267200" y="2184876"/>
            <a:ext cx="3962400" cy="2862322"/>
          </a:xfrm>
          <a:prstGeom prst="rect">
            <a:avLst/>
          </a:prstGeom>
        </p:spPr>
        <p:txBody>
          <a:bodyPr lIns="0" tIns="0">
            <a:normAutofit/>
          </a:bodyPr>
          <a:lstStyle>
            <a:lvl1pPr marL="0" indent="0">
              <a:lnSpc>
                <a:spcPct val="100000"/>
              </a:lnSpc>
              <a:spcBef>
                <a:spcPts val="1800"/>
              </a:spcBef>
              <a:buSzPct val="80000"/>
              <a:buNone/>
              <a:defRPr sz="1800" b="1" baseline="0">
                <a:solidFill>
                  <a:schemeClr val="tx1">
                    <a:lumMod val="90000"/>
                    <a:lumOff val="10000"/>
                  </a:schemeClr>
                </a:solidFill>
              </a:defRPr>
            </a:lvl1pPr>
            <a:lvl2pPr>
              <a:buSzPct val="80000"/>
              <a:defRPr sz="1600">
                <a:solidFill>
                  <a:schemeClr val="tx1">
                    <a:lumMod val="90000"/>
                    <a:lumOff val="10000"/>
                  </a:schemeClr>
                </a:solidFill>
              </a:defRPr>
            </a:lvl2pPr>
            <a:lvl3pPr>
              <a:buSzPct val="80000"/>
              <a:defRPr sz="1400">
                <a:solidFill>
                  <a:schemeClr val="tx1">
                    <a:lumMod val="90000"/>
                    <a:lumOff val="10000"/>
                  </a:schemeClr>
                </a:solidFill>
              </a:defRPr>
            </a:lvl3pPr>
            <a:lvl4pPr>
              <a:buSzPct val="80000"/>
              <a:defRPr sz="1200">
                <a:solidFill>
                  <a:schemeClr val="tx1">
                    <a:lumMod val="90000"/>
                    <a:lumOff val="10000"/>
                  </a:schemeClr>
                </a:solidFill>
              </a:defRPr>
            </a:lvl4pPr>
            <a:lvl5pPr>
              <a:buSzPct val="80000"/>
              <a:defRPr sz="1200">
                <a:solidFill>
                  <a:schemeClr val="tx1">
                    <a:lumMod val="90000"/>
                    <a:lumOff val="10000"/>
                  </a:schemeClr>
                </a:solidFill>
              </a:defRPr>
            </a:lvl5pPr>
          </a:lstStyle>
          <a:p>
            <a:pPr lvl="0"/>
            <a:r>
              <a:rPr lang="en-US" dirty="0"/>
              <a:t>List 1</a:t>
            </a:r>
          </a:p>
          <a:p>
            <a:pPr lvl="0"/>
            <a:r>
              <a:rPr lang="en-US" dirty="0"/>
              <a:t>List 2</a:t>
            </a:r>
          </a:p>
          <a:p>
            <a:pPr lvl="0"/>
            <a:r>
              <a:rPr lang="en-US" dirty="0"/>
              <a:t>List 3</a:t>
            </a:r>
          </a:p>
          <a:p>
            <a:pPr lvl="0"/>
            <a:r>
              <a:rPr lang="en-US" dirty="0"/>
              <a:t>List 4</a:t>
            </a:r>
          </a:p>
          <a:p>
            <a:pPr lvl="0"/>
            <a:r>
              <a:rPr lang="en-US" dirty="0"/>
              <a:t>List 5</a:t>
            </a:r>
          </a:p>
          <a:p>
            <a:pPr lvl="0"/>
            <a:r>
              <a:rPr lang="en-US" dirty="0"/>
              <a:t>List 6</a:t>
            </a:r>
          </a:p>
        </p:txBody>
      </p:sp>
      <p:grpSp>
        <p:nvGrpSpPr>
          <p:cNvPr id="5" name="Group 4"/>
          <p:cNvGrpSpPr/>
          <p:nvPr userDrawn="1"/>
        </p:nvGrpSpPr>
        <p:grpSpPr>
          <a:xfrm>
            <a:off x="3966591" y="2340314"/>
            <a:ext cx="83820" cy="2551447"/>
            <a:chOff x="3789716" y="1547653"/>
            <a:chExt cx="76200" cy="2395697"/>
          </a:xfrm>
        </p:grpSpPr>
        <p:cxnSp>
          <p:nvCxnSpPr>
            <p:cNvPr id="6" name="Straight Connector 5"/>
            <p:cNvCxnSpPr/>
            <p:nvPr/>
          </p:nvCxnSpPr>
          <p:spPr>
            <a:xfrm>
              <a:off x="3824253" y="1581150"/>
              <a:ext cx="0" cy="2286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789716" y="1547653"/>
              <a:ext cx="76200" cy="2395697"/>
              <a:chOff x="3789716" y="1547653"/>
              <a:chExt cx="76200" cy="2395697"/>
            </a:xfrm>
          </p:grpSpPr>
          <p:sp>
            <p:nvSpPr>
              <p:cNvPr id="8" name="Oval 7"/>
              <p:cNvSpPr/>
              <p:nvPr/>
            </p:nvSpPr>
            <p:spPr>
              <a:xfrm>
                <a:off x="3789716" y="1547653"/>
                <a:ext cx="76200" cy="762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789716" y="2011552"/>
                <a:ext cx="76200" cy="7620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789716" y="2475451"/>
                <a:ext cx="76200" cy="7620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789716" y="2939350"/>
                <a:ext cx="76200" cy="76200"/>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89716" y="3403249"/>
                <a:ext cx="76200" cy="76200"/>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789716" y="3867150"/>
                <a:ext cx="76200" cy="76200"/>
              </a:xfrm>
              <a:prstGeom prst="ellipse">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4" name="Group 13"/>
          <p:cNvGrpSpPr/>
          <p:nvPr userDrawn="1"/>
        </p:nvGrpSpPr>
        <p:grpSpPr>
          <a:xfrm>
            <a:off x="604628" y="2152997"/>
            <a:ext cx="2926080" cy="2926080"/>
            <a:chOff x="604628" y="1271032"/>
            <a:chExt cx="2926080" cy="2926080"/>
          </a:xfrm>
        </p:grpSpPr>
        <p:sp>
          <p:nvSpPr>
            <p:cNvPr id="15" name="Oval 14"/>
            <p:cNvSpPr/>
            <p:nvPr/>
          </p:nvSpPr>
          <p:spPr>
            <a:xfrm>
              <a:off x="604628" y="1271032"/>
              <a:ext cx="2926080" cy="2926080"/>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userDrawn="1"/>
          </p:nvSpPr>
          <p:spPr>
            <a:xfrm>
              <a:off x="737632" y="1404036"/>
              <a:ext cx="2660073" cy="2660073"/>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Picture Placeholder 15"/>
          <p:cNvSpPr>
            <a:spLocks noGrp="1"/>
          </p:cNvSpPr>
          <p:nvPr>
            <p:ph type="pic" sz="quarter" idx="11"/>
          </p:nvPr>
        </p:nvSpPr>
        <p:spPr>
          <a:xfrm>
            <a:off x="737776" y="2286001"/>
            <a:ext cx="2659784" cy="2659785"/>
          </a:xfrm>
          <a:prstGeom prst="ellipse">
            <a:avLst/>
          </a:prstGeom>
        </p:spPr>
        <p:txBody>
          <a:bodyPr anchor="ctr"/>
          <a:lstStyle>
            <a:lvl1pPr marL="0" indent="0" algn="ctr">
              <a:buNone/>
              <a:defRPr sz="1600">
                <a:solidFill>
                  <a:schemeClr val="bg1">
                    <a:lumMod val="75000"/>
                  </a:schemeClr>
                </a:solidFill>
              </a:defRPr>
            </a:lvl1pPr>
          </a:lstStyle>
          <a:p>
            <a:endParaRPr lang="en-US" dirty="0"/>
          </a:p>
        </p:txBody>
      </p:sp>
      <p:sp>
        <p:nvSpPr>
          <p:cNvPr id="1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9"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41408058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266700" y="2457450"/>
            <a:ext cx="1981200" cy="28194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Rectangle 4"/>
          <p:cNvSpPr/>
          <p:nvPr userDrawn="1"/>
        </p:nvSpPr>
        <p:spPr>
          <a:xfrm>
            <a:off x="2476500" y="2457450"/>
            <a:ext cx="1981200" cy="2819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6" name="Rectangle 5"/>
          <p:cNvSpPr/>
          <p:nvPr userDrawn="1"/>
        </p:nvSpPr>
        <p:spPr>
          <a:xfrm>
            <a:off x="4686300" y="2457450"/>
            <a:ext cx="1981200" cy="28194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Rectangle 6"/>
          <p:cNvSpPr/>
          <p:nvPr userDrawn="1"/>
        </p:nvSpPr>
        <p:spPr>
          <a:xfrm>
            <a:off x="6896100" y="2457450"/>
            <a:ext cx="1981200" cy="28194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8" name="Rectangle 7"/>
          <p:cNvSpPr/>
          <p:nvPr userDrawn="1"/>
        </p:nvSpPr>
        <p:spPr>
          <a:xfrm>
            <a:off x="381000" y="4819650"/>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590800" y="4819650"/>
            <a:ext cx="17526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4800600" y="4819650"/>
            <a:ext cx="17526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010400" y="4819650"/>
            <a:ext cx="1752600" cy="3048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Oval 11"/>
          <p:cNvSpPr/>
          <p:nvPr userDrawn="1"/>
        </p:nvSpPr>
        <p:spPr>
          <a:xfrm>
            <a:off x="800100" y="2000250"/>
            <a:ext cx="914400" cy="914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userDrawn="1"/>
        </p:nvSpPr>
        <p:spPr>
          <a:xfrm>
            <a:off x="3009900" y="2000250"/>
            <a:ext cx="914400" cy="9144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Oval 13"/>
          <p:cNvSpPr/>
          <p:nvPr userDrawn="1"/>
        </p:nvSpPr>
        <p:spPr>
          <a:xfrm>
            <a:off x="5219700" y="2000250"/>
            <a:ext cx="914400" cy="9144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5" name="Oval 14"/>
          <p:cNvSpPr/>
          <p:nvPr userDrawn="1"/>
        </p:nvSpPr>
        <p:spPr>
          <a:xfrm>
            <a:off x="7429500" y="2000250"/>
            <a:ext cx="914400" cy="914400"/>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6" name="Text Placeholder 20"/>
          <p:cNvSpPr>
            <a:spLocks noGrp="1"/>
          </p:cNvSpPr>
          <p:nvPr>
            <p:ph type="body" sz="quarter" idx="11" hasCustomPrompt="1"/>
          </p:nvPr>
        </p:nvSpPr>
        <p:spPr>
          <a:xfrm>
            <a:off x="362108" y="3143250"/>
            <a:ext cx="1744663" cy="304800"/>
          </a:xfrm>
          <a:prstGeom prst="rect">
            <a:avLst/>
          </a:prstGeom>
        </p:spPr>
        <p:txBody>
          <a:bodyPr anchor="ctr">
            <a:normAutofit/>
          </a:bodyPr>
          <a:lstStyle>
            <a:lvl1pPr marL="0" indent="0" algn="ctr">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20"/>
          <p:cNvSpPr>
            <a:spLocks noGrp="1"/>
          </p:cNvSpPr>
          <p:nvPr>
            <p:ph type="body" sz="quarter" idx="12" hasCustomPrompt="1"/>
          </p:nvPr>
        </p:nvSpPr>
        <p:spPr>
          <a:xfrm>
            <a:off x="2594768" y="3143250"/>
            <a:ext cx="1744663" cy="304800"/>
          </a:xfrm>
          <a:prstGeom prst="rect">
            <a:avLst/>
          </a:prstGeom>
        </p:spPr>
        <p:txBody>
          <a:bodyPr anchor="ctr">
            <a:normAutofit/>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8" name="Text Placeholder 20"/>
          <p:cNvSpPr>
            <a:spLocks noGrp="1"/>
          </p:cNvSpPr>
          <p:nvPr>
            <p:ph type="body" sz="quarter" idx="13" hasCustomPrompt="1"/>
          </p:nvPr>
        </p:nvSpPr>
        <p:spPr>
          <a:xfrm>
            <a:off x="4804568" y="3143250"/>
            <a:ext cx="1744663" cy="304800"/>
          </a:xfrm>
          <a:prstGeom prst="rect">
            <a:avLst/>
          </a:prstGeom>
        </p:spPr>
        <p:txBody>
          <a:bodyPr anchor="ctr">
            <a:normAutofit/>
          </a:bodyPr>
          <a:lstStyle>
            <a:lvl1pPr marL="0" indent="0" algn="ctr">
              <a:buNone/>
              <a:defRPr sz="18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9" name="Text Placeholder 20"/>
          <p:cNvSpPr>
            <a:spLocks noGrp="1"/>
          </p:cNvSpPr>
          <p:nvPr>
            <p:ph type="body" sz="quarter" idx="14" hasCustomPrompt="1"/>
          </p:nvPr>
        </p:nvSpPr>
        <p:spPr>
          <a:xfrm>
            <a:off x="7014368" y="3143250"/>
            <a:ext cx="1744663" cy="304800"/>
          </a:xfrm>
          <a:prstGeom prst="rect">
            <a:avLst/>
          </a:prstGeom>
        </p:spPr>
        <p:txBody>
          <a:bodyPr anchor="ctr">
            <a:normAutofit/>
          </a:bodyPr>
          <a:lstStyle>
            <a:lvl1pPr marL="0" indent="0" algn="ctr">
              <a:buNone/>
              <a:defRPr sz="18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20" name="Text Placeholder 20"/>
          <p:cNvSpPr>
            <a:spLocks noGrp="1"/>
          </p:cNvSpPr>
          <p:nvPr>
            <p:ph type="body" sz="quarter" idx="15" hasCustomPrompt="1"/>
          </p:nvPr>
        </p:nvSpPr>
        <p:spPr>
          <a:xfrm>
            <a:off x="36210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1" name="Text Placeholder 20"/>
          <p:cNvSpPr>
            <a:spLocks noGrp="1"/>
          </p:cNvSpPr>
          <p:nvPr>
            <p:ph type="body" sz="quarter" idx="16" hasCustomPrompt="1"/>
          </p:nvPr>
        </p:nvSpPr>
        <p:spPr>
          <a:xfrm>
            <a:off x="25947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2" name="Text Placeholder 20"/>
          <p:cNvSpPr>
            <a:spLocks noGrp="1"/>
          </p:cNvSpPr>
          <p:nvPr>
            <p:ph type="body" sz="quarter" idx="17" hasCustomPrompt="1"/>
          </p:nvPr>
        </p:nvSpPr>
        <p:spPr>
          <a:xfrm>
            <a:off x="48045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3" name="Text Placeholder 20"/>
          <p:cNvSpPr>
            <a:spLocks noGrp="1"/>
          </p:cNvSpPr>
          <p:nvPr>
            <p:ph type="body" sz="quarter" idx="18" hasCustomPrompt="1"/>
          </p:nvPr>
        </p:nvSpPr>
        <p:spPr>
          <a:xfrm>
            <a:off x="70143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4" name="Text Placeholder 20"/>
          <p:cNvSpPr>
            <a:spLocks noGrp="1"/>
          </p:cNvSpPr>
          <p:nvPr>
            <p:ph type="body" sz="quarter" idx="19" hasCustomPrompt="1"/>
          </p:nvPr>
        </p:nvSpPr>
        <p:spPr>
          <a:xfrm>
            <a:off x="36607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5" name="Text Placeholder 20"/>
          <p:cNvSpPr>
            <a:spLocks noGrp="1"/>
          </p:cNvSpPr>
          <p:nvPr>
            <p:ph type="body" sz="quarter" idx="20" hasCustomPrompt="1"/>
          </p:nvPr>
        </p:nvSpPr>
        <p:spPr>
          <a:xfrm>
            <a:off x="25987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6" name="Text Placeholder 20"/>
          <p:cNvSpPr>
            <a:spLocks noGrp="1"/>
          </p:cNvSpPr>
          <p:nvPr>
            <p:ph type="body" sz="quarter" idx="21" hasCustomPrompt="1"/>
          </p:nvPr>
        </p:nvSpPr>
        <p:spPr>
          <a:xfrm>
            <a:off x="48085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7" name="Text Placeholder 20"/>
          <p:cNvSpPr>
            <a:spLocks noGrp="1"/>
          </p:cNvSpPr>
          <p:nvPr>
            <p:ph type="body" sz="quarter" idx="22" hasCustomPrompt="1"/>
          </p:nvPr>
        </p:nvSpPr>
        <p:spPr>
          <a:xfrm>
            <a:off x="70183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8" name="Picture Placeholder 33"/>
          <p:cNvSpPr>
            <a:spLocks noGrp="1"/>
          </p:cNvSpPr>
          <p:nvPr>
            <p:ph type="pic" sz="quarter" idx="23" hasCustomPrompt="1"/>
          </p:nvPr>
        </p:nvSpPr>
        <p:spPr>
          <a:xfrm>
            <a:off x="83820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29" name="Picture Placeholder 33"/>
          <p:cNvSpPr>
            <a:spLocks noGrp="1"/>
          </p:cNvSpPr>
          <p:nvPr>
            <p:ph type="pic" sz="quarter" idx="24" hasCustomPrompt="1"/>
          </p:nvPr>
        </p:nvSpPr>
        <p:spPr>
          <a:xfrm>
            <a:off x="30556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30" name="Picture Placeholder 33"/>
          <p:cNvSpPr>
            <a:spLocks noGrp="1"/>
          </p:cNvSpPr>
          <p:nvPr>
            <p:ph type="pic" sz="quarter" idx="25" hasCustomPrompt="1"/>
          </p:nvPr>
        </p:nvSpPr>
        <p:spPr>
          <a:xfrm>
            <a:off x="52654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31" name="Picture Placeholder 33"/>
          <p:cNvSpPr>
            <a:spLocks noGrp="1"/>
          </p:cNvSpPr>
          <p:nvPr>
            <p:ph type="pic" sz="quarter" idx="26" hasCustomPrompt="1"/>
          </p:nvPr>
        </p:nvSpPr>
        <p:spPr>
          <a:xfrm>
            <a:off x="74752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32"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33"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40853455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p:cNvSpPr/>
          <p:nvPr userDrawn="1"/>
        </p:nvSpPr>
        <p:spPr>
          <a:xfrm>
            <a:off x="406275" y="1962379"/>
            <a:ext cx="2636977" cy="375262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7" name="Rectangle 6"/>
          <p:cNvSpPr/>
          <p:nvPr userDrawn="1"/>
        </p:nvSpPr>
        <p:spPr>
          <a:xfrm>
            <a:off x="3224609" y="1962379"/>
            <a:ext cx="2636977" cy="3752621"/>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8" name="Rectangle 7"/>
          <p:cNvSpPr/>
          <p:nvPr userDrawn="1"/>
        </p:nvSpPr>
        <p:spPr>
          <a:xfrm>
            <a:off x="6049823" y="1950835"/>
            <a:ext cx="2636977" cy="375262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5" name="Oval 4"/>
          <p:cNvSpPr/>
          <p:nvPr userDrawn="1"/>
        </p:nvSpPr>
        <p:spPr>
          <a:xfrm>
            <a:off x="1116230" y="1369200"/>
            <a:ext cx="1217066" cy="121706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6" name="Picture Placeholder 33"/>
          <p:cNvSpPr>
            <a:spLocks noGrp="1"/>
          </p:cNvSpPr>
          <p:nvPr>
            <p:ph type="pic" sz="quarter" idx="23" hasCustomPrompt="1"/>
          </p:nvPr>
        </p:nvSpPr>
        <p:spPr>
          <a:xfrm>
            <a:off x="1177083" y="1426243"/>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11" name="Rectangle 10"/>
          <p:cNvSpPr/>
          <p:nvPr userDrawn="1"/>
        </p:nvSpPr>
        <p:spPr>
          <a:xfrm>
            <a:off x="6307988" y="5080257"/>
            <a:ext cx="2120646" cy="36880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2" name="Oval 11"/>
          <p:cNvSpPr/>
          <p:nvPr userDrawn="1"/>
        </p:nvSpPr>
        <p:spPr>
          <a:xfrm>
            <a:off x="3934564" y="1369200"/>
            <a:ext cx="1217066" cy="1217066"/>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13" name="Oval 12"/>
          <p:cNvSpPr/>
          <p:nvPr userDrawn="1"/>
        </p:nvSpPr>
        <p:spPr>
          <a:xfrm>
            <a:off x="6759778" y="1357656"/>
            <a:ext cx="1217066" cy="1217066"/>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16" name="Text Placeholder 20"/>
          <p:cNvSpPr>
            <a:spLocks noGrp="1"/>
          </p:cNvSpPr>
          <p:nvPr>
            <p:ph type="body" sz="quarter" idx="13" hasCustomPrompt="1"/>
          </p:nvPr>
        </p:nvSpPr>
        <p:spPr>
          <a:xfrm>
            <a:off x="6312789" y="2712802"/>
            <a:ext cx="2111042" cy="368808"/>
          </a:xfrm>
          <a:prstGeom prst="rect">
            <a:avLst/>
          </a:prstGeom>
        </p:spPr>
        <p:txBody>
          <a:bodyPr anchor="ctr">
            <a:normAutofit/>
          </a:bodyPr>
          <a:lstStyle>
            <a:lvl1pPr marL="0" indent="0" algn="ctr">
              <a:buNone/>
              <a:defRPr sz="24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9" name="Text Placeholder 20"/>
          <p:cNvSpPr>
            <a:spLocks noGrp="1"/>
          </p:cNvSpPr>
          <p:nvPr>
            <p:ph type="body" sz="quarter" idx="17" hasCustomPrompt="1"/>
          </p:nvPr>
        </p:nvSpPr>
        <p:spPr>
          <a:xfrm>
            <a:off x="6312789"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2" name="Text Placeholder 20"/>
          <p:cNvSpPr>
            <a:spLocks noGrp="1"/>
          </p:cNvSpPr>
          <p:nvPr>
            <p:ph type="body" sz="quarter" idx="21" hasCustomPrompt="1"/>
          </p:nvPr>
        </p:nvSpPr>
        <p:spPr>
          <a:xfrm>
            <a:off x="6400800"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3" name="Picture Placeholder 33"/>
          <p:cNvSpPr>
            <a:spLocks noGrp="1"/>
          </p:cNvSpPr>
          <p:nvPr>
            <p:ph type="pic" sz="quarter" idx="24" hasCustomPrompt="1"/>
          </p:nvPr>
        </p:nvSpPr>
        <p:spPr>
          <a:xfrm>
            <a:off x="3995417" y="1426243"/>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24" name="Picture Placeholder 33"/>
          <p:cNvSpPr>
            <a:spLocks noGrp="1"/>
          </p:cNvSpPr>
          <p:nvPr>
            <p:ph type="pic" sz="quarter" idx="25" hasCustomPrompt="1"/>
          </p:nvPr>
        </p:nvSpPr>
        <p:spPr>
          <a:xfrm>
            <a:off x="6820631" y="1414699"/>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25" name="Rectangle 24"/>
          <p:cNvSpPr/>
          <p:nvPr userDrawn="1"/>
        </p:nvSpPr>
        <p:spPr>
          <a:xfrm>
            <a:off x="3482775" y="5080257"/>
            <a:ext cx="2120646" cy="368808"/>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26" name="Text Placeholder 20"/>
          <p:cNvSpPr>
            <a:spLocks noGrp="1"/>
          </p:cNvSpPr>
          <p:nvPr>
            <p:ph type="body" sz="quarter" idx="26" hasCustomPrompt="1"/>
          </p:nvPr>
        </p:nvSpPr>
        <p:spPr>
          <a:xfrm>
            <a:off x="3487576" y="2712802"/>
            <a:ext cx="2111042" cy="368808"/>
          </a:xfrm>
          <a:prstGeom prst="rect">
            <a:avLst/>
          </a:prstGeom>
        </p:spPr>
        <p:txBody>
          <a:bodyPr anchor="ctr">
            <a:normAutofit/>
          </a:bodyPr>
          <a:lstStyle>
            <a:lvl1pPr marL="0" indent="0" algn="ctr">
              <a:buNone/>
              <a:defRPr sz="24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27" name="Text Placeholder 20"/>
          <p:cNvSpPr>
            <a:spLocks noGrp="1"/>
          </p:cNvSpPr>
          <p:nvPr>
            <p:ph type="body" sz="quarter" idx="27" hasCustomPrompt="1"/>
          </p:nvPr>
        </p:nvSpPr>
        <p:spPr>
          <a:xfrm>
            <a:off x="3487576"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8" name="Text Placeholder 20"/>
          <p:cNvSpPr>
            <a:spLocks noGrp="1"/>
          </p:cNvSpPr>
          <p:nvPr>
            <p:ph type="body" sz="quarter" idx="28" hasCustomPrompt="1"/>
          </p:nvPr>
        </p:nvSpPr>
        <p:spPr>
          <a:xfrm>
            <a:off x="3575587"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9" name="Rectangle 28"/>
          <p:cNvSpPr/>
          <p:nvPr userDrawn="1"/>
        </p:nvSpPr>
        <p:spPr>
          <a:xfrm>
            <a:off x="664441" y="5080257"/>
            <a:ext cx="2120646" cy="368808"/>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30" name="Text Placeholder 20"/>
          <p:cNvSpPr>
            <a:spLocks noGrp="1"/>
          </p:cNvSpPr>
          <p:nvPr>
            <p:ph type="body" sz="quarter" idx="29" hasCustomPrompt="1"/>
          </p:nvPr>
        </p:nvSpPr>
        <p:spPr>
          <a:xfrm>
            <a:off x="669242" y="2712802"/>
            <a:ext cx="2111042" cy="368808"/>
          </a:xfrm>
          <a:prstGeom prst="rect">
            <a:avLst/>
          </a:prstGeom>
        </p:spPr>
        <p:txBody>
          <a:bodyPr anchor="ctr">
            <a:normAutofit/>
          </a:bodyPr>
          <a:lstStyle>
            <a:lvl1pPr marL="0" indent="0" algn="ctr">
              <a:buNone/>
              <a:defRPr sz="24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1" name="Text Placeholder 20"/>
          <p:cNvSpPr>
            <a:spLocks noGrp="1"/>
          </p:cNvSpPr>
          <p:nvPr>
            <p:ph type="body" sz="quarter" idx="30" hasCustomPrompt="1"/>
          </p:nvPr>
        </p:nvSpPr>
        <p:spPr>
          <a:xfrm>
            <a:off x="669242"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32" name="Text Placeholder 20"/>
          <p:cNvSpPr>
            <a:spLocks noGrp="1"/>
          </p:cNvSpPr>
          <p:nvPr>
            <p:ph type="body" sz="quarter" idx="31" hasCustomPrompt="1"/>
          </p:nvPr>
        </p:nvSpPr>
        <p:spPr>
          <a:xfrm>
            <a:off x="757253"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3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35"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343048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Oval 3"/>
          <p:cNvSpPr/>
          <p:nvPr userDrawn="1"/>
        </p:nvSpPr>
        <p:spPr>
          <a:xfrm>
            <a:off x="304800" y="1752600"/>
            <a:ext cx="3472434" cy="347243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11" hasCustomPrompt="1"/>
          </p:nvPr>
        </p:nvSpPr>
        <p:spPr>
          <a:xfrm>
            <a:off x="4038600" y="2667000"/>
            <a:ext cx="4800600" cy="304800"/>
          </a:xfrm>
          <a:prstGeom prst="rect">
            <a:avLst/>
          </a:prstGeom>
        </p:spPr>
        <p:txBody>
          <a:bodyPr anchor="ctr">
            <a:noAutofit/>
          </a:bodyPr>
          <a:lstStyle>
            <a:lvl1pPr marL="0" indent="0" algn="l">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6" name="Text Placeholder 20"/>
          <p:cNvSpPr>
            <a:spLocks noGrp="1"/>
          </p:cNvSpPr>
          <p:nvPr>
            <p:ph type="body" sz="quarter" idx="15" hasCustomPrompt="1"/>
          </p:nvPr>
        </p:nvSpPr>
        <p:spPr>
          <a:xfrm>
            <a:off x="4038600" y="3048000"/>
            <a:ext cx="4800600" cy="1489188"/>
          </a:xfrm>
          <a:prstGeom prst="rect">
            <a:avLst/>
          </a:prstGeom>
        </p:spPr>
        <p:txBody>
          <a:bodyPr anchor="t">
            <a:normAutofit/>
          </a:bodyPr>
          <a:lstStyle>
            <a:lvl1pPr marL="0" indent="0" algn="l">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7" name="Picture Placeholder 33"/>
          <p:cNvSpPr>
            <a:spLocks noGrp="1"/>
          </p:cNvSpPr>
          <p:nvPr>
            <p:ph type="pic" sz="quarter" idx="23" hasCustomPrompt="1"/>
          </p:nvPr>
        </p:nvSpPr>
        <p:spPr>
          <a:xfrm>
            <a:off x="470801" y="1922411"/>
            <a:ext cx="3125192" cy="3125192"/>
          </a:xfrm>
          <a:prstGeom prst="ellipse">
            <a:avLst/>
          </a:prstGeom>
        </p:spPr>
        <p:txBody>
          <a:bodyPr wrap="none" anchor="ctr"/>
          <a:lstStyle>
            <a:lvl1pPr marL="0" indent="0" algn="ctr">
              <a:buNone/>
              <a:defRPr sz="2000">
                <a:solidFill>
                  <a:schemeClr val="bg1">
                    <a:lumMod val="75000"/>
                  </a:schemeClr>
                </a:solidFill>
              </a:defRPr>
            </a:lvl1pPr>
          </a:lstStyle>
          <a:p>
            <a:r>
              <a:rPr lang="en-US" dirty="0"/>
              <a:t>Icon Picture</a:t>
            </a:r>
          </a:p>
        </p:txBody>
      </p:sp>
      <p:sp>
        <p:nvSpPr>
          <p:cNvPr id="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9"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1942441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val 3"/>
          <p:cNvSpPr/>
          <p:nvPr userDrawn="1"/>
        </p:nvSpPr>
        <p:spPr>
          <a:xfrm>
            <a:off x="2595007" y="1600200"/>
            <a:ext cx="3819677" cy="3819677"/>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11" hasCustomPrompt="1"/>
          </p:nvPr>
        </p:nvSpPr>
        <p:spPr>
          <a:xfrm>
            <a:off x="533400" y="2286000"/>
            <a:ext cx="1828800" cy="304800"/>
          </a:xfrm>
          <a:prstGeom prst="rect">
            <a:avLst/>
          </a:prstGeom>
        </p:spPr>
        <p:txBody>
          <a:bodyPr anchor="ctr">
            <a:noAutofit/>
          </a:bodyPr>
          <a:lstStyle>
            <a:lvl1pPr marL="0" indent="0" algn="l">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6" name="Text Placeholder 20"/>
          <p:cNvSpPr>
            <a:spLocks noGrp="1"/>
          </p:cNvSpPr>
          <p:nvPr>
            <p:ph type="body" sz="quarter" idx="15" hasCustomPrompt="1"/>
          </p:nvPr>
        </p:nvSpPr>
        <p:spPr>
          <a:xfrm>
            <a:off x="533400" y="2743200"/>
            <a:ext cx="1828800" cy="1981200"/>
          </a:xfrm>
          <a:prstGeom prst="rect">
            <a:avLst/>
          </a:prstGeom>
        </p:spPr>
        <p:txBody>
          <a:bodyPr anchor="t">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7" name="Picture Placeholder 33"/>
          <p:cNvSpPr>
            <a:spLocks noGrp="1"/>
          </p:cNvSpPr>
          <p:nvPr>
            <p:ph type="pic" sz="quarter" idx="23" hasCustomPrompt="1"/>
          </p:nvPr>
        </p:nvSpPr>
        <p:spPr>
          <a:xfrm>
            <a:off x="2778370" y="1791183"/>
            <a:ext cx="3437711" cy="3437711"/>
          </a:xfrm>
          <a:prstGeom prst="ellipse">
            <a:avLst/>
          </a:prstGeom>
        </p:spPr>
        <p:txBody>
          <a:bodyPr wrap="none" anchor="ctr"/>
          <a:lstStyle>
            <a:lvl1pPr marL="0" indent="0" algn="ctr">
              <a:buNone/>
              <a:defRPr sz="1800">
                <a:solidFill>
                  <a:schemeClr val="bg1">
                    <a:lumMod val="75000"/>
                  </a:schemeClr>
                </a:solidFill>
              </a:defRPr>
            </a:lvl1pPr>
          </a:lstStyle>
          <a:p>
            <a:r>
              <a:rPr lang="en-US" dirty="0"/>
              <a:t>Icon Picture</a:t>
            </a:r>
          </a:p>
        </p:txBody>
      </p:sp>
      <p:sp>
        <p:nvSpPr>
          <p:cNvPr id="8" name="Text Placeholder 20"/>
          <p:cNvSpPr>
            <a:spLocks noGrp="1"/>
          </p:cNvSpPr>
          <p:nvPr>
            <p:ph type="body" sz="quarter" idx="24" hasCustomPrompt="1"/>
          </p:nvPr>
        </p:nvSpPr>
        <p:spPr>
          <a:xfrm>
            <a:off x="6705600" y="2286000"/>
            <a:ext cx="1828800" cy="304800"/>
          </a:xfrm>
          <a:prstGeom prst="rect">
            <a:avLst/>
          </a:prstGeom>
        </p:spPr>
        <p:txBody>
          <a:bodyPr anchor="ctr">
            <a:noAutofit/>
          </a:bodyPr>
          <a:lstStyle>
            <a:lvl1pPr marL="0" indent="0" algn="l">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9" name="Text Placeholder 20"/>
          <p:cNvSpPr>
            <a:spLocks noGrp="1"/>
          </p:cNvSpPr>
          <p:nvPr>
            <p:ph type="body" sz="quarter" idx="25" hasCustomPrompt="1"/>
          </p:nvPr>
        </p:nvSpPr>
        <p:spPr>
          <a:xfrm>
            <a:off x="6705600" y="2743200"/>
            <a:ext cx="1828800" cy="1981200"/>
          </a:xfrm>
          <a:prstGeom prst="rect">
            <a:avLst/>
          </a:prstGeom>
        </p:spPr>
        <p:txBody>
          <a:bodyPr anchor="t">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0"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2"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1281733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Picture Placeholder 5"/>
          <p:cNvSpPr>
            <a:spLocks noGrp="1"/>
          </p:cNvSpPr>
          <p:nvPr>
            <p:ph type="pic" sz="quarter" idx="16"/>
          </p:nvPr>
        </p:nvSpPr>
        <p:spPr>
          <a:xfrm>
            <a:off x="609600" y="1760220"/>
            <a:ext cx="3688080" cy="3268980"/>
          </a:xfrm>
          <a:prstGeom prst="rect">
            <a:avLst/>
          </a:prstGeom>
        </p:spPr>
        <p:txBody>
          <a:bodyPr anchor="ctr"/>
          <a:lstStyle>
            <a:lvl1pPr marL="0" indent="0" algn="ctr">
              <a:buNone/>
              <a:defRPr sz="2000">
                <a:solidFill>
                  <a:schemeClr val="bg1">
                    <a:lumMod val="75000"/>
                  </a:schemeClr>
                </a:solidFill>
              </a:defRPr>
            </a:lvl1pPr>
          </a:lstStyle>
          <a:p>
            <a:endParaRPr lang="en-US" dirty="0"/>
          </a:p>
        </p:txBody>
      </p:sp>
      <p:sp>
        <p:nvSpPr>
          <p:cNvPr id="9" name="Rectangle 8"/>
          <p:cNvSpPr/>
          <p:nvPr userDrawn="1"/>
        </p:nvSpPr>
        <p:spPr>
          <a:xfrm>
            <a:off x="609600" y="4572000"/>
            <a:ext cx="3688080"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
        <p:nvSpPr>
          <p:cNvPr id="10" name="Text Placeholder 20"/>
          <p:cNvSpPr>
            <a:spLocks noGrp="1"/>
          </p:cNvSpPr>
          <p:nvPr>
            <p:ph type="body" sz="quarter" idx="11" hasCustomPrompt="1"/>
          </p:nvPr>
        </p:nvSpPr>
        <p:spPr>
          <a:xfrm>
            <a:off x="609600" y="4572000"/>
            <a:ext cx="3688080" cy="457200"/>
          </a:xfrm>
          <a:prstGeom prst="rect">
            <a:avLst/>
          </a:prstGeom>
        </p:spPr>
        <p:txBody>
          <a:bodyPr anchor="ctr">
            <a:no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11" name="Picture Placeholder 5"/>
          <p:cNvSpPr>
            <a:spLocks noGrp="1"/>
          </p:cNvSpPr>
          <p:nvPr>
            <p:ph type="pic" sz="quarter" idx="17"/>
          </p:nvPr>
        </p:nvSpPr>
        <p:spPr>
          <a:xfrm>
            <a:off x="4556760" y="1760220"/>
            <a:ext cx="3688080" cy="3268980"/>
          </a:xfrm>
          <a:prstGeom prst="rect">
            <a:avLst/>
          </a:prstGeom>
        </p:spPr>
        <p:txBody>
          <a:bodyPr anchor="ctr"/>
          <a:lstStyle>
            <a:lvl1pPr marL="0" indent="0" algn="ctr">
              <a:buNone/>
              <a:defRPr sz="2000">
                <a:solidFill>
                  <a:schemeClr val="bg1">
                    <a:lumMod val="75000"/>
                  </a:schemeClr>
                </a:solidFill>
              </a:defRPr>
            </a:lvl1pPr>
          </a:lstStyle>
          <a:p>
            <a:endParaRPr lang="en-US" dirty="0"/>
          </a:p>
        </p:txBody>
      </p:sp>
      <p:sp>
        <p:nvSpPr>
          <p:cNvPr id="12" name="Rectangle 11"/>
          <p:cNvSpPr/>
          <p:nvPr userDrawn="1"/>
        </p:nvSpPr>
        <p:spPr>
          <a:xfrm>
            <a:off x="4556760" y="4572000"/>
            <a:ext cx="3688080" cy="457200"/>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
        <p:nvSpPr>
          <p:cNvPr id="13" name="Text Placeholder 20"/>
          <p:cNvSpPr>
            <a:spLocks noGrp="1"/>
          </p:cNvSpPr>
          <p:nvPr>
            <p:ph type="body" sz="quarter" idx="18" hasCustomPrompt="1"/>
          </p:nvPr>
        </p:nvSpPr>
        <p:spPr>
          <a:xfrm>
            <a:off x="4556760" y="4572000"/>
            <a:ext cx="3688080" cy="457200"/>
          </a:xfrm>
          <a:prstGeom prst="rect">
            <a:avLst/>
          </a:prstGeom>
        </p:spPr>
        <p:txBody>
          <a:bodyPr anchor="ctr">
            <a:no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1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08000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4267200" y="2184876"/>
            <a:ext cx="3962400" cy="2862322"/>
          </a:xfrm>
          <a:prstGeom prst="rect">
            <a:avLst/>
          </a:prstGeom>
        </p:spPr>
        <p:txBody>
          <a:bodyPr lIns="0" tIns="0">
            <a:normAutofit/>
          </a:bodyPr>
          <a:lstStyle>
            <a:lvl1pPr marL="0" indent="0">
              <a:lnSpc>
                <a:spcPct val="100000"/>
              </a:lnSpc>
              <a:spcBef>
                <a:spcPts val="1800"/>
              </a:spcBef>
              <a:buSzPct val="80000"/>
              <a:buNone/>
              <a:defRPr sz="1800" b="1" baseline="0">
                <a:solidFill>
                  <a:schemeClr val="tx1">
                    <a:lumMod val="90000"/>
                    <a:lumOff val="10000"/>
                  </a:schemeClr>
                </a:solidFill>
              </a:defRPr>
            </a:lvl1pPr>
            <a:lvl2pPr>
              <a:buSzPct val="80000"/>
              <a:defRPr sz="1600">
                <a:solidFill>
                  <a:schemeClr val="tx1">
                    <a:lumMod val="90000"/>
                    <a:lumOff val="10000"/>
                  </a:schemeClr>
                </a:solidFill>
              </a:defRPr>
            </a:lvl2pPr>
            <a:lvl3pPr>
              <a:buSzPct val="80000"/>
              <a:defRPr sz="1400">
                <a:solidFill>
                  <a:schemeClr val="tx1">
                    <a:lumMod val="90000"/>
                    <a:lumOff val="10000"/>
                  </a:schemeClr>
                </a:solidFill>
              </a:defRPr>
            </a:lvl3pPr>
            <a:lvl4pPr>
              <a:buSzPct val="80000"/>
              <a:defRPr sz="1200">
                <a:solidFill>
                  <a:schemeClr val="tx1">
                    <a:lumMod val="90000"/>
                    <a:lumOff val="10000"/>
                  </a:schemeClr>
                </a:solidFill>
              </a:defRPr>
            </a:lvl4pPr>
            <a:lvl5pPr>
              <a:buSzPct val="80000"/>
              <a:defRPr sz="1200">
                <a:solidFill>
                  <a:schemeClr val="tx1">
                    <a:lumMod val="90000"/>
                    <a:lumOff val="10000"/>
                  </a:schemeClr>
                </a:solidFill>
              </a:defRPr>
            </a:lvl5pPr>
          </a:lstStyle>
          <a:p>
            <a:pPr lvl="0"/>
            <a:r>
              <a:rPr lang="en-US" dirty="0"/>
              <a:t>List 1</a:t>
            </a:r>
          </a:p>
          <a:p>
            <a:pPr lvl="0"/>
            <a:r>
              <a:rPr lang="en-US" dirty="0"/>
              <a:t>List 2</a:t>
            </a:r>
          </a:p>
          <a:p>
            <a:pPr lvl="0"/>
            <a:r>
              <a:rPr lang="en-US" dirty="0"/>
              <a:t>List 3</a:t>
            </a:r>
          </a:p>
          <a:p>
            <a:pPr lvl="0"/>
            <a:r>
              <a:rPr lang="en-US" dirty="0"/>
              <a:t>List 4</a:t>
            </a:r>
          </a:p>
          <a:p>
            <a:pPr lvl="0"/>
            <a:r>
              <a:rPr lang="en-US" dirty="0"/>
              <a:t>List 5</a:t>
            </a:r>
          </a:p>
          <a:p>
            <a:pPr lvl="0"/>
            <a:r>
              <a:rPr lang="en-US" dirty="0"/>
              <a:t>List 6</a:t>
            </a:r>
          </a:p>
        </p:txBody>
      </p:sp>
      <p:grpSp>
        <p:nvGrpSpPr>
          <p:cNvPr id="5" name="Group 4"/>
          <p:cNvGrpSpPr/>
          <p:nvPr userDrawn="1"/>
        </p:nvGrpSpPr>
        <p:grpSpPr>
          <a:xfrm>
            <a:off x="3966591" y="2340314"/>
            <a:ext cx="83820" cy="2551447"/>
            <a:chOff x="3789716" y="1547653"/>
            <a:chExt cx="76200" cy="2395697"/>
          </a:xfrm>
        </p:grpSpPr>
        <p:cxnSp>
          <p:nvCxnSpPr>
            <p:cNvPr id="6" name="Straight Connector 5"/>
            <p:cNvCxnSpPr/>
            <p:nvPr/>
          </p:nvCxnSpPr>
          <p:spPr>
            <a:xfrm>
              <a:off x="3824253" y="1581150"/>
              <a:ext cx="0" cy="2286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789716" y="1547653"/>
              <a:ext cx="76200" cy="2395697"/>
              <a:chOff x="3789716" y="1547653"/>
              <a:chExt cx="76200" cy="2395697"/>
            </a:xfrm>
          </p:grpSpPr>
          <p:sp>
            <p:nvSpPr>
              <p:cNvPr id="8" name="Oval 7"/>
              <p:cNvSpPr/>
              <p:nvPr/>
            </p:nvSpPr>
            <p:spPr>
              <a:xfrm>
                <a:off x="3789716" y="1547653"/>
                <a:ext cx="76200" cy="762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789716" y="2011552"/>
                <a:ext cx="76200" cy="7620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789716" y="2475451"/>
                <a:ext cx="76200" cy="7620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789716" y="2939350"/>
                <a:ext cx="76200" cy="76200"/>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89716" y="3403249"/>
                <a:ext cx="76200" cy="76200"/>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789716" y="3867150"/>
                <a:ext cx="76200" cy="76200"/>
              </a:xfrm>
              <a:prstGeom prst="ellipse">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4" name="Group 13"/>
          <p:cNvGrpSpPr/>
          <p:nvPr userDrawn="1"/>
        </p:nvGrpSpPr>
        <p:grpSpPr>
          <a:xfrm>
            <a:off x="604628" y="2152997"/>
            <a:ext cx="2926080" cy="2926080"/>
            <a:chOff x="604628" y="1271032"/>
            <a:chExt cx="2926080" cy="2926080"/>
          </a:xfrm>
        </p:grpSpPr>
        <p:sp>
          <p:nvSpPr>
            <p:cNvPr id="15" name="Oval 14"/>
            <p:cNvSpPr/>
            <p:nvPr/>
          </p:nvSpPr>
          <p:spPr>
            <a:xfrm>
              <a:off x="604628" y="1271032"/>
              <a:ext cx="2926080" cy="2926080"/>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userDrawn="1"/>
          </p:nvSpPr>
          <p:spPr>
            <a:xfrm>
              <a:off x="737632" y="1404036"/>
              <a:ext cx="2660073" cy="2660073"/>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Picture Placeholder 15"/>
          <p:cNvSpPr>
            <a:spLocks noGrp="1"/>
          </p:cNvSpPr>
          <p:nvPr>
            <p:ph type="pic" sz="quarter" idx="11"/>
          </p:nvPr>
        </p:nvSpPr>
        <p:spPr>
          <a:xfrm>
            <a:off x="737776" y="2286001"/>
            <a:ext cx="2659784" cy="2659785"/>
          </a:xfrm>
          <a:prstGeom prst="ellipse">
            <a:avLst/>
          </a:prstGeom>
        </p:spPr>
        <p:txBody>
          <a:bodyPr anchor="ctr"/>
          <a:lstStyle>
            <a:lvl1pPr marL="0" indent="0" algn="ctr">
              <a:buNone/>
              <a:defRPr sz="1600">
                <a:solidFill>
                  <a:schemeClr val="bg1">
                    <a:lumMod val="75000"/>
                  </a:schemeClr>
                </a:solidFill>
              </a:defRPr>
            </a:lvl1pPr>
          </a:lstStyle>
          <a:p>
            <a:endParaRPr lang="en-US" dirty="0"/>
          </a:p>
        </p:txBody>
      </p:sp>
      <p:sp>
        <p:nvSpPr>
          <p:cNvPr id="1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9"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41476728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Oval 3"/>
          <p:cNvSpPr/>
          <p:nvPr userDrawn="1"/>
        </p:nvSpPr>
        <p:spPr>
          <a:xfrm>
            <a:off x="5181600" y="1717425"/>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35" hasCustomPrompt="1"/>
          </p:nvPr>
        </p:nvSpPr>
        <p:spPr>
          <a:xfrm>
            <a:off x="6377152" y="1901829"/>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6" name="Text Placeholder 20"/>
          <p:cNvSpPr>
            <a:spLocks noGrp="1"/>
          </p:cNvSpPr>
          <p:nvPr>
            <p:ph type="body" sz="quarter" idx="36" hasCustomPrompt="1"/>
          </p:nvPr>
        </p:nvSpPr>
        <p:spPr>
          <a:xfrm>
            <a:off x="6377152" y="3192780"/>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7" name="Picture Placeholder 33"/>
          <p:cNvSpPr>
            <a:spLocks noGrp="1"/>
          </p:cNvSpPr>
          <p:nvPr>
            <p:ph type="pic" sz="quarter" idx="37" hasCustomPrompt="1"/>
          </p:nvPr>
        </p:nvSpPr>
        <p:spPr>
          <a:xfrm>
            <a:off x="5236921" y="1772746"/>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8" name="Oval 7"/>
          <p:cNvSpPr/>
          <p:nvPr userDrawn="1"/>
        </p:nvSpPr>
        <p:spPr>
          <a:xfrm>
            <a:off x="5181600" y="3008376"/>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0"/>
          <p:cNvSpPr>
            <a:spLocks noGrp="1"/>
          </p:cNvSpPr>
          <p:nvPr>
            <p:ph type="body" sz="quarter" idx="38" hasCustomPrompt="1"/>
          </p:nvPr>
        </p:nvSpPr>
        <p:spPr>
          <a:xfrm>
            <a:off x="6377152" y="4488180"/>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0" name="Picture Placeholder 33"/>
          <p:cNvSpPr>
            <a:spLocks noGrp="1"/>
          </p:cNvSpPr>
          <p:nvPr>
            <p:ph type="pic" sz="quarter" idx="39" hasCustomPrompt="1"/>
          </p:nvPr>
        </p:nvSpPr>
        <p:spPr>
          <a:xfrm>
            <a:off x="5236921" y="3063697"/>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11" name="Oval 10"/>
          <p:cNvSpPr/>
          <p:nvPr userDrawn="1"/>
        </p:nvSpPr>
        <p:spPr>
          <a:xfrm>
            <a:off x="5181600" y="4303776"/>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33"/>
          <p:cNvSpPr>
            <a:spLocks noGrp="1"/>
          </p:cNvSpPr>
          <p:nvPr>
            <p:ph type="pic" sz="quarter" idx="40" hasCustomPrompt="1"/>
          </p:nvPr>
        </p:nvSpPr>
        <p:spPr>
          <a:xfrm>
            <a:off x="5236921" y="4359097"/>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13" name="Chart Placeholder 4"/>
          <p:cNvSpPr>
            <a:spLocks noGrp="1"/>
          </p:cNvSpPr>
          <p:nvPr>
            <p:ph type="chart" sz="quarter" idx="41" hasCustomPrompt="1"/>
          </p:nvPr>
        </p:nvSpPr>
        <p:spPr>
          <a:xfrm>
            <a:off x="381000" y="838200"/>
            <a:ext cx="4495800" cy="5486400"/>
          </a:xfrm>
          <a:prstGeom prst="rect">
            <a:avLst/>
          </a:prstGeom>
        </p:spPr>
        <p:txBody>
          <a:bodyPr anchor="ctr"/>
          <a:lstStyle>
            <a:lvl1pPr marL="0" indent="0" algn="ctr">
              <a:buNone/>
              <a:defRPr sz="2000"/>
            </a:lvl1pPr>
          </a:lstStyle>
          <a:p>
            <a:r>
              <a:rPr lang="en-US" dirty="0"/>
              <a:t>Chart/Graph</a:t>
            </a:r>
          </a:p>
        </p:txBody>
      </p:sp>
      <p:sp>
        <p:nvSpPr>
          <p:cNvPr id="1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7396402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Oval 3"/>
          <p:cNvSpPr/>
          <p:nvPr userDrawn="1"/>
        </p:nvSpPr>
        <p:spPr>
          <a:xfrm>
            <a:off x="975360" y="201168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 Placeholder 20"/>
          <p:cNvSpPr>
            <a:spLocks noGrp="1"/>
          </p:cNvSpPr>
          <p:nvPr>
            <p:ph type="body" sz="quarter" idx="15" hasCustomPrompt="1"/>
          </p:nvPr>
        </p:nvSpPr>
        <p:spPr>
          <a:xfrm>
            <a:off x="2106930" y="2179320"/>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6" name="Text Placeholder 20"/>
          <p:cNvSpPr>
            <a:spLocks noGrp="1"/>
          </p:cNvSpPr>
          <p:nvPr>
            <p:ph type="body" sz="quarter" idx="16" hasCustomPrompt="1"/>
          </p:nvPr>
        </p:nvSpPr>
        <p:spPr>
          <a:xfrm>
            <a:off x="2106930" y="34702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7" name="Picture Placeholder 33"/>
          <p:cNvSpPr>
            <a:spLocks noGrp="1"/>
          </p:cNvSpPr>
          <p:nvPr>
            <p:ph type="pic" sz="quarter" idx="23" hasCustomPrompt="1"/>
          </p:nvPr>
        </p:nvSpPr>
        <p:spPr>
          <a:xfrm>
            <a:off x="1025652" y="2061972"/>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8" name="Oval 7"/>
          <p:cNvSpPr/>
          <p:nvPr userDrawn="1"/>
        </p:nvSpPr>
        <p:spPr>
          <a:xfrm>
            <a:off x="975360" y="33026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 Placeholder 20"/>
          <p:cNvSpPr>
            <a:spLocks noGrp="1"/>
          </p:cNvSpPr>
          <p:nvPr>
            <p:ph type="body" sz="quarter" idx="27" hasCustomPrompt="1"/>
          </p:nvPr>
        </p:nvSpPr>
        <p:spPr>
          <a:xfrm>
            <a:off x="2106930" y="47656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0" name="Picture Placeholder 33"/>
          <p:cNvSpPr>
            <a:spLocks noGrp="1"/>
          </p:cNvSpPr>
          <p:nvPr>
            <p:ph type="pic" sz="quarter" idx="31" hasCustomPrompt="1"/>
          </p:nvPr>
        </p:nvSpPr>
        <p:spPr>
          <a:xfrm>
            <a:off x="1025652" y="33529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11" name="Oval 10"/>
          <p:cNvSpPr/>
          <p:nvPr userDrawn="1"/>
        </p:nvSpPr>
        <p:spPr>
          <a:xfrm>
            <a:off x="975360" y="45980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Picture Placeholder 33"/>
          <p:cNvSpPr>
            <a:spLocks noGrp="1"/>
          </p:cNvSpPr>
          <p:nvPr>
            <p:ph type="pic" sz="quarter" idx="34" hasCustomPrompt="1"/>
          </p:nvPr>
        </p:nvSpPr>
        <p:spPr>
          <a:xfrm>
            <a:off x="1025652" y="46483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13" name="Oval 12"/>
          <p:cNvSpPr/>
          <p:nvPr userDrawn="1"/>
        </p:nvSpPr>
        <p:spPr>
          <a:xfrm>
            <a:off x="4674108" y="201168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20"/>
          <p:cNvSpPr>
            <a:spLocks noGrp="1"/>
          </p:cNvSpPr>
          <p:nvPr>
            <p:ph type="body" sz="quarter" idx="35" hasCustomPrompt="1"/>
          </p:nvPr>
        </p:nvSpPr>
        <p:spPr>
          <a:xfrm>
            <a:off x="5791200" y="2179320"/>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5" name="Text Placeholder 20"/>
          <p:cNvSpPr>
            <a:spLocks noGrp="1"/>
          </p:cNvSpPr>
          <p:nvPr>
            <p:ph type="body" sz="quarter" idx="36" hasCustomPrompt="1"/>
          </p:nvPr>
        </p:nvSpPr>
        <p:spPr>
          <a:xfrm>
            <a:off x="5791200" y="34702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6" name="Picture Placeholder 33"/>
          <p:cNvSpPr>
            <a:spLocks noGrp="1"/>
          </p:cNvSpPr>
          <p:nvPr>
            <p:ph type="pic" sz="quarter" idx="37" hasCustomPrompt="1"/>
          </p:nvPr>
        </p:nvSpPr>
        <p:spPr>
          <a:xfrm>
            <a:off x="4724400" y="2061972"/>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17" name="Oval 16"/>
          <p:cNvSpPr/>
          <p:nvPr userDrawn="1"/>
        </p:nvSpPr>
        <p:spPr>
          <a:xfrm>
            <a:off x="4674108" y="33026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0"/>
          <p:cNvSpPr>
            <a:spLocks noGrp="1"/>
          </p:cNvSpPr>
          <p:nvPr>
            <p:ph type="body" sz="quarter" idx="38" hasCustomPrompt="1"/>
          </p:nvPr>
        </p:nvSpPr>
        <p:spPr>
          <a:xfrm>
            <a:off x="5791200" y="47656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9" name="Picture Placeholder 33"/>
          <p:cNvSpPr>
            <a:spLocks noGrp="1"/>
          </p:cNvSpPr>
          <p:nvPr>
            <p:ph type="pic" sz="quarter" idx="39" hasCustomPrompt="1"/>
          </p:nvPr>
        </p:nvSpPr>
        <p:spPr>
          <a:xfrm>
            <a:off x="4724400" y="33529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20" name="Oval 19"/>
          <p:cNvSpPr/>
          <p:nvPr userDrawn="1"/>
        </p:nvSpPr>
        <p:spPr>
          <a:xfrm>
            <a:off x="4674108" y="45980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33"/>
          <p:cNvSpPr>
            <a:spLocks noGrp="1"/>
          </p:cNvSpPr>
          <p:nvPr>
            <p:ph type="pic" sz="quarter" idx="40" hasCustomPrompt="1"/>
          </p:nvPr>
        </p:nvSpPr>
        <p:spPr>
          <a:xfrm>
            <a:off x="4724400" y="46483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22" name="Text Placeholder 6"/>
          <p:cNvSpPr>
            <a:spLocks noGrp="1"/>
          </p:cNvSpPr>
          <p:nvPr>
            <p:ph type="body" sz="quarter" idx="12" hasCustomPrompt="1"/>
          </p:nvPr>
        </p:nvSpPr>
        <p:spPr>
          <a:xfrm>
            <a:off x="548640" y="914400"/>
            <a:ext cx="8046720" cy="502920"/>
          </a:xfrm>
          <a:prstGeom prst="rect">
            <a:avLst/>
          </a:prstGeom>
        </p:spPr>
        <p:txBody>
          <a:bodyPr anchor="ctr"/>
          <a:lstStyle>
            <a:lvl1pPr marL="0" indent="0" algn="ctr">
              <a:buNone/>
              <a:defRPr sz="2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Key Takeaway Statement</a:t>
            </a:r>
          </a:p>
        </p:txBody>
      </p:sp>
      <p:sp>
        <p:nvSpPr>
          <p:cNvPr id="23"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24"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1709356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5" name="Oval 4"/>
          <p:cNvSpPr/>
          <p:nvPr userDrawn="1"/>
        </p:nvSpPr>
        <p:spPr>
          <a:xfrm>
            <a:off x="754380" y="123063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userDrawn="1"/>
        </p:nvSpPr>
        <p:spPr>
          <a:xfrm>
            <a:off x="2964180" y="1230630"/>
            <a:ext cx="1005840" cy="1005840"/>
          </a:xfrm>
          <a:prstGeom prst="ellipse">
            <a:avLst/>
          </a:prstGeom>
          <a:ln>
            <a:solidFill>
              <a:schemeClr val="tx1">
                <a:lumMod val="10000"/>
                <a:lumOff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Oval 6"/>
          <p:cNvSpPr/>
          <p:nvPr userDrawn="1"/>
        </p:nvSpPr>
        <p:spPr>
          <a:xfrm>
            <a:off x="5173980" y="1230630"/>
            <a:ext cx="1005840" cy="1005840"/>
          </a:xfrm>
          <a:prstGeom prst="ellipse">
            <a:avLst/>
          </a:prstGeom>
          <a:ln>
            <a:solidFill>
              <a:schemeClr val="tx1">
                <a:lumMod val="10000"/>
                <a:lumOff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8" name="Oval 7"/>
          <p:cNvSpPr/>
          <p:nvPr userDrawn="1"/>
        </p:nvSpPr>
        <p:spPr>
          <a:xfrm>
            <a:off x="7383780" y="1230630"/>
            <a:ext cx="1005840" cy="1005840"/>
          </a:xfrm>
          <a:prstGeom prst="ellipse">
            <a:avLst/>
          </a:prstGeom>
          <a:ln>
            <a:solidFill>
              <a:schemeClr val="tx1">
                <a:lumMod val="10000"/>
                <a:lumOff val="9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9" name="Text Placeholder 20"/>
          <p:cNvSpPr>
            <a:spLocks noGrp="1"/>
          </p:cNvSpPr>
          <p:nvPr>
            <p:ph type="body" sz="quarter" idx="11" hasCustomPrompt="1"/>
          </p:nvPr>
        </p:nvSpPr>
        <p:spPr>
          <a:xfrm>
            <a:off x="27487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0" name="Text Placeholder 20"/>
          <p:cNvSpPr>
            <a:spLocks noGrp="1"/>
          </p:cNvSpPr>
          <p:nvPr>
            <p:ph type="body" sz="quarter" idx="12" hasCustomPrompt="1"/>
          </p:nvPr>
        </p:nvSpPr>
        <p:spPr>
          <a:xfrm>
            <a:off x="25075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1" name="Text Placeholder 20"/>
          <p:cNvSpPr>
            <a:spLocks noGrp="1"/>
          </p:cNvSpPr>
          <p:nvPr>
            <p:ph type="body" sz="quarter" idx="13" hasCustomPrompt="1"/>
          </p:nvPr>
        </p:nvSpPr>
        <p:spPr>
          <a:xfrm>
            <a:off x="47173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2" name="Text Placeholder 20"/>
          <p:cNvSpPr>
            <a:spLocks noGrp="1"/>
          </p:cNvSpPr>
          <p:nvPr>
            <p:ph type="body" sz="quarter" idx="14" hasCustomPrompt="1"/>
          </p:nvPr>
        </p:nvSpPr>
        <p:spPr>
          <a:xfrm>
            <a:off x="69271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3" name="Text Placeholder 20"/>
          <p:cNvSpPr>
            <a:spLocks noGrp="1"/>
          </p:cNvSpPr>
          <p:nvPr>
            <p:ph type="body" sz="quarter" idx="15" hasCustomPrompt="1"/>
          </p:nvPr>
        </p:nvSpPr>
        <p:spPr>
          <a:xfrm>
            <a:off x="27487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4" name="Text Placeholder 20"/>
          <p:cNvSpPr>
            <a:spLocks noGrp="1"/>
          </p:cNvSpPr>
          <p:nvPr>
            <p:ph type="body" sz="quarter" idx="16" hasCustomPrompt="1"/>
          </p:nvPr>
        </p:nvSpPr>
        <p:spPr>
          <a:xfrm>
            <a:off x="25075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5" name="Text Placeholder 20"/>
          <p:cNvSpPr>
            <a:spLocks noGrp="1"/>
          </p:cNvSpPr>
          <p:nvPr>
            <p:ph type="body" sz="quarter" idx="17" hasCustomPrompt="1"/>
          </p:nvPr>
        </p:nvSpPr>
        <p:spPr>
          <a:xfrm>
            <a:off x="47173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6" name="Text Placeholder 20"/>
          <p:cNvSpPr>
            <a:spLocks noGrp="1"/>
          </p:cNvSpPr>
          <p:nvPr>
            <p:ph type="body" sz="quarter" idx="18" hasCustomPrompt="1"/>
          </p:nvPr>
        </p:nvSpPr>
        <p:spPr>
          <a:xfrm>
            <a:off x="69271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7" name="Picture Placeholder 33"/>
          <p:cNvSpPr>
            <a:spLocks noGrp="1"/>
          </p:cNvSpPr>
          <p:nvPr>
            <p:ph type="pic" sz="quarter" idx="23" hasCustomPrompt="1"/>
          </p:nvPr>
        </p:nvSpPr>
        <p:spPr>
          <a:xfrm>
            <a:off x="79705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18" name="Picture Placeholder 33"/>
          <p:cNvSpPr>
            <a:spLocks noGrp="1"/>
          </p:cNvSpPr>
          <p:nvPr>
            <p:ph type="pic" sz="quarter" idx="24" hasCustomPrompt="1"/>
          </p:nvPr>
        </p:nvSpPr>
        <p:spPr>
          <a:xfrm>
            <a:off x="30144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19" name="Picture Placeholder 33"/>
          <p:cNvSpPr>
            <a:spLocks noGrp="1"/>
          </p:cNvSpPr>
          <p:nvPr>
            <p:ph type="pic" sz="quarter" idx="25" hasCustomPrompt="1"/>
          </p:nvPr>
        </p:nvSpPr>
        <p:spPr>
          <a:xfrm>
            <a:off x="52242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20" name="Picture Placeholder 33"/>
          <p:cNvSpPr>
            <a:spLocks noGrp="1"/>
          </p:cNvSpPr>
          <p:nvPr>
            <p:ph type="pic" sz="quarter" idx="26" hasCustomPrompt="1"/>
          </p:nvPr>
        </p:nvSpPr>
        <p:spPr>
          <a:xfrm>
            <a:off x="74340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21"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6458723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able Placeholder 4"/>
          <p:cNvSpPr>
            <a:spLocks noGrp="1"/>
          </p:cNvSpPr>
          <p:nvPr>
            <p:ph type="tbl" sz="quarter" idx="11" hasCustomPrompt="1"/>
          </p:nvPr>
        </p:nvSpPr>
        <p:spPr>
          <a:xfrm>
            <a:off x="914400" y="895350"/>
            <a:ext cx="7315200" cy="4514850"/>
          </a:xfrm>
          <a:prstGeom prst="rect">
            <a:avLst/>
          </a:prstGeom>
        </p:spPr>
        <p:txBody>
          <a:bodyPr anchor="ctr"/>
          <a:lstStyle>
            <a:lvl1pPr marL="0" indent="0" algn="ctr">
              <a:buNone/>
              <a:defRPr sz="2400"/>
            </a:lvl1pPr>
          </a:lstStyle>
          <a:p>
            <a:r>
              <a:rPr lang="en-US" dirty="0"/>
              <a:t>Table</a:t>
            </a:r>
          </a:p>
        </p:txBody>
      </p:sp>
      <p:sp>
        <p:nvSpPr>
          <p:cNvPr id="5" name="Text Placeholder 6"/>
          <p:cNvSpPr>
            <a:spLocks noGrp="1"/>
          </p:cNvSpPr>
          <p:nvPr>
            <p:ph type="body" sz="quarter" idx="12" hasCustomPrompt="1"/>
          </p:nvPr>
        </p:nvSpPr>
        <p:spPr>
          <a:xfrm>
            <a:off x="914400" y="5638800"/>
            <a:ext cx="7315200" cy="609600"/>
          </a:xfrm>
          <a:prstGeom prst="rect">
            <a:avLst/>
          </a:prstGeom>
        </p:spPr>
        <p:txBody>
          <a:bodyPr anchor="ctr"/>
          <a:lstStyle>
            <a:lvl1pPr marL="0" indent="0" algn="ctr">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Key Takeaway Statement</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5297220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9143994" cy="6857995"/>
          </a:xfrm>
          <a:prstGeom prst="rect">
            <a:avLst/>
          </a:prstGeom>
        </p:spPr>
      </p:pic>
      <p:sp>
        <p:nvSpPr>
          <p:cNvPr id="5" name="Title 1"/>
          <p:cNvSpPr>
            <a:spLocks noGrp="1"/>
          </p:cNvSpPr>
          <p:nvPr>
            <p:ph type="title"/>
          </p:nvPr>
        </p:nvSpPr>
        <p:spPr>
          <a:xfrm>
            <a:off x="0" y="2895600"/>
            <a:ext cx="9144792" cy="666750"/>
          </a:xfrm>
        </p:spPr>
        <p:txBody>
          <a:bodyPr/>
          <a:lstStyle/>
          <a:p>
            <a:r>
              <a:rPr lang="en-US"/>
              <a:t>Click to edit Master title style</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5567672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9143993" cy="6857995"/>
          </a:xfrm>
          <a:prstGeom prst="rect">
            <a:avLst/>
          </a:prstGeom>
        </p:spPr>
      </p:pic>
      <p:sp>
        <p:nvSpPr>
          <p:cNvPr id="5" name="Title 1"/>
          <p:cNvSpPr>
            <a:spLocks noGrp="1"/>
          </p:cNvSpPr>
          <p:nvPr>
            <p:ph type="title"/>
          </p:nvPr>
        </p:nvSpPr>
        <p:spPr>
          <a:xfrm>
            <a:off x="0" y="2895600"/>
            <a:ext cx="9144792" cy="666750"/>
          </a:xfrm>
        </p:spPr>
        <p:txBody>
          <a:bodyPr/>
          <a:lstStyle/>
          <a:p>
            <a:r>
              <a:rPr lang="en-US"/>
              <a:t>Click to edit Master title style</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9523951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9143993" cy="6857995"/>
          </a:xfrm>
          <a:prstGeom prst="rect">
            <a:avLst/>
          </a:prstGeom>
        </p:spPr>
      </p:pic>
      <p:sp>
        <p:nvSpPr>
          <p:cNvPr id="5" name="Title 1"/>
          <p:cNvSpPr>
            <a:spLocks noGrp="1"/>
          </p:cNvSpPr>
          <p:nvPr>
            <p:ph type="title"/>
          </p:nvPr>
        </p:nvSpPr>
        <p:spPr>
          <a:xfrm>
            <a:off x="0" y="2895600"/>
            <a:ext cx="9144792" cy="666750"/>
          </a:xfrm>
        </p:spPr>
        <p:txBody>
          <a:bodyPr/>
          <a:lstStyle/>
          <a:p>
            <a:r>
              <a:rPr lang="en-US"/>
              <a:t>Click to edit Master title style</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1480852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3995" cy="6857996"/>
          </a:xfrm>
          <a:prstGeom prst="rect">
            <a:avLst/>
          </a:prstGeom>
        </p:spPr>
      </p:pic>
      <p:sp>
        <p:nvSpPr>
          <p:cNvPr id="10" name="Title 3"/>
          <p:cNvSpPr>
            <a:spLocks noGrp="1"/>
          </p:cNvSpPr>
          <p:nvPr>
            <p:ph type="title" hasCustomPrompt="1"/>
          </p:nvPr>
        </p:nvSpPr>
        <p:spPr>
          <a:xfrm>
            <a:off x="2819400" y="2892956"/>
            <a:ext cx="5715000" cy="1072088"/>
          </a:xfrm>
          <a:prstGeom prst="rect">
            <a:avLst/>
          </a:prstGeom>
        </p:spPr>
        <p:txBody>
          <a:bodyPr lIns="0" rIns="0" anchor="ctr">
            <a:normAutofit/>
          </a:bodyPr>
          <a:lstStyle>
            <a:lvl1pPr algn="l">
              <a:lnSpc>
                <a:spcPts val="4000"/>
              </a:lnSpc>
              <a:defRPr sz="4000" b="0" i="0" cap="all" baseline="0">
                <a:solidFill>
                  <a:schemeClr val="bg1"/>
                </a:solidFill>
                <a:latin typeface="+mn-lt"/>
              </a:defRPr>
            </a:lvl1pPr>
          </a:lstStyle>
          <a:p>
            <a:r>
              <a:rPr lang="en-US" dirty="0"/>
              <a:t>Presentation </a:t>
            </a:r>
            <a:br>
              <a:rPr lang="en-US" dirty="0"/>
            </a:br>
            <a:r>
              <a:rPr lang="en-US" dirty="0"/>
              <a:t>Title</a:t>
            </a:r>
          </a:p>
        </p:txBody>
      </p:sp>
    </p:spTree>
    <p:extLst>
      <p:ext uri="{BB962C8B-B14F-4D97-AF65-F5344CB8AC3E}">
        <p14:creationId xmlns:p14="http://schemas.microsoft.com/office/powerpoint/2010/main" val="9215150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906963"/>
          </a:xfrm>
          <a:prstGeom prst="rect">
            <a:avLst/>
          </a:prstGeom>
        </p:spPr>
        <p:txBody>
          <a:bodyPr lIns="0" tIns="0"/>
          <a:lstStyle>
            <a:lvl1pPr>
              <a:buSzPct val="80000"/>
              <a:defRPr sz="2400"/>
            </a:lvl1pPr>
            <a:lvl2pPr>
              <a:buSzPct val="80000"/>
              <a:defRPr sz="2000"/>
            </a:lvl2pPr>
            <a:lvl3pPr>
              <a:buSzPct val="80000"/>
              <a:defRPr sz="1800"/>
            </a:lvl3pPr>
            <a:lvl4pPr>
              <a:buSzPct val="80000"/>
              <a:defRPr sz="1600"/>
            </a:lvl4pPr>
            <a:lvl5pPr>
              <a:buSzPct val="8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7"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1784593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5238"/>
            <a:ext cx="4040188" cy="639762"/>
          </a:xfrm>
          <a:prstGeom prst="rect">
            <a:avLst/>
          </a:prstGeom>
        </p:spPr>
        <p:txBody>
          <a:bodyPr l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05000"/>
            <a:ext cx="4040188" cy="3951288"/>
          </a:xfrm>
          <a:prstGeom prst="rect">
            <a:avLst/>
          </a:prstGeom>
        </p:spPr>
        <p:txBody>
          <a:bodyPr lIns="0" tIns="0"/>
          <a:lstStyle>
            <a:lvl1pPr>
              <a:buSzPct val="80000"/>
              <a:defRPr sz="2400"/>
            </a:lvl1pPr>
            <a:lvl2pPr>
              <a:buSzPct val="80000"/>
              <a:defRPr sz="2000"/>
            </a:lvl2pPr>
            <a:lvl3pPr>
              <a:buSzPct val="80000"/>
              <a:defRPr sz="1800"/>
            </a:lvl3pPr>
            <a:lvl4pPr>
              <a:buSzPct val="80000"/>
              <a:defRPr sz="1600"/>
            </a:lvl4pPr>
            <a:lvl5pPr>
              <a:buSzPct val="80000"/>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65238"/>
            <a:ext cx="4041775" cy="639762"/>
          </a:xfrm>
          <a:prstGeom prst="rect">
            <a:avLst/>
          </a:prstGeom>
        </p:spPr>
        <p:txBody>
          <a:bodyPr lIns="0" t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05000"/>
            <a:ext cx="4041775" cy="3951288"/>
          </a:xfrm>
          <a:prstGeom prst="rect">
            <a:avLst/>
          </a:prstGeom>
        </p:spPr>
        <p:txBody>
          <a:bodyPr lIns="0"/>
          <a:lstStyle>
            <a:lvl1pPr>
              <a:buSzPct val="80000"/>
              <a:defRPr sz="2400"/>
            </a:lvl1pPr>
            <a:lvl2pPr>
              <a:buSzPct val="80000"/>
              <a:defRPr sz="2000"/>
            </a:lvl2pPr>
            <a:lvl3pPr>
              <a:buSzPct val="80000"/>
              <a:defRPr sz="1800"/>
            </a:lvl3pPr>
            <a:lvl4pPr>
              <a:buSzPct val="80000"/>
              <a:defRPr sz="1600"/>
            </a:lvl4pPr>
            <a:lvl5pPr>
              <a:buSzPct val="8000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0" name="Slide Number Placeholder 4"/>
          <p:cNvSpPr>
            <a:spLocks noGrp="1"/>
          </p:cNvSpPr>
          <p:nvPr>
            <p:ph type="sldNum" sz="quarter" idx="10"/>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17009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266700" y="2457450"/>
            <a:ext cx="1981200" cy="28194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Rectangle 4"/>
          <p:cNvSpPr/>
          <p:nvPr userDrawn="1"/>
        </p:nvSpPr>
        <p:spPr>
          <a:xfrm>
            <a:off x="2476500" y="2457450"/>
            <a:ext cx="1981200" cy="2819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6" name="Rectangle 5"/>
          <p:cNvSpPr/>
          <p:nvPr userDrawn="1"/>
        </p:nvSpPr>
        <p:spPr>
          <a:xfrm>
            <a:off x="4686300" y="2457450"/>
            <a:ext cx="1981200" cy="28194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Rectangle 6"/>
          <p:cNvSpPr/>
          <p:nvPr userDrawn="1"/>
        </p:nvSpPr>
        <p:spPr>
          <a:xfrm>
            <a:off x="6896100" y="2457450"/>
            <a:ext cx="1981200" cy="28194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8" name="Rectangle 7"/>
          <p:cNvSpPr/>
          <p:nvPr userDrawn="1"/>
        </p:nvSpPr>
        <p:spPr>
          <a:xfrm>
            <a:off x="381000" y="4819650"/>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590800" y="4819650"/>
            <a:ext cx="17526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4800600" y="4819650"/>
            <a:ext cx="17526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010400" y="4819650"/>
            <a:ext cx="1752600" cy="3048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Oval 11"/>
          <p:cNvSpPr/>
          <p:nvPr userDrawn="1"/>
        </p:nvSpPr>
        <p:spPr>
          <a:xfrm>
            <a:off x="800100" y="2000250"/>
            <a:ext cx="914400" cy="914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userDrawn="1"/>
        </p:nvSpPr>
        <p:spPr>
          <a:xfrm>
            <a:off x="3009900" y="2000250"/>
            <a:ext cx="914400" cy="9144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Oval 13"/>
          <p:cNvSpPr/>
          <p:nvPr userDrawn="1"/>
        </p:nvSpPr>
        <p:spPr>
          <a:xfrm>
            <a:off x="5219700" y="2000250"/>
            <a:ext cx="914400" cy="9144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5" name="Oval 14"/>
          <p:cNvSpPr/>
          <p:nvPr userDrawn="1"/>
        </p:nvSpPr>
        <p:spPr>
          <a:xfrm>
            <a:off x="7429500" y="2000250"/>
            <a:ext cx="914400" cy="914400"/>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6" name="Text Placeholder 20"/>
          <p:cNvSpPr>
            <a:spLocks noGrp="1"/>
          </p:cNvSpPr>
          <p:nvPr>
            <p:ph type="body" sz="quarter" idx="11" hasCustomPrompt="1"/>
          </p:nvPr>
        </p:nvSpPr>
        <p:spPr>
          <a:xfrm>
            <a:off x="362108" y="3143250"/>
            <a:ext cx="1744663" cy="304800"/>
          </a:xfrm>
          <a:prstGeom prst="rect">
            <a:avLst/>
          </a:prstGeom>
        </p:spPr>
        <p:txBody>
          <a:bodyPr anchor="ctr">
            <a:normAutofit/>
          </a:bodyPr>
          <a:lstStyle>
            <a:lvl1pPr marL="0" indent="0" algn="ctr">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20"/>
          <p:cNvSpPr>
            <a:spLocks noGrp="1"/>
          </p:cNvSpPr>
          <p:nvPr>
            <p:ph type="body" sz="quarter" idx="12" hasCustomPrompt="1"/>
          </p:nvPr>
        </p:nvSpPr>
        <p:spPr>
          <a:xfrm>
            <a:off x="2594768" y="3143250"/>
            <a:ext cx="1744663" cy="304800"/>
          </a:xfrm>
          <a:prstGeom prst="rect">
            <a:avLst/>
          </a:prstGeom>
        </p:spPr>
        <p:txBody>
          <a:bodyPr anchor="ctr">
            <a:normAutofit/>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8" name="Text Placeholder 20"/>
          <p:cNvSpPr>
            <a:spLocks noGrp="1"/>
          </p:cNvSpPr>
          <p:nvPr>
            <p:ph type="body" sz="quarter" idx="13" hasCustomPrompt="1"/>
          </p:nvPr>
        </p:nvSpPr>
        <p:spPr>
          <a:xfrm>
            <a:off x="4804568" y="3143250"/>
            <a:ext cx="1744663" cy="304800"/>
          </a:xfrm>
          <a:prstGeom prst="rect">
            <a:avLst/>
          </a:prstGeom>
        </p:spPr>
        <p:txBody>
          <a:bodyPr anchor="ctr">
            <a:normAutofit/>
          </a:bodyPr>
          <a:lstStyle>
            <a:lvl1pPr marL="0" indent="0" algn="ctr">
              <a:buNone/>
              <a:defRPr sz="18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9" name="Text Placeholder 20"/>
          <p:cNvSpPr>
            <a:spLocks noGrp="1"/>
          </p:cNvSpPr>
          <p:nvPr>
            <p:ph type="body" sz="quarter" idx="14" hasCustomPrompt="1"/>
          </p:nvPr>
        </p:nvSpPr>
        <p:spPr>
          <a:xfrm>
            <a:off x="7014368" y="3143250"/>
            <a:ext cx="1744663" cy="304800"/>
          </a:xfrm>
          <a:prstGeom prst="rect">
            <a:avLst/>
          </a:prstGeom>
        </p:spPr>
        <p:txBody>
          <a:bodyPr anchor="ctr">
            <a:normAutofit/>
          </a:bodyPr>
          <a:lstStyle>
            <a:lvl1pPr marL="0" indent="0" algn="ctr">
              <a:buNone/>
              <a:defRPr sz="18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20" name="Text Placeholder 20"/>
          <p:cNvSpPr>
            <a:spLocks noGrp="1"/>
          </p:cNvSpPr>
          <p:nvPr>
            <p:ph type="body" sz="quarter" idx="15" hasCustomPrompt="1"/>
          </p:nvPr>
        </p:nvSpPr>
        <p:spPr>
          <a:xfrm>
            <a:off x="36210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1" name="Text Placeholder 20"/>
          <p:cNvSpPr>
            <a:spLocks noGrp="1"/>
          </p:cNvSpPr>
          <p:nvPr>
            <p:ph type="body" sz="quarter" idx="16" hasCustomPrompt="1"/>
          </p:nvPr>
        </p:nvSpPr>
        <p:spPr>
          <a:xfrm>
            <a:off x="25947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2" name="Text Placeholder 20"/>
          <p:cNvSpPr>
            <a:spLocks noGrp="1"/>
          </p:cNvSpPr>
          <p:nvPr>
            <p:ph type="body" sz="quarter" idx="17" hasCustomPrompt="1"/>
          </p:nvPr>
        </p:nvSpPr>
        <p:spPr>
          <a:xfrm>
            <a:off x="48045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3" name="Text Placeholder 20"/>
          <p:cNvSpPr>
            <a:spLocks noGrp="1"/>
          </p:cNvSpPr>
          <p:nvPr>
            <p:ph type="body" sz="quarter" idx="18" hasCustomPrompt="1"/>
          </p:nvPr>
        </p:nvSpPr>
        <p:spPr>
          <a:xfrm>
            <a:off x="70143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4" name="Text Placeholder 20"/>
          <p:cNvSpPr>
            <a:spLocks noGrp="1"/>
          </p:cNvSpPr>
          <p:nvPr>
            <p:ph type="body" sz="quarter" idx="19" hasCustomPrompt="1"/>
          </p:nvPr>
        </p:nvSpPr>
        <p:spPr>
          <a:xfrm>
            <a:off x="36607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5" name="Text Placeholder 20"/>
          <p:cNvSpPr>
            <a:spLocks noGrp="1"/>
          </p:cNvSpPr>
          <p:nvPr>
            <p:ph type="body" sz="quarter" idx="20" hasCustomPrompt="1"/>
          </p:nvPr>
        </p:nvSpPr>
        <p:spPr>
          <a:xfrm>
            <a:off x="25987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6" name="Text Placeholder 20"/>
          <p:cNvSpPr>
            <a:spLocks noGrp="1"/>
          </p:cNvSpPr>
          <p:nvPr>
            <p:ph type="body" sz="quarter" idx="21" hasCustomPrompt="1"/>
          </p:nvPr>
        </p:nvSpPr>
        <p:spPr>
          <a:xfrm>
            <a:off x="48085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7" name="Text Placeholder 20"/>
          <p:cNvSpPr>
            <a:spLocks noGrp="1"/>
          </p:cNvSpPr>
          <p:nvPr>
            <p:ph type="body" sz="quarter" idx="22" hasCustomPrompt="1"/>
          </p:nvPr>
        </p:nvSpPr>
        <p:spPr>
          <a:xfrm>
            <a:off x="70183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8" name="Picture Placeholder 33"/>
          <p:cNvSpPr>
            <a:spLocks noGrp="1"/>
          </p:cNvSpPr>
          <p:nvPr>
            <p:ph type="pic" sz="quarter" idx="23" hasCustomPrompt="1"/>
          </p:nvPr>
        </p:nvSpPr>
        <p:spPr>
          <a:xfrm>
            <a:off x="83820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29" name="Picture Placeholder 33"/>
          <p:cNvSpPr>
            <a:spLocks noGrp="1"/>
          </p:cNvSpPr>
          <p:nvPr>
            <p:ph type="pic" sz="quarter" idx="24" hasCustomPrompt="1"/>
          </p:nvPr>
        </p:nvSpPr>
        <p:spPr>
          <a:xfrm>
            <a:off x="30556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30" name="Picture Placeholder 33"/>
          <p:cNvSpPr>
            <a:spLocks noGrp="1"/>
          </p:cNvSpPr>
          <p:nvPr>
            <p:ph type="pic" sz="quarter" idx="25" hasCustomPrompt="1"/>
          </p:nvPr>
        </p:nvSpPr>
        <p:spPr>
          <a:xfrm>
            <a:off x="52654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31" name="Picture Placeholder 33"/>
          <p:cNvSpPr>
            <a:spLocks noGrp="1"/>
          </p:cNvSpPr>
          <p:nvPr>
            <p:ph type="pic" sz="quarter" idx="26" hasCustomPrompt="1"/>
          </p:nvPr>
        </p:nvSpPr>
        <p:spPr>
          <a:xfrm>
            <a:off x="74752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32"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33"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7714528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5487933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14400"/>
            <a:ext cx="5111750" cy="5287963"/>
          </a:xfrm>
          <a:prstGeom prst="rect">
            <a:avLst/>
          </a:prstGeom>
        </p:spPr>
        <p:txBody>
          <a:bodyPr lIns="0" tIns="0"/>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914400"/>
            <a:ext cx="3008313" cy="5287963"/>
          </a:xfrm>
          <a:prstGeom prst="rect">
            <a:avLst/>
          </a:prstGeom>
        </p:spPr>
        <p:txBody>
          <a:bodyPr l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8"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8306278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9906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7800"/>
            <a:ext cx="5486400" cy="804862"/>
          </a:xfrm>
          <a:prstGeom prst="rect">
            <a:avLst/>
          </a:prstGeom>
        </p:spPr>
        <p:txBody>
          <a:bodyPr lIns="0" t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8"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7358817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4267200" y="2184876"/>
            <a:ext cx="3962400" cy="2862322"/>
          </a:xfrm>
          <a:prstGeom prst="rect">
            <a:avLst/>
          </a:prstGeom>
        </p:spPr>
        <p:txBody>
          <a:bodyPr lIns="0" tIns="0">
            <a:normAutofit/>
          </a:bodyPr>
          <a:lstStyle>
            <a:lvl1pPr marL="0" indent="0">
              <a:lnSpc>
                <a:spcPct val="100000"/>
              </a:lnSpc>
              <a:spcBef>
                <a:spcPts val="1800"/>
              </a:spcBef>
              <a:buSzPct val="80000"/>
              <a:buNone/>
              <a:defRPr sz="1800" b="1" baseline="0">
                <a:solidFill>
                  <a:schemeClr val="tx1">
                    <a:lumMod val="90000"/>
                    <a:lumOff val="10000"/>
                  </a:schemeClr>
                </a:solidFill>
              </a:defRPr>
            </a:lvl1pPr>
            <a:lvl2pPr>
              <a:buSzPct val="80000"/>
              <a:defRPr sz="1600">
                <a:solidFill>
                  <a:schemeClr val="tx1">
                    <a:lumMod val="90000"/>
                    <a:lumOff val="10000"/>
                  </a:schemeClr>
                </a:solidFill>
              </a:defRPr>
            </a:lvl2pPr>
            <a:lvl3pPr>
              <a:buSzPct val="80000"/>
              <a:defRPr sz="1400">
                <a:solidFill>
                  <a:schemeClr val="tx1">
                    <a:lumMod val="90000"/>
                    <a:lumOff val="10000"/>
                  </a:schemeClr>
                </a:solidFill>
              </a:defRPr>
            </a:lvl3pPr>
            <a:lvl4pPr>
              <a:buSzPct val="80000"/>
              <a:defRPr sz="1200">
                <a:solidFill>
                  <a:schemeClr val="tx1">
                    <a:lumMod val="90000"/>
                    <a:lumOff val="10000"/>
                  </a:schemeClr>
                </a:solidFill>
              </a:defRPr>
            </a:lvl4pPr>
            <a:lvl5pPr>
              <a:buSzPct val="80000"/>
              <a:defRPr sz="1200">
                <a:solidFill>
                  <a:schemeClr val="tx1">
                    <a:lumMod val="90000"/>
                    <a:lumOff val="10000"/>
                  </a:schemeClr>
                </a:solidFill>
              </a:defRPr>
            </a:lvl5pPr>
          </a:lstStyle>
          <a:p>
            <a:pPr lvl="0"/>
            <a:r>
              <a:rPr lang="en-US" dirty="0"/>
              <a:t>List 1</a:t>
            </a:r>
          </a:p>
          <a:p>
            <a:pPr lvl="0"/>
            <a:r>
              <a:rPr lang="en-US" dirty="0"/>
              <a:t>List 2</a:t>
            </a:r>
          </a:p>
          <a:p>
            <a:pPr lvl="0"/>
            <a:r>
              <a:rPr lang="en-US" dirty="0"/>
              <a:t>List 3</a:t>
            </a:r>
          </a:p>
          <a:p>
            <a:pPr lvl="0"/>
            <a:r>
              <a:rPr lang="en-US" dirty="0"/>
              <a:t>List 4</a:t>
            </a:r>
          </a:p>
          <a:p>
            <a:pPr lvl="0"/>
            <a:r>
              <a:rPr lang="en-US" dirty="0"/>
              <a:t>List 5</a:t>
            </a:r>
          </a:p>
          <a:p>
            <a:pPr lvl="0"/>
            <a:r>
              <a:rPr lang="en-US" dirty="0"/>
              <a:t>List 6</a:t>
            </a:r>
          </a:p>
        </p:txBody>
      </p:sp>
      <p:grpSp>
        <p:nvGrpSpPr>
          <p:cNvPr id="5" name="Group 4"/>
          <p:cNvGrpSpPr/>
          <p:nvPr userDrawn="1"/>
        </p:nvGrpSpPr>
        <p:grpSpPr>
          <a:xfrm>
            <a:off x="3966591" y="2340314"/>
            <a:ext cx="83820" cy="2551447"/>
            <a:chOff x="3789716" y="1547653"/>
            <a:chExt cx="76200" cy="2395697"/>
          </a:xfrm>
        </p:grpSpPr>
        <p:cxnSp>
          <p:nvCxnSpPr>
            <p:cNvPr id="6" name="Straight Connector 5"/>
            <p:cNvCxnSpPr/>
            <p:nvPr/>
          </p:nvCxnSpPr>
          <p:spPr>
            <a:xfrm>
              <a:off x="3824253" y="1581150"/>
              <a:ext cx="0" cy="2286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789716" y="1547653"/>
              <a:ext cx="76200" cy="2395697"/>
              <a:chOff x="3789716" y="1547653"/>
              <a:chExt cx="76200" cy="2395697"/>
            </a:xfrm>
          </p:grpSpPr>
          <p:sp>
            <p:nvSpPr>
              <p:cNvPr id="8" name="Oval 7"/>
              <p:cNvSpPr/>
              <p:nvPr/>
            </p:nvSpPr>
            <p:spPr>
              <a:xfrm>
                <a:off x="3789716" y="1547653"/>
                <a:ext cx="76200" cy="762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789716" y="2011552"/>
                <a:ext cx="76200" cy="7620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789716" y="2475451"/>
                <a:ext cx="76200" cy="7620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789716" y="2939350"/>
                <a:ext cx="76200" cy="76200"/>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89716" y="3403249"/>
                <a:ext cx="76200" cy="76200"/>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789716" y="3867150"/>
                <a:ext cx="76200" cy="76200"/>
              </a:xfrm>
              <a:prstGeom prst="ellipse">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4" name="Group 13"/>
          <p:cNvGrpSpPr/>
          <p:nvPr userDrawn="1"/>
        </p:nvGrpSpPr>
        <p:grpSpPr>
          <a:xfrm>
            <a:off x="604628" y="2152997"/>
            <a:ext cx="2926080" cy="2926080"/>
            <a:chOff x="604628" y="1271032"/>
            <a:chExt cx="2926080" cy="2926080"/>
          </a:xfrm>
        </p:grpSpPr>
        <p:sp>
          <p:nvSpPr>
            <p:cNvPr id="15" name="Oval 14"/>
            <p:cNvSpPr/>
            <p:nvPr/>
          </p:nvSpPr>
          <p:spPr>
            <a:xfrm>
              <a:off x="604628" y="1271032"/>
              <a:ext cx="2926080" cy="2926080"/>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userDrawn="1"/>
          </p:nvSpPr>
          <p:spPr>
            <a:xfrm>
              <a:off x="737632" y="1404036"/>
              <a:ext cx="2660073" cy="2660073"/>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Picture Placeholder 15"/>
          <p:cNvSpPr>
            <a:spLocks noGrp="1"/>
          </p:cNvSpPr>
          <p:nvPr>
            <p:ph type="pic" sz="quarter" idx="11"/>
          </p:nvPr>
        </p:nvSpPr>
        <p:spPr>
          <a:xfrm>
            <a:off x="737776" y="2286001"/>
            <a:ext cx="2659784" cy="2659785"/>
          </a:xfrm>
          <a:prstGeom prst="ellipse">
            <a:avLst/>
          </a:prstGeom>
        </p:spPr>
        <p:txBody>
          <a:bodyPr anchor="ctr"/>
          <a:lstStyle>
            <a:lvl1pPr marL="0" indent="0" algn="ctr">
              <a:buNone/>
              <a:defRPr sz="1600">
                <a:solidFill>
                  <a:schemeClr val="bg1">
                    <a:lumMod val="75000"/>
                  </a:schemeClr>
                </a:solidFill>
              </a:defRPr>
            </a:lvl1pPr>
          </a:lstStyle>
          <a:p>
            <a:endParaRPr lang="en-US" dirty="0"/>
          </a:p>
        </p:txBody>
      </p:sp>
      <p:sp>
        <p:nvSpPr>
          <p:cNvPr id="1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9"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1636448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266700" y="2457450"/>
            <a:ext cx="1981200" cy="28194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Rectangle 4"/>
          <p:cNvSpPr/>
          <p:nvPr userDrawn="1"/>
        </p:nvSpPr>
        <p:spPr>
          <a:xfrm>
            <a:off x="2476500" y="2457450"/>
            <a:ext cx="1981200" cy="2819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6" name="Rectangle 5"/>
          <p:cNvSpPr/>
          <p:nvPr userDrawn="1"/>
        </p:nvSpPr>
        <p:spPr>
          <a:xfrm>
            <a:off x="4686300" y="2457450"/>
            <a:ext cx="1981200" cy="28194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Rectangle 6"/>
          <p:cNvSpPr/>
          <p:nvPr userDrawn="1"/>
        </p:nvSpPr>
        <p:spPr>
          <a:xfrm>
            <a:off x="6896100" y="2457450"/>
            <a:ext cx="1981200" cy="28194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8" name="Rectangle 7"/>
          <p:cNvSpPr/>
          <p:nvPr userDrawn="1"/>
        </p:nvSpPr>
        <p:spPr>
          <a:xfrm>
            <a:off x="381000" y="4819650"/>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590800" y="4819650"/>
            <a:ext cx="17526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4800600" y="4819650"/>
            <a:ext cx="17526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010400" y="4819650"/>
            <a:ext cx="1752600" cy="3048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Oval 11"/>
          <p:cNvSpPr/>
          <p:nvPr userDrawn="1"/>
        </p:nvSpPr>
        <p:spPr>
          <a:xfrm>
            <a:off x="800100" y="2000250"/>
            <a:ext cx="914400" cy="914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userDrawn="1"/>
        </p:nvSpPr>
        <p:spPr>
          <a:xfrm>
            <a:off x="3009900" y="2000250"/>
            <a:ext cx="914400" cy="9144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Oval 13"/>
          <p:cNvSpPr/>
          <p:nvPr userDrawn="1"/>
        </p:nvSpPr>
        <p:spPr>
          <a:xfrm>
            <a:off x="5219700" y="2000250"/>
            <a:ext cx="914400" cy="9144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5" name="Oval 14"/>
          <p:cNvSpPr/>
          <p:nvPr userDrawn="1"/>
        </p:nvSpPr>
        <p:spPr>
          <a:xfrm>
            <a:off x="7429500" y="2000250"/>
            <a:ext cx="914400" cy="914400"/>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6" name="Text Placeholder 20"/>
          <p:cNvSpPr>
            <a:spLocks noGrp="1"/>
          </p:cNvSpPr>
          <p:nvPr>
            <p:ph type="body" sz="quarter" idx="11" hasCustomPrompt="1"/>
          </p:nvPr>
        </p:nvSpPr>
        <p:spPr>
          <a:xfrm>
            <a:off x="362108" y="3143250"/>
            <a:ext cx="1744663" cy="304800"/>
          </a:xfrm>
          <a:prstGeom prst="rect">
            <a:avLst/>
          </a:prstGeom>
        </p:spPr>
        <p:txBody>
          <a:bodyPr anchor="ctr">
            <a:normAutofit/>
          </a:bodyPr>
          <a:lstStyle>
            <a:lvl1pPr marL="0" indent="0" algn="ctr">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20"/>
          <p:cNvSpPr>
            <a:spLocks noGrp="1"/>
          </p:cNvSpPr>
          <p:nvPr>
            <p:ph type="body" sz="quarter" idx="12" hasCustomPrompt="1"/>
          </p:nvPr>
        </p:nvSpPr>
        <p:spPr>
          <a:xfrm>
            <a:off x="2594768" y="3143250"/>
            <a:ext cx="1744663" cy="304800"/>
          </a:xfrm>
          <a:prstGeom prst="rect">
            <a:avLst/>
          </a:prstGeom>
        </p:spPr>
        <p:txBody>
          <a:bodyPr anchor="ctr">
            <a:normAutofit/>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8" name="Text Placeholder 20"/>
          <p:cNvSpPr>
            <a:spLocks noGrp="1"/>
          </p:cNvSpPr>
          <p:nvPr>
            <p:ph type="body" sz="quarter" idx="13" hasCustomPrompt="1"/>
          </p:nvPr>
        </p:nvSpPr>
        <p:spPr>
          <a:xfrm>
            <a:off x="4804568" y="3143250"/>
            <a:ext cx="1744663" cy="304800"/>
          </a:xfrm>
          <a:prstGeom prst="rect">
            <a:avLst/>
          </a:prstGeom>
        </p:spPr>
        <p:txBody>
          <a:bodyPr anchor="ctr">
            <a:normAutofit/>
          </a:bodyPr>
          <a:lstStyle>
            <a:lvl1pPr marL="0" indent="0" algn="ctr">
              <a:buNone/>
              <a:defRPr sz="18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9" name="Text Placeholder 20"/>
          <p:cNvSpPr>
            <a:spLocks noGrp="1"/>
          </p:cNvSpPr>
          <p:nvPr>
            <p:ph type="body" sz="quarter" idx="14" hasCustomPrompt="1"/>
          </p:nvPr>
        </p:nvSpPr>
        <p:spPr>
          <a:xfrm>
            <a:off x="7014368" y="3143250"/>
            <a:ext cx="1744663" cy="304800"/>
          </a:xfrm>
          <a:prstGeom prst="rect">
            <a:avLst/>
          </a:prstGeom>
        </p:spPr>
        <p:txBody>
          <a:bodyPr anchor="ctr">
            <a:normAutofit/>
          </a:bodyPr>
          <a:lstStyle>
            <a:lvl1pPr marL="0" indent="0" algn="ctr">
              <a:buNone/>
              <a:defRPr sz="18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20" name="Text Placeholder 20"/>
          <p:cNvSpPr>
            <a:spLocks noGrp="1"/>
          </p:cNvSpPr>
          <p:nvPr>
            <p:ph type="body" sz="quarter" idx="15" hasCustomPrompt="1"/>
          </p:nvPr>
        </p:nvSpPr>
        <p:spPr>
          <a:xfrm>
            <a:off x="36210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1" name="Text Placeholder 20"/>
          <p:cNvSpPr>
            <a:spLocks noGrp="1"/>
          </p:cNvSpPr>
          <p:nvPr>
            <p:ph type="body" sz="quarter" idx="16" hasCustomPrompt="1"/>
          </p:nvPr>
        </p:nvSpPr>
        <p:spPr>
          <a:xfrm>
            <a:off x="25947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2" name="Text Placeholder 20"/>
          <p:cNvSpPr>
            <a:spLocks noGrp="1"/>
          </p:cNvSpPr>
          <p:nvPr>
            <p:ph type="body" sz="quarter" idx="17" hasCustomPrompt="1"/>
          </p:nvPr>
        </p:nvSpPr>
        <p:spPr>
          <a:xfrm>
            <a:off x="48045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3" name="Text Placeholder 20"/>
          <p:cNvSpPr>
            <a:spLocks noGrp="1"/>
          </p:cNvSpPr>
          <p:nvPr>
            <p:ph type="body" sz="quarter" idx="18" hasCustomPrompt="1"/>
          </p:nvPr>
        </p:nvSpPr>
        <p:spPr>
          <a:xfrm>
            <a:off x="70143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4" name="Text Placeholder 20"/>
          <p:cNvSpPr>
            <a:spLocks noGrp="1"/>
          </p:cNvSpPr>
          <p:nvPr>
            <p:ph type="body" sz="quarter" idx="19" hasCustomPrompt="1"/>
          </p:nvPr>
        </p:nvSpPr>
        <p:spPr>
          <a:xfrm>
            <a:off x="36607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5" name="Text Placeholder 20"/>
          <p:cNvSpPr>
            <a:spLocks noGrp="1"/>
          </p:cNvSpPr>
          <p:nvPr>
            <p:ph type="body" sz="quarter" idx="20" hasCustomPrompt="1"/>
          </p:nvPr>
        </p:nvSpPr>
        <p:spPr>
          <a:xfrm>
            <a:off x="25987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6" name="Text Placeholder 20"/>
          <p:cNvSpPr>
            <a:spLocks noGrp="1"/>
          </p:cNvSpPr>
          <p:nvPr>
            <p:ph type="body" sz="quarter" idx="21" hasCustomPrompt="1"/>
          </p:nvPr>
        </p:nvSpPr>
        <p:spPr>
          <a:xfrm>
            <a:off x="48085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7" name="Text Placeholder 20"/>
          <p:cNvSpPr>
            <a:spLocks noGrp="1"/>
          </p:cNvSpPr>
          <p:nvPr>
            <p:ph type="body" sz="quarter" idx="22" hasCustomPrompt="1"/>
          </p:nvPr>
        </p:nvSpPr>
        <p:spPr>
          <a:xfrm>
            <a:off x="70183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8" name="Picture Placeholder 33"/>
          <p:cNvSpPr>
            <a:spLocks noGrp="1"/>
          </p:cNvSpPr>
          <p:nvPr>
            <p:ph type="pic" sz="quarter" idx="23" hasCustomPrompt="1"/>
          </p:nvPr>
        </p:nvSpPr>
        <p:spPr>
          <a:xfrm>
            <a:off x="83820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29" name="Picture Placeholder 33"/>
          <p:cNvSpPr>
            <a:spLocks noGrp="1"/>
          </p:cNvSpPr>
          <p:nvPr>
            <p:ph type="pic" sz="quarter" idx="24" hasCustomPrompt="1"/>
          </p:nvPr>
        </p:nvSpPr>
        <p:spPr>
          <a:xfrm>
            <a:off x="30556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30" name="Picture Placeholder 33"/>
          <p:cNvSpPr>
            <a:spLocks noGrp="1"/>
          </p:cNvSpPr>
          <p:nvPr>
            <p:ph type="pic" sz="quarter" idx="25" hasCustomPrompt="1"/>
          </p:nvPr>
        </p:nvSpPr>
        <p:spPr>
          <a:xfrm>
            <a:off x="52654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31" name="Picture Placeholder 33"/>
          <p:cNvSpPr>
            <a:spLocks noGrp="1"/>
          </p:cNvSpPr>
          <p:nvPr>
            <p:ph type="pic" sz="quarter" idx="26" hasCustomPrompt="1"/>
          </p:nvPr>
        </p:nvSpPr>
        <p:spPr>
          <a:xfrm>
            <a:off x="74752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32"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33"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714885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p:cNvSpPr/>
          <p:nvPr userDrawn="1"/>
        </p:nvSpPr>
        <p:spPr>
          <a:xfrm>
            <a:off x="406275" y="1962379"/>
            <a:ext cx="2636977" cy="375262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7" name="Rectangle 6"/>
          <p:cNvSpPr/>
          <p:nvPr userDrawn="1"/>
        </p:nvSpPr>
        <p:spPr>
          <a:xfrm>
            <a:off x="3224609" y="1962379"/>
            <a:ext cx="2636977" cy="3752621"/>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8" name="Rectangle 7"/>
          <p:cNvSpPr/>
          <p:nvPr userDrawn="1"/>
        </p:nvSpPr>
        <p:spPr>
          <a:xfrm>
            <a:off x="6049823" y="1950835"/>
            <a:ext cx="2636977" cy="375262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5" name="Oval 4"/>
          <p:cNvSpPr/>
          <p:nvPr userDrawn="1"/>
        </p:nvSpPr>
        <p:spPr>
          <a:xfrm>
            <a:off x="1116230" y="1369200"/>
            <a:ext cx="1217066" cy="121706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6" name="Picture Placeholder 33"/>
          <p:cNvSpPr>
            <a:spLocks noGrp="1"/>
          </p:cNvSpPr>
          <p:nvPr>
            <p:ph type="pic" sz="quarter" idx="23" hasCustomPrompt="1"/>
          </p:nvPr>
        </p:nvSpPr>
        <p:spPr>
          <a:xfrm>
            <a:off x="1177083" y="1426243"/>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11" name="Rectangle 10"/>
          <p:cNvSpPr/>
          <p:nvPr userDrawn="1"/>
        </p:nvSpPr>
        <p:spPr>
          <a:xfrm>
            <a:off x="6307988" y="5080257"/>
            <a:ext cx="2120646" cy="36880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2" name="Oval 11"/>
          <p:cNvSpPr/>
          <p:nvPr userDrawn="1"/>
        </p:nvSpPr>
        <p:spPr>
          <a:xfrm>
            <a:off x="3934564" y="1369200"/>
            <a:ext cx="1217066" cy="1217066"/>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13" name="Oval 12"/>
          <p:cNvSpPr/>
          <p:nvPr userDrawn="1"/>
        </p:nvSpPr>
        <p:spPr>
          <a:xfrm>
            <a:off x="6759778" y="1357656"/>
            <a:ext cx="1217066" cy="1217066"/>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16" name="Text Placeholder 20"/>
          <p:cNvSpPr>
            <a:spLocks noGrp="1"/>
          </p:cNvSpPr>
          <p:nvPr>
            <p:ph type="body" sz="quarter" idx="13" hasCustomPrompt="1"/>
          </p:nvPr>
        </p:nvSpPr>
        <p:spPr>
          <a:xfrm>
            <a:off x="6312789" y="2712802"/>
            <a:ext cx="2111042" cy="368808"/>
          </a:xfrm>
          <a:prstGeom prst="rect">
            <a:avLst/>
          </a:prstGeom>
        </p:spPr>
        <p:txBody>
          <a:bodyPr anchor="ctr">
            <a:normAutofit/>
          </a:bodyPr>
          <a:lstStyle>
            <a:lvl1pPr marL="0" indent="0" algn="ctr">
              <a:buNone/>
              <a:defRPr sz="24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9" name="Text Placeholder 20"/>
          <p:cNvSpPr>
            <a:spLocks noGrp="1"/>
          </p:cNvSpPr>
          <p:nvPr>
            <p:ph type="body" sz="quarter" idx="17" hasCustomPrompt="1"/>
          </p:nvPr>
        </p:nvSpPr>
        <p:spPr>
          <a:xfrm>
            <a:off x="6312789"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2" name="Text Placeholder 20"/>
          <p:cNvSpPr>
            <a:spLocks noGrp="1"/>
          </p:cNvSpPr>
          <p:nvPr>
            <p:ph type="body" sz="quarter" idx="21" hasCustomPrompt="1"/>
          </p:nvPr>
        </p:nvSpPr>
        <p:spPr>
          <a:xfrm>
            <a:off x="6400800"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3" name="Picture Placeholder 33"/>
          <p:cNvSpPr>
            <a:spLocks noGrp="1"/>
          </p:cNvSpPr>
          <p:nvPr>
            <p:ph type="pic" sz="quarter" idx="24" hasCustomPrompt="1"/>
          </p:nvPr>
        </p:nvSpPr>
        <p:spPr>
          <a:xfrm>
            <a:off x="3995417" y="1426243"/>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24" name="Picture Placeholder 33"/>
          <p:cNvSpPr>
            <a:spLocks noGrp="1"/>
          </p:cNvSpPr>
          <p:nvPr>
            <p:ph type="pic" sz="quarter" idx="25" hasCustomPrompt="1"/>
          </p:nvPr>
        </p:nvSpPr>
        <p:spPr>
          <a:xfrm>
            <a:off x="6820631" y="1414699"/>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25" name="Rectangle 24"/>
          <p:cNvSpPr/>
          <p:nvPr userDrawn="1"/>
        </p:nvSpPr>
        <p:spPr>
          <a:xfrm>
            <a:off x="3482775" y="5080257"/>
            <a:ext cx="2120646" cy="368808"/>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26" name="Text Placeholder 20"/>
          <p:cNvSpPr>
            <a:spLocks noGrp="1"/>
          </p:cNvSpPr>
          <p:nvPr>
            <p:ph type="body" sz="quarter" idx="26" hasCustomPrompt="1"/>
          </p:nvPr>
        </p:nvSpPr>
        <p:spPr>
          <a:xfrm>
            <a:off x="3487576" y="2712802"/>
            <a:ext cx="2111042" cy="368808"/>
          </a:xfrm>
          <a:prstGeom prst="rect">
            <a:avLst/>
          </a:prstGeom>
        </p:spPr>
        <p:txBody>
          <a:bodyPr anchor="ctr">
            <a:normAutofit/>
          </a:bodyPr>
          <a:lstStyle>
            <a:lvl1pPr marL="0" indent="0" algn="ctr">
              <a:buNone/>
              <a:defRPr sz="24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27" name="Text Placeholder 20"/>
          <p:cNvSpPr>
            <a:spLocks noGrp="1"/>
          </p:cNvSpPr>
          <p:nvPr>
            <p:ph type="body" sz="quarter" idx="27" hasCustomPrompt="1"/>
          </p:nvPr>
        </p:nvSpPr>
        <p:spPr>
          <a:xfrm>
            <a:off x="3487576"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8" name="Text Placeholder 20"/>
          <p:cNvSpPr>
            <a:spLocks noGrp="1"/>
          </p:cNvSpPr>
          <p:nvPr>
            <p:ph type="body" sz="quarter" idx="28" hasCustomPrompt="1"/>
          </p:nvPr>
        </p:nvSpPr>
        <p:spPr>
          <a:xfrm>
            <a:off x="3575587"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9" name="Rectangle 28"/>
          <p:cNvSpPr/>
          <p:nvPr userDrawn="1"/>
        </p:nvSpPr>
        <p:spPr>
          <a:xfrm>
            <a:off x="664441" y="5080257"/>
            <a:ext cx="2120646" cy="368808"/>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30" name="Text Placeholder 20"/>
          <p:cNvSpPr>
            <a:spLocks noGrp="1"/>
          </p:cNvSpPr>
          <p:nvPr>
            <p:ph type="body" sz="quarter" idx="29" hasCustomPrompt="1"/>
          </p:nvPr>
        </p:nvSpPr>
        <p:spPr>
          <a:xfrm>
            <a:off x="669242" y="2712802"/>
            <a:ext cx="2111042" cy="368808"/>
          </a:xfrm>
          <a:prstGeom prst="rect">
            <a:avLst/>
          </a:prstGeom>
        </p:spPr>
        <p:txBody>
          <a:bodyPr anchor="ctr">
            <a:normAutofit/>
          </a:bodyPr>
          <a:lstStyle>
            <a:lvl1pPr marL="0" indent="0" algn="ctr">
              <a:buNone/>
              <a:defRPr sz="24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1" name="Text Placeholder 20"/>
          <p:cNvSpPr>
            <a:spLocks noGrp="1"/>
          </p:cNvSpPr>
          <p:nvPr>
            <p:ph type="body" sz="quarter" idx="30" hasCustomPrompt="1"/>
          </p:nvPr>
        </p:nvSpPr>
        <p:spPr>
          <a:xfrm>
            <a:off x="669242"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32" name="Text Placeholder 20"/>
          <p:cNvSpPr>
            <a:spLocks noGrp="1"/>
          </p:cNvSpPr>
          <p:nvPr>
            <p:ph type="body" sz="quarter" idx="31" hasCustomPrompt="1"/>
          </p:nvPr>
        </p:nvSpPr>
        <p:spPr>
          <a:xfrm>
            <a:off x="757253"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3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35"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9881777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Oval 3"/>
          <p:cNvSpPr/>
          <p:nvPr userDrawn="1"/>
        </p:nvSpPr>
        <p:spPr>
          <a:xfrm>
            <a:off x="304800" y="1752600"/>
            <a:ext cx="3472434" cy="347243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11" hasCustomPrompt="1"/>
          </p:nvPr>
        </p:nvSpPr>
        <p:spPr>
          <a:xfrm>
            <a:off x="4038600" y="2667000"/>
            <a:ext cx="4800600" cy="304800"/>
          </a:xfrm>
          <a:prstGeom prst="rect">
            <a:avLst/>
          </a:prstGeom>
        </p:spPr>
        <p:txBody>
          <a:bodyPr anchor="ctr">
            <a:noAutofit/>
          </a:bodyPr>
          <a:lstStyle>
            <a:lvl1pPr marL="0" indent="0" algn="l">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6" name="Text Placeholder 20"/>
          <p:cNvSpPr>
            <a:spLocks noGrp="1"/>
          </p:cNvSpPr>
          <p:nvPr>
            <p:ph type="body" sz="quarter" idx="15" hasCustomPrompt="1"/>
          </p:nvPr>
        </p:nvSpPr>
        <p:spPr>
          <a:xfrm>
            <a:off x="4038600" y="3048000"/>
            <a:ext cx="4800600" cy="1489188"/>
          </a:xfrm>
          <a:prstGeom prst="rect">
            <a:avLst/>
          </a:prstGeom>
        </p:spPr>
        <p:txBody>
          <a:bodyPr anchor="t">
            <a:normAutofit/>
          </a:bodyPr>
          <a:lstStyle>
            <a:lvl1pPr marL="0" indent="0" algn="l">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7" name="Picture Placeholder 33"/>
          <p:cNvSpPr>
            <a:spLocks noGrp="1"/>
          </p:cNvSpPr>
          <p:nvPr>
            <p:ph type="pic" sz="quarter" idx="23" hasCustomPrompt="1"/>
          </p:nvPr>
        </p:nvSpPr>
        <p:spPr>
          <a:xfrm>
            <a:off x="470801" y="1922411"/>
            <a:ext cx="3125192" cy="3125192"/>
          </a:xfrm>
          <a:prstGeom prst="ellipse">
            <a:avLst/>
          </a:prstGeom>
        </p:spPr>
        <p:txBody>
          <a:bodyPr wrap="none" anchor="ctr"/>
          <a:lstStyle>
            <a:lvl1pPr marL="0" indent="0" algn="ctr">
              <a:buNone/>
              <a:defRPr sz="2000">
                <a:solidFill>
                  <a:schemeClr val="bg1">
                    <a:lumMod val="75000"/>
                  </a:schemeClr>
                </a:solidFill>
              </a:defRPr>
            </a:lvl1pPr>
          </a:lstStyle>
          <a:p>
            <a:r>
              <a:rPr lang="en-US" dirty="0"/>
              <a:t>Icon Picture</a:t>
            </a:r>
          </a:p>
        </p:txBody>
      </p:sp>
      <p:sp>
        <p:nvSpPr>
          <p:cNvPr id="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9"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9086392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val 3"/>
          <p:cNvSpPr/>
          <p:nvPr userDrawn="1"/>
        </p:nvSpPr>
        <p:spPr>
          <a:xfrm>
            <a:off x="2595007" y="1600200"/>
            <a:ext cx="3819677" cy="3819677"/>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11" hasCustomPrompt="1"/>
          </p:nvPr>
        </p:nvSpPr>
        <p:spPr>
          <a:xfrm>
            <a:off x="533400" y="2286000"/>
            <a:ext cx="1828800" cy="304800"/>
          </a:xfrm>
          <a:prstGeom prst="rect">
            <a:avLst/>
          </a:prstGeom>
        </p:spPr>
        <p:txBody>
          <a:bodyPr anchor="ctr">
            <a:noAutofit/>
          </a:bodyPr>
          <a:lstStyle>
            <a:lvl1pPr marL="0" indent="0" algn="l">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6" name="Text Placeholder 20"/>
          <p:cNvSpPr>
            <a:spLocks noGrp="1"/>
          </p:cNvSpPr>
          <p:nvPr>
            <p:ph type="body" sz="quarter" idx="15" hasCustomPrompt="1"/>
          </p:nvPr>
        </p:nvSpPr>
        <p:spPr>
          <a:xfrm>
            <a:off x="533400" y="2743200"/>
            <a:ext cx="1828800" cy="1981200"/>
          </a:xfrm>
          <a:prstGeom prst="rect">
            <a:avLst/>
          </a:prstGeom>
        </p:spPr>
        <p:txBody>
          <a:bodyPr anchor="t">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7" name="Picture Placeholder 33"/>
          <p:cNvSpPr>
            <a:spLocks noGrp="1"/>
          </p:cNvSpPr>
          <p:nvPr>
            <p:ph type="pic" sz="quarter" idx="23" hasCustomPrompt="1"/>
          </p:nvPr>
        </p:nvSpPr>
        <p:spPr>
          <a:xfrm>
            <a:off x="2778370" y="1791183"/>
            <a:ext cx="3437711" cy="3437711"/>
          </a:xfrm>
          <a:prstGeom prst="ellipse">
            <a:avLst/>
          </a:prstGeom>
        </p:spPr>
        <p:txBody>
          <a:bodyPr wrap="none" anchor="ctr"/>
          <a:lstStyle>
            <a:lvl1pPr marL="0" indent="0" algn="ctr">
              <a:buNone/>
              <a:defRPr sz="1800">
                <a:solidFill>
                  <a:schemeClr val="bg1">
                    <a:lumMod val="75000"/>
                  </a:schemeClr>
                </a:solidFill>
              </a:defRPr>
            </a:lvl1pPr>
          </a:lstStyle>
          <a:p>
            <a:r>
              <a:rPr lang="en-US" dirty="0"/>
              <a:t>Icon Picture</a:t>
            </a:r>
          </a:p>
        </p:txBody>
      </p:sp>
      <p:sp>
        <p:nvSpPr>
          <p:cNvPr id="8" name="Text Placeholder 20"/>
          <p:cNvSpPr>
            <a:spLocks noGrp="1"/>
          </p:cNvSpPr>
          <p:nvPr>
            <p:ph type="body" sz="quarter" idx="24" hasCustomPrompt="1"/>
          </p:nvPr>
        </p:nvSpPr>
        <p:spPr>
          <a:xfrm>
            <a:off x="6705600" y="2286000"/>
            <a:ext cx="1828800" cy="304800"/>
          </a:xfrm>
          <a:prstGeom prst="rect">
            <a:avLst/>
          </a:prstGeom>
        </p:spPr>
        <p:txBody>
          <a:bodyPr anchor="ctr">
            <a:noAutofit/>
          </a:bodyPr>
          <a:lstStyle>
            <a:lvl1pPr marL="0" indent="0" algn="l">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9" name="Text Placeholder 20"/>
          <p:cNvSpPr>
            <a:spLocks noGrp="1"/>
          </p:cNvSpPr>
          <p:nvPr>
            <p:ph type="body" sz="quarter" idx="25" hasCustomPrompt="1"/>
          </p:nvPr>
        </p:nvSpPr>
        <p:spPr>
          <a:xfrm>
            <a:off x="6705600" y="2743200"/>
            <a:ext cx="1828800" cy="1981200"/>
          </a:xfrm>
          <a:prstGeom prst="rect">
            <a:avLst/>
          </a:prstGeom>
        </p:spPr>
        <p:txBody>
          <a:bodyPr anchor="t">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0"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2"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4054232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Picture Placeholder 5"/>
          <p:cNvSpPr>
            <a:spLocks noGrp="1"/>
          </p:cNvSpPr>
          <p:nvPr>
            <p:ph type="pic" sz="quarter" idx="16"/>
          </p:nvPr>
        </p:nvSpPr>
        <p:spPr>
          <a:xfrm>
            <a:off x="609600" y="1760220"/>
            <a:ext cx="3688080" cy="3268980"/>
          </a:xfrm>
          <a:prstGeom prst="rect">
            <a:avLst/>
          </a:prstGeom>
        </p:spPr>
        <p:txBody>
          <a:bodyPr anchor="ctr"/>
          <a:lstStyle>
            <a:lvl1pPr marL="0" indent="0" algn="ctr">
              <a:buNone/>
              <a:defRPr sz="2000">
                <a:solidFill>
                  <a:schemeClr val="bg1">
                    <a:lumMod val="75000"/>
                  </a:schemeClr>
                </a:solidFill>
              </a:defRPr>
            </a:lvl1pPr>
          </a:lstStyle>
          <a:p>
            <a:endParaRPr lang="en-US" dirty="0"/>
          </a:p>
        </p:txBody>
      </p:sp>
      <p:sp>
        <p:nvSpPr>
          <p:cNvPr id="9" name="Rectangle 8"/>
          <p:cNvSpPr/>
          <p:nvPr userDrawn="1"/>
        </p:nvSpPr>
        <p:spPr>
          <a:xfrm>
            <a:off x="609600" y="4572000"/>
            <a:ext cx="3688080"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
        <p:nvSpPr>
          <p:cNvPr id="10" name="Text Placeholder 20"/>
          <p:cNvSpPr>
            <a:spLocks noGrp="1"/>
          </p:cNvSpPr>
          <p:nvPr>
            <p:ph type="body" sz="quarter" idx="11" hasCustomPrompt="1"/>
          </p:nvPr>
        </p:nvSpPr>
        <p:spPr>
          <a:xfrm>
            <a:off x="609600" y="4572000"/>
            <a:ext cx="3688080" cy="457200"/>
          </a:xfrm>
          <a:prstGeom prst="rect">
            <a:avLst/>
          </a:prstGeom>
        </p:spPr>
        <p:txBody>
          <a:bodyPr anchor="ctr">
            <a:no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11" name="Picture Placeholder 5"/>
          <p:cNvSpPr>
            <a:spLocks noGrp="1"/>
          </p:cNvSpPr>
          <p:nvPr>
            <p:ph type="pic" sz="quarter" idx="17"/>
          </p:nvPr>
        </p:nvSpPr>
        <p:spPr>
          <a:xfrm>
            <a:off x="4556760" y="1760220"/>
            <a:ext cx="3688080" cy="3268980"/>
          </a:xfrm>
          <a:prstGeom prst="rect">
            <a:avLst/>
          </a:prstGeom>
        </p:spPr>
        <p:txBody>
          <a:bodyPr anchor="ctr"/>
          <a:lstStyle>
            <a:lvl1pPr marL="0" indent="0" algn="ctr">
              <a:buNone/>
              <a:defRPr sz="2000">
                <a:solidFill>
                  <a:schemeClr val="bg1">
                    <a:lumMod val="75000"/>
                  </a:schemeClr>
                </a:solidFill>
              </a:defRPr>
            </a:lvl1pPr>
          </a:lstStyle>
          <a:p>
            <a:endParaRPr lang="en-US" dirty="0"/>
          </a:p>
        </p:txBody>
      </p:sp>
      <p:sp>
        <p:nvSpPr>
          <p:cNvPr id="12" name="Rectangle 11"/>
          <p:cNvSpPr/>
          <p:nvPr userDrawn="1"/>
        </p:nvSpPr>
        <p:spPr>
          <a:xfrm>
            <a:off x="4556760" y="4572000"/>
            <a:ext cx="3688080" cy="457200"/>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
        <p:nvSpPr>
          <p:cNvPr id="13" name="Text Placeholder 20"/>
          <p:cNvSpPr>
            <a:spLocks noGrp="1"/>
          </p:cNvSpPr>
          <p:nvPr>
            <p:ph type="body" sz="quarter" idx="18" hasCustomPrompt="1"/>
          </p:nvPr>
        </p:nvSpPr>
        <p:spPr>
          <a:xfrm>
            <a:off x="4556760" y="4572000"/>
            <a:ext cx="3688080" cy="457200"/>
          </a:xfrm>
          <a:prstGeom prst="rect">
            <a:avLst/>
          </a:prstGeom>
        </p:spPr>
        <p:txBody>
          <a:bodyPr anchor="ctr">
            <a:no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1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9407220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Oval 3"/>
          <p:cNvSpPr/>
          <p:nvPr userDrawn="1"/>
        </p:nvSpPr>
        <p:spPr>
          <a:xfrm>
            <a:off x="5181600" y="1717425"/>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35" hasCustomPrompt="1"/>
          </p:nvPr>
        </p:nvSpPr>
        <p:spPr>
          <a:xfrm>
            <a:off x="6377152" y="1901829"/>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6" name="Text Placeholder 20"/>
          <p:cNvSpPr>
            <a:spLocks noGrp="1"/>
          </p:cNvSpPr>
          <p:nvPr>
            <p:ph type="body" sz="quarter" idx="36" hasCustomPrompt="1"/>
          </p:nvPr>
        </p:nvSpPr>
        <p:spPr>
          <a:xfrm>
            <a:off x="6377152" y="3192780"/>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7" name="Picture Placeholder 33"/>
          <p:cNvSpPr>
            <a:spLocks noGrp="1"/>
          </p:cNvSpPr>
          <p:nvPr>
            <p:ph type="pic" sz="quarter" idx="37" hasCustomPrompt="1"/>
          </p:nvPr>
        </p:nvSpPr>
        <p:spPr>
          <a:xfrm>
            <a:off x="5236921" y="1772746"/>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8" name="Oval 7"/>
          <p:cNvSpPr/>
          <p:nvPr userDrawn="1"/>
        </p:nvSpPr>
        <p:spPr>
          <a:xfrm>
            <a:off x="5181600" y="3008376"/>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0"/>
          <p:cNvSpPr>
            <a:spLocks noGrp="1"/>
          </p:cNvSpPr>
          <p:nvPr>
            <p:ph type="body" sz="quarter" idx="38" hasCustomPrompt="1"/>
          </p:nvPr>
        </p:nvSpPr>
        <p:spPr>
          <a:xfrm>
            <a:off x="6377152" y="4488180"/>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0" name="Picture Placeholder 33"/>
          <p:cNvSpPr>
            <a:spLocks noGrp="1"/>
          </p:cNvSpPr>
          <p:nvPr>
            <p:ph type="pic" sz="quarter" idx="39" hasCustomPrompt="1"/>
          </p:nvPr>
        </p:nvSpPr>
        <p:spPr>
          <a:xfrm>
            <a:off x="5236921" y="3063697"/>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11" name="Oval 10"/>
          <p:cNvSpPr/>
          <p:nvPr userDrawn="1"/>
        </p:nvSpPr>
        <p:spPr>
          <a:xfrm>
            <a:off x="5181600" y="4303776"/>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33"/>
          <p:cNvSpPr>
            <a:spLocks noGrp="1"/>
          </p:cNvSpPr>
          <p:nvPr>
            <p:ph type="pic" sz="quarter" idx="40" hasCustomPrompt="1"/>
          </p:nvPr>
        </p:nvSpPr>
        <p:spPr>
          <a:xfrm>
            <a:off x="5236921" y="4359097"/>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13" name="Chart Placeholder 4"/>
          <p:cNvSpPr>
            <a:spLocks noGrp="1"/>
          </p:cNvSpPr>
          <p:nvPr>
            <p:ph type="chart" sz="quarter" idx="41" hasCustomPrompt="1"/>
          </p:nvPr>
        </p:nvSpPr>
        <p:spPr>
          <a:xfrm>
            <a:off x="381000" y="838200"/>
            <a:ext cx="4495800" cy="5486400"/>
          </a:xfrm>
          <a:prstGeom prst="rect">
            <a:avLst/>
          </a:prstGeom>
        </p:spPr>
        <p:txBody>
          <a:bodyPr anchor="ctr"/>
          <a:lstStyle>
            <a:lvl1pPr marL="0" indent="0" algn="ctr">
              <a:buNone/>
              <a:defRPr sz="2000"/>
            </a:lvl1pPr>
          </a:lstStyle>
          <a:p>
            <a:r>
              <a:rPr lang="en-US" dirty="0"/>
              <a:t>Chart/Graph</a:t>
            </a:r>
          </a:p>
        </p:txBody>
      </p:sp>
      <p:sp>
        <p:nvSpPr>
          <p:cNvPr id="1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79404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p:cNvSpPr/>
          <p:nvPr userDrawn="1"/>
        </p:nvSpPr>
        <p:spPr>
          <a:xfrm>
            <a:off x="406275" y="1962379"/>
            <a:ext cx="2636977" cy="375262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7" name="Rectangle 6"/>
          <p:cNvSpPr/>
          <p:nvPr userDrawn="1"/>
        </p:nvSpPr>
        <p:spPr>
          <a:xfrm>
            <a:off x="3224609" y="1962379"/>
            <a:ext cx="2636977" cy="3752621"/>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8" name="Rectangle 7"/>
          <p:cNvSpPr/>
          <p:nvPr userDrawn="1"/>
        </p:nvSpPr>
        <p:spPr>
          <a:xfrm>
            <a:off x="6049823" y="1950835"/>
            <a:ext cx="2636977" cy="375262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5" name="Oval 4"/>
          <p:cNvSpPr/>
          <p:nvPr userDrawn="1"/>
        </p:nvSpPr>
        <p:spPr>
          <a:xfrm>
            <a:off x="1116230" y="1369200"/>
            <a:ext cx="1217066" cy="121706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6" name="Picture Placeholder 33"/>
          <p:cNvSpPr>
            <a:spLocks noGrp="1"/>
          </p:cNvSpPr>
          <p:nvPr>
            <p:ph type="pic" sz="quarter" idx="23" hasCustomPrompt="1"/>
          </p:nvPr>
        </p:nvSpPr>
        <p:spPr>
          <a:xfrm>
            <a:off x="1177083" y="1426243"/>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11" name="Rectangle 10"/>
          <p:cNvSpPr/>
          <p:nvPr userDrawn="1"/>
        </p:nvSpPr>
        <p:spPr>
          <a:xfrm>
            <a:off x="6307988" y="5080257"/>
            <a:ext cx="2120646" cy="36880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2" name="Oval 11"/>
          <p:cNvSpPr/>
          <p:nvPr userDrawn="1"/>
        </p:nvSpPr>
        <p:spPr>
          <a:xfrm>
            <a:off x="3934564" y="1369200"/>
            <a:ext cx="1217066" cy="1217066"/>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13" name="Oval 12"/>
          <p:cNvSpPr/>
          <p:nvPr userDrawn="1"/>
        </p:nvSpPr>
        <p:spPr>
          <a:xfrm>
            <a:off x="6759778" y="1357656"/>
            <a:ext cx="1217066" cy="1217066"/>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16" name="Text Placeholder 20"/>
          <p:cNvSpPr>
            <a:spLocks noGrp="1"/>
          </p:cNvSpPr>
          <p:nvPr>
            <p:ph type="body" sz="quarter" idx="13" hasCustomPrompt="1"/>
          </p:nvPr>
        </p:nvSpPr>
        <p:spPr>
          <a:xfrm>
            <a:off x="6312789" y="2712802"/>
            <a:ext cx="2111042" cy="368808"/>
          </a:xfrm>
          <a:prstGeom prst="rect">
            <a:avLst/>
          </a:prstGeom>
        </p:spPr>
        <p:txBody>
          <a:bodyPr anchor="ctr">
            <a:normAutofit/>
          </a:bodyPr>
          <a:lstStyle>
            <a:lvl1pPr marL="0" indent="0" algn="ctr">
              <a:buNone/>
              <a:defRPr sz="24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9" name="Text Placeholder 20"/>
          <p:cNvSpPr>
            <a:spLocks noGrp="1"/>
          </p:cNvSpPr>
          <p:nvPr>
            <p:ph type="body" sz="quarter" idx="17" hasCustomPrompt="1"/>
          </p:nvPr>
        </p:nvSpPr>
        <p:spPr>
          <a:xfrm>
            <a:off x="6312789"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2" name="Text Placeholder 20"/>
          <p:cNvSpPr>
            <a:spLocks noGrp="1"/>
          </p:cNvSpPr>
          <p:nvPr>
            <p:ph type="body" sz="quarter" idx="21" hasCustomPrompt="1"/>
          </p:nvPr>
        </p:nvSpPr>
        <p:spPr>
          <a:xfrm>
            <a:off x="6400800"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3" name="Picture Placeholder 33"/>
          <p:cNvSpPr>
            <a:spLocks noGrp="1"/>
          </p:cNvSpPr>
          <p:nvPr>
            <p:ph type="pic" sz="quarter" idx="24" hasCustomPrompt="1"/>
          </p:nvPr>
        </p:nvSpPr>
        <p:spPr>
          <a:xfrm>
            <a:off x="3995417" y="1426243"/>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24" name="Picture Placeholder 33"/>
          <p:cNvSpPr>
            <a:spLocks noGrp="1"/>
          </p:cNvSpPr>
          <p:nvPr>
            <p:ph type="pic" sz="quarter" idx="25" hasCustomPrompt="1"/>
          </p:nvPr>
        </p:nvSpPr>
        <p:spPr>
          <a:xfrm>
            <a:off x="6820631" y="1414699"/>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25" name="Rectangle 24"/>
          <p:cNvSpPr/>
          <p:nvPr userDrawn="1"/>
        </p:nvSpPr>
        <p:spPr>
          <a:xfrm>
            <a:off x="3482775" y="5080257"/>
            <a:ext cx="2120646" cy="368808"/>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26" name="Text Placeholder 20"/>
          <p:cNvSpPr>
            <a:spLocks noGrp="1"/>
          </p:cNvSpPr>
          <p:nvPr>
            <p:ph type="body" sz="quarter" idx="26" hasCustomPrompt="1"/>
          </p:nvPr>
        </p:nvSpPr>
        <p:spPr>
          <a:xfrm>
            <a:off x="3487576" y="2712802"/>
            <a:ext cx="2111042" cy="368808"/>
          </a:xfrm>
          <a:prstGeom prst="rect">
            <a:avLst/>
          </a:prstGeom>
        </p:spPr>
        <p:txBody>
          <a:bodyPr anchor="ctr">
            <a:normAutofit/>
          </a:bodyPr>
          <a:lstStyle>
            <a:lvl1pPr marL="0" indent="0" algn="ctr">
              <a:buNone/>
              <a:defRPr sz="24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27" name="Text Placeholder 20"/>
          <p:cNvSpPr>
            <a:spLocks noGrp="1"/>
          </p:cNvSpPr>
          <p:nvPr>
            <p:ph type="body" sz="quarter" idx="27" hasCustomPrompt="1"/>
          </p:nvPr>
        </p:nvSpPr>
        <p:spPr>
          <a:xfrm>
            <a:off x="3487576"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28" name="Text Placeholder 20"/>
          <p:cNvSpPr>
            <a:spLocks noGrp="1"/>
          </p:cNvSpPr>
          <p:nvPr>
            <p:ph type="body" sz="quarter" idx="28" hasCustomPrompt="1"/>
          </p:nvPr>
        </p:nvSpPr>
        <p:spPr>
          <a:xfrm>
            <a:off x="3575587"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29" name="Rectangle 28"/>
          <p:cNvSpPr/>
          <p:nvPr userDrawn="1"/>
        </p:nvSpPr>
        <p:spPr>
          <a:xfrm>
            <a:off x="664441" y="5080257"/>
            <a:ext cx="2120646" cy="368808"/>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30" name="Text Placeholder 20"/>
          <p:cNvSpPr>
            <a:spLocks noGrp="1"/>
          </p:cNvSpPr>
          <p:nvPr>
            <p:ph type="body" sz="quarter" idx="29" hasCustomPrompt="1"/>
          </p:nvPr>
        </p:nvSpPr>
        <p:spPr>
          <a:xfrm>
            <a:off x="669242" y="2712802"/>
            <a:ext cx="2111042" cy="368808"/>
          </a:xfrm>
          <a:prstGeom prst="rect">
            <a:avLst/>
          </a:prstGeom>
        </p:spPr>
        <p:txBody>
          <a:bodyPr anchor="ctr">
            <a:normAutofit/>
          </a:bodyPr>
          <a:lstStyle>
            <a:lvl1pPr marL="0" indent="0" algn="ctr">
              <a:buNone/>
              <a:defRPr sz="24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1" name="Text Placeholder 20"/>
          <p:cNvSpPr>
            <a:spLocks noGrp="1"/>
          </p:cNvSpPr>
          <p:nvPr>
            <p:ph type="body" sz="quarter" idx="30" hasCustomPrompt="1"/>
          </p:nvPr>
        </p:nvSpPr>
        <p:spPr>
          <a:xfrm>
            <a:off x="669242"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32" name="Text Placeholder 20"/>
          <p:cNvSpPr>
            <a:spLocks noGrp="1"/>
          </p:cNvSpPr>
          <p:nvPr>
            <p:ph type="body" sz="quarter" idx="31" hasCustomPrompt="1"/>
          </p:nvPr>
        </p:nvSpPr>
        <p:spPr>
          <a:xfrm>
            <a:off x="757253"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sp>
        <p:nvSpPr>
          <p:cNvPr id="3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35"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7634930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Oval 3"/>
          <p:cNvSpPr/>
          <p:nvPr userDrawn="1"/>
        </p:nvSpPr>
        <p:spPr>
          <a:xfrm>
            <a:off x="975360" y="201168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 Placeholder 20"/>
          <p:cNvSpPr>
            <a:spLocks noGrp="1"/>
          </p:cNvSpPr>
          <p:nvPr>
            <p:ph type="body" sz="quarter" idx="15" hasCustomPrompt="1"/>
          </p:nvPr>
        </p:nvSpPr>
        <p:spPr>
          <a:xfrm>
            <a:off x="2106930" y="2179320"/>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6" name="Text Placeholder 20"/>
          <p:cNvSpPr>
            <a:spLocks noGrp="1"/>
          </p:cNvSpPr>
          <p:nvPr>
            <p:ph type="body" sz="quarter" idx="16" hasCustomPrompt="1"/>
          </p:nvPr>
        </p:nvSpPr>
        <p:spPr>
          <a:xfrm>
            <a:off x="2106930" y="34702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7" name="Picture Placeholder 33"/>
          <p:cNvSpPr>
            <a:spLocks noGrp="1"/>
          </p:cNvSpPr>
          <p:nvPr>
            <p:ph type="pic" sz="quarter" idx="23" hasCustomPrompt="1"/>
          </p:nvPr>
        </p:nvSpPr>
        <p:spPr>
          <a:xfrm>
            <a:off x="1025652" y="2061972"/>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8" name="Oval 7"/>
          <p:cNvSpPr/>
          <p:nvPr userDrawn="1"/>
        </p:nvSpPr>
        <p:spPr>
          <a:xfrm>
            <a:off x="975360" y="33026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 Placeholder 20"/>
          <p:cNvSpPr>
            <a:spLocks noGrp="1"/>
          </p:cNvSpPr>
          <p:nvPr>
            <p:ph type="body" sz="quarter" idx="27" hasCustomPrompt="1"/>
          </p:nvPr>
        </p:nvSpPr>
        <p:spPr>
          <a:xfrm>
            <a:off x="2106930" y="47656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0" name="Picture Placeholder 33"/>
          <p:cNvSpPr>
            <a:spLocks noGrp="1"/>
          </p:cNvSpPr>
          <p:nvPr>
            <p:ph type="pic" sz="quarter" idx="31" hasCustomPrompt="1"/>
          </p:nvPr>
        </p:nvSpPr>
        <p:spPr>
          <a:xfrm>
            <a:off x="1025652" y="33529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11" name="Oval 10"/>
          <p:cNvSpPr/>
          <p:nvPr userDrawn="1"/>
        </p:nvSpPr>
        <p:spPr>
          <a:xfrm>
            <a:off x="975360" y="45980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Picture Placeholder 33"/>
          <p:cNvSpPr>
            <a:spLocks noGrp="1"/>
          </p:cNvSpPr>
          <p:nvPr>
            <p:ph type="pic" sz="quarter" idx="34" hasCustomPrompt="1"/>
          </p:nvPr>
        </p:nvSpPr>
        <p:spPr>
          <a:xfrm>
            <a:off x="1025652" y="46483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13" name="Oval 12"/>
          <p:cNvSpPr/>
          <p:nvPr userDrawn="1"/>
        </p:nvSpPr>
        <p:spPr>
          <a:xfrm>
            <a:off x="4674108" y="201168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20"/>
          <p:cNvSpPr>
            <a:spLocks noGrp="1"/>
          </p:cNvSpPr>
          <p:nvPr>
            <p:ph type="body" sz="quarter" idx="35" hasCustomPrompt="1"/>
          </p:nvPr>
        </p:nvSpPr>
        <p:spPr>
          <a:xfrm>
            <a:off x="5791200" y="2179320"/>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5" name="Text Placeholder 20"/>
          <p:cNvSpPr>
            <a:spLocks noGrp="1"/>
          </p:cNvSpPr>
          <p:nvPr>
            <p:ph type="body" sz="quarter" idx="36" hasCustomPrompt="1"/>
          </p:nvPr>
        </p:nvSpPr>
        <p:spPr>
          <a:xfrm>
            <a:off x="5791200" y="34702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6" name="Picture Placeholder 33"/>
          <p:cNvSpPr>
            <a:spLocks noGrp="1"/>
          </p:cNvSpPr>
          <p:nvPr>
            <p:ph type="pic" sz="quarter" idx="37" hasCustomPrompt="1"/>
          </p:nvPr>
        </p:nvSpPr>
        <p:spPr>
          <a:xfrm>
            <a:off x="4724400" y="2061972"/>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17" name="Oval 16"/>
          <p:cNvSpPr/>
          <p:nvPr userDrawn="1"/>
        </p:nvSpPr>
        <p:spPr>
          <a:xfrm>
            <a:off x="4674108" y="33026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0"/>
          <p:cNvSpPr>
            <a:spLocks noGrp="1"/>
          </p:cNvSpPr>
          <p:nvPr>
            <p:ph type="body" sz="quarter" idx="38" hasCustomPrompt="1"/>
          </p:nvPr>
        </p:nvSpPr>
        <p:spPr>
          <a:xfrm>
            <a:off x="5791200" y="47656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9" name="Picture Placeholder 33"/>
          <p:cNvSpPr>
            <a:spLocks noGrp="1"/>
          </p:cNvSpPr>
          <p:nvPr>
            <p:ph type="pic" sz="quarter" idx="39" hasCustomPrompt="1"/>
          </p:nvPr>
        </p:nvSpPr>
        <p:spPr>
          <a:xfrm>
            <a:off x="4724400" y="33529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20" name="Oval 19"/>
          <p:cNvSpPr/>
          <p:nvPr userDrawn="1"/>
        </p:nvSpPr>
        <p:spPr>
          <a:xfrm>
            <a:off x="4674108" y="45980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33"/>
          <p:cNvSpPr>
            <a:spLocks noGrp="1"/>
          </p:cNvSpPr>
          <p:nvPr>
            <p:ph type="pic" sz="quarter" idx="40" hasCustomPrompt="1"/>
          </p:nvPr>
        </p:nvSpPr>
        <p:spPr>
          <a:xfrm>
            <a:off x="4724400" y="46483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a:t>Icon Picture</a:t>
            </a:r>
          </a:p>
        </p:txBody>
      </p:sp>
      <p:sp>
        <p:nvSpPr>
          <p:cNvPr id="22" name="Text Placeholder 6"/>
          <p:cNvSpPr>
            <a:spLocks noGrp="1"/>
          </p:cNvSpPr>
          <p:nvPr>
            <p:ph type="body" sz="quarter" idx="12" hasCustomPrompt="1"/>
          </p:nvPr>
        </p:nvSpPr>
        <p:spPr>
          <a:xfrm>
            <a:off x="548640" y="914400"/>
            <a:ext cx="8046720" cy="502920"/>
          </a:xfrm>
          <a:prstGeom prst="rect">
            <a:avLst/>
          </a:prstGeom>
        </p:spPr>
        <p:txBody>
          <a:bodyPr anchor="ctr"/>
          <a:lstStyle>
            <a:lvl1pPr marL="0" indent="0" algn="ctr">
              <a:buNone/>
              <a:defRPr sz="2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Key Takeaway Statement</a:t>
            </a:r>
          </a:p>
        </p:txBody>
      </p:sp>
      <p:sp>
        <p:nvSpPr>
          <p:cNvPr id="23"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24"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5386739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5" name="Oval 4"/>
          <p:cNvSpPr/>
          <p:nvPr userDrawn="1"/>
        </p:nvSpPr>
        <p:spPr>
          <a:xfrm>
            <a:off x="754380" y="123063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userDrawn="1"/>
        </p:nvSpPr>
        <p:spPr>
          <a:xfrm>
            <a:off x="2964180" y="1230630"/>
            <a:ext cx="1005840" cy="1005840"/>
          </a:xfrm>
          <a:prstGeom prst="ellipse">
            <a:avLst/>
          </a:prstGeom>
          <a:ln>
            <a:solidFill>
              <a:schemeClr val="tx1">
                <a:lumMod val="10000"/>
                <a:lumOff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Oval 6"/>
          <p:cNvSpPr/>
          <p:nvPr userDrawn="1"/>
        </p:nvSpPr>
        <p:spPr>
          <a:xfrm>
            <a:off x="5173980" y="1230630"/>
            <a:ext cx="1005840" cy="1005840"/>
          </a:xfrm>
          <a:prstGeom prst="ellipse">
            <a:avLst/>
          </a:prstGeom>
          <a:ln>
            <a:solidFill>
              <a:schemeClr val="tx1">
                <a:lumMod val="10000"/>
                <a:lumOff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8" name="Oval 7"/>
          <p:cNvSpPr/>
          <p:nvPr userDrawn="1"/>
        </p:nvSpPr>
        <p:spPr>
          <a:xfrm>
            <a:off x="7383780" y="1230630"/>
            <a:ext cx="1005840" cy="1005840"/>
          </a:xfrm>
          <a:prstGeom prst="ellipse">
            <a:avLst/>
          </a:prstGeom>
          <a:ln>
            <a:solidFill>
              <a:schemeClr val="tx1">
                <a:lumMod val="10000"/>
                <a:lumOff val="9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9" name="Text Placeholder 20"/>
          <p:cNvSpPr>
            <a:spLocks noGrp="1"/>
          </p:cNvSpPr>
          <p:nvPr>
            <p:ph type="body" sz="quarter" idx="11" hasCustomPrompt="1"/>
          </p:nvPr>
        </p:nvSpPr>
        <p:spPr>
          <a:xfrm>
            <a:off x="27487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0" name="Text Placeholder 20"/>
          <p:cNvSpPr>
            <a:spLocks noGrp="1"/>
          </p:cNvSpPr>
          <p:nvPr>
            <p:ph type="body" sz="quarter" idx="12" hasCustomPrompt="1"/>
          </p:nvPr>
        </p:nvSpPr>
        <p:spPr>
          <a:xfrm>
            <a:off x="25075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1" name="Text Placeholder 20"/>
          <p:cNvSpPr>
            <a:spLocks noGrp="1"/>
          </p:cNvSpPr>
          <p:nvPr>
            <p:ph type="body" sz="quarter" idx="13" hasCustomPrompt="1"/>
          </p:nvPr>
        </p:nvSpPr>
        <p:spPr>
          <a:xfrm>
            <a:off x="47173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2" name="Text Placeholder 20"/>
          <p:cNvSpPr>
            <a:spLocks noGrp="1"/>
          </p:cNvSpPr>
          <p:nvPr>
            <p:ph type="body" sz="quarter" idx="14" hasCustomPrompt="1"/>
          </p:nvPr>
        </p:nvSpPr>
        <p:spPr>
          <a:xfrm>
            <a:off x="69271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3" name="Text Placeholder 20"/>
          <p:cNvSpPr>
            <a:spLocks noGrp="1"/>
          </p:cNvSpPr>
          <p:nvPr>
            <p:ph type="body" sz="quarter" idx="15" hasCustomPrompt="1"/>
          </p:nvPr>
        </p:nvSpPr>
        <p:spPr>
          <a:xfrm>
            <a:off x="27487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4" name="Text Placeholder 20"/>
          <p:cNvSpPr>
            <a:spLocks noGrp="1"/>
          </p:cNvSpPr>
          <p:nvPr>
            <p:ph type="body" sz="quarter" idx="16" hasCustomPrompt="1"/>
          </p:nvPr>
        </p:nvSpPr>
        <p:spPr>
          <a:xfrm>
            <a:off x="25075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5" name="Text Placeholder 20"/>
          <p:cNvSpPr>
            <a:spLocks noGrp="1"/>
          </p:cNvSpPr>
          <p:nvPr>
            <p:ph type="body" sz="quarter" idx="17" hasCustomPrompt="1"/>
          </p:nvPr>
        </p:nvSpPr>
        <p:spPr>
          <a:xfrm>
            <a:off x="47173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6" name="Text Placeholder 20"/>
          <p:cNvSpPr>
            <a:spLocks noGrp="1"/>
          </p:cNvSpPr>
          <p:nvPr>
            <p:ph type="body" sz="quarter" idx="18" hasCustomPrompt="1"/>
          </p:nvPr>
        </p:nvSpPr>
        <p:spPr>
          <a:xfrm>
            <a:off x="69271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Copy Here</a:t>
            </a:r>
          </a:p>
        </p:txBody>
      </p:sp>
      <p:sp>
        <p:nvSpPr>
          <p:cNvPr id="17" name="Picture Placeholder 33"/>
          <p:cNvSpPr>
            <a:spLocks noGrp="1"/>
          </p:cNvSpPr>
          <p:nvPr>
            <p:ph type="pic" sz="quarter" idx="23" hasCustomPrompt="1"/>
          </p:nvPr>
        </p:nvSpPr>
        <p:spPr>
          <a:xfrm>
            <a:off x="79705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18" name="Picture Placeholder 33"/>
          <p:cNvSpPr>
            <a:spLocks noGrp="1"/>
          </p:cNvSpPr>
          <p:nvPr>
            <p:ph type="pic" sz="quarter" idx="24" hasCustomPrompt="1"/>
          </p:nvPr>
        </p:nvSpPr>
        <p:spPr>
          <a:xfrm>
            <a:off x="30144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19" name="Picture Placeholder 33"/>
          <p:cNvSpPr>
            <a:spLocks noGrp="1"/>
          </p:cNvSpPr>
          <p:nvPr>
            <p:ph type="pic" sz="quarter" idx="25" hasCustomPrompt="1"/>
          </p:nvPr>
        </p:nvSpPr>
        <p:spPr>
          <a:xfrm>
            <a:off x="52242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20" name="Picture Placeholder 33"/>
          <p:cNvSpPr>
            <a:spLocks noGrp="1"/>
          </p:cNvSpPr>
          <p:nvPr>
            <p:ph type="pic" sz="quarter" idx="26" hasCustomPrompt="1"/>
          </p:nvPr>
        </p:nvSpPr>
        <p:spPr>
          <a:xfrm>
            <a:off x="74340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a:t>Icon Picture</a:t>
            </a:r>
          </a:p>
        </p:txBody>
      </p:sp>
      <p:sp>
        <p:nvSpPr>
          <p:cNvPr id="21"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3677062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able Placeholder 4"/>
          <p:cNvSpPr>
            <a:spLocks noGrp="1"/>
          </p:cNvSpPr>
          <p:nvPr>
            <p:ph type="tbl" sz="quarter" idx="11" hasCustomPrompt="1"/>
          </p:nvPr>
        </p:nvSpPr>
        <p:spPr>
          <a:xfrm>
            <a:off x="914400" y="895350"/>
            <a:ext cx="7315200" cy="4514850"/>
          </a:xfrm>
          <a:prstGeom prst="rect">
            <a:avLst/>
          </a:prstGeom>
        </p:spPr>
        <p:txBody>
          <a:bodyPr anchor="ctr"/>
          <a:lstStyle>
            <a:lvl1pPr marL="0" indent="0" algn="ctr">
              <a:buNone/>
              <a:defRPr sz="2400"/>
            </a:lvl1pPr>
          </a:lstStyle>
          <a:p>
            <a:r>
              <a:rPr lang="en-US" dirty="0"/>
              <a:t>Table</a:t>
            </a:r>
          </a:p>
        </p:txBody>
      </p:sp>
      <p:sp>
        <p:nvSpPr>
          <p:cNvPr id="5" name="Text Placeholder 6"/>
          <p:cNvSpPr>
            <a:spLocks noGrp="1"/>
          </p:cNvSpPr>
          <p:nvPr>
            <p:ph type="body" sz="quarter" idx="12" hasCustomPrompt="1"/>
          </p:nvPr>
        </p:nvSpPr>
        <p:spPr>
          <a:xfrm>
            <a:off x="914400" y="5638800"/>
            <a:ext cx="7315200" cy="609600"/>
          </a:xfrm>
          <a:prstGeom prst="rect">
            <a:avLst/>
          </a:prstGeom>
        </p:spPr>
        <p:txBody>
          <a:bodyPr anchor="ctr"/>
          <a:lstStyle>
            <a:lvl1pPr marL="0" indent="0" algn="ctr">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Key Takeaway Statement</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6802165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3" cy="6857995"/>
          </a:xfrm>
          <a:prstGeom prst="rect">
            <a:avLst/>
          </a:prstGeom>
        </p:spPr>
      </p:pic>
      <p:sp>
        <p:nvSpPr>
          <p:cNvPr id="5" name="Title 1"/>
          <p:cNvSpPr>
            <a:spLocks noGrp="1"/>
          </p:cNvSpPr>
          <p:nvPr>
            <p:ph type="title"/>
          </p:nvPr>
        </p:nvSpPr>
        <p:spPr>
          <a:xfrm>
            <a:off x="0" y="2895600"/>
            <a:ext cx="9144792" cy="666750"/>
          </a:xfrm>
        </p:spPr>
        <p:txBody>
          <a:bodyPr/>
          <a:lstStyle/>
          <a:p>
            <a:r>
              <a:rPr lang="en-US" dirty="0"/>
              <a:t>Click to edit Master title style</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1027510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3" cy="6857994"/>
          </a:xfrm>
          <a:prstGeom prst="rect">
            <a:avLst/>
          </a:prstGeom>
        </p:spPr>
      </p:pic>
      <p:sp>
        <p:nvSpPr>
          <p:cNvPr id="5" name="Title 1"/>
          <p:cNvSpPr>
            <a:spLocks noGrp="1"/>
          </p:cNvSpPr>
          <p:nvPr>
            <p:ph type="title"/>
          </p:nvPr>
        </p:nvSpPr>
        <p:spPr>
          <a:xfrm>
            <a:off x="0" y="2895600"/>
            <a:ext cx="9144792" cy="666750"/>
          </a:xfrm>
        </p:spPr>
        <p:txBody>
          <a:bodyPr/>
          <a:lstStyle/>
          <a:p>
            <a:r>
              <a:rPr lang="en-US" dirty="0"/>
              <a:t>Click to edit Master title style</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7998965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3" cy="6857994"/>
          </a:xfrm>
          <a:prstGeom prst="rect">
            <a:avLst/>
          </a:prstGeom>
        </p:spPr>
      </p:pic>
      <p:sp>
        <p:nvSpPr>
          <p:cNvPr id="5" name="Title 1"/>
          <p:cNvSpPr>
            <a:spLocks noGrp="1"/>
          </p:cNvSpPr>
          <p:nvPr>
            <p:ph type="title"/>
          </p:nvPr>
        </p:nvSpPr>
        <p:spPr>
          <a:xfrm>
            <a:off x="0" y="2895600"/>
            <a:ext cx="9144792" cy="666750"/>
          </a:xfrm>
        </p:spPr>
        <p:txBody>
          <a:bodyPr/>
          <a:lstStyle/>
          <a:p>
            <a:r>
              <a:rPr lang="en-US" dirty="0"/>
              <a:t>Click to edit Master title style</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2893440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4" cy="6857994"/>
          </a:xfrm>
          <a:prstGeom prst="rect">
            <a:avLst/>
          </a:prstGeom>
        </p:spPr>
      </p:pic>
      <p:sp>
        <p:nvSpPr>
          <p:cNvPr id="10" name="Title 3"/>
          <p:cNvSpPr>
            <a:spLocks noGrp="1"/>
          </p:cNvSpPr>
          <p:nvPr>
            <p:ph type="title" hasCustomPrompt="1"/>
          </p:nvPr>
        </p:nvSpPr>
        <p:spPr>
          <a:xfrm>
            <a:off x="2819400" y="2892956"/>
            <a:ext cx="5715000" cy="1072088"/>
          </a:xfrm>
          <a:prstGeom prst="rect">
            <a:avLst/>
          </a:prstGeom>
        </p:spPr>
        <p:txBody>
          <a:bodyPr lIns="0" rIns="0" anchor="ctr">
            <a:normAutofit/>
          </a:bodyPr>
          <a:lstStyle>
            <a:lvl1pPr algn="l">
              <a:lnSpc>
                <a:spcPts val="4000"/>
              </a:lnSpc>
              <a:defRPr sz="4000" b="0" i="0" cap="all" baseline="0">
                <a:solidFill>
                  <a:schemeClr val="bg1"/>
                </a:solidFill>
                <a:latin typeface="+mn-lt"/>
              </a:defRPr>
            </a:lvl1pPr>
          </a:lstStyle>
          <a:p>
            <a:r>
              <a:rPr lang="en-US" dirty="0"/>
              <a:t>Presentation </a:t>
            </a:r>
            <a:br>
              <a:rPr lang="en-US" dirty="0"/>
            </a:br>
            <a:r>
              <a:rPr lang="en-US" dirty="0"/>
              <a:t>Title</a:t>
            </a:r>
          </a:p>
        </p:txBody>
      </p:sp>
    </p:spTree>
    <p:extLst>
      <p:ext uri="{BB962C8B-B14F-4D97-AF65-F5344CB8AC3E}">
        <p14:creationId xmlns:p14="http://schemas.microsoft.com/office/powerpoint/2010/main" val="38818247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906963"/>
          </a:xfrm>
          <a:prstGeom prst="rect">
            <a:avLst/>
          </a:prstGeom>
        </p:spPr>
        <p:txBody>
          <a:bodyPr lIns="0" tIns="0"/>
          <a:lstStyle>
            <a:lvl1pPr>
              <a:buSzPct val="80000"/>
              <a:defRPr sz="2400"/>
            </a:lvl1pPr>
            <a:lvl2pPr>
              <a:buSzPct val="80000"/>
              <a:defRPr sz="2000"/>
            </a:lvl2pPr>
            <a:lvl3pPr>
              <a:buSzPct val="80000"/>
              <a:defRPr sz="1800"/>
            </a:lvl3pPr>
            <a:lvl4pPr>
              <a:buSzPct val="80000"/>
              <a:defRPr sz="1600"/>
            </a:lvl4pPr>
            <a:lvl5pPr>
              <a:buSzPct val="8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7"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4561920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5238"/>
            <a:ext cx="4040188" cy="639762"/>
          </a:xfrm>
          <a:prstGeom prst="rect">
            <a:avLst/>
          </a:prstGeom>
        </p:spPr>
        <p:txBody>
          <a:bodyPr l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05000"/>
            <a:ext cx="4040188" cy="3951288"/>
          </a:xfrm>
          <a:prstGeom prst="rect">
            <a:avLst/>
          </a:prstGeom>
        </p:spPr>
        <p:txBody>
          <a:bodyPr lIns="0" tIns="0"/>
          <a:lstStyle>
            <a:lvl1pPr>
              <a:buSzPct val="80000"/>
              <a:defRPr sz="2400"/>
            </a:lvl1pPr>
            <a:lvl2pPr>
              <a:buSzPct val="80000"/>
              <a:defRPr sz="2000"/>
            </a:lvl2pPr>
            <a:lvl3pPr>
              <a:buSzPct val="80000"/>
              <a:defRPr sz="1800"/>
            </a:lvl3pPr>
            <a:lvl4pPr>
              <a:buSzPct val="80000"/>
              <a:defRPr sz="1600"/>
            </a:lvl4pPr>
            <a:lvl5pPr>
              <a:buSzPct val="80000"/>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65238"/>
            <a:ext cx="4041775" cy="639762"/>
          </a:xfrm>
          <a:prstGeom prst="rect">
            <a:avLst/>
          </a:prstGeom>
        </p:spPr>
        <p:txBody>
          <a:bodyPr lIns="0" t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05000"/>
            <a:ext cx="4041775" cy="3951288"/>
          </a:xfrm>
          <a:prstGeom prst="rect">
            <a:avLst/>
          </a:prstGeom>
        </p:spPr>
        <p:txBody>
          <a:bodyPr lIns="0"/>
          <a:lstStyle>
            <a:lvl1pPr>
              <a:buSzPct val="80000"/>
              <a:defRPr sz="2400"/>
            </a:lvl1pPr>
            <a:lvl2pPr>
              <a:buSzPct val="80000"/>
              <a:defRPr sz="2000"/>
            </a:lvl2pPr>
            <a:lvl3pPr>
              <a:buSzPct val="80000"/>
              <a:defRPr sz="1800"/>
            </a:lvl3pPr>
            <a:lvl4pPr>
              <a:buSzPct val="80000"/>
              <a:defRPr sz="1600"/>
            </a:lvl4pPr>
            <a:lvl5pPr>
              <a:buSzPct val="8000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10" name="Slide Number Placeholder 4"/>
          <p:cNvSpPr>
            <a:spLocks noGrp="1"/>
          </p:cNvSpPr>
          <p:nvPr>
            <p:ph type="sldNum" sz="quarter" idx="10"/>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6377452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95201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6.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image" Target="../media/image16.pn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image" Target="../media/image21.png"/><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theme" Target="../theme/theme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21" Type="http://schemas.openxmlformats.org/officeDocument/2006/relationships/image" Target="../media/image26.png"/><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theme" Target="../theme/theme6.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 y="0"/>
            <a:ext cx="9143997" cy="6857997"/>
          </a:xfrm>
          <a:prstGeom prst="rect">
            <a:avLst/>
          </a:prstGeom>
        </p:spPr>
      </p:pic>
      <p:sp>
        <p:nvSpPr>
          <p:cNvPr id="12"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7"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64192422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940" r:id="rId17"/>
    <p:sldLayoutId id="2147483939" r:id="rId18"/>
    <p:sldLayoutId id="2147483938" r:id="rId19"/>
  </p:sldLayoutIdLst>
  <p:hf hdr="0" ftr="0" dt="0"/>
  <p:txStyles>
    <p:titleStyle>
      <a:lvl1pPr algn="ctr" defTabSz="914400" rtl="0" eaLnBrk="1" latinLnBrk="0" hangingPunct="1">
        <a:spcBef>
          <a:spcPct val="0"/>
        </a:spcBef>
        <a:buNone/>
        <a:defRPr sz="2800" b="0" kern="1200" cap="all"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 y="0"/>
            <a:ext cx="9143996" cy="6857997"/>
          </a:xfrm>
          <a:prstGeom prst="rect">
            <a:avLst/>
          </a:prstGeom>
        </p:spPr>
      </p:pic>
      <p:sp>
        <p:nvSpPr>
          <p:cNvPr id="12"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7"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195753725"/>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944" r:id="rId17"/>
    <p:sldLayoutId id="2147483943" r:id="rId18"/>
    <p:sldLayoutId id="2147483942" r:id="rId19"/>
  </p:sldLayoutIdLst>
  <p:hf hdr="0" ftr="0" dt="0"/>
  <p:txStyles>
    <p:titleStyle>
      <a:lvl1pPr algn="ctr" defTabSz="914400" rtl="0" eaLnBrk="1" latinLnBrk="0" hangingPunct="1">
        <a:spcBef>
          <a:spcPct val="0"/>
        </a:spcBef>
        <a:buNone/>
        <a:defRPr sz="2800" b="0" kern="1200" cap="all"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 y="0"/>
            <a:ext cx="9143996" cy="6857996"/>
          </a:xfrm>
          <a:prstGeom prst="rect">
            <a:avLst/>
          </a:prstGeom>
        </p:spPr>
      </p:pic>
      <p:sp>
        <p:nvSpPr>
          <p:cNvPr id="12"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7"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092075840"/>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945" r:id="rId18"/>
    <p:sldLayoutId id="2147483946" r:id="rId19"/>
  </p:sldLayoutIdLst>
  <p:hf hdr="0" ftr="0" dt="0"/>
  <p:txStyles>
    <p:titleStyle>
      <a:lvl1pPr algn="ctr" defTabSz="914400" rtl="0" eaLnBrk="1" latinLnBrk="0" hangingPunct="1">
        <a:spcBef>
          <a:spcPct val="0"/>
        </a:spcBef>
        <a:buNone/>
        <a:defRPr sz="2800" b="0" kern="1200" cap="all"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 y="0"/>
            <a:ext cx="9143995" cy="6857996"/>
          </a:xfrm>
          <a:prstGeom prst="rect">
            <a:avLst/>
          </a:prstGeom>
        </p:spPr>
      </p:pic>
      <p:sp>
        <p:nvSpPr>
          <p:cNvPr id="12"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7"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700719724"/>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948" r:id="rId18"/>
    <p:sldLayoutId id="2147483947" r:id="rId19"/>
  </p:sldLayoutIdLst>
  <p:hf hdr="0" ftr="0" dt="0"/>
  <p:txStyles>
    <p:titleStyle>
      <a:lvl1pPr algn="ctr" defTabSz="914400" rtl="0" eaLnBrk="1" latinLnBrk="0" hangingPunct="1">
        <a:spcBef>
          <a:spcPct val="0"/>
        </a:spcBef>
        <a:buNone/>
        <a:defRPr sz="2800" b="0" kern="1200" cap="all"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 y="1"/>
            <a:ext cx="9143994" cy="6857994"/>
          </a:xfrm>
          <a:prstGeom prst="rect">
            <a:avLst/>
          </a:prstGeom>
        </p:spPr>
      </p:pic>
      <p:sp>
        <p:nvSpPr>
          <p:cNvPr id="12"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7"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82151935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50" r:id="rId18"/>
    <p:sldLayoutId id="2147483949" r:id="rId19"/>
  </p:sldLayoutIdLst>
  <p:hf hdr="0" ftr="0" dt="0"/>
  <p:txStyles>
    <p:titleStyle>
      <a:lvl1pPr algn="ctr" defTabSz="914400" rtl="0" eaLnBrk="1" latinLnBrk="0" hangingPunct="1">
        <a:spcBef>
          <a:spcPct val="0"/>
        </a:spcBef>
        <a:buNone/>
        <a:defRPr sz="2800" b="0" kern="1200" cap="all"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 y="0"/>
            <a:ext cx="9143994" cy="6857994"/>
          </a:xfrm>
          <a:prstGeom prst="rect">
            <a:avLst/>
          </a:prstGeom>
        </p:spPr>
      </p:pic>
      <p:sp>
        <p:nvSpPr>
          <p:cNvPr id="12"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a:t>CLICK TO EDIT MASTER TITLE STYLE</a:t>
            </a:r>
          </a:p>
        </p:txBody>
      </p:sp>
      <p:sp>
        <p:nvSpPr>
          <p:cNvPr id="7"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809124261"/>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52" r:id="rId18"/>
    <p:sldLayoutId id="2147483951" r:id="rId19"/>
  </p:sldLayoutIdLst>
  <p:hf hdr="0" ftr="0" dt="0"/>
  <p:txStyles>
    <p:titleStyle>
      <a:lvl1pPr algn="ctr" defTabSz="914400" rtl="0" eaLnBrk="1" latinLnBrk="0" hangingPunct="1">
        <a:spcBef>
          <a:spcPct val="0"/>
        </a:spcBef>
        <a:buNone/>
        <a:defRPr sz="2800" b="0" kern="1200" cap="all"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892956"/>
            <a:ext cx="6172200" cy="1072088"/>
          </a:xfrm>
        </p:spPr>
        <p:txBody>
          <a:bodyPr>
            <a:normAutofit fontScale="90000"/>
          </a:bodyPr>
          <a:lstStyle/>
          <a:p>
            <a:r>
              <a:rPr lang="en-US" dirty="0"/>
              <a:t>Q1 2019 financial flash</a:t>
            </a:r>
          </a:p>
        </p:txBody>
      </p:sp>
    </p:spTree>
    <p:extLst>
      <p:ext uri="{BB962C8B-B14F-4D97-AF65-F5344CB8AC3E}">
        <p14:creationId xmlns:p14="http://schemas.microsoft.com/office/powerpoint/2010/main" val="76724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Disclaimer</a:t>
            </a:r>
            <a:endParaRPr lang="en-US" dirty="0"/>
          </a:p>
        </p:txBody>
      </p:sp>
      <p:sp>
        <p:nvSpPr>
          <p:cNvPr id="4" name="Slide Number Placeholder 3"/>
          <p:cNvSpPr>
            <a:spLocks noGrp="1"/>
          </p:cNvSpPr>
          <p:nvPr>
            <p:ph type="sldNum" sz="quarter" idx="4"/>
          </p:nvPr>
        </p:nvSpPr>
        <p:spPr/>
        <p:txBody>
          <a:bodyPr/>
          <a:lstStyle/>
          <a:p>
            <a:fld id="{49625362-5A18-4408-B432-53D82409E28B}" type="slidenum">
              <a:rPr lang="en-US" smtClean="0"/>
              <a:pPr/>
              <a:t>2</a:t>
            </a:fld>
            <a:endParaRPr lang="en-US" dirty="0"/>
          </a:p>
        </p:txBody>
      </p:sp>
      <p:sp>
        <p:nvSpPr>
          <p:cNvPr id="5" name="Content Placeholder 1"/>
          <p:cNvSpPr>
            <a:spLocks noGrp="1"/>
          </p:cNvSpPr>
          <p:nvPr>
            <p:ph idx="1"/>
          </p:nvPr>
        </p:nvSpPr>
        <p:spPr bwMode="auto">
          <a:xfrm>
            <a:off x="457200" y="914400"/>
            <a:ext cx="82296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rIns="91440" bIns="45720" numCol="1" anchor="t" anchorCtr="0" compatLnSpc="1">
            <a:prstTxWarp prst="textNoShape">
              <a:avLst/>
            </a:prstTxWarp>
          </a:bodyPr>
          <a:lstStyle/>
          <a:p>
            <a:pPr marL="0" indent="0">
              <a:buFont typeface="Arial" charset="0"/>
              <a:buNone/>
            </a:pPr>
            <a:r>
              <a:rPr lang="en-US" altLang="en-US" sz="1400" dirty="0"/>
              <a:t>The following information is preliminary financial information only. The 2019 information has not been reviewed or audited by our independent certified public accountants. The information is subject to adjustment for normal period-end items as well as for other adjustments that may be required when quarterly or annual information is reported. The adjustments could be material. The Company's results can fluctuate from month to month depending on a variety of factors, some of which are beyond the Company's control or are difficult to predict, so no inference as to future results should be drawn from this information. The following information does not necessarily include all material information about the Company or its securities that an investor would consider in making a decision to purchase or sell securities, and, therefore, no person should place undue reliance on this information. The Company disclaims any duty to update the information disclosed below or to provide any information in the future.</a:t>
            </a:r>
          </a:p>
          <a:p>
            <a:pPr marL="0" indent="0">
              <a:buFont typeface="Arial" charset="0"/>
              <a:buNone/>
            </a:pPr>
            <a:endParaRPr lang="en-US" altLang="en-US" sz="1400" dirty="0"/>
          </a:p>
          <a:p>
            <a:pPr marL="0" indent="0">
              <a:buNone/>
            </a:pPr>
            <a:r>
              <a:rPr lang="en-US" sz="1400" dirty="0"/>
              <a:t>The financial, or non-financial information, excludes the impact of acquisition accounting, as required by U.S. GAAP. Adjusted pro forma EBITDA represents earnings before interest, taxes, depreciation and amortization and other non-recurring items, including adjustments for acquisition accounting, integration costs, including YP acquisition related expenses, long-term incentive compensation and pension expense. Adjusted pro forma EBITDA margin is calculated by dividing adjusted pro forma EBITDA  by total operating/pro forma net revenue. </a:t>
            </a:r>
            <a:br>
              <a:rPr lang="en-US" sz="1400" dirty="0"/>
            </a:br>
            <a:br>
              <a:rPr lang="en-US" sz="1400" dirty="0"/>
            </a:br>
            <a:br>
              <a:rPr lang="en-US" sz="1400" dirty="0"/>
            </a:br>
            <a:endParaRPr lang="en-US" altLang="en-US" sz="1400" dirty="0"/>
          </a:p>
        </p:txBody>
      </p:sp>
    </p:spTree>
    <p:extLst>
      <p:ext uri="{BB962C8B-B14F-4D97-AF65-F5344CB8AC3E}">
        <p14:creationId xmlns:p14="http://schemas.microsoft.com/office/powerpoint/2010/main" val="78064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600" cap="none" dirty="0"/>
              <a:t>DexYP</a:t>
            </a:r>
            <a:r>
              <a:rPr lang="en-US" sz="2600" dirty="0"/>
              <a:t> Non-GAAP Key performance indicators</a:t>
            </a:r>
          </a:p>
        </p:txBody>
      </p:sp>
      <p:sp>
        <p:nvSpPr>
          <p:cNvPr id="4" name="Slide Number Placeholder 3"/>
          <p:cNvSpPr>
            <a:spLocks noGrp="1"/>
          </p:cNvSpPr>
          <p:nvPr>
            <p:ph type="sldNum" sz="quarter" idx="4"/>
          </p:nvPr>
        </p:nvSpPr>
        <p:spPr/>
        <p:txBody>
          <a:bodyPr/>
          <a:lstStyle/>
          <a:p>
            <a:fld id="{49625362-5A18-4408-B432-53D82409E28B}" type="slidenum">
              <a:rPr lang="en-US" smtClean="0"/>
              <a:pPr/>
              <a:t>3</a:t>
            </a:fld>
            <a:endParaRPr lang="en-US" dirty="0"/>
          </a:p>
        </p:txBody>
      </p:sp>
      <p:pic>
        <p:nvPicPr>
          <p:cNvPr id="2" name="Picture 1">
            <a:extLst>
              <a:ext uri="{FF2B5EF4-FFF2-40B4-BE49-F238E27FC236}">
                <a16:creationId xmlns:a16="http://schemas.microsoft.com/office/drawing/2014/main" id="{739D08C9-2489-435F-A9D1-9E4C30A09A76}"/>
              </a:ext>
            </a:extLst>
          </p:cNvPr>
          <p:cNvPicPr>
            <a:picLocks noChangeAspect="1"/>
          </p:cNvPicPr>
          <p:nvPr/>
        </p:nvPicPr>
        <p:blipFill>
          <a:blip r:embed="rId2"/>
          <a:stretch>
            <a:fillRect/>
          </a:stretch>
        </p:blipFill>
        <p:spPr>
          <a:xfrm>
            <a:off x="1355043" y="714865"/>
            <a:ext cx="6433915" cy="5790181"/>
          </a:xfrm>
          <a:prstGeom prst="rect">
            <a:avLst/>
          </a:prstGeom>
        </p:spPr>
      </p:pic>
    </p:spTree>
    <p:extLst>
      <p:ext uri="{BB962C8B-B14F-4D97-AF65-F5344CB8AC3E}">
        <p14:creationId xmlns:p14="http://schemas.microsoft.com/office/powerpoint/2010/main" val="681155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Appendix</a:t>
            </a:r>
          </a:p>
        </p:txBody>
      </p:sp>
      <p:sp>
        <p:nvSpPr>
          <p:cNvPr id="4" name="Slide Number Placeholder 3"/>
          <p:cNvSpPr>
            <a:spLocks noGrp="1"/>
          </p:cNvSpPr>
          <p:nvPr>
            <p:ph type="sldNum" sz="quarter" idx="4294967295"/>
          </p:nvPr>
        </p:nvSpPr>
        <p:spPr>
          <a:xfrm>
            <a:off x="8678863" y="6411913"/>
            <a:ext cx="465137" cy="273050"/>
          </a:xfrm>
        </p:spPr>
        <p:txBody>
          <a:bodyPr/>
          <a:lstStyle/>
          <a:p>
            <a:fld id="{49625362-5A18-4408-B432-53D82409E28B}" type="slidenum">
              <a:rPr lang="en-US" smtClean="0"/>
              <a:pPr/>
              <a:t>4</a:t>
            </a:fld>
            <a:endParaRPr lang="en-US" dirty="0"/>
          </a:p>
        </p:txBody>
      </p:sp>
    </p:spTree>
    <p:extLst>
      <p:ext uri="{BB962C8B-B14F-4D97-AF65-F5344CB8AC3E}">
        <p14:creationId xmlns:p14="http://schemas.microsoft.com/office/powerpoint/2010/main" val="159316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ltLang="en-US" sz="2300" cap="none" dirty="0"/>
              <a:t>DexYP</a:t>
            </a:r>
            <a:r>
              <a:rPr lang="en-US" altLang="en-US" sz="2300" dirty="0"/>
              <a:t> ADJUSTED PRO FORMA EBITDA RECONCILIATION</a:t>
            </a:r>
            <a:endParaRPr lang="en-US" sz="2300" dirty="0"/>
          </a:p>
        </p:txBody>
      </p:sp>
      <p:sp>
        <p:nvSpPr>
          <p:cNvPr id="4" name="Slide Number Placeholder 3"/>
          <p:cNvSpPr>
            <a:spLocks noGrp="1"/>
          </p:cNvSpPr>
          <p:nvPr>
            <p:ph type="sldNum" sz="quarter" idx="4"/>
          </p:nvPr>
        </p:nvSpPr>
        <p:spPr/>
        <p:txBody>
          <a:bodyPr/>
          <a:lstStyle/>
          <a:p>
            <a:fld id="{49625362-5A18-4408-B432-53D82409E28B}" type="slidenum">
              <a:rPr lang="en-US" smtClean="0"/>
              <a:pPr/>
              <a:t>5</a:t>
            </a:fld>
            <a:endParaRPr lang="en-US" dirty="0"/>
          </a:p>
        </p:txBody>
      </p:sp>
      <p:pic>
        <p:nvPicPr>
          <p:cNvPr id="5" name="Picture 4">
            <a:extLst>
              <a:ext uri="{FF2B5EF4-FFF2-40B4-BE49-F238E27FC236}">
                <a16:creationId xmlns:a16="http://schemas.microsoft.com/office/drawing/2014/main" id="{DEC3F52A-6A1D-4950-9313-5F1640E48B61}"/>
              </a:ext>
            </a:extLst>
          </p:cNvPr>
          <p:cNvPicPr>
            <a:picLocks noChangeAspect="1"/>
          </p:cNvPicPr>
          <p:nvPr/>
        </p:nvPicPr>
        <p:blipFill>
          <a:blip r:embed="rId2"/>
          <a:stretch>
            <a:fillRect/>
          </a:stretch>
        </p:blipFill>
        <p:spPr>
          <a:xfrm>
            <a:off x="1093612" y="762000"/>
            <a:ext cx="6956776" cy="5610000"/>
          </a:xfrm>
          <a:prstGeom prst="rect">
            <a:avLst/>
          </a:prstGeom>
        </p:spPr>
      </p:pic>
    </p:spTree>
    <p:extLst>
      <p:ext uri="{BB962C8B-B14F-4D97-AF65-F5344CB8AC3E}">
        <p14:creationId xmlns:p14="http://schemas.microsoft.com/office/powerpoint/2010/main" val="325258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2" y="24245"/>
            <a:ext cx="9144792" cy="685800"/>
          </a:xfrm>
        </p:spPr>
        <p:txBody>
          <a:bodyPr>
            <a:normAutofit/>
          </a:bodyPr>
          <a:lstStyle/>
          <a:p>
            <a:r>
              <a:rPr lang="en-US" sz="2600" cap="none" dirty="0"/>
              <a:t>DexYP</a:t>
            </a:r>
            <a:r>
              <a:rPr lang="en-US" sz="2600" dirty="0"/>
              <a:t> Free Cash Flow Reconciliation</a:t>
            </a:r>
          </a:p>
        </p:txBody>
      </p:sp>
      <p:sp>
        <p:nvSpPr>
          <p:cNvPr id="4" name="Slide Number Placeholder 3"/>
          <p:cNvSpPr>
            <a:spLocks noGrp="1"/>
          </p:cNvSpPr>
          <p:nvPr>
            <p:ph type="sldNum" sz="quarter" idx="4"/>
          </p:nvPr>
        </p:nvSpPr>
        <p:spPr/>
        <p:txBody>
          <a:bodyPr/>
          <a:lstStyle/>
          <a:p>
            <a:fld id="{49625362-5A18-4408-B432-53D82409E28B}" type="slidenum">
              <a:rPr lang="en-US" smtClean="0"/>
              <a:pPr/>
              <a:t>6</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38200"/>
            <a:ext cx="678180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957461"/>
      </p:ext>
    </p:extLst>
  </p:cSld>
  <p:clrMapOvr>
    <a:masterClrMapping/>
  </p:clrMapOvr>
</p:sld>
</file>

<file path=ppt/theme/theme1.xml><?xml version="1.0" encoding="utf-8"?>
<a:theme xmlns:a="http://schemas.openxmlformats.org/drawingml/2006/main" name="7_Office Theme">
  <a:themeElements>
    <a:clrScheme name="2016_New_DexMedia">
      <a:dk1>
        <a:srgbClr val="323232"/>
      </a:dk1>
      <a:lt1>
        <a:sysClr val="window" lastClr="FFFFFF"/>
      </a:lt1>
      <a:dk2>
        <a:srgbClr val="004990"/>
      </a:dk2>
      <a:lt2>
        <a:srgbClr val="FFFFFF"/>
      </a:lt2>
      <a:accent1>
        <a:srgbClr val="004990"/>
      </a:accent1>
      <a:accent2>
        <a:srgbClr val="58A618"/>
      </a:accent2>
      <a:accent3>
        <a:srgbClr val="893B67"/>
      </a:accent3>
      <a:accent4>
        <a:srgbClr val="F68D2E"/>
      </a:accent4>
      <a:accent5>
        <a:srgbClr val="97D700"/>
      </a:accent5>
      <a:accent6>
        <a:srgbClr val="5BC2E7"/>
      </a:accent6>
      <a:hlink>
        <a:srgbClr val="2DCCD3"/>
      </a:hlink>
      <a:folHlink>
        <a:srgbClr val="5BC2E7"/>
      </a:folHlink>
    </a:clrScheme>
    <a:fontScheme name="Dex Media Sub-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2016_New_DexMedia">
      <a:dk1>
        <a:srgbClr val="323232"/>
      </a:dk1>
      <a:lt1>
        <a:sysClr val="window" lastClr="FFFFFF"/>
      </a:lt1>
      <a:dk2>
        <a:srgbClr val="004990"/>
      </a:dk2>
      <a:lt2>
        <a:srgbClr val="FFFFFF"/>
      </a:lt2>
      <a:accent1>
        <a:srgbClr val="004990"/>
      </a:accent1>
      <a:accent2>
        <a:srgbClr val="58A618"/>
      </a:accent2>
      <a:accent3>
        <a:srgbClr val="893B67"/>
      </a:accent3>
      <a:accent4>
        <a:srgbClr val="F68D2E"/>
      </a:accent4>
      <a:accent5>
        <a:srgbClr val="97D700"/>
      </a:accent5>
      <a:accent6>
        <a:srgbClr val="5BC2E7"/>
      </a:accent6>
      <a:hlink>
        <a:srgbClr val="2DCCD3"/>
      </a:hlink>
      <a:folHlink>
        <a:srgbClr val="5BC2E7"/>
      </a:folHlink>
    </a:clrScheme>
    <a:fontScheme name="Dex Media Sub-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2016_New_DexMedia">
      <a:dk1>
        <a:srgbClr val="323232"/>
      </a:dk1>
      <a:lt1>
        <a:sysClr val="window" lastClr="FFFFFF"/>
      </a:lt1>
      <a:dk2>
        <a:srgbClr val="004990"/>
      </a:dk2>
      <a:lt2>
        <a:srgbClr val="FFFFFF"/>
      </a:lt2>
      <a:accent1>
        <a:srgbClr val="004990"/>
      </a:accent1>
      <a:accent2>
        <a:srgbClr val="58A618"/>
      </a:accent2>
      <a:accent3>
        <a:srgbClr val="893B67"/>
      </a:accent3>
      <a:accent4>
        <a:srgbClr val="F68D2E"/>
      </a:accent4>
      <a:accent5>
        <a:srgbClr val="97D700"/>
      </a:accent5>
      <a:accent6>
        <a:srgbClr val="5BC2E7"/>
      </a:accent6>
      <a:hlink>
        <a:srgbClr val="2DCCD3"/>
      </a:hlink>
      <a:folHlink>
        <a:srgbClr val="5BC2E7"/>
      </a:folHlink>
    </a:clrScheme>
    <a:fontScheme name="Dex Media Sub-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2016_New_DexMedia">
      <a:dk1>
        <a:srgbClr val="323232"/>
      </a:dk1>
      <a:lt1>
        <a:sysClr val="window" lastClr="FFFFFF"/>
      </a:lt1>
      <a:dk2>
        <a:srgbClr val="004990"/>
      </a:dk2>
      <a:lt2>
        <a:srgbClr val="FFFFFF"/>
      </a:lt2>
      <a:accent1>
        <a:srgbClr val="004990"/>
      </a:accent1>
      <a:accent2>
        <a:srgbClr val="58A618"/>
      </a:accent2>
      <a:accent3>
        <a:srgbClr val="893B67"/>
      </a:accent3>
      <a:accent4>
        <a:srgbClr val="F68D2E"/>
      </a:accent4>
      <a:accent5>
        <a:srgbClr val="97D700"/>
      </a:accent5>
      <a:accent6>
        <a:srgbClr val="5BC2E7"/>
      </a:accent6>
      <a:hlink>
        <a:srgbClr val="2DCCD3"/>
      </a:hlink>
      <a:folHlink>
        <a:srgbClr val="5BC2E7"/>
      </a:folHlink>
    </a:clrScheme>
    <a:fontScheme name="Dex Media Sub-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2016_New_DexMedia">
      <a:dk1>
        <a:srgbClr val="323232"/>
      </a:dk1>
      <a:lt1>
        <a:sysClr val="window" lastClr="FFFFFF"/>
      </a:lt1>
      <a:dk2>
        <a:srgbClr val="004990"/>
      </a:dk2>
      <a:lt2>
        <a:srgbClr val="FFFFFF"/>
      </a:lt2>
      <a:accent1>
        <a:srgbClr val="004990"/>
      </a:accent1>
      <a:accent2>
        <a:srgbClr val="58A618"/>
      </a:accent2>
      <a:accent3>
        <a:srgbClr val="893B67"/>
      </a:accent3>
      <a:accent4>
        <a:srgbClr val="F68D2E"/>
      </a:accent4>
      <a:accent5>
        <a:srgbClr val="97D700"/>
      </a:accent5>
      <a:accent6>
        <a:srgbClr val="5BC2E7"/>
      </a:accent6>
      <a:hlink>
        <a:srgbClr val="2DCCD3"/>
      </a:hlink>
      <a:folHlink>
        <a:srgbClr val="5BC2E7"/>
      </a:folHlink>
    </a:clrScheme>
    <a:fontScheme name="Dex Media Sub-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Office Theme">
  <a:themeElements>
    <a:clrScheme name="2016_New_DexMedia">
      <a:dk1>
        <a:srgbClr val="323232"/>
      </a:dk1>
      <a:lt1>
        <a:sysClr val="window" lastClr="FFFFFF"/>
      </a:lt1>
      <a:dk2>
        <a:srgbClr val="004990"/>
      </a:dk2>
      <a:lt2>
        <a:srgbClr val="FFFFFF"/>
      </a:lt2>
      <a:accent1>
        <a:srgbClr val="004990"/>
      </a:accent1>
      <a:accent2>
        <a:srgbClr val="58A618"/>
      </a:accent2>
      <a:accent3>
        <a:srgbClr val="893B67"/>
      </a:accent3>
      <a:accent4>
        <a:srgbClr val="F68D2E"/>
      </a:accent4>
      <a:accent5>
        <a:srgbClr val="97D700"/>
      </a:accent5>
      <a:accent6>
        <a:srgbClr val="5BC2E7"/>
      </a:accent6>
      <a:hlink>
        <a:srgbClr val="2DCCD3"/>
      </a:hlink>
      <a:folHlink>
        <a:srgbClr val="5BC2E7"/>
      </a:folHlink>
    </a:clrScheme>
    <a:fontScheme name="Dex Media Sub-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DexMedia_PPT_Standard_4x3_Template_010417</Template>
  <TotalTime>2366</TotalTime>
  <Words>282</Words>
  <Application>Microsoft Office PowerPoint</Application>
  <PresentationFormat>On-screen Show (4:3)</PresentationFormat>
  <Paragraphs>15</Paragraphs>
  <Slides>6</Slides>
  <Notes>1</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6</vt:i4>
      </vt:variant>
    </vt:vector>
  </HeadingPairs>
  <TitlesOfParts>
    <vt:vector size="14" baseType="lpstr">
      <vt:lpstr>Arial</vt:lpstr>
      <vt:lpstr>Calibri</vt:lpstr>
      <vt:lpstr>7_Office Theme</vt:lpstr>
      <vt:lpstr>8_Office Theme</vt:lpstr>
      <vt:lpstr>9_Office Theme</vt:lpstr>
      <vt:lpstr>10_Office Theme</vt:lpstr>
      <vt:lpstr>11_Office Theme</vt:lpstr>
      <vt:lpstr>12_Office Theme</vt:lpstr>
      <vt:lpstr>Q1 2019 financial flash</vt:lpstr>
      <vt:lpstr>Disclaimer</vt:lpstr>
      <vt:lpstr>DexYP Non-GAAP Key performance indicators</vt:lpstr>
      <vt:lpstr>Appendix</vt:lpstr>
      <vt:lpstr>DexYP ADJUSTED PRO FORMA EBITDA RECONCILIATION</vt:lpstr>
      <vt:lpstr>DexYP Free Cash Flow Reconciliation</vt:lpstr>
    </vt:vector>
  </TitlesOfParts>
  <Company>DexMedia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 Blessinger</dc:creator>
  <cp:lastModifiedBy>Haughey, Nicholas (DFW)</cp:lastModifiedBy>
  <cp:revision>168</cp:revision>
  <cp:lastPrinted>2019-04-11T15:45:44Z</cp:lastPrinted>
  <dcterms:created xsi:type="dcterms:W3CDTF">2017-01-24T15:17:21Z</dcterms:created>
  <dcterms:modified xsi:type="dcterms:W3CDTF">2019-04-15T20:55:03Z</dcterms:modified>
</cp:coreProperties>
</file>