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9"/>
  </p:notesMasterIdLst>
  <p:handoutMasterIdLst>
    <p:handoutMasterId r:id="rId20"/>
  </p:handoutMasterIdLst>
  <p:sldIdLst>
    <p:sldId id="256" r:id="rId6"/>
    <p:sldId id="259" r:id="rId7"/>
    <p:sldId id="276" r:id="rId8"/>
    <p:sldId id="275" r:id="rId9"/>
    <p:sldId id="265" r:id="rId10"/>
    <p:sldId id="266" r:id="rId11"/>
    <p:sldId id="267" r:id="rId12"/>
    <p:sldId id="268" r:id="rId13"/>
    <p:sldId id="269" r:id="rId14"/>
    <p:sldId id="270" r:id="rId15"/>
    <p:sldId id="271" r:id="rId16"/>
    <p:sldId id="272" r:id="rId17"/>
    <p:sldId id="277" r:id="rId18"/>
  </p:sldIdLst>
  <p:sldSz cx="9144000" cy="6858000" type="screen4x3"/>
  <p:notesSz cx="7008813" cy="9294813"/>
  <p:defaultTextStyle>
    <a:defPPr>
      <a:defRPr lang="en-US"/>
    </a:defPPr>
    <a:lvl1pPr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89"/>
    <a:srgbClr val="6ABA89"/>
    <a:srgbClr val="00468B"/>
    <a:srgbClr val="7F7F7F"/>
    <a:srgbClr val="9ABBE8"/>
    <a:srgbClr val="EAB917"/>
    <a:srgbClr val="CC6A2D"/>
    <a:srgbClr val="00664E"/>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1" autoAdjust="0"/>
    <p:restoredTop sz="94660"/>
  </p:normalViewPr>
  <p:slideViewPr>
    <p:cSldViewPr snapToGrid="0" snapToObjects="1">
      <p:cViewPr varScale="1">
        <p:scale>
          <a:sx n="43" d="100"/>
          <a:sy n="43" d="100"/>
        </p:scale>
        <p:origin x="67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Non-interest income, excluding securities gains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EDB6-43F2-94F6-A9B608F234B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EDB6-43F2-94F6-A9B608F234B8}"/>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DB6-43F2-94F6-A9B608F234B8}"/>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DB6-43F2-94F6-A9B608F234B8}"/>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EDB6-43F2-94F6-A9B608F234B8}"/>
              </c:ext>
            </c:extLst>
          </c:dPt>
          <c:dLbls>
            <c:dLbl>
              <c:idx val="0"/>
              <c:layout>
                <c:manualLayout>
                  <c:x val="-0.16702425886738884"/>
                  <c:y val="0.13222295237483508"/>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EDB6-43F2-94F6-A9B608F234B8}"/>
                </c:ext>
                <c:ext xmlns:c15="http://schemas.microsoft.com/office/drawing/2012/chart" uri="{CE6537A1-D6FC-4f65-9D91-7224C49458BB}"/>
              </c:extLst>
            </c:dLbl>
            <c:dLbl>
              <c:idx val="1"/>
              <c:layout>
                <c:manualLayout>
                  <c:x val="-0.1767518192492156"/>
                  <c:y val="-0.15309323939069039"/>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EDB6-43F2-94F6-A9B608F234B8}"/>
                </c:ext>
                <c:ext xmlns:c15="http://schemas.microsoft.com/office/drawing/2012/chart" uri="{CE6537A1-D6FC-4f65-9D91-7224C49458BB}"/>
              </c:extLst>
            </c:dLbl>
            <c:dLbl>
              <c:idx val="2"/>
              <c:layout>
                <c:manualLayout>
                  <c:x val="0.22624866499943616"/>
                  <c:y val="-7.4872627275517994E-2"/>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EDB6-43F2-94F6-A9B608F234B8}"/>
                </c:ext>
                <c:ext xmlns:c15="http://schemas.microsoft.com/office/drawing/2012/chart" uri="{CE6537A1-D6FC-4f65-9D91-7224C49458BB}"/>
              </c:extLst>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Sheet1!$A$2:$A$6</c:f>
              <c:strCache>
                <c:ptCount val="5"/>
                <c:pt idx="0">
                  <c:v>Consumer banking fees</c:v>
                </c:pt>
                <c:pt idx="1">
                  <c:v>Wealth management fees</c:v>
                </c:pt>
                <c:pt idx="2">
                  <c:v>Commercial banking fees</c:v>
                </c:pt>
                <c:pt idx="3">
                  <c:v>Mortgage banking</c:v>
                </c:pt>
                <c:pt idx="4">
                  <c:v>Other  </c:v>
                </c:pt>
              </c:strCache>
            </c:strRef>
          </c:cat>
          <c:val>
            <c:numRef>
              <c:f>Sheet1!$B$2:$B$6</c:f>
              <c:numCache>
                <c:formatCode>"$"#,##0.00_);[Red]\("$"#,##0.00\)</c:formatCode>
                <c:ptCount val="5"/>
                <c:pt idx="0">
                  <c:v>12.4</c:v>
                </c:pt>
                <c:pt idx="1">
                  <c:v>14.2</c:v>
                </c:pt>
                <c:pt idx="2">
                  <c:v>18.399999999999999</c:v>
                </c:pt>
                <c:pt idx="3">
                  <c:v>6.6</c:v>
                </c:pt>
                <c:pt idx="4">
                  <c:v>2.6</c:v>
                </c:pt>
              </c:numCache>
            </c:numRef>
          </c:val>
          <c:extLst xmlns:c16r2="http://schemas.microsoft.com/office/drawing/2015/06/chart">
            <c:ext xmlns:c16="http://schemas.microsoft.com/office/drawing/2014/chart" uri="{C3380CC4-5D6E-409C-BE32-E72D297353CC}">
              <c16:uniqueId val="{0000000A-EDB6-43F2-94F6-A9B608F234B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Non-interest income, excluding securities gains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CC9-422B-BE8B-595C9B7271C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8CC9-422B-BE8B-595C9B7271C8}"/>
              </c:ext>
            </c:extLst>
          </c:dPt>
          <c:dPt>
            <c:idx val="2"/>
            <c:bubble3D val="0"/>
            <c:spPr>
              <a:solidFill>
                <a:srgbClr val="6ABA89"/>
              </a:solidFill>
              <a:ln w="19050">
                <a:solidFill>
                  <a:schemeClr val="lt1"/>
                </a:solidFill>
              </a:ln>
              <a:effectLst/>
            </c:spPr>
            <c:extLst xmlns:c16r2="http://schemas.microsoft.com/office/drawing/2015/06/chart">
              <c:ext xmlns:c16="http://schemas.microsoft.com/office/drawing/2014/chart" uri="{C3380CC4-5D6E-409C-BE32-E72D297353CC}">
                <c16:uniqueId val="{00000005-8CC9-422B-BE8B-595C9B7271C8}"/>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8CC9-422B-BE8B-595C9B7271C8}"/>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8CC9-422B-BE8B-595C9B7271C8}"/>
              </c:ext>
            </c:extLst>
          </c:dPt>
          <c:dLbls>
            <c:dLbl>
              <c:idx val="0"/>
              <c:layout>
                <c:manualLayout>
                  <c:x val="-0.17832595904450443"/>
                  <c:y val="0.18868375922245548"/>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8CC9-422B-BE8B-595C9B7271C8}"/>
                </c:ext>
                <c:ext xmlns:c15="http://schemas.microsoft.com/office/drawing/2012/chart" uri="{CE6537A1-D6FC-4f65-9D91-7224C49458BB}"/>
              </c:extLst>
            </c:dLbl>
            <c:dLbl>
              <c:idx val="1"/>
              <c:layout>
                <c:manualLayout>
                  <c:x val="-0.16598836476527207"/>
                  <c:y val="-0.19220776505151776"/>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8CC9-422B-BE8B-595C9B7271C8}"/>
                </c:ext>
                <c:ext xmlns:c15="http://schemas.microsoft.com/office/drawing/2012/chart" uri="{CE6537A1-D6FC-4f65-9D91-7224C49458BB}"/>
              </c:extLst>
            </c:dLbl>
            <c:dLbl>
              <c:idx val="2"/>
              <c:layout>
                <c:manualLayout>
                  <c:x val="0.21171496991688171"/>
                  <c:y val="-9.5461197344018922E-2"/>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8CC9-422B-BE8B-595C9B7271C8}"/>
                </c:ext>
                <c:ext xmlns:c15="http://schemas.microsoft.com/office/drawing/2012/chart" uri="{CE6537A1-D6FC-4f65-9D91-7224C49458BB}"/>
              </c:extLst>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dLbl>
            <c:dLbl>
              <c:idx val="4"/>
              <c:layout>
                <c:manualLayout>
                  <c:x val="7.919150375790214E-2"/>
                  <c:y val="0.12496997983690557"/>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9-8CC9-422B-BE8B-595C9B7271C8}"/>
                </c:ext>
                <c:ext xmlns:c15="http://schemas.microsoft.com/office/drawing/2012/chart" uri="{CE6537A1-D6FC-4f65-9D91-7224C49458BB}">
                  <c15:layout>
                    <c:manualLayout>
                      <c:w val="0.20134793597304129"/>
                      <c:h val="0.11911201203205062"/>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Sheet1!$A$2:$A$6</c:f>
              <c:strCache>
                <c:ptCount val="5"/>
                <c:pt idx="0">
                  <c:v>Consumer banking fees</c:v>
                </c:pt>
                <c:pt idx="1">
                  <c:v>Wealth management fees</c:v>
                </c:pt>
                <c:pt idx="2">
                  <c:v>Commercial banking fees</c:v>
                </c:pt>
                <c:pt idx="3">
                  <c:v>Mortgage banking</c:v>
                </c:pt>
                <c:pt idx="4">
                  <c:v>Other  </c:v>
                </c:pt>
              </c:strCache>
            </c:strRef>
          </c:cat>
          <c:val>
            <c:numRef>
              <c:f>Sheet1!$B$2:$B$6</c:f>
              <c:numCache>
                <c:formatCode>"$"#,##0.00_);[Red]\("$"#,##0.00\)</c:formatCode>
                <c:ptCount val="5"/>
                <c:pt idx="0">
                  <c:v>13.3</c:v>
                </c:pt>
                <c:pt idx="1">
                  <c:v>13.9</c:v>
                </c:pt>
                <c:pt idx="2">
                  <c:v>18.3</c:v>
                </c:pt>
                <c:pt idx="3">
                  <c:v>6.7</c:v>
                </c:pt>
                <c:pt idx="4">
                  <c:v>3.2</c:v>
                </c:pt>
              </c:numCache>
            </c:numRef>
          </c:val>
          <c:extLst xmlns:c16r2="http://schemas.microsoft.com/office/drawing/2015/06/chart">
            <c:ext xmlns:c16="http://schemas.microsoft.com/office/drawing/2014/chart" uri="{C3380CC4-5D6E-409C-BE32-E72D297353CC}">
              <c16:uniqueId val="{0000000A-8CC9-422B-BE8B-595C9B7271C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Non-interest income, excluding securities gains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ED3E-46EF-BB3B-5C9337D27E44}"/>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ED3E-46EF-BB3B-5C9337D27E44}"/>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D3E-46EF-BB3B-5C9337D27E44}"/>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D3E-46EF-BB3B-5C9337D27E44}"/>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ED3E-46EF-BB3B-5C9337D27E44}"/>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ED3E-46EF-BB3B-5C9337D27E44}"/>
              </c:ext>
            </c:extLst>
          </c:dPt>
          <c:dPt>
            <c:idx val="6"/>
            <c:bubble3D val="0"/>
            <c:spPr>
              <a:solidFill>
                <a:schemeClr val="accent1">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ED3E-46EF-BB3B-5C9337D27E44}"/>
              </c:ext>
            </c:extLst>
          </c:dPt>
          <c:dLbls>
            <c:dLbl>
              <c:idx val="3"/>
              <c:layout>
                <c:manualLayout>
                  <c:x val="0.13684640522875813"/>
                  <c:y val="4.2409885010791992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separator>; </c:separator>
              <c:extLst xmlns:c16r2="http://schemas.microsoft.com/office/drawing/2015/06/chart">
                <c:ext xmlns:c16="http://schemas.microsoft.com/office/drawing/2014/chart" uri="{C3380CC4-5D6E-409C-BE32-E72D297353CC}">
                  <c16:uniqueId val="{00000007-ED3E-46EF-BB3B-5C9337D27E44}"/>
                </c:ext>
                <c:ext xmlns:c15="http://schemas.microsoft.com/office/drawing/2012/chart" uri="{CE6537A1-D6FC-4f65-9D91-7224C49458BB}"/>
              </c:extLst>
            </c:dLbl>
            <c:dLbl>
              <c:idx val="4"/>
              <c:tx>
                <c:rich>
                  <a:bodyPr/>
                  <a:lstStyle/>
                  <a:p>
                    <a:r>
                      <a:rPr lang="en-US" smtClean="0"/>
                      <a:t>19%</a:t>
                    </a:r>
                    <a:endParaRPr lang="en-US" dirty="0"/>
                  </a:p>
                </c:rich>
              </c:tx>
              <c:dLblPos val="bestFit"/>
              <c:showLegendKey val="0"/>
              <c:showVal val="0"/>
              <c:showCatName val="0"/>
              <c:showSerName val="0"/>
              <c:showPercent val="1"/>
              <c:showBubbleSize val="0"/>
              <c:separator>; </c:separator>
              <c:extLst xmlns:c16r2="http://schemas.microsoft.com/office/drawing/2015/06/chart">
                <c:ext xmlns:c16="http://schemas.microsoft.com/office/drawing/2014/chart" uri="{C3380CC4-5D6E-409C-BE32-E72D297353CC}">
                  <c16:uniqueId val="{00000009-ED3E-46EF-BB3B-5C9337D27E44}"/>
                </c:ex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separator>; </c:separator>
            <c:showLeaderLines val="0"/>
            <c:extLst xmlns:c16r2="http://schemas.microsoft.com/office/drawing/2015/06/chart">
              <c:ext xmlns:c15="http://schemas.microsoft.com/office/drawing/2012/chart" uri="{CE6537A1-D6FC-4f65-9D91-7224C49458BB}"/>
            </c:extLst>
          </c:dLbls>
          <c:cat>
            <c:strRef>
              <c:f>Sheet1!$A$2:$A$6</c:f>
              <c:strCache>
                <c:ptCount val="5"/>
                <c:pt idx="0">
                  <c:v>Salaries and benefits</c:v>
                </c:pt>
                <c:pt idx="1">
                  <c:v>Occupancy</c:v>
                </c:pt>
                <c:pt idx="2">
                  <c:v>DP and software</c:v>
                </c:pt>
                <c:pt idx="3">
                  <c:v>Other outside services</c:v>
                </c:pt>
                <c:pt idx="4">
                  <c:v>Other  </c:v>
                </c:pt>
              </c:strCache>
            </c:strRef>
          </c:cat>
          <c:val>
            <c:numRef>
              <c:f>Sheet1!$B$2:$B$6</c:f>
              <c:numCache>
                <c:formatCode>_("$"* #,##0.0_);_("$"* \(#,##0.0\);_("$"* "-"?_);_(@_)</c:formatCode>
                <c:ptCount val="5"/>
                <c:pt idx="0">
                  <c:v>79</c:v>
                </c:pt>
                <c:pt idx="1">
                  <c:v>14.5</c:v>
                </c:pt>
                <c:pt idx="2">
                  <c:v>11.3</c:v>
                </c:pt>
                <c:pt idx="3">
                  <c:v>11.3</c:v>
                </c:pt>
                <c:pt idx="4">
                  <c:v>28.1</c:v>
                </c:pt>
              </c:numCache>
            </c:numRef>
          </c:val>
          <c:extLst xmlns:c16r2="http://schemas.microsoft.com/office/drawing/2015/06/chart">
            <c:ext xmlns:c16="http://schemas.microsoft.com/office/drawing/2014/chart" uri="{C3380CC4-5D6E-409C-BE32-E72D297353CC}">
              <c16:uniqueId val="{0000000E-ED3E-46EF-BB3B-5C9337D27E44}"/>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Non-interest income, excluding securities gains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9D84-4027-AEF7-5836FF0B768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9D84-4027-AEF7-5836FF0B768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9D84-4027-AEF7-5836FF0B768F}"/>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9D84-4027-AEF7-5836FF0B768F}"/>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9D84-4027-AEF7-5836FF0B768F}"/>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9D84-4027-AEF7-5836FF0B768F}"/>
              </c:ext>
            </c:extLst>
          </c:dPt>
          <c:dPt>
            <c:idx val="6"/>
            <c:bubble3D val="0"/>
            <c:spPr>
              <a:solidFill>
                <a:schemeClr val="accent1">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9D84-4027-AEF7-5836FF0B768F}"/>
              </c:ext>
            </c:extLst>
          </c:dPt>
          <c:dLbls>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7-9D84-4027-AEF7-5836FF0B768F}"/>
                </c:ex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separator>; </c:separator>
            <c:showLeaderLines val="0"/>
            <c:extLst xmlns:c16r2="http://schemas.microsoft.com/office/drawing/2015/06/chart">
              <c:ext xmlns:c15="http://schemas.microsoft.com/office/drawing/2012/chart" uri="{CE6537A1-D6FC-4f65-9D91-7224C49458BB}"/>
            </c:extLst>
          </c:dLbls>
          <c:cat>
            <c:strRef>
              <c:f>Sheet1!$A$2:$A$6</c:f>
              <c:strCache>
                <c:ptCount val="5"/>
                <c:pt idx="0">
                  <c:v>Salaries and benefits</c:v>
                </c:pt>
                <c:pt idx="1">
                  <c:v>Occupancy</c:v>
                </c:pt>
                <c:pt idx="2">
                  <c:v>DP and software</c:v>
                </c:pt>
                <c:pt idx="3">
                  <c:v>Other outside services</c:v>
                </c:pt>
                <c:pt idx="4">
                  <c:v>Other  </c:v>
                </c:pt>
              </c:strCache>
            </c:strRef>
          </c:cat>
          <c:val>
            <c:numRef>
              <c:f>Sheet1!$B$2:$B$6</c:f>
              <c:numCache>
                <c:formatCode>_("$"* #,##0.0_);_("$"* \(#,##0.0\);_("$"* "-"?_);_(@_)</c:formatCode>
                <c:ptCount val="5"/>
                <c:pt idx="0">
                  <c:v>78.2</c:v>
                </c:pt>
                <c:pt idx="1">
                  <c:v>12.4</c:v>
                </c:pt>
                <c:pt idx="2">
                  <c:v>11.6</c:v>
                </c:pt>
                <c:pt idx="3">
                  <c:v>12.2</c:v>
                </c:pt>
                <c:pt idx="4">
                  <c:v>32.4</c:v>
                </c:pt>
              </c:numCache>
            </c:numRef>
          </c:val>
          <c:extLst xmlns:c16r2="http://schemas.microsoft.com/office/drawing/2015/06/chart">
            <c:ext xmlns:c16="http://schemas.microsoft.com/office/drawing/2014/chart" uri="{C3380CC4-5D6E-409C-BE32-E72D297353CC}">
              <c16:uniqueId val="{0000000E-9D84-4027-AEF7-5836FF0B768F}"/>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 Id="rId4" Type="http://schemas.openxmlformats.org/officeDocument/2006/relationships/image" Target="../media/image15.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image" Target="../media/image20.png"/><Relationship Id="rId5" Type="http://schemas.openxmlformats.org/officeDocument/2006/relationships/image" Target="../media/image24.emf"/><Relationship Id="rId4" Type="http://schemas.openxmlformats.org/officeDocument/2006/relationships/image" Target="../media/image2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9" tIns="46580" rIns="93159" bIns="46580" rtlCol="0"/>
          <a:lstStyle>
            <a:lvl1pPr algn="l" eaLnBrk="0" hangingPunct="0">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039" y="0"/>
            <a:ext cx="3037152" cy="464741"/>
          </a:xfrm>
          <a:prstGeom prst="rect">
            <a:avLst/>
          </a:prstGeom>
        </p:spPr>
        <p:txBody>
          <a:bodyPr vert="horz" wrap="square" lIns="93159" tIns="46580" rIns="93159" bIns="46580" numCol="1" anchor="t" anchorCtr="0" compatLnSpc="1">
            <a:prstTxWarp prst="textNoShape">
              <a:avLst/>
            </a:prstTxWarp>
          </a:bodyPr>
          <a:lstStyle>
            <a:lvl1pPr algn="r" eaLnBrk="0" hangingPunct="0">
              <a:defRPr sz="1200"/>
            </a:lvl1pPr>
          </a:lstStyle>
          <a:p>
            <a:pPr>
              <a:defRPr/>
            </a:pPr>
            <a:fld id="{949EAE39-9C37-4EC4-BC54-DD74435EE23B}" type="datetimeFigureOut">
              <a:rPr lang="en-US" altLang="en-US"/>
              <a:pPr>
                <a:defRPr/>
              </a:pPr>
              <a:t>10/22/2019</a:t>
            </a:fld>
            <a:endParaRPr lang="en-US" altLang="en-US"/>
          </a:p>
        </p:txBody>
      </p:sp>
      <p:sp>
        <p:nvSpPr>
          <p:cNvPr id="4" name="Footer Placeholder 3"/>
          <p:cNvSpPr>
            <a:spLocks noGrp="1"/>
          </p:cNvSpPr>
          <p:nvPr>
            <p:ph type="ftr" sz="quarter" idx="2"/>
          </p:nvPr>
        </p:nvSpPr>
        <p:spPr>
          <a:xfrm>
            <a:off x="0" y="8828459"/>
            <a:ext cx="3037152" cy="464741"/>
          </a:xfrm>
          <a:prstGeom prst="rect">
            <a:avLst/>
          </a:prstGeom>
        </p:spPr>
        <p:txBody>
          <a:bodyPr vert="horz" lIns="93159" tIns="46580" rIns="93159" bIns="46580" rtlCol="0" anchor="b"/>
          <a:lstStyle>
            <a:lvl1pPr algn="l" eaLnBrk="0" hangingPunct="0">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039" y="8828459"/>
            <a:ext cx="3037152" cy="464741"/>
          </a:xfrm>
          <a:prstGeom prst="rect">
            <a:avLst/>
          </a:prstGeom>
        </p:spPr>
        <p:txBody>
          <a:bodyPr vert="horz" wrap="square" lIns="93159" tIns="46580" rIns="93159" bIns="46580" numCol="1" anchor="b" anchorCtr="0" compatLnSpc="1">
            <a:prstTxWarp prst="textNoShape">
              <a:avLst/>
            </a:prstTxWarp>
          </a:bodyPr>
          <a:lstStyle>
            <a:lvl1pPr algn="r" eaLnBrk="0" hangingPunct="0">
              <a:defRPr sz="1200"/>
            </a:lvl1pPr>
          </a:lstStyle>
          <a:p>
            <a:pPr>
              <a:defRPr/>
            </a:pPr>
            <a:fld id="{048CF065-2207-45A0-B2D2-3DDCD1E257AF}" type="slidenum">
              <a:rPr lang="en-US" altLang="en-US"/>
              <a:pPr>
                <a:defRPr/>
              </a:pPr>
              <a:t>‹#›</a:t>
            </a:fld>
            <a:endParaRPr lang="en-US" altLang="en-US"/>
          </a:p>
        </p:txBody>
      </p:sp>
    </p:spTree>
    <p:extLst>
      <p:ext uri="{BB962C8B-B14F-4D97-AF65-F5344CB8AC3E}">
        <p14:creationId xmlns:p14="http://schemas.microsoft.com/office/powerpoint/2010/main" val="38109635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3037152" cy="466355"/>
          </a:xfrm>
          <a:prstGeom prst="rect">
            <a:avLst/>
          </a:prstGeom>
        </p:spPr>
        <p:txBody>
          <a:bodyPr vert="horz" lIns="93159" tIns="46580" rIns="93159" bIns="46580" rtlCol="0"/>
          <a:lstStyle>
            <a:lvl1pPr algn="l" eaLnBrk="0" hangingPunct="0">
              <a:defRPr sz="1200">
                <a:latin typeface="Calibri" panose="020F0502020204030204" pitchFamily="34" charset="0"/>
                <a:ea typeface="+mn-ea"/>
                <a:cs typeface="+mn-cs"/>
              </a:defRPr>
            </a:lvl1pPr>
          </a:lstStyle>
          <a:p>
            <a:pPr>
              <a:defRPr/>
            </a:pPr>
            <a:endParaRPr lang="en-US"/>
          </a:p>
        </p:txBody>
      </p:sp>
      <p:sp>
        <p:nvSpPr>
          <p:cNvPr id="3" name="Date Placeholder 2">
            <a:extLst/>
          </p:cNvPr>
          <p:cNvSpPr>
            <a:spLocks noGrp="1"/>
          </p:cNvSpPr>
          <p:nvPr>
            <p:ph type="dt" idx="1"/>
          </p:nvPr>
        </p:nvSpPr>
        <p:spPr>
          <a:xfrm>
            <a:off x="3970039" y="0"/>
            <a:ext cx="3037152" cy="466355"/>
          </a:xfrm>
          <a:prstGeom prst="rect">
            <a:avLst/>
          </a:prstGeom>
        </p:spPr>
        <p:txBody>
          <a:bodyPr vert="horz" wrap="square" lIns="93159" tIns="46580" rIns="93159" bIns="46580" numCol="1" anchor="t" anchorCtr="0" compatLnSpc="1">
            <a:prstTxWarp prst="textNoShape">
              <a:avLst/>
            </a:prstTxWarp>
          </a:bodyPr>
          <a:lstStyle>
            <a:lvl1pPr algn="r" eaLnBrk="0" hangingPunct="0">
              <a:defRPr sz="1200"/>
            </a:lvl1pPr>
          </a:lstStyle>
          <a:p>
            <a:pPr>
              <a:defRPr/>
            </a:pPr>
            <a:fld id="{B5DE3F4A-B3B7-4AD2-AED7-F8F3E2827E24}" type="datetimeFigureOut">
              <a:rPr lang="en-US" altLang="en-US"/>
              <a:pPr>
                <a:defRPr/>
              </a:pPr>
              <a:t>10/22/2019</a:t>
            </a:fld>
            <a:endParaRPr lang="en-US" altLang="en-US"/>
          </a:p>
        </p:txBody>
      </p:sp>
      <p:sp>
        <p:nvSpPr>
          <p:cNvPr id="4" name="Slide Image Placeholder 3">
            <a:extLst/>
          </p:cNvPr>
          <p:cNvSpPr>
            <a:spLocks noGrp="1" noRot="1" noChangeAspect="1"/>
          </p:cNvSpPr>
          <p:nvPr>
            <p:ph type="sldImg" idx="2"/>
          </p:nvPr>
        </p:nvSpPr>
        <p:spPr>
          <a:xfrm>
            <a:off x="1412875" y="1162050"/>
            <a:ext cx="4183063" cy="3136900"/>
          </a:xfrm>
          <a:prstGeom prst="rect">
            <a:avLst/>
          </a:prstGeom>
          <a:noFill/>
          <a:ln w="12700">
            <a:solidFill>
              <a:prstClr val="black"/>
            </a:solidFill>
          </a:ln>
        </p:spPr>
        <p:txBody>
          <a:bodyPr vert="horz" lIns="93159" tIns="46580" rIns="93159" bIns="46580" rtlCol="0" anchor="ctr"/>
          <a:lstStyle/>
          <a:p>
            <a:pPr lvl="0"/>
            <a:endParaRPr lang="en-US" noProof="0"/>
          </a:p>
        </p:txBody>
      </p:sp>
      <p:sp>
        <p:nvSpPr>
          <p:cNvPr id="5" name="Notes Placeholder 4">
            <a:extLst/>
          </p:cNvPr>
          <p:cNvSpPr>
            <a:spLocks noGrp="1"/>
          </p:cNvSpPr>
          <p:nvPr>
            <p:ph type="body" sz="quarter" idx="3"/>
          </p:nvPr>
        </p:nvSpPr>
        <p:spPr>
          <a:xfrm>
            <a:off x="700882" y="4473129"/>
            <a:ext cx="5607050" cy="3659833"/>
          </a:xfrm>
          <a:prstGeom prst="rect">
            <a:avLst/>
          </a:prstGeom>
        </p:spPr>
        <p:txBody>
          <a:bodyPr vert="horz" lIns="93159" tIns="46580" rIns="93159" bIns="4658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p:cNvPr>
          <p:cNvSpPr>
            <a:spLocks noGrp="1"/>
          </p:cNvSpPr>
          <p:nvPr>
            <p:ph type="ftr" sz="quarter" idx="4"/>
          </p:nvPr>
        </p:nvSpPr>
        <p:spPr>
          <a:xfrm>
            <a:off x="0" y="8828460"/>
            <a:ext cx="3037152" cy="466354"/>
          </a:xfrm>
          <a:prstGeom prst="rect">
            <a:avLst/>
          </a:prstGeom>
        </p:spPr>
        <p:txBody>
          <a:bodyPr vert="horz" lIns="93159" tIns="46580" rIns="93159" bIns="46580" rtlCol="0" anchor="b"/>
          <a:lstStyle>
            <a:lvl1pPr algn="l" eaLnBrk="0" hangingPunct="0">
              <a:defRPr sz="1200">
                <a:latin typeface="Calibri" panose="020F0502020204030204" pitchFamily="34" charset="0"/>
                <a:ea typeface="+mn-ea"/>
                <a:cs typeface="+mn-cs"/>
              </a:defRPr>
            </a:lvl1pPr>
          </a:lstStyle>
          <a:p>
            <a:pPr>
              <a:defRPr/>
            </a:pPr>
            <a:endParaRPr lang="en-US"/>
          </a:p>
        </p:txBody>
      </p:sp>
      <p:sp>
        <p:nvSpPr>
          <p:cNvPr id="7" name="Slide Number Placeholder 6">
            <a:extLst/>
          </p:cNvPr>
          <p:cNvSpPr>
            <a:spLocks noGrp="1"/>
          </p:cNvSpPr>
          <p:nvPr>
            <p:ph type="sldNum" sz="quarter" idx="5"/>
          </p:nvPr>
        </p:nvSpPr>
        <p:spPr>
          <a:xfrm>
            <a:off x="3970039" y="8828460"/>
            <a:ext cx="3037152" cy="466354"/>
          </a:xfrm>
          <a:prstGeom prst="rect">
            <a:avLst/>
          </a:prstGeom>
        </p:spPr>
        <p:txBody>
          <a:bodyPr vert="horz" wrap="square" lIns="93159" tIns="46580" rIns="93159" bIns="46580" numCol="1" anchor="b" anchorCtr="0" compatLnSpc="1">
            <a:prstTxWarp prst="textNoShape">
              <a:avLst/>
            </a:prstTxWarp>
          </a:bodyPr>
          <a:lstStyle>
            <a:lvl1pPr algn="r" eaLnBrk="0" hangingPunct="0">
              <a:defRPr sz="1200"/>
            </a:lvl1pPr>
          </a:lstStyle>
          <a:p>
            <a:pPr>
              <a:defRPr/>
            </a:pPr>
            <a:fld id="{0BE2C08F-F552-4DAA-820B-68AC00E611F1}" type="slidenum">
              <a:rPr lang="en-US" altLang="en-US"/>
              <a:pPr>
                <a:defRPr/>
              </a:pPr>
              <a:t>‹#›</a:t>
            </a:fld>
            <a:endParaRPr lang="en-US" altLang="en-US"/>
          </a:p>
        </p:txBody>
      </p:sp>
    </p:spTree>
    <p:extLst>
      <p:ext uri="{BB962C8B-B14F-4D97-AF65-F5344CB8AC3E}">
        <p14:creationId xmlns:p14="http://schemas.microsoft.com/office/powerpoint/2010/main" val="297423520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1412875" y="1162050"/>
            <a:ext cx="4183063"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xfrm>
            <a:off x="238496" y="4413423"/>
            <a:ext cx="6773563" cy="670485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endParaRPr lang="en-US" altLang="en-US" dirty="0" smtClean="0"/>
          </a:p>
        </p:txBody>
      </p:sp>
      <p:sp>
        <p:nvSpPr>
          <p:cNvPr id="25604"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5608" indent="-280692">
              <a:spcBef>
                <a:spcPct val="30000"/>
              </a:spcBef>
              <a:defRPr sz="1200">
                <a:solidFill>
                  <a:schemeClr val="tx1"/>
                </a:solidFill>
                <a:latin typeface="Calibri" pitchFamily="34" charset="0"/>
              </a:defRPr>
            </a:lvl2pPr>
            <a:lvl3pPr marL="1132450" indent="-224236">
              <a:spcBef>
                <a:spcPct val="30000"/>
              </a:spcBef>
              <a:defRPr sz="1200">
                <a:solidFill>
                  <a:schemeClr val="tx1"/>
                </a:solidFill>
                <a:latin typeface="Calibri" pitchFamily="34" charset="0"/>
              </a:defRPr>
            </a:lvl3pPr>
            <a:lvl4pPr marL="1584139" indent="-224236">
              <a:spcBef>
                <a:spcPct val="30000"/>
              </a:spcBef>
              <a:defRPr sz="1200">
                <a:solidFill>
                  <a:schemeClr val="tx1"/>
                </a:solidFill>
                <a:latin typeface="Calibri" pitchFamily="34" charset="0"/>
              </a:defRPr>
            </a:lvl4pPr>
            <a:lvl5pPr marL="2039057" indent="-224236">
              <a:spcBef>
                <a:spcPct val="30000"/>
              </a:spcBef>
              <a:defRPr sz="1200">
                <a:solidFill>
                  <a:schemeClr val="tx1"/>
                </a:solidFill>
                <a:latin typeface="Calibri" pitchFamily="34" charset="0"/>
              </a:defRPr>
            </a:lvl5pPr>
            <a:lvl6pPr marL="2503652" indent="-224236" eaLnBrk="0" fontAlgn="base" hangingPunct="0">
              <a:spcBef>
                <a:spcPct val="30000"/>
              </a:spcBef>
              <a:spcAft>
                <a:spcPct val="0"/>
              </a:spcAft>
              <a:defRPr sz="1200">
                <a:solidFill>
                  <a:schemeClr val="tx1"/>
                </a:solidFill>
                <a:latin typeface="Calibri" pitchFamily="34" charset="0"/>
              </a:defRPr>
            </a:lvl6pPr>
            <a:lvl7pPr marL="2968246" indent="-224236" eaLnBrk="0" fontAlgn="base" hangingPunct="0">
              <a:spcBef>
                <a:spcPct val="30000"/>
              </a:spcBef>
              <a:spcAft>
                <a:spcPct val="0"/>
              </a:spcAft>
              <a:defRPr sz="1200">
                <a:solidFill>
                  <a:schemeClr val="tx1"/>
                </a:solidFill>
                <a:latin typeface="Calibri" pitchFamily="34" charset="0"/>
              </a:defRPr>
            </a:lvl7pPr>
            <a:lvl8pPr marL="3432842" indent="-224236" eaLnBrk="0" fontAlgn="base" hangingPunct="0">
              <a:spcBef>
                <a:spcPct val="30000"/>
              </a:spcBef>
              <a:spcAft>
                <a:spcPct val="0"/>
              </a:spcAft>
              <a:defRPr sz="1200">
                <a:solidFill>
                  <a:schemeClr val="tx1"/>
                </a:solidFill>
                <a:latin typeface="Calibri" pitchFamily="34" charset="0"/>
              </a:defRPr>
            </a:lvl8pPr>
            <a:lvl9pPr marL="3897437" indent="-224236" eaLnBrk="0" fontAlgn="base" hangingPunct="0">
              <a:spcBef>
                <a:spcPct val="30000"/>
              </a:spcBef>
              <a:spcAft>
                <a:spcPct val="0"/>
              </a:spcAft>
              <a:defRPr sz="1200">
                <a:solidFill>
                  <a:schemeClr val="tx1"/>
                </a:solidFill>
                <a:latin typeface="Calibri" pitchFamily="34" charset="0"/>
              </a:defRPr>
            </a:lvl9pPr>
          </a:lstStyle>
          <a:p>
            <a:pPr>
              <a:spcBef>
                <a:spcPct val="0"/>
              </a:spcBef>
            </a:pPr>
            <a:fld id="{7D10A420-7D09-4B7F-901F-76A2D449EBCF}" type="slidenum">
              <a:rPr lang="en-US" altLang="en-US" sz="1100">
                <a:latin typeface="Times New Roman" pitchFamily="18" charset="0"/>
              </a:rPr>
              <a:pPr>
                <a:spcBef>
                  <a:spcPct val="0"/>
                </a:spcBef>
              </a:pPr>
              <a:t>3</a:t>
            </a:fld>
            <a:endParaRPr lang="en-US" altLang="en-US" sz="1100" dirty="0">
              <a:latin typeface="Times New Roman" pitchFamily="18" charset="0"/>
            </a:endParaRPr>
          </a:p>
        </p:txBody>
      </p:sp>
      <p:pic>
        <p:nvPicPr>
          <p:cNvPr id="256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5530" y="5815727"/>
            <a:ext cx="3262667" cy="247538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2106555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962">
              <a:spcBef>
                <a:spcPct val="30000"/>
              </a:spcBef>
              <a:defRPr sz="1200">
                <a:solidFill>
                  <a:schemeClr val="tx1"/>
                </a:solidFill>
                <a:latin typeface="Calibri" pitchFamily="34" charset="0"/>
              </a:defRPr>
            </a:lvl1pPr>
            <a:lvl2pPr marL="757686" indent="-289358" defTabSz="929962">
              <a:spcBef>
                <a:spcPct val="30000"/>
              </a:spcBef>
              <a:defRPr sz="1200">
                <a:solidFill>
                  <a:schemeClr val="tx1"/>
                </a:solidFill>
                <a:latin typeface="Calibri" pitchFamily="34" charset="0"/>
              </a:defRPr>
            </a:lvl2pPr>
            <a:lvl3pPr marL="1165796" indent="-230817" defTabSz="929962">
              <a:spcBef>
                <a:spcPct val="30000"/>
              </a:spcBef>
              <a:defRPr sz="1200">
                <a:solidFill>
                  <a:schemeClr val="tx1"/>
                </a:solidFill>
                <a:latin typeface="Calibri" pitchFamily="34" charset="0"/>
              </a:defRPr>
            </a:lvl3pPr>
            <a:lvl4pPr marL="1634124" indent="-230817" defTabSz="929962">
              <a:spcBef>
                <a:spcPct val="30000"/>
              </a:spcBef>
              <a:defRPr sz="1200">
                <a:solidFill>
                  <a:schemeClr val="tx1"/>
                </a:solidFill>
                <a:latin typeface="Calibri" pitchFamily="34" charset="0"/>
              </a:defRPr>
            </a:lvl4pPr>
            <a:lvl5pPr marL="2100776" indent="-230817" defTabSz="929962">
              <a:spcBef>
                <a:spcPct val="30000"/>
              </a:spcBef>
              <a:defRPr sz="1200">
                <a:solidFill>
                  <a:schemeClr val="tx1"/>
                </a:solidFill>
                <a:latin typeface="Calibri" pitchFamily="34" charset="0"/>
              </a:defRPr>
            </a:lvl5pPr>
            <a:lvl6pPr marL="2582482" indent="-230817" defTabSz="929962" eaLnBrk="0" fontAlgn="base" hangingPunct="0">
              <a:spcBef>
                <a:spcPct val="30000"/>
              </a:spcBef>
              <a:spcAft>
                <a:spcPct val="0"/>
              </a:spcAft>
              <a:defRPr sz="1200">
                <a:solidFill>
                  <a:schemeClr val="tx1"/>
                </a:solidFill>
                <a:latin typeface="Calibri" pitchFamily="34" charset="0"/>
              </a:defRPr>
            </a:lvl6pPr>
            <a:lvl7pPr marL="3064187" indent="-230817" defTabSz="929962" eaLnBrk="0" fontAlgn="base" hangingPunct="0">
              <a:spcBef>
                <a:spcPct val="30000"/>
              </a:spcBef>
              <a:spcAft>
                <a:spcPct val="0"/>
              </a:spcAft>
              <a:defRPr sz="1200">
                <a:solidFill>
                  <a:schemeClr val="tx1"/>
                </a:solidFill>
                <a:latin typeface="Calibri" pitchFamily="34" charset="0"/>
              </a:defRPr>
            </a:lvl7pPr>
            <a:lvl8pPr marL="3545899" indent="-230817" defTabSz="929962" eaLnBrk="0" fontAlgn="base" hangingPunct="0">
              <a:spcBef>
                <a:spcPct val="30000"/>
              </a:spcBef>
              <a:spcAft>
                <a:spcPct val="0"/>
              </a:spcAft>
              <a:defRPr sz="1200">
                <a:solidFill>
                  <a:schemeClr val="tx1"/>
                </a:solidFill>
                <a:latin typeface="Calibri" pitchFamily="34" charset="0"/>
              </a:defRPr>
            </a:lvl8pPr>
            <a:lvl9pPr marL="4027603" indent="-230817" defTabSz="929962" eaLnBrk="0" fontAlgn="base" hangingPunct="0">
              <a:spcBef>
                <a:spcPct val="30000"/>
              </a:spcBef>
              <a:spcAft>
                <a:spcPct val="0"/>
              </a:spcAft>
              <a:defRPr sz="1200">
                <a:solidFill>
                  <a:schemeClr val="tx1"/>
                </a:solidFill>
                <a:latin typeface="Calibri" pitchFamily="34" charset="0"/>
              </a:defRPr>
            </a:lvl9pPr>
          </a:lstStyle>
          <a:p>
            <a:pPr>
              <a:spcBef>
                <a:spcPct val="0"/>
              </a:spcBef>
            </a:pPr>
            <a:fld id="{76B35214-7332-47C3-B806-3F8367AA3EEA}" type="slidenum">
              <a:rPr lang="en-US" altLang="en-US" sz="1100">
                <a:solidFill>
                  <a:srgbClr val="000000"/>
                </a:solidFill>
                <a:latin typeface="Times New Roman" pitchFamily="18" charset="0"/>
              </a:rPr>
              <a:pPr>
                <a:spcBef>
                  <a:spcPct val="0"/>
                </a:spcBef>
              </a:pPr>
              <a:t>12</a:t>
            </a:fld>
            <a:endParaRPr lang="en-US" altLang="en-US" sz="1100" dirty="0">
              <a:solidFill>
                <a:srgbClr val="000000"/>
              </a:solidFill>
              <a:latin typeface="Times New Roman" pitchFamily="18" charset="0"/>
            </a:endParaRPr>
          </a:p>
        </p:txBody>
      </p:sp>
      <p:sp>
        <p:nvSpPr>
          <p:cNvPr id="32771" name="Notes Placeholder 2"/>
          <p:cNvSpPr>
            <a:spLocks noGrp="1"/>
          </p:cNvSpPr>
          <p:nvPr>
            <p:ph type="body" idx="3"/>
          </p:nvPr>
        </p:nvSpPr>
        <p:spPr bwMode="auto">
          <a:xfrm>
            <a:off x="997386" y="4608932"/>
            <a:ext cx="5481319" cy="4448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299142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962">
              <a:spcBef>
                <a:spcPct val="30000"/>
              </a:spcBef>
              <a:defRPr sz="1200">
                <a:solidFill>
                  <a:schemeClr val="tx1"/>
                </a:solidFill>
                <a:latin typeface="Calibri" pitchFamily="34" charset="0"/>
              </a:defRPr>
            </a:lvl1pPr>
            <a:lvl2pPr marL="757686" indent="-289358" defTabSz="929962">
              <a:spcBef>
                <a:spcPct val="30000"/>
              </a:spcBef>
              <a:defRPr sz="1200">
                <a:solidFill>
                  <a:schemeClr val="tx1"/>
                </a:solidFill>
                <a:latin typeface="Calibri" pitchFamily="34" charset="0"/>
              </a:defRPr>
            </a:lvl2pPr>
            <a:lvl3pPr marL="1165796" indent="-230817" defTabSz="929962">
              <a:spcBef>
                <a:spcPct val="30000"/>
              </a:spcBef>
              <a:defRPr sz="1200">
                <a:solidFill>
                  <a:schemeClr val="tx1"/>
                </a:solidFill>
                <a:latin typeface="Calibri" pitchFamily="34" charset="0"/>
              </a:defRPr>
            </a:lvl3pPr>
            <a:lvl4pPr marL="1634124" indent="-230817" defTabSz="929962">
              <a:spcBef>
                <a:spcPct val="30000"/>
              </a:spcBef>
              <a:defRPr sz="1200">
                <a:solidFill>
                  <a:schemeClr val="tx1"/>
                </a:solidFill>
                <a:latin typeface="Calibri" pitchFamily="34" charset="0"/>
              </a:defRPr>
            </a:lvl4pPr>
            <a:lvl5pPr marL="2100776" indent="-230817" defTabSz="929962">
              <a:spcBef>
                <a:spcPct val="30000"/>
              </a:spcBef>
              <a:defRPr sz="1200">
                <a:solidFill>
                  <a:schemeClr val="tx1"/>
                </a:solidFill>
                <a:latin typeface="Calibri" pitchFamily="34" charset="0"/>
              </a:defRPr>
            </a:lvl5pPr>
            <a:lvl6pPr marL="2582482" indent="-230817" defTabSz="929962" eaLnBrk="0" fontAlgn="base" hangingPunct="0">
              <a:spcBef>
                <a:spcPct val="30000"/>
              </a:spcBef>
              <a:spcAft>
                <a:spcPct val="0"/>
              </a:spcAft>
              <a:defRPr sz="1200">
                <a:solidFill>
                  <a:schemeClr val="tx1"/>
                </a:solidFill>
                <a:latin typeface="Calibri" pitchFamily="34" charset="0"/>
              </a:defRPr>
            </a:lvl6pPr>
            <a:lvl7pPr marL="3064187" indent="-230817" defTabSz="929962" eaLnBrk="0" fontAlgn="base" hangingPunct="0">
              <a:spcBef>
                <a:spcPct val="30000"/>
              </a:spcBef>
              <a:spcAft>
                <a:spcPct val="0"/>
              </a:spcAft>
              <a:defRPr sz="1200">
                <a:solidFill>
                  <a:schemeClr val="tx1"/>
                </a:solidFill>
                <a:latin typeface="Calibri" pitchFamily="34" charset="0"/>
              </a:defRPr>
            </a:lvl7pPr>
            <a:lvl8pPr marL="3545899" indent="-230817" defTabSz="929962" eaLnBrk="0" fontAlgn="base" hangingPunct="0">
              <a:spcBef>
                <a:spcPct val="30000"/>
              </a:spcBef>
              <a:spcAft>
                <a:spcPct val="0"/>
              </a:spcAft>
              <a:defRPr sz="1200">
                <a:solidFill>
                  <a:schemeClr val="tx1"/>
                </a:solidFill>
                <a:latin typeface="Calibri" pitchFamily="34" charset="0"/>
              </a:defRPr>
            </a:lvl8pPr>
            <a:lvl9pPr marL="4027603" indent="-230817" defTabSz="929962" eaLnBrk="0" fontAlgn="base" hangingPunct="0">
              <a:spcBef>
                <a:spcPct val="30000"/>
              </a:spcBef>
              <a:spcAft>
                <a:spcPct val="0"/>
              </a:spcAft>
              <a:defRPr sz="1200">
                <a:solidFill>
                  <a:schemeClr val="tx1"/>
                </a:solidFill>
                <a:latin typeface="Calibri" pitchFamily="34" charset="0"/>
              </a:defRPr>
            </a:lvl9pPr>
          </a:lstStyle>
          <a:p>
            <a:pPr>
              <a:spcBef>
                <a:spcPct val="0"/>
              </a:spcBef>
            </a:pPr>
            <a:fld id="{76B35214-7332-47C3-B806-3F8367AA3EEA}" type="slidenum">
              <a:rPr lang="en-US" altLang="en-US" sz="1100">
                <a:solidFill>
                  <a:srgbClr val="000000"/>
                </a:solidFill>
                <a:latin typeface="Times New Roman" pitchFamily="18" charset="0"/>
              </a:rPr>
              <a:pPr>
                <a:spcBef>
                  <a:spcPct val="0"/>
                </a:spcBef>
              </a:pPr>
              <a:t>13</a:t>
            </a:fld>
            <a:endParaRPr lang="en-US" altLang="en-US" sz="1100" dirty="0">
              <a:solidFill>
                <a:srgbClr val="000000"/>
              </a:solidFill>
              <a:latin typeface="Times New Roman" pitchFamily="18" charset="0"/>
            </a:endParaRPr>
          </a:p>
        </p:txBody>
      </p:sp>
      <p:sp>
        <p:nvSpPr>
          <p:cNvPr id="32771" name="Notes Placeholder 2"/>
          <p:cNvSpPr>
            <a:spLocks noGrp="1"/>
          </p:cNvSpPr>
          <p:nvPr>
            <p:ph type="body" idx="3"/>
          </p:nvPr>
        </p:nvSpPr>
        <p:spPr bwMode="auto">
          <a:xfrm>
            <a:off x="997386" y="4608932"/>
            <a:ext cx="5481319" cy="4448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382106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1412875" y="1162050"/>
            <a:ext cx="4183063"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xfrm>
            <a:off x="238496" y="4413423"/>
            <a:ext cx="6773563" cy="670485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endParaRPr lang="en-US" altLang="en-US" dirty="0" smtClean="0"/>
          </a:p>
        </p:txBody>
      </p:sp>
      <p:sp>
        <p:nvSpPr>
          <p:cNvPr id="25604"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5608" indent="-280692">
              <a:spcBef>
                <a:spcPct val="30000"/>
              </a:spcBef>
              <a:defRPr sz="1200">
                <a:solidFill>
                  <a:schemeClr val="tx1"/>
                </a:solidFill>
                <a:latin typeface="Calibri" pitchFamily="34" charset="0"/>
              </a:defRPr>
            </a:lvl2pPr>
            <a:lvl3pPr marL="1132450" indent="-224236">
              <a:spcBef>
                <a:spcPct val="30000"/>
              </a:spcBef>
              <a:defRPr sz="1200">
                <a:solidFill>
                  <a:schemeClr val="tx1"/>
                </a:solidFill>
                <a:latin typeface="Calibri" pitchFamily="34" charset="0"/>
              </a:defRPr>
            </a:lvl3pPr>
            <a:lvl4pPr marL="1584139" indent="-224236">
              <a:spcBef>
                <a:spcPct val="30000"/>
              </a:spcBef>
              <a:defRPr sz="1200">
                <a:solidFill>
                  <a:schemeClr val="tx1"/>
                </a:solidFill>
                <a:latin typeface="Calibri" pitchFamily="34" charset="0"/>
              </a:defRPr>
            </a:lvl4pPr>
            <a:lvl5pPr marL="2039057" indent="-224236">
              <a:spcBef>
                <a:spcPct val="30000"/>
              </a:spcBef>
              <a:defRPr sz="1200">
                <a:solidFill>
                  <a:schemeClr val="tx1"/>
                </a:solidFill>
                <a:latin typeface="Calibri" pitchFamily="34" charset="0"/>
              </a:defRPr>
            </a:lvl5pPr>
            <a:lvl6pPr marL="2503652" indent="-224236" eaLnBrk="0" fontAlgn="base" hangingPunct="0">
              <a:spcBef>
                <a:spcPct val="30000"/>
              </a:spcBef>
              <a:spcAft>
                <a:spcPct val="0"/>
              </a:spcAft>
              <a:defRPr sz="1200">
                <a:solidFill>
                  <a:schemeClr val="tx1"/>
                </a:solidFill>
                <a:latin typeface="Calibri" pitchFamily="34" charset="0"/>
              </a:defRPr>
            </a:lvl6pPr>
            <a:lvl7pPr marL="2968246" indent="-224236" eaLnBrk="0" fontAlgn="base" hangingPunct="0">
              <a:spcBef>
                <a:spcPct val="30000"/>
              </a:spcBef>
              <a:spcAft>
                <a:spcPct val="0"/>
              </a:spcAft>
              <a:defRPr sz="1200">
                <a:solidFill>
                  <a:schemeClr val="tx1"/>
                </a:solidFill>
                <a:latin typeface="Calibri" pitchFamily="34" charset="0"/>
              </a:defRPr>
            </a:lvl7pPr>
            <a:lvl8pPr marL="3432842" indent="-224236" eaLnBrk="0" fontAlgn="base" hangingPunct="0">
              <a:spcBef>
                <a:spcPct val="30000"/>
              </a:spcBef>
              <a:spcAft>
                <a:spcPct val="0"/>
              </a:spcAft>
              <a:defRPr sz="1200">
                <a:solidFill>
                  <a:schemeClr val="tx1"/>
                </a:solidFill>
                <a:latin typeface="Calibri" pitchFamily="34" charset="0"/>
              </a:defRPr>
            </a:lvl8pPr>
            <a:lvl9pPr marL="3897437" indent="-224236" eaLnBrk="0" fontAlgn="base" hangingPunct="0">
              <a:spcBef>
                <a:spcPct val="30000"/>
              </a:spcBef>
              <a:spcAft>
                <a:spcPct val="0"/>
              </a:spcAft>
              <a:defRPr sz="1200">
                <a:solidFill>
                  <a:schemeClr val="tx1"/>
                </a:solidFill>
                <a:latin typeface="Calibri" pitchFamily="34" charset="0"/>
              </a:defRPr>
            </a:lvl9pPr>
          </a:lstStyle>
          <a:p>
            <a:pPr>
              <a:spcBef>
                <a:spcPct val="0"/>
              </a:spcBef>
            </a:pPr>
            <a:fld id="{7D10A420-7D09-4B7F-901F-76A2D449EBCF}" type="slidenum">
              <a:rPr lang="en-US" altLang="en-US" sz="1100">
                <a:latin typeface="Times New Roman" pitchFamily="18" charset="0"/>
              </a:rPr>
              <a:pPr>
                <a:spcBef>
                  <a:spcPct val="0"/>
                </a:spcBef>
              </a:pPr>
              <a:t>4</a:t>
            </a:fld>
            <a:endParaRPr lang="en-US" altLang="en-US" sz="1100" dirty="0">
              <a:latin typeface="Times New Roman" pitchFamily="18" charset="0"/>
            </a:endParaRPr>
          </a:p>
        </p:txBody>
      </p:sp>
      <p:pic>
        <p:nvPicPr>
          <p:cNvPr id="256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5530" y="5815727"/>
            <a:ext cx="3262667" cy="247538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574571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1412875" y="1162050"/>
            <a:ext cx="4183063"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xfrm>
            <a:off x="373072" y="4271046"/>
            <a:ext cx="5892951" cy="44522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24954" indent="-277873">
              <a:spcBef>
                <a:spcPct val="30000"/>
              </a:spcBef>
              <a:defRPr sz="1200">
                <a:solidFill>
                  <a:schemeClr val="tx1"/>
                </a:solidFill>
                <a:latin typeface="Calibri" pitchFamily="34" charset="0"/>
              </a:defRPr>
            </a:lvl2pPr>
            <a:lvl3pPr marL="1116148" indent="-221990">
              <a:spcBef>
                <a:spcPct val="30000"/>
              </a:spcBef>
              <a:defRPr sz="1200">
                <a:solidFill>
                  <a:schemeClr val="tx1"/>
                </a:solidFill>
                <a:latin typeface="Calibri" pitchFamily="34" charset="0"/>
              </a:defRPr>
            </a:lvl3pPr>
            <a:lvl4pPr marL="1563232" indent="-221990">
              <a:spcBef>
                <a:spcPct val="30000"/>
              </a:spcBef>
              <a:defRPr sz="1200">
                <a:solidFill>
                  <a:schemeClr val="tx1"/>
                </a:solidFill>
                <a:latin typeface="Calibri" pitchFamily="34" charset="0"/>
              </a:defRPr>
            </a:lvl4pPr>
            <a:lvl5pPr marL="2010305" indent="-221990">
              <a:spcBef>
                <a:spcPct val="30000"/>
              </a:spcBef>
              <a:defRPr sz="1200">
                <a:solidFill>
                  <a:schemeClr val="tx1"/>
                </a:solidFill>
                <a:latin typeface="Calibri" pitchFamily="34" charset="0"/>
              </a:defRPr>
            </a:lvl5pPr>
            <a:lvl6pPr marL="2457395" indent="-221990" eaLnBrk="0" fontAlgn="base" hangingPunct="0">
              <a:spcBef>
                <a:spcPct val="30000"/>
              </a:spcBef>
              <a:spcAft>
                <a:spcPct val="0"/>
              </a:spcAft>
              <a:defRPr sz="1200">
                <a:solidFill>
                  <a:schemeClr val="tx1"/>
                </a:solidFill>
                <a:latin typeface="Calibri" pitchFamily="34" charset="0"/>
              </a:defRPr>
            </a:lvl6pPr>
            <a:lvl7pPr marL="2904471" indent="-221990" eaLnBrk="0" fontAlgn="base" hangingPunct="0">
              <a:spcBef>
                <a:spcPct val="30000"/>
              </a:spcBef>
              <a:spcAft>
                <a:spcPct val="0"/>
              </a:spcAft>
              <a:defRPr sz="1200">
                <a:solidFill>
                  <a:schemeClr val="tx1"/>
                </a:solidFill>
                <a:latin typeface="Calibri" pitchFamily="34" charset="0"/>
              </a:defRPr>
            </a:lvl7pPr>
            <a:lvl8pPr marL="3351555" indent="-221990" eaLnBrk="0" fontAlgn="base" hangingPunct="0">
              <a:spcBef>
                <a:spcPct val="30000"/>
              </a:spcBef>
              <a:spcAft>
                <a:spcPct val="0"/>
              </a:spcAft>
              <a:defRPr sz="1200">
                <a:solidFill>
                  <a:schemeClr val="tx1"/>
                </a:solidFill>
                <a:latin typeface="Calibri" pitchFamily="34" charset="0"/>
              </a:defRPr>
            </a:lvl8pPr>
            <a:lvl9pPr marL="3798639" indent="-221990" eaLnBrk="0" fontAlgn="base" hangingPunct="0">
              <a:spcBef>
                <a:spcPct val="30000"/>
              </a:spcBef>
              <a:spcAft>
                <a:spcPct val="0"/>
              </a:spcAft>
              <a:defRPr sz="1200">
                <a:solidFill>
                  <a:schemeClr val="tx1"/>
                </a:solidFill>
                <a:latin typeface="Calibri" pitchFamily="34" charset="0"/>
              </a:defRPr>
            </a:lvl9pPr>
          </a:lstStyle>
          <a:p>
            <a:pPr>
              <a:spcBef>
                <a:spcPct val="0"/>
              </a:spcBef>
            </a:pPr>
            <a:fld id="{921D95C7-DD82-4181-BF55-DF1598916D0C}" type="slidenum">
              <a:rPr lang="en-US" altLang="en-US" sz="1300"/>
              <a:pPr>
                <a:spcBef>
                  <a:spcPct val="0"/>
                </a:spcBef>
              </a:pPr>
              <a:t>5</a:t>
            </a:fld>
            <a:endParaRPr lang="en-US" altLang="en-US" sz="1300" dirty="0"/>
          </a:p>
        </p:txBody>
      </p:sp>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218246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412875" y="1162050"/>
            <a:ext cx="4183063"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7571" indent="-167571" eaLnBrk="1" hangingPunct="1">
              <a:spcBef>
                <a:spcPct val="0"/>
              </a:spcBef>
              <a:buFont typeface="Arial" panose="020B0604020202020204" pitchFamily="34" charset="0"/>
              <a:buChar char="•"/>
              <a:defRPr/>
            </a:pPr>
            <a:endParaRPr lang="en-US" altLang="en-US" dirty="0"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24719" indent="-277785">
              <a:spcBef>
                <a:spcPct val="30000"/>
              </a:spcBef>
              <a:defRPr sz="1200">
                <a:solidFill>
                  <a:schemeClr val="tx1"/>
                </a:solidFill>
                <a:latin typeface="Calibri" pitchFamily="34" charset="0"/>
              </a:defRPr>
            </a:lvl2pPr>
            <a:lvl3pPr marL="1115789" indent="-221919">
              <a:spcBef>
                <a:spcPct val="30000"/>
              </a:spcBef>
              <a:defRPr sz="1200">
                <a:solidFill>
                  <a:schemeClr val="tx1"/>
                </a:solidFill>
                <a:latin typeface="Calibri" pitchFamily="34" charset="0"/>
              </a:defRPr>
            </a:lvl3pPr>
            <a:lvl4pPr marL="1562727" indent="-221919">
              <a:spcBef>
                <a:spcPct val="30000"/>
              </a:spcBef>
              <a:defRPr sz="1200">
                <a:solidFill>
                  <a:schemeClr val="tx1"/>
                </a:solidFill>
                <a:latin typeface="Calibri" pitchFamily="34" charset="0"/>
              </a:defRPr>
            </a:lvl4pPr>
            <a:lvl5pPr marL="2009656" indent="-221919">
              <a:spcBef>
                <a:spcPct val="30000"/>
              </a:spcBef>
              <a:defRPr sz="1200">
                <a:solidFill>
                  <a:schemeClr val="tx1"/>
                </a:solidFill>
                <a:latin typeface="Calibri" pitchFamily="34" charset="0"/>
              </a:defRPr>
            </a:lvl5pPr>
            <a:lvl6pPr marL="2456602" indent="-221919" eaLnBrk="0" fontAlgn="base" hangingPunct="0">
              <a:spcBef>
                <a:spcPct val="30000"/>
              </a:spcBef>
              <a:spcAft>
                <a:spcPct val="0"/>
              </a:spcAft>
              <a:defRPr sz="1200">
                <a:solidFill>
                  <a:schemeClr val="tx1"/>
                </a:solidFill>
                <a:latin typeface="Calibri" pitchFamily="34" charset="0"/>
              </a:defRPr>
            </a:lvl6pPr>
            <a:lvl7pPr marL="2903535" indent="-221919" eaLnBrk="0" fontAlgn="base" hangingPunct="0">
              <a:spcBef>
                <a:spcPct val="30000"/>
              </a:spcBef>
              <a:spcAft>
                <a:spcPct val="0"/>
              </a:spcAft>
              <a:defRPr sz="1200">
                <a:solidFill>
                  <a:schemeClr val="tx1"/>
                </a:solidFill>
                <a:latin typeface="Calibri" pitchFamily="34" charset="0"/>
              </a:defRPr>
            </a:lvl7pPr>
            <a:lvl8pPr marL="3350473" indent="-221919" eaLnBrk="0" fontAlgn="base" hangingPunct="0">
              <a:spcBef>
                <a:spcPct val="30000"/>
              </a:spcBef>
              <a:spcAft>
                <a:spcPct val="0"/>
              </a:spcAft>
              <a:defRPr sz="1200">
                <a:solidFill>
                  <a:schemeClr val="tx1"/>
                </a:solidFill>
                <a:latin typeface="Calibri" pitchFamily="34" charset="0"/>
              </a:defRPr>
            </a:lvl8pPr>
            <a:lvl9pPr marL="3797413" indent="-221919" eaLnBrk="0" fontAlgn="base" hangingPunct="0">
              <a:spcBef>
                <a:spcPct val="30000"/>
              </a:spcBef>
              <a:spcAft>
                <a:spcPct val="0"/>
              </a:spcAft>
              <a:defRPr sz="1200">
                <a:solidFill>
                  <a:schemeClr val="tx1"/>
                </a:solidFill>
                <a:latin typeface="Calibri" pitchFamily="34" charset="0"/>
              </a:defRPr>
            </a:lvl9pPr>
          </a:lstStyle>
          <a:p>
            <a:pPr>
              <a:spcBef>
                <a:spcPct val="0"/>
              </a:spcBef>
            </a:pPr>
            <a:fld id="{9E8D6F92-04E6-4025-B763-79D8E4D4470D}" type="slidenum">
              <a:rPr lang="en-US" altLang="en-US" sz="1300"/>
              <a:pPr>
                <a:spcBef>
                  <a:spcPct val="0"/>
                </a:spcBef>
              </a:pPr>
              <a:t>6</a:t>
            </a:fld>
            <a:endParaRPr lang="en-US" altLang="en-US" sz="1300" dirty="0"/>
          </a:p>
        </p:txBody>
      </p:sp>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338372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412875" y="1162050"/>
            <a:ext cx="4183063"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80635" indent="-180635" eaLnBrk="1" hangingPunct="1">
              <a:spcBef>
                <a:spcPct val="0"/>
              </a:spcBef>
              <a:buFont typeface="Arial" panose="020B0604020202020204" pitchFamily="34" charset="0"/>
              <a:buChar char="•"/>
              <a:defRPr/>
            </a:pPr>
            <a:endParaRPr lang="en-US" altLang="en-US" dirty="0"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81227" indent="-299442">
              <a:spcBef>
                <a:spcPct val="30000"/>
              </a:spcBef>
              <a:defRPr sz="1200">
                <a:solidFill>
                  <a:schemeClr val="tx1"/>
                </a:solidFill>
                <a:latin typeface="Calibri" pitchFamily="34" charset="0"/>
              </a:defRPr>
            </a:lvl2pPr>
            <a:lvl3pPr marL="1202786" indent="-239220">
              <a:spcBef>
                <a:spcPct val="30000"/>
              </a:spcBef>
              <a:defRPr sz="1200">
                <a:solidFill>
                  <a:schemeClr val="tx1"/>
                </a:solidFill>
                <a:latin typeface="Calibri" pitchFamily="34" charset="0"/>
              </a:defRPr>
            </a:lvl3pPr>
            <a:lvl4pPr marL="1684574" indent="-239220">
              <a:spcBef>
                <a:spcPct val="30000"/>
              </a:spcBef>
              <a:defRPr sz="1200">
                <a:solidFill>
                  <a:schemeClr val="tx1"/>
                </a:solidFill>
                <a:latin typeface="Calibri" pitchFamily="34" charset="0"/>
              </a:defRPr>
            </a:lvl4pPr>
            <a:lvl5pPr marL="2166355" indent="-239220">
              <a:spcBef>
                <a:spcPct val="30000"/>
              </a:spcBef>
              <a:defRPr sz="1200">
                <a:solidFill>
                  <a:schemeClr val="tx1"/>
                </a:solidFill>
                <a:latin typeface="Calibri" pitchFamily="34" charset="0"/>
              </a:defRPr>
            </a:lvl5pPr>
            <a:lvl6pPr marL="2648142" indent="-239220" eaLnBrk="0" fontAlgn="base" hangingPunct="0">
              <a:spcBef>
                <a:spcPct val="30000"/>
              </a:spcBef>
              <a:spcAft>
                <a:spcPct val="0"/>
              </a:spcAft>
              <a:defRPr sz="1200">
                <a:solidFill>
                  <a:schemeClr val="tx1"/>
                </a:solidFill>
                <a:latin typeface="Calibri" pitchFamily="34" charset="0"/>
              </a:defRPr>
            </a:lvl6pPr>
            <a:lvl7pPr marL="3129920" indent="-239220" eaLnBrk="0" fontAlgn="base" hangingPunct="0">
              <a:spcBef>
                <a:spcPct val="30000"/>
              </a:spcBef>
              <a:spcAft>
                <a:spcPct val="0"/>
              </a:spcAft>
              <a:defRPr sz="1200">
                <a:solidFill>
                  <a:schemeClr val="tx1"/>
                </a:solidFill>
                <a:latin typeface="Calibri" pitchFamily="34" charset="0"/>
              </a:defRPr>
            </a:lvl7pPr>
            <a:lvl8pPr marL="3611708" indent="-239220" eaLnBrk="0" fontAlgn="base" hangingPunct="0">
              <a:spcBef>
                <a:spcPct val="30000"/>
              </a:spcBef>
              <a:spcAft>
                <a:spcPct val="0"/>
              </a:spcAft>
              <a:defRPr sz="1200">
                <a:solidFill>
                  <a:schemeClr val="tx1"/>
                </a:solidFill>
                <a:latin typeface="Calibri" pitchFamily="34" charset="0"/>
              </a:defRPr>
            </a:lvl8pPr>
            <a:lvl9pPr marL="4093495" indent="-239220" eaLnBrk="0" fontAlgn="base" hangingPunct="0">
              <a:spcBef>
                <a:spcPct val="30000"/>
              </a:spcBef>
              <a:spcAft>
                <a:spcPct val="0"/>
              </a:spcAft>
              <a:defRPr sz="1200">
                <a:solidFill>
                  <a:schemeClr val="tx1"/>
                </a:solidFill>
                <a:latin typeface="Calibri" pitchFamily="34" charset="0"/>
              </a:defRPr>
            </a:lvl9pPr>
          </a:lstStyle>
          <a:p>
            <a:pPr>
              <a:spcBef>
                <a:spcPct val="0"/>
              </a:spcBef>
            </a:pPr>
            <a:fld id="{ED1CB708-6A7D-4EB8-BC7D-8386B9E9AAD5}" type="slidenum">
              <a:rPr lang="en-US" altLang="en-US" sz="1500"/>
              <a:pPr>
                <a:spcBef>
                  <a:spcPct val="0"/>
                </a:spcBef>
              </a:pPr>
              <a:t>7</a:t>
            </a:fld>
            <a:endParaRPr lang="en-US" altLang="en-US" sz="1500" dirty="0"/>
          </a:p>
        </p:txBody>
      </p:sp>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3744110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412875" y="1162050"/>
            <a:ext cx="4183063"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373081" y="4296047"/>
            <a:ext cx="6116793" cy="44272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24719" indent="-277785">
              <a:spcBef>
                <a:spcPct val="30000"/>
              </a:spcBef>
              <a:defRPr sz="1200">
                <a:solidFill>
                  <a:schemeClr val="tx1"/>
                </a:solidFill>
                <a:latin typeface="Calibri" pitchFamily="34" charset="0"/>
              </a:defRPr>
            </a:lvl2pPr>
            <a:lvl3pPr marL="1115789" indent="-221919">
              <a:spcBef>
                <a:spcPct val="30000"/>
              </a:spcBef>
              <a:defRPr sz="1200">
                <a:solidFill>
                  <a:schemeClr val="tx1"/>
                </a:solidFill>
                <a:latin typeface="Calibri" pitchFamily="34" charset="0"/>
              </a:defRPr>
            </a:lvl3pPr>
            <a:lvl4pPr marL="1562727" indent="-221919">
              <a:spcBef>
                <a:spcPct val="30000"/>
              </a:spcBef>
              <a:defRPr sz="1200">
                <a:solidFill>
                  <a:schemeClr val="tx1"/>
                </a:solidFill>
                <a:latin typeface="Calibri" pitchFamily="34" charset="0"/>
              </a:defRPr>
            </a:lvl4pPr>
            <a:lvl5pPr marL="2009656" indent="-221919">
              <a:spcBef>
                <a:spcPct val="30000"/>
              </a:spcBef>
              <a:defRPr sz="1200">
                <a:solidFill>
                  <a:schemeClr val="tx1"/>
                </a:solidFill>
                <a:latin typeface="Calibri" pitchFamily="34" charset="0"/>
              </a:defRPr>
            </a:lvl5pPr>
            <a:lvl6pPr marL="2456602" indent="-221919" eaLnBrk="0" fontAlgn="base" hangingPunct="0">
              <a:spcBef>
                <a:spcPct val="30000"/>
              </a:spcBef>
              <a:spcAft>
                <a:spcPct val="0"/>
              </a:spcAft>
              <a:defRPr sz="1200">
                <a:solidFill>
                  <a:schemeClr val="tx1"/>
                </a:solidFill>
                <a:latin typeface="Calibri" pitchFamily="34" charset="0"/>
              </a:defRPr>
            </a:lvl6pPr>
            <a:lvl7pPr marL="2903535" indent="-221919" eaLnBrk="0" fontAlgn="base" hangingPunct="0">
              <a:spcBef>
                <a:spcPct val="30000"/>
              </a:spcBef>
              <a:spcAft>
                <a:spcPct val="0"/>
              </a:spcAft>
              <a:defRPr sz="1200">
                <a:solidFill>
                  <a:schemeClr val="tx1"/>
                </a:solidFill>
                <a:latin typeface="Calibri" pitchFamily="34" charset="0"/>
              </a:defRPr>
            </a:lvl7pPr>
            <a:lvl8pPr marL="3350473" indent="-221919" eaLnBrk="0" fontAlgn="base" hangingPunct="0">
              <a:spcBef>
                <a:spcPct val="30000"/>
              </a:spcBef>
              <a:spcAft>
                <a:spcPct val="0"/>
              </a:spcAft>
              <a:defRPr sz="1200">
                <a:solidFill>
                  <a:schemeClr val="tx1"/>
                </a:solidFill>
                <a:latin typeface="Calibri" pitchFamily="34" charset="0"/>
              </a:defRPr>
            </a:lvl8pPr>
            <a:lvl9pPr marL="3797413" indent="-221919" eaLnBrk="0" fontAlgn="base" hangingPunct="0">
              <a:spcBef>
                <a:spcPct val="30000"/>
              </a:spcBef>
              <a:spcAft>
                <a:spcPct val="0"/>
              </a:spcAft>
              <a:defRPr sz="1200">
                <a:solidFill>
                  <a:schemeClr val="tx1"/>
                </a:solidFill>
                <a:latin typeface="Calibri" pitchFamily="34" charset="0"/>
              </a:defRPr>
            </a:lvl9pPr>
          </a:lstStyle>
          <a:p>
            <a:pPr>
              <a:spcBef>
                <a:spcPct val="0"/>
              </a:spcBef>
            </a:pPr>
            <a:fld id="{F21B7EE3-A7CD-4DD6-A11C-28BCBB9E3B0D}" type="slidenum">
              <a:rPr lang="en-US" altLang="en-US" sz="1300"/>
              <a:pPr>
                <a:spcBef>
                  <a:spcPct val="0"/>
                </a:spcBef>
              </a:pPr>
              <a:t>8</a:t>
            </a:fld>
            <a:endParaRPr lang="en-US" altLang="en-US" sz="1300" dirty="0"/>
          </a:p>
        </p:txBody>
      </p:sp>
      <p:pic>
        <p:nvPicPr>
          <p:cNvPr id="307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372" y="4859969"/>
            <a:ext cx="4943176" cy="2415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1532980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1412875" y="1162050"/>
            <a:ext cx="4183063"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24601" indent="-277740">
              <a:spcBef>
                <a:spcPct val="30000"/>
              </a:spcBef>
              <a:defRPr sz="1200">
                <a:solidFill>
                  <a:schemeClr val="tx1"/>
                </a:solidFill>
                <a:latin typeface="Calibri" pitchFamily="34" charset="0"/>
              </a:defRPr>
            </a:lvl2pPr>
            <a:lvl3pPr marL="1115610" indent="-221882">
              <a:spcBef>
                <a:spcPct val="30000"/>
              </a:spcBef>
              <a:defRPr sz="1200">
                <a:solidFill>
                  <a:schemeClr val="tx1"/>
                </a:solidFill>
                <a:latin typeface="Calibri" pitchFamily="34" charset="0"/>
              </a:defRPr>
            </a:lvl3pPr>
            <a:lvl4pPr marL="1562474" indent="-221882">
              <a:spcBef>
                <a:spcPct val="30000"/>
              </a:spcBef>
              <a:defRPr sz="1200">
                <a:solidFill>
                  <a:schemeClr val="tx1"/>
                </a:solidFill>
                <a:latin typeface="Calibri" pitchFamily="34" charset="0"/>
              </a:defRPr>
            </a:lvl4pPr>
            <a:lvl5pPr marL="2009336" indent="-221882">
              <a:spcBef>
                <a:spcPct val="30000"/>
              </a:spcBef>
              <a:defRPr sz="1200">
                <a:solidFill>
                  <a:schemeClr val="tx1"/>
                </a:solidFill>
                <a:latin typeface="Calibri" pitchFamily="34" charset="0"/>
              </a:defRPr>
            </a:lvl5pPr>
            <a:lvl6pPr marL="2456207" indent="-221882" eaLnBrk="0" fontAlgn="base" hangingPunct="0">
              <a:spcBef>
                <a:spcPct val="30000"/>
              </a:spcBef>
              <a:spcAft>
                <a:spcPct val="0"/>
              </a:spcAft>
              <a:defRPr sz="1200">
                <a:solidFill>
                  <a:schemeClr val="tx1"/>
                </a:solidFill>
                <a:latin typeface="Calibri" pitchFamily="34" charset="0"/>
              </a:defRPr>
            </a:lvl6pPr>
            <a:lvl7pPr marL="2903062" indent="-221882" eaLnBrk="0" fontAlgn="base" hangingPunct="0">
              <a:spcBef>
                <a:spcPct val="30000"/>
              </a:spcBef>
              <a:spcAft>
                <a:spcPct val="0"/>
              </a:spcAft>
              <a:defRPr sz="1200">
                <a:solidFill>
                  <a:schemeClr val="tx1"/>
                </a:solidFill>
                <a:latin typeface="Calibri" pitchFamily="34" charset="0"/>
              </a:defRPr>
            </a:lvl7pPr>
            <a:lvl8pPr marL="3349932" indent="-221882" eaLnBrk="0" fontAlgn="base" hangingPunct="0">
              <a:spcBef>
                <a:spcPct val="30000"/>
              </a:spcBef>
              <a:spcAft>
                <a:spcPct val="0"/>
              </a:spcAft>
              <a:defRPr sz="1200">
                <a:solidFill>
                  <a:schemeClr val="tx1"/>
                </a:solidFill>
                <a:latin typeface="Calibri" pitchFamily="34" charset="0"/>
              </a:defRPr>
            </a:lvl8pPr>
            <a:lvl9pPr marL="3796800" indent="-221882" eaLnBrk="0" fontAlgn="base" hangingPunct="0">
              <a:spcBef>
                <a:spcPct val="30000"/>
              </a:spcBef>
              <a:spcAft>
                <a:spcPct val="0"/>
              </a:spcAft>
              <a:defRPr sz="1200">
                <a:solidFill>
                  <a:schemeClr val="tx1"/>
                </a:solidFill>
                <a:latin typeface="Calibri" pitchFamily="34" charset="0"/>
              </a:defRPr>
            </a:lvl9pPr>
          </a:lstStyle>
          <a:p>
            <a:pPr>
              <a:spcBef>
                <a:spcPct val="0"/>
              </a:spcBef>
            </a:pPr>
            <a:fld id="{22728AD3-07B7-4A69-A18C-D478C25DA3A1}" type="slidenum">
              <a:rPr lang="en-US" altLang="en-US" sz="1300"/>
              <a:pPr>
                <a:spcBef>
                  <a:spcPct val="0"/>
                </a:spcBef>
              </a:pPr>
              <a:t>9</a:t>
            </a:fld>
            <a:endParaRPr lang="en-US" altLang="en-US" sz="1300" dirty="0"/>
          </a:p>
        </p:txBody>
      </p:sp>
      <p:pic>
        <p:nvPicPr>
          <p:cNvPr id="317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475" y="4649072"/>
            <a:ext cx="5302257" cy="422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3491030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1412875" y="1162050"/>
            <a:ext cx="4183063"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2869" indent="-288574">
              <a:spcBef>
                <a:spcPct val="30000"/>
              </a:spcBef>
              <a:defRPr sz="1200">
                <a:solidFill>
                  <a:schemeClr val="tx1"/>
                </a:solidFill>
                <a:latin typeface="Calibri" pitchFamily="34" charset="0"/>
              </a:defRPr>
            </a:lvl2pPr>
            <a:lvl3pPr marL="1159127" indent="-230536">
              <a:spcBef>
                <a:spcPct val="30000"/>
              </a:spcBef>
              <a:defRPr sz="1200">
                <a:solidFill>
                  <a:schemeClr val="tx1"/>
                </a:solidFill>
                <a:latin typeface="Calibri" pitchFamily="34" charset="0"/>
              </a:defRPr>
            </a:lvl3pPr>
            <a:lvl4pPr marL="1623421" indent="-230536">
              <a:spcBef>
                <a:spcPct val="30000"/>
              </a:spcBef>
              <a:defRPr sz="1200">
                <a:solidFill>
                  <a:schemeClr val="tx1"/>
                </a:solidFill>
                <a:latin typeface="Calibri" pitchFamily="34" charset="0"/>
              </a:defRPr>
            </a:lvl4pPr>
            <a:lvl5pPr marL="2087715" indent="-230536">
              <a:spcBef>
                <a:spcPct val="30000"/>
              </a:spcBef>
              <a:defRPr sz="1200">
                <a:solidFill>
                  <a:schemeClr val="tx1"/>
                </a:solidFill>
                <a:latin typeface="Calibri" pitchFamily="34" charset="0"/>
              </a:defRPr>
            </a:lvl5pPr>
            <a:lvl6pPr marL="2552015" indent="-230536" eaLnBrk="0" fontAlgn="base" hangingPunct="0">
              <a:spcBef>
                <a:spcPct val="30000"/>
              </a:spcBef>
              <a:spcAft>
                <a:spcPct val="0"/>
              </a:spcAft>
              <a:defRPr sz="1200">
                <a:solidFill>
                  <a:schemeClr val="tx1"/>
                </a:solidFill>
                <a:latin typeface="Calibri" pitchFamily="34" charset="0"/>
              </a:defRPr>
            </a:lvl6pPr>
            <a:lvl7pPr marL="3016303" indent="-230536" eaLnBrk="0" fontAlgn="base" hangingPunct="0">
              <a:spcBef>
                <a:spcPct val="30000"/>
              </a:spcBef>
              <a:spcAft>
                <a:spcPct val="0"/>
              </a:spcAft>
              <a:defRPr sz="1200">
                <a:solidFill>
                  <a:schemeClr val="tx1"/>
                </a:solidFill>
                <a:latin typeface="Calibri" pitchFamily="34" charset="0"/>
              </a:defRPr>
            </a:lvl7pPr>
            <a:lvl8pPr marL="3480604" indent="-230536" eaLnBrk="0" fontAlgn="base" hangingPunct="0">
              <a:spcBef>
                <a:spcPct val="30000"/>
              </a:spcBef>
              <a:spcAft>
                <a:spcPct val="0"/>
              </a:spcAft>
              <a:defRPr sz="1200">
                <a:solidFill>
                  <a:schemeClr val="tx1"/>
                </a:solidFill>
                <a:latin typeface="Calibri" pitchFamily="34" charset="0"/>
              </a:defRPr>
            </a:lvl8pPr>
            <a:lvl9pPr marL="3944902" indent="-230536" eaLnBrk="0" fontAlgn="base" hangingPunct="0">
              <a:spcBef>
                <a:spcPct val="30000"/>
              </a:spcBef>
              <a:spcAft>
                <a:spcPct val="0"/>
              </a:spcAft>
              <a:defRPr sz="1200">
                <a:solidFill>
                  <a:schemeClr val="tx1"/>
                </a:solidFill>
                <a:latin typeface="Calibri" pitchFamily="34" charset="0"/>
              </a:defRPr>
            </a:lvl9pPr>
          </a:lstStyle>
          <a:p>
            <a:pPr>
              <a:spcBef>
                <a:spcPct val="0"/>
              </a:spcBef>
            </a:pPr>
            <a:fld id="{29492ADB-7677-4546-AD93-57E7AFA3DA2C}" type="slidenum">
              <a:rPr lang="en-US" altLang="en-US" sz="1400"/>
              <a:pPr>
                <a:spcBef>
                  <a:spcPct val="0"/>
                </a:spcBef>
              </a:pPr>
              <a:t>10</a:t>
            </a:fld>
            <a:endParaRPr lang="en-US" altLang="en-US" sz="1400" dirty="0"/>
          </a:p>
        </p:txBody>
      </p:sp>
      <p:sp>
        <p:nvSpPr>
          <p:cNvPr id="2" name="Header Placeholder 1"/>
          <p:cNvSpPr>
            <a:spLocks noGrp="1"/>
          </p:cNvSpPr>
          <p:nvPr>
            <p:ph type="hdr" sz="quarter" idx="10"/>
          </p:nvPr>
        </p:nvSpPr>
        <p:spPr/>
        <p:txBody>
          <a:bodyPr/>
          <a:lstStyle/>
          <a:p>
            <a:pPr>
              <a:defRPr/>
            </a:pPr>
            <a:r>
              <a:rPr lang="en-US" dirty="0" smtClean="0"/>
              <a:t>DRAFT 10.12.2016</a:t>
            </a:r>
            <a:endParaRPr lang="en-US" dirty="0"/>
          </a:p>
        </p:txBody>
      </p:sp>
    </p:spTree>
    <p:extLst>
      <p:ext uri="{BB962C8B-B14F-4D97-AF65-F5344CB8AC3E}">
        <p14:creationId xmlns:p14="http://schemas.microsoft.com/office/powerpoint/2010/main" val="2854102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3063" cy="31369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DRAFT 10.12.2016</a:t>
            </a:r>
            <a:endParaRPr lang="en-US" dirty="0"/>
          </a:p>
        </p:txBody>
      </p:sp>
      <p:sp>
        <p:nvSpPr>
          <p:cNvPr id="5" name="Slide Number Placeholder 4"/>
          <p:cNvSpPr>
            <a:spLocks noGrp="1"/>
          </p:cNvSpPr>
          <p:nvPr>
            <p:ph type="sldNum" sz="quarter" idx="11"/>
          </p:nvPr>
        </p:nvSpPr>
        <p:spPr/>
        <p:txBody>
          <a:bodyPr/>
          <a:lstStyle/>
          <a:p>
            <a:pPr>
              <a:defRPr/>
            </a:pPr>
            <a:fld id="{7FCAD930-7963-480D-A34A-C78A485EC9DB}" type="slidenum">
              <a:rPr lang="en-US" altLang="en-US" smtClean="0"/>
              <a:pPr>
                <a:defRPr/>
              </a:pPr>
              <a:t>11</a:t>
            </a:fld>
            <a:endParaRPr lang="en-US" altLang="en-US" dirty="0"/>
          </a:p>
        </p:txBody>
      </p:sp>
    </p:spTree>
    <p:extLst>
      <p:ext uri="{BB962C8B-B14F-4D97-AF65-F5344CB8AC3E}">
        <p14:creationId xmlns:p14="http://schemas.microsoft.com/office/powerpoint/2010/main" val="20312527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ernal Title Slide">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1191"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userDrawn="1"/>
        </p:nvSpPr>
        <p:spPr>
          <a:xfrm>
            <a:off x="0" y="5584830"/>
            <a:ext cx="9144000" cy="1273175"/>
          </a:xfrm>
          <a:prstGeom prst="rect">
            <a:avLst/>
          </a:prstGeom>
          <a:solidFill>
            <a:srgbClr val="00468B">
              <a:alpha val="52000"/>
            </a:srgb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6" name="Picture 6"/>
          <p:cNvPicPr>
            <a:picLocks noChangeAspect="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3759996" y="5643563"/>
            <a:ext cx="1621631"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0" y="6334130"/>
            <a:ext cx="9144000" cy="523875"/>
          </a:xfrm>
          <a:prstGeom prst="rect">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2" name="Title 1">
            <a:extLst/>
          </p:cNvPr>
          <p:cNvSpPr>
            <a:spLocks noGrp="1"/>
          </p:cNvSpPr>
          <p:nvPr>
            <p:ph type="ctrTitle"/>
          </p:nvPr>
        </p:nvSpPr>
        <p:spPr>
          <a:xfrm>
            <a:off x="0" y="2343573"/>
            <a:ext cx="9144000" cy="1054630"/>
          </a:xfrm>
          <a:prstGeom prst="rect">
            <a:avLst/>
          </a:prstGeom>
        </p:spPr>
        <p:txBody>
          <a:bodyPr anchor="b"/>
          <a:lstStyle>
            <a:lvl1pPr algn="ctr">
              <a:defRPr sz="6000" b="1" i="0" spc="-151">
                <a:solidFill>
                  <a:schemeClr val="bg1"/>
                </a:solidFill>
                <a:latin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3" name="Subtitle 2">
            <a:extLst/>
          </p:cNvPr>
          <p:cNvSpPr>
            <a:spLocks noGrp="1"/>
          </p:cNvSpPr>
          <p:nvPr>
            <p:ph type="subTitle" idx="1"/>
          </p:nvPr>
        </p:nvSpPr>
        <p:spPr>
          <a:xfrm>
            <a:off x="1" y="3490278"/>
            <a:ext cx="9145232" cy="899406"/>
          </a:xfrm>
          <a:prstGeom prst="rect">
            <a:avLst/>
          </a:prstGeom>
        </p:spPr>
        <p:txBody>
          <a:bodyPr/>
          <a:lstStyle>
            <a:lvl1pPr marL="0" indent="0" algn="ctr">
              <a:buNone/>
              <a:defRPr sz="2400">
                <a:solidFill>
                  <a:schemeClr val="bg1"/>
                </a:solidFill>
                <a:latin typeface="Segoe UI" panose="020B0502040204020203" pitchFamily="34" charset="0"/>
                <a:cs typeface="Segoe UI" panose="020B0502040204020203"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sp>
        <p:nvSpPr>
          <p:cNvPr id="10" name="Text Placeholder 2"/>
          <p:cNvSpPr>
            <a:spLocks noGrp="1"/>
          </p:cNvSpPr>
          <p:nvPr>
            <p:ph type="body" sz="quarter" idx="10" hasCustomPrompt="1"/>
          </p:nvPr>
        </p:nvSpPr>
        <p:spPr>
          <a:xfrm>
            <a:off x="-636" y="6445410"/>
            <a:ext cx="9144636" cy="412595"/>
          </a:xfrm>
          <a:prstGeom prst="rect">
            <a:avLst/>
          </a:prstGeom>
        </p:spPr>
        <p:txBody>
          <a:bodyPr/>
          <a:lstStyle>
            <a:lvl1pPr marL="0" indent="0" algn="ctr">
              <a:buNone/>
              <a:defRPr sz="1600" baseline="0">
                <a:solidFill>
                  <a:schemeClr val="bg1"/>
                </a:solidFill>
                <a:latin typeface="Segoe UI" panose="020B0502040204020203" pitchFamily="34" charset="0"/>
                <a:cs typeface="Segoe UI" panose="020B0502040204020203" pitchFamily="34" charset="0"/>
              </a:defRPr>
            </a:lvl1pPr>
          </a:lstStyle>
          <a:p>
            <a:pPr lvl="0"/>
            <a:r>
              <a:rPr lang="en-US" dirty="0" smtClean="0"/>
              <a:t>[Enter Date]</a:t>
            </a:r>
          </a:p>
        </p:txBody>
      </p:sp>
    </p:spTree>
    <p:extLst>
      <p:ext uri="{BB962C8B-B14F-4D97-AF65-F5344CB8AC3E}">
        <p14:creationId xmlns:p14="http://schemas.microsoft.com/office/powerpoint/2010/main" val="2286394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0"/>
            <a:ext cx="9144000" cy="6851650"/>
          </a:xfrm>
          <a:prstGeom prst="rect">
            <a:avLst/>
          </a:prstGeom>
          <a:solidFill>
            <a:srgbClr val="D9D9D6"/>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7" name="Rectangle 6"/>
          <p:cNvSpPr/>
          <p:nvPr userDrawn="1"/>
        </p:nvSpPr>
        <p:spPr>
          <a:xfrm>
            <a:off x="0" y="6334130"/>
            <a:ext cx="9144000" cy="523875"/>
          </a:xfrm>
          <a:prstGeom prst="rect">
            <a:avLst/>
          </a:prstGeom>
          <a:solidFill>
            <a:srgbClr val="89AB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8" name="Oval 7"/>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9" name="Picture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80975" y="6372230"/>
            <a:ext cx="11620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a:spLocks noGrp="1"/>
          </p:cNvSpPr>
          <p:nvPr>
            <p:ph type="title"/>
          </p:nvPr>
        </p:nvSpPr>
        <p:spPr>
          <a:xfrm>
            <a:off x="628650" y="738130"/>
            <a:ext cx="7886700" cy="952558"/>
          </a:xfrm>
          <a:prstGeom prst="rect">
            <a:avLst/>
          </a:prstGeom>
        </p:spPr>
        <p:txBody>
          <a:bodyPr/>
          <a:lstStyle>
            <a:lvl1pPr>
              <a:defRPr sz="48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smtClean="0"/>
              <a:t>Click to edit Master title style</a:t>
            </a:r>
            <a:endParaRPr lang="en-US" dirty="0"/>
          </a:p>
        </p:txBody>
      </p:sp>
      <p:sp>
        <p:nvSpPr>
          <p:cNvPr id="4" name="Content Placeholder 2"/>
          <p:cNvSpPr>
            <a:spLocks noGrp="1"/>
          </p:cNvSpPr>
          <p:nvPr>
            <p:ph sz="half" idx="1"/>
          </p:nvPr>
        </p:nvSpPr>
        <p:spPr>
          <a:xfrm>
            <a:off x="628650" y="1825625"/>
            <a:ext cx="38862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3"/>
          <p:cNvSpPr>
            <a:spLocks noGrp="1"/>
          </p:cNvSpPr>
          <p:nvPr>
            <p:ph sz="half" idx="2"/>
          </p:nvPr>
        </p:nvSpPr>
        <p:spPr>
          <a:xfrm>
            <a:off x="4629150" y="1825625"/>
            <a:ext cx="3886200" cy="4351338"/>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5">
            <a:extLst/>
          </p:cNvPr>
          <p:cNvSpPr>
            <a:spLocks noGrp="1"/>
          </p:cNvSpPr>
          <p:nvPr>
            <p:ph type="sldNum" sz="quarter" idx="10"/>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167D8AF4-889E-4980-9AF2-888C9ED1CA38}" type="slidenum">
              <a:rPr lang="en-US" altLang="en-US"/>
              <a:pPr>
                <a:defRPr/>
              </a:pPr>
              <a:t>‹#›</a:t>
            </a:fld>
            <a:endParaRPr lang="en-US" altLang="en-US" dirty="0"/>
          </a:p>
        </p:txBody>
      </p:sp>
    </p:spTree>
    <p:extLst>
      <p:ext uri="{BB962C8B-B14F-4D97-AF65-F5344CB8AC3E}">
        <p14:creationId xmlns:p14="http://schemas.microsoft.com/office/powerpoint/2010/main" val="1020607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Content and Chart">
    <p:spTree>
      <p:nvGrpSpPr>
        <p:cNvPr id="1" name=""/>
        <p:cNvGrpSpPr/>
        <p:nvPr/>
      </p:nvGrpSpPr>
      <p:grpSpPr>
        <a:xfrm>
          <a:off x="0" y="0"/>
          <a:ext cx="0" cy="0"/>
          <a:chOff x="0" y="0"/>
          <a:chExt cx="0" cy="0"/>
        </a:xfrm>
      </p:grpSpPr>
      <p:sp>
        <p:nvSpPr>
          <p:cNvPr id="5" name="Rectangle 4"/>
          <p:cNvSpPr/>
          <p:nvPr userDrawn="1"/>
        </p:nvSpPr>
        <p:spPr>
          <a:xfrm>
            <a:off x="-4763" y="0"/>
            <a:ext cx="9144000" cy="6851650"/>
          </a:xfrm>
          <a:prstGeom prst="rect">
            <a:avLst/>
          </a:prstGeom>
          <a:solidFill>
            <a:srgbClr val="89ABE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 name="Rectangle 5"/>
          <p:cNvSpPr/>
          <p:nvPr userDrawn="1"/>
        </p:nvSpPr>
        <p:spPr>
          <a:xfrm>
            <a:off x="0" y="6334130"/>
            <a:ext cx="9144000" cy="52387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7" name="Oval 6"/>
          <p:cNvSpPr/>
          <p:nvPr userDrawn="1"/>
        </p:nvSpPr>
        <p:spPr>
          <a:xfrm>
            <a:off x="8790387" y="6413505"/>
            <a:ext cx="264319" cy="354013"/>
          </a:xfrm>
          <a:prstGeom prst="ellipse">
            <a:avLst/>
          </a:prstGeom>
          <a:solidFill>
            <a:srgbClr val="004689"/>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8"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p:cNvPr>
          <p:cNvSpPr>
            <a:spLocks noGrp="1"/>
          </p:cNvSpPr>
          <p:nvPr>
            <p:ph type="title"/>
          </p:nvPr>
        </p:nvSpPr>
        <p:spPr>
          <a:xfrm>
            <a:off x="611064" y="642660"/>
            <a:ext cx="6873317" cy="1325563"/>
          </a:xfrm>
          <a:prstGeom prst="rect">
            <a:avLst/>
          </a:prstGeom>
        </p:spPr>
        <p:txBody>
          <a:bodyPr anchor="ctr"/>
          <a:lstStyle>
            <a:lvl1pPr>
              <a:defRPr sz="4800" b="1" i="0">
                <a:solidFill>
                  <a:schemeClr val="bg1"/>
                </a:solidFill>
                <a:latin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13" name="Text Placeholder 12"/>
          <p:cNvSpPr>
            <a:spLocks noGrp="1"/>
          </p:cNvSpPr>
          <p:nvPr>
            <p:ph type="body" sz="quarter" idx="13"/>
          </p:nvPr>
        </p:nvSpPr>
        <p:spPr>
          <a:xfrm>
            <a:off x="611062" y="1969129"/>
            <a:ext cx="2884040" cy="3492500"/>
          </a:xfrm>
          <a:prstGeom prst="rect">
            <a:avLst/>
          </a:prstGeom>
        </p:spPr>
        <p:txBody>
          <a:bodyPr vert="horz"/>
          <a:lstStyle>
            <a:lvl1pPr marL="0" indent="0" algn="l">
              <a:lnSpc>
                <a:spcPct val="150000"/>
              </a:lnSpc>
              <a:buFontTx/>
              <a:buNone/>
              <a:defRPr sz="1800">
                <a:solidFill>
                  <a:srgbClr val="263B80"/>
                </a:solidFill>
                <a:latin typeface="Segoe UI" panose="020B0502040204020203" pitchFamily="34" charset="0"/>
                <a:cs typeface="Segoe UI" panose="020B0502040204020203" pitchFamily="34" charset="0"/>
              </a:defRPr>
            </a:lvl1pPr>
            <a:lvl2pPr marL="457189" indent="0" algn="l">
              <a:lnSpc>
                <a:spcPct val="150000"/>
              </a:lnSpc>
              <a:buFontTx/>
              <a:buNone/>
              <a:defRPr sz="1800">
                <a:solidFill>
                  <a:srgbClr val="263B80"/>
                </a:solidFill>
                <a:latin typeface="Segoe UI" panose="020B0502040204020203" pitchFamily="34" charset="0"/>
                <a:cs typeface="Segoe UI" panose="020B0502040204020203" pitchFamily="34" charset="0"/>
              </a:defRPr>
            </a:lvl2pPr>
            <a:lvl3pPr marL="914377" indent="0" algn="l">
              <a:lnSpc>
                <a:spcPct val="150000"/>
              </a:lnSpc>
              <a:buFontTx/>
              <a:buNone/>
              <a:defRPr sz="1800">
                <a:solidFill>
                  <a:srgbClr val="263B80"/>
                </a:solidFill>
                <a:latin typeface="Segoe UI" panose="020B0502040204020203" pitchFamily="34" charset="0"/>
                <a:cs typeface="Segoe UI" panose="020B0502040204020203" pitchFamily="34" charset="0"/>
              </a:defRPr>
            </a:lvl3pPr>
            <a:lvl4pPr marL="1371566" indent="0" algn="l">
              <a:lnSpc>
                <a:spcPct val="150000"/>
              </a:lnSpc>
              <a:buFontTx/>
              <a:buNone/>
              <a:defRPr sz="1800">
                <a:solidFill>
                  <a:srgbClr val="263B80"/>
                </a:solidFill>
                <a:latin typeface="Segoe UI" panose="020B0502040204020203" pitchFamily="34" charset="0"/>
                <a:cs typeface="Segoe UI" panose="020B0502040204020203" pitchFamily="34" charset="0"/>
              </a:defRPr>
            </a:lvl4pPr>
            <a:lvl5pPr marL="1828754" indent="0" algn="l">
              <a:lnSpc>
                <a:spcPct val="150000"/>
              </a:lnSpc>
              <a:buFontTx/>
              <a:buNone/>
              <a:defRPr sz="1800">
                <a:solidFill>
                  <a:srgbClr val="263B80"/>
                </a:solidFill>
                <a:latin typeface="Segoe UI" panose="020B0502040204020203" pitchFamily="34" charset="0"/>
                <a:cs typeface="Segoe UI" panose="020B050204020402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hart Placeholder 8"/>
          <p:cNvSpPr>
            <a:spLocks noGrp="1"/>
          </p:cNvSpPr>
          <p:nvPr>
            <p:ph type="chart" sz="quarter" idx="15"/>
          </p:nvPr>
        </p:nvSpPr>
        <p:spPr>
          <a:xfrm>
            <a:off x="3552942" y="1968223"/>
            <a:ext cx="4547261" cy="3713751"/>
          </a:xfrm>
          <a:prstGeom prst="rect">
            <a:avLst/>
          </a:prstGeom>
        </p:spPr>
        <p:txBody>
          <a:bodyPr vert="horz"/>
          <a:lstStyle/>
          <a:p>
            <a:pPr lvl="0"/>
            <a:r>
              <a:rPr lang="en-US" noProof="0" dirty="0" smtClean="0"/>
              <a:t>Click icon to add chart</a:t>
            </a:r>
            <a:endParaRPr lang="en-US" noProof="0" dirty="0"/>
          </a:p>
        </p:txBody>
      </p:sp>
      <p:sp>
        <p:nvSpPr>
          <p:cNvPr id="9" name="Slide Number Placeholder 5">
            <a:extLst/>
          </p:cNvPr>
          <p:cNvSpPr>
            <a:spLocks noGrp="1"/>
          </p:cNvSpPr>
          <p:nvPr>
            <p:ph type="sldNum" sz="quarter" idx="16"/>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1121E64A-467E-4F13-B1A9-9E18F1FB7E3A}" type="slidenum">
              <a:rPr lang="en-US" altLang="en-US"/>
              <a:pPr>
                <a:defRPr/>
              </a:pPr>
              <a:t>‹#›</a:t>
            </a:fld>
            <a:endParaRPr lang="en-US" altLang="en-US" dirty="0"/>
          </a:p>
        </p:txBody>
      </p:sp>
    </p:spTree>
    <p:extLst>
      <p:ext uri="{BB962C8B-B14F-4D97-AF65-F5344CB8AC3E}">
        <p14:creationId xmlns:p14="http://schemas.microsoft.com/office/powerpoint/2010/main" val="439379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Column Layout">
    <p:spTree>
      <p:nvGrpSpPr>
        <p:cNvPr id="1" name=""/>
        <p:cNvGrpSpPr/>
        <p:nvPr/>
      </p:nvGrpSpPr>
      <p:grpSpPr>
        <a:xfrm>
          <a:off x="0" y="0"/>
          <a:ext cx="0" cy="0"/>
          <a:chOff x="0" y="0"/>
          <a:chExt cx="0" cy="0"/>
        </a:xfrm>
      </p:grpSpPr>
      <p:sp>
        <p:nvSpPr>
          <p:cNvPr id="10" name="Rectangle 9"/>
          <p:cNvSpPr/>
          <p:nvPr userDrawn="1"/>
        </p:nvSpPr>
        <p:spPr>
          <a:xfrm>
            <a:off x="3034904" y="2405063"/>
            <a:ext cx="3067050" cy="3929062"/>
          </a:xfrm>
          <a:prstGeom prst="rect">
            <a:avLst/>
          </a:prstGeom>
          <a:solidFill>
            <a:srgbClr val="004689"/>
          </a:solidFill>
          <a:ln w="76200" cmpd="sng">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11" name="Rectangle 10"/>
          <p:cNvSpPr/>
          <p:nvPr userDrawn="1"/>
        </p:nvSpPr>
        <p:spPr>
          <a:xfrm>
            <a:off x="1" y="2405063"/>
            <a:ext cx="3034904" cy="3929062"/>
          </a:xfrm>
          <a:prstGeom prst="rect">
            <a:avLst/>
          </a:prstGeom>
          <a:solidFill>
            <a:srgbClr val="9ABBE8"/>
          </a:solidFill>
          <a:ln w="76200" cmpd="sng">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12" name="Rectangle 11"/>
          <p:cNvSpPr/>
          <p:nvPr userDrawn="1"/>
        </p:nvSpPr>
        <p:spPr>
          <a:xfrm>
            <a:off x="6101955" y="2405063"/>
            <a:ext cx="3042047" cy="3929062"/>
          </a:xfrm>
          <a:prstGeom prst="rect">
            <a:avLst/>
          </a:prstGeom>
          <a:solidFill>
            <a:schemeClr val="bg1">
              <a:lumMod val="85000"/>
            </a:schemeClr>
          </a:solidFill>
          <a:ln w="76200" cmpd="sng">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13" name="Oval 12"/>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14"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p:cNvPr>
          <p:cNvSpPr>
            <a:spLocks noGrp="1"/>
          </p:cNvSpPr>
          <p:nvPr>
            <p:ph type="title"/>
          </p:nvPr>
        </p:nvSpPr>
        <p:spPr>
          <a:xfrm>
            <a:off x="486728" y="642939"/>
            <a:ext cx="7886700" cy="840422"/>
          </a:xfrm>
          <a:prstGeom prst="rect">
            <a:avLst/>
          </a:prstGeom>
        </p:spPr>
        <p:txBody>
          <a:bodyPr anchor="t"/>
          <a:lstStyle>
            <a:lvl1pPr>
              <a:defRPr sz="4800" b="1" i="0">
                <a:solidFill>
                  <a:srgbClr val="00468B"/>
                </a:solidFill>
                <a:latin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3" name="Text Placeholder 2">
            <a:extLst/>
          </p:cNvPr>
          <p:cNvSpPr>
            <a:spLocks noGrp="1"/>
          </p:cNvSpPr>
          <p:nvPr>
            <p:ph type="body" idx="1"/>
          </p:nvPr>
        </p:nvSpPr>
        <p:spPr>
          <a:xfrm>
            <a:off x="479108" y="1310641"/>
            <a:ext cx="7886700" cy="812799"/>
          </a:xfrm>
          <a:prstGeom prst="rect">
            <a:avLst/>
          </a:prstGeom>
        </p:spPr>
        <p:txBody>
          <a:bodyPr/>
          <a:lstStyle>
            <a:lvl1pPr marL="0" indent="0">
              <a:lnSpc>
                <a:spcPct val="100000"/>
              </a:lnSpc>
              <a:buNone/>
              <a:defRPr sz="1800">
                <a:solidFill>
                  <a:srgbClr val="7F7F7F"/>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6" name="Text Placeholder 2">
            <a:extLst/>
          </p:cNvPr>
          <p:cNvSpPr>
            <a:spLocks noGrp="1"/>
          </p:cNvSpPr>
          <p:nvPr>
            <p:ph type="body" idx="10"/>
          </p:nvPr>
        </p:nvSpPr>
        <p:spPr>
          <a:xfrm>
            <a:off x="294087" y="3119126"/>
            <a:ext cx="2481263" cy="2834639"/>
          </a:xfrm>
          <a:prstGeom prst="rect">
            <a:avLst/>
          </a:prstGeom>
        </p:spPr>
        <p:txBody>
          <a:bodyPr/>
          <a:lstStyle>
            <a:lvl1pPr marL="0" indent="0">
              <a:lnSpc>
                <a:spcPct val="150000"/>
              </a:lnSpc>
              <a:buNone/>
              <a:defRPr sz="1400">
                <a:solidFill>
                  <a:schemeClr val="tx1"/>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8" name="Text Placeholder 2">
            <a:extLst/>
          </p:cNvPr>
          <p:cNvSpPr>
            <a:spLocks noGrp="1"/>
          </p:cNvSpPr>
          <p:nvPr>
            <p:ph type="body" idx="11"/>
          </p:nvPr>
        </p:nvSpPr>
        <p:spPr>
          <a:xfrm>
            <a:off x="3281127" y="3119126"/>
            <a:ext cx="2481263" cy="2834639"/>
          </a:xfrm>
          <a:prstGeom prst="rect">
            <a:avLst/>
          </a:prstGeom>
        </p:spPr>
        <p:txBody>
          <a:bodyPr/>
          <a:lstStyle>
            <a:lvl1pPr marL="0" indent="0">
              <a:lnSpc>
                <a:spcPct val="150000"/>
              </a:lnSpc>
              <a:buNone/>
              <a:defRPr sz="1400">
                <a:solidFill>
                  <a:schemeClr val="bg1"/>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9" name="Text Placeholder 2">
            <a:extLst/>
          </p:cNvPr>
          <p:cNvSpPr>
            <a:spLocks noGrp="1"/>
          </p:cNvSpPr>
          <p:nvPr>
            <p:ph type="body" idx="12"/>
          </p:nvPr>
        </p:nvSpPr>
        <p:spPr>
          <a:xfrm>
            <a:off x="6382467" y="3119126"/>
            <a:ext cx="2481263" cy="2834639"/>
          </a:xfrm>
          <a:prstGeom prst="rect">
            <a:avLst/>
          </a:prstGeom>
        </p:spPr>
        <p:txBody>
          <a:bodyPr/>
          <a:lstStyle>
            <a:lvl1pPr marL="0" indent="0">
              <a:lnSpc>
                <a:spcPct val="150000"/>
              </a:lnSpc>
              <a:buNone/>
              <a:defRPr sz="1400">
                <a:solidFill>
                  <a:srgbClr val="004689"/>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20" name="Text Placeholder 2">
            <a:extLst/>
          </p:cNvPr>
          <p:cNvSpPr>
            <a:spLocks noGrp="1"/>
          </p:cNvSpPr>
          <p:nvPr>
            <p:ph type="body" idx="13"/>
          </p:nvPr>
        </p:nvSpPr>
        <p:spPr>
          <a:xfrm>
            <a:off x="294087" y="2763526"/>
            <a:ext cx="2481263" cy="436879"/>
          </a:xfrm>
          <a:prstGeom prst="rect">
            <a:avLst/>
          </a:prstGeom>
        </p:spPr>
        <p:txBody>
          <a:bodyPr/>
          <a:lstStyle>
            <a:lvl1pPr marL="0" indent="0">
              <a:lnSpc>
                <a:spcPct val="150000"/>
              </a:lnSpc>
              <a:buNone/>
              <a:defRPr sz="1400" b="1">
                <a:solidFill>
                  <a:schemeClr val="tx1"/>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22" name="Text Placeholder 2">
            <a:extLst/>
          </p:cNvPr>
          <p:cNvSpPr>
            <a:spLocks noGrp="1"/>
          </p:cNvSpPr>
          <p:nvPr>
            <p:ph type="body" idx="15"/>
          </p:nvPr>
        </p:nvSpPr>
        <p:spPr>
          <a:xfrm>
            <a:off x="3280174" y="2763526"/>
            <a:ext cx="2481263" cy="436879"/>
          </a:xfrm>
          <a:prstGeom prst="rect">
            <a:avLst/>
          </a:prstGeom>
        </p:spPr>
        <p:txBody>
          <a:bodyPr/>
          <a:lstStyle>
            <a:lvl1pPr marL="0" indent="0">
              <a:lnSpc>
                <a:spcPct val="150000"/>
              </a:lnSpc>
              <a:buNone/>
              <a:defRPr sz="1400" b="1">
                <a:solidFill>
                  <a:schemeClr val="bg1"/>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23" name="Text Placeholder 2">
            <a:extLst/>
          </p:cNvPr>
          <p:cNvSpPr>
            <a:spLocks noGrp="1"/>
          </p:cNvSpPr>
          <p:nvPr>
            <p:ph type="body" idx="16"/>
          </p:nvPr>
        </p:nvSpPr>
        <p:spPr>
          <a:xfrm>
            <a:off x="6382467" y="2763526"/>
            <a:ext cx="2481263" cy="436879"/>
          </a:xfrm>
          <a:prstGeom prst="rect">
            <a:avLst/>
          </a:prstGeom>
        </p:spPr>
        <p:txBody>
          <a:bodyPr/>
          <a:lstStyle>
            <a:lvl1pPr marL="0" indent="0">
              <a:lnSpc>
                <a:spcPct val="150000"/>
              </a:lnSpc>
              <a:buNone/>
              <a:defRPr sz="1400" b="1">
                <a:solidFill>
                  <a:srgbClr val="004689"/>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5" name="Slide Number Placeholder 5">
            <a:extLst/>
          </p:cNvPr>
          <p:cNvSpPr>
            <a:spLocks noGrp="1"/>
          </p:cNvSpPr>
          <p:nvPr>
            <p:ph type="sldNum" sz="quarter" idx="17"/>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25D901F1-8E74-4472-A306-35C613FCA962}" type="slidenum">
              <a:rPr lang="en-US" altLang="en-US"/>
              <a:pPr>
                <a:defRPr/>
              </a:pPr>
              <a:t>‹#›</a:t>
            </a:fld>
            <a:endParaRPr lang="en-US" altLang="en-US" dirty="0"/>
          </a:p>
        </p:txBody>
      </p:sp>
    </p:spTree>
    <p:extLst>
      <p:ext uri="{BB962C8B-B14F-4D97-AF65-F5344CB8AC3E}">
        <p14:creationId xmlns:p14="http://schemas.microsoft.com/office/powerpoint/2010/main" val="3108197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 Layout - Bright">
    <p:spTree>
      <p:nvGrpSpPr>
        <p:cNvPr id="1" name=""/>
        <p:cNvGrpSpPr/>
        <p:nvPr/>
      </p:nvGrpSpPr>
      <p:grpSpPr>
        <a:xfrm>
          <a:off x="0" y="0"/>
          <a:ext cx="0" cy="0"/>
          <a:chOff x="0" y="0"/>
          <a:chExt cx="0" cy="0"/>
        </a:xfrm>
      </p:grpSpPr>
      <p:sp>
        <p:nvSpPr>
          <p:cNvPr id="10" name="Rectangle 9"/>
          <p:cNvSpPr/>
          <p:nvPr userDrawn="1"/>
        </p:nvSpPr>
        <p:spPr>
          <a:xfrm>
            <a:off x="3034904" y="2405063"/>
            <a:ext cx="3067050" cy="3929062"/>
          </a:xfrm>
          <a:prstGeom prst="rect">
            <a:avLst/>
          </a:prstGeom>
          <a:solidFill>
            <a:srgbClr val="004689"/>
          </a:solidFill>
          <a:ln w="76200" cmpd="sng">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11" name="Rectangle 10"/>
          <p:cNvSpPr/>
          <p:nvPr userDrawn="1"/>
        </p:nvSpPr>
        <p:spPr>
          <a:xfrm>
            <a:off x="1" y="2405063"/>
            <a:ext cx="3034904" cy="3929062"/>
          </a:xfrm>
          <a:prstGeom prst="rect">
            <a:avLst/>
          </a:prstGeom>
          <a:solidFill>
            <a:srgbClr val="6ABA89"/>
          </a:solidFill>
          <a:ln w="76200" cmpd="sng">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12" name="Rectangle 11"/>
          <p:cNvSpPr/>
          <p:nvPr userDrawn="1"/>
        </p:nvSpPr>
        <p:spPr>
          <a:xfrm>
            <a:off x="6101955" y="2405063"/>
            <a:ext cx="3042047" cy="3929062"/>
          </a:xfrm>
          <a:prstGeom prst="rect">
            <a:avLst/>
          </a:prstGeom>
          <a:solidFill>
            <a:srgbClr val="EAB917"/>
          </a:solidFill>
          <a:ln w="76200" cmpd="sng">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13" name="Oval 12"/>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14"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p:cNvPr>
          <p:cNvSpPr>
            <a:spLocks noGrp="1"/>
          </p:cNvSpPr>
          <p:nvPr>
            <p:ph type="title"/>
          </p:nvPr>
        </p:nvSpPr>
        <p:spPr>
          <a:xfrm>
            <a:off x="486728" y="642939"/>
            <a:ext cx="7886700" cy="840422"/>
          </a:xfrm>
          <a:prstGeom prst="rect">
            <a:avLst/>
          </a:prstGeom>
        </p:spPr>
        <p:txBody>
          <a:bodyPr anchor="t"/>
          <a:lstStyle>
            <a:lvl1pPr>
              <a:defRPr sz="4800" b="1" i="0">
                <a:solidFill>
                  <a:srgbClr val="00468B"/>
                </a:solidFill>
                <a:latin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3" name="Text Placeholder 2">
            <a:extLst/>
          </p:cNvPr>
          <p:cNvSpPr>
            <a:spLocks noGrp="1"/>
          </p:cNvSpPr>
          <p:nvPr>
            <p:ph type="body" idx="1"/>
          </p:nvPr>
        </p:nvSpPr>
        <p:spPr>
          <a:xfrm>
            <a:off x="479108" y="1310641"/>
            <a:ext cx="7886700" cy="812799"/>
          </a:xfrm>
          <a:prstGeom prst="rect">
            <a:avLst/>
          </a:prstGeom>
        </p:spPr>
        <p:txBody>
          <a:bodyPr/>
          <a:lstStyle>
            <a:lvl1pPr marL="0" indent="0">
              <a:lnSpc>
                <a:spcPct val="100000"/>
              </a:lnSpc>
              <a:buNone/>
              <a:defRPr sz="1800">
                <a:solidFill>
                  <a:srgbClr val="7F7F7F"/>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6" name="Text Placeholder 2">
            <a:extLst/>
          </p:cNvPr>
          <p:cNvSpPr>
            <a:spLocks noGrp="1"/>
          </p:cNvSpPr>
          <p:nvPr>
            <p:ph type="body" idx="10"/>
          </p:nvPr>
        </p:nvSpPr>
        <p:spPr>
          <a:xfrm>
            <a:off x="294087" y="3119126"/>
            <a:ext cx="2481263" cy="2834639"/>
          </a:xfrm>
          <a:prstGeom prst="rect">
            <a:avLst/>
          </a:prstGeom>
        </p:spPr>
        <p:txBody>
          <a:bodyPr/>
          <a:lstStyle>
            <a:lvl1pPr marL="0" indent="0">
              <a:lnSpc>
                <a:spcPct val="150000"/>
              </a:lnSpc>
              <a:buNone/>
              <a:defRPr sz="1400">
                <a:solidFill>
                  <a:schemeClr val="bg1"/>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8" name="Text Placeholder 2">
            <a:extLst/>
          </p:cNvPr>
          <p:cNvSpPr>
            <a:spLocks noGrp="1"/>
          </p:cNvSpPr>
          <p:nvPr>
            <p:ph type="body" idx="11"/>
          </p:nvPr>
        </p:nvSpPr>
        <p:spPr>
          <a:xfrm>
            <a:off x="3281127" y="3119126"/>
            <a:ext cx="2481263" cy="2834639"/>
          </a:xfrm>
          <a:prstGeom prst="rect">
            <a:avLst/>
          </a:prstGeom>
        </p:spPr>
        <p:txBody>
          <a:bodyPr/>
          <a:lstStyle>
            <a:lvl1pPr marL="0" indent="0">
              <a:lnSpc>
                <a:spcPct val="150000"/>
              </a:lnSpc>
              <a:buNone/>
              <a:defRPr sz="1400">
                <a:solidFill>
                  <a:schemeClr val="bg1"/>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9" name="Text Placeholder 2">
            <a:extLst/>
          </p:cNvPr>
          <p:cNvSpPr>
            <a:spLocks noGrp="1"/>
          </p:cNvSpPr>
          <p:nvPr>
            <p:ph type="body" idx="12"/>
          </p:nvPr>
        </p:nvSpPr>
        <p:spPr>
          <a:xfrm>
            <a:off x="6382467" y="3119126"/>
            <a:ext cx="2481263" cy="2834639"/>
          </a:xfrm>
          <a:prstGeom prst="rect">
            <a:avLst/>
          </a:prstGeom>
        </p:spPr>
        <p:txBody>
          <a:bodyPr/>
          <a:lstStyle>
            <a:lvl1pPr marL="0" indent="0">
              <a:lnSpc>
                <a:spcPct val="150000"/>
              </a:lnSpc>
              <a:buNone/>
              <a:defRPr sz="1400">
                <a:solidFill>
                  <a:srgbClr val="004689"/>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20" name="Text Placeholder 2">
            <a:extLst/>
          </p:cNvPr>
          <p:cNvSpPr>
            <a:spLocks noGrp="1"/>
          </p:cNvSpPr>
          <p:nvPr>
            <p:ph type="body" idx="13"/>
          </p:nvPr>
        </p:nvSpPr>
        <p:spPr>
          <a:xfrm>
            <a:off x="294087" y="2763526"/>
            <a:ext cx="2481263" cy="436879"/>
          </a:xfrm>
          <a:prstGeom prst="rect">
            <a:avLst/>
          </a:prstGeom>
        </p:spPr>
        <p:txBody>
          <a:bodyPr/>
          <a:lstStyle>
            <a:lvl1pPr marL="0" indent="0">
              <a:lnSpc>
                <a:spcPct val="150000"/>
              </a:lnSpc>
              <a:buNone/>
              <a:defRPr sz="1400" b="1">
                <a:solidFill>
                  <a:schemeClr val="bg1"/>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22" name="Text Placeholder 2">
            <a:extLst/>
          </p:cNvPr>
          <p:cNvSpPr>
            <a:spLocks noGrp="1"/>
          </p:cNvSpPr>
          <p:nvPr>
            <p:ph type="body" idx="15"/>
          </p:nvPr>
        </p:nvSpPr>
        <p:spPr>
          <a:xfrm>
            <a:off x="3280174" y="2763526"/>
            <a:ext cx="2481263" cy="436879"/>
          </a:xfrm>
          <a:prstGeom prst="rect">
            <a:avLst/>
          </a:prstGeom>
        </p:spPr>
        <p:txBody>
          <a:bodyPr/>
          <a:lstStyle>
            <a:lvl1pPr marL="0" indent="0">
              <a:lnSpc>
                <a:spcPct val="150000"/>
              </a:lnSpc>
              <a:buNone/>
              <a:defRPr sz="1400" b="1">
                <a:solidFill>
                  <a:schemeClr val="bg1"/>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23" name="Text Placeholder 2">
            <a:extLst/>
          </p:cNvPr>
          <p:cNvSpPr>
            <a:spLocks noGrp="1"/>
          </p:cNvSpPr>
          <p:nvPr>
            <p:ph type="body" idx="16"/>
          </p:nvPr>
        </p:nvSpPr>
        <p:spPr>
          <a:xfrm>
            <a:off x="6382467" y="2763526"/>
            <a:ext cx="2481263" cy="436879"/>
          </a:xfrm>
          <a:prstGeom prst="rect">
            <a:avLst/>
          </a:prstGeom>
        </p:spPr>
        <p:txBody>
          <a:bodyPr/>
          <a:lstStyle>
            <a:lvl1pPr marL="0" indent="0">
              <a:lnSpc>
                <a:spcPct val="150000"/>
              </a:lnSpc>
              <a:buNone/>
              <a:defRPr sz="1400" b="1">
                <a:solidFill>
                  <a:srgbClr val="004689"/>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5" name="Slide Number Placeholder 5">
            <a:extLst/>
          </p:cNvPr>
          <p:cNvSpPr>
            <a:spLocks noGrp="1"/>
          </p:cNvSpPr>
          <p:nvPr>
            <p:ph type="sldNum" sz="quarter" idx="17"/>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28D4CF05-4EC4-4BF5-8B66-3E9A01A31495}" type="slidenum">
              <a:rPr lang="en-US" altLang="en-US"/>
              <a:pPr>
                <a:defRPr/>
              </a:pPr>
              <a:t>‹#›</a:t>
            </a:fld>
            <a:endParaRPr lang="en-US" altLang="en-US" dirty="0"/>
          </a:p>
        </p:txBody>
      </p:sp>
    </p:spTree>
    <p:extLst>
      <p:ext uri="{BB962C8B-B14F-4D97-AF65-F5344CB8AC3E}">
        <p14:creationId xmlns:p14="http://schemas.microsoft.com/office/powerpoint/2010/main" val="2366627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nly Layout">
    <p:spTree>
      <p:nvGrpSpPr>
        <p:cNvPr id="1" name=""/>
        <p:cNvGrpSpPr/>
        <p:nvPr/>
      </p:nvGrpSpPr>
      <p:grpSpPr>
        <a:xfrm>
          <a:off x="0" y="0"/>
          <a:ext cx="0" cy="0"/>
          <a:chOff x="0" y="0"/>
          <a:chExt cx="0" cy="0"/>
        </a:xfrm>
      </p:grpSpPr>
      <p:sp>
        <p:nvSpPr>
          <p:cNvPr id="5" name="Rectangle 4"/>
          <p:cNvSpPr/>
          <p:nvPr userDrawn="1"/>
        </p:nvSpPr>
        <p:spPr>
          <a:xfrm>
            <a:off x="0" y="0"/>
            <a:ext cx="9144000" cy="6851650"/>
          </a:xfrm>
          <a:prstGeom prst="rect">
            <a:avLst/>
          </a:prstGeom>
          <a:solidFill>
            <a:srgbClr val="D9D9D6"/>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 name="Rectangle 5"/>
          <p:cNvSpPr/>
          <p:nvPr userDrawn="1"/>
        </p:nvSpPr>
        <p:spPr>
          <a:xfrm>
            <a:off x="0" y="6334130"/>
            <a:ext cx="9144000" cy="523875"/>
          </a:xfrm>
          <a:prstGeom prst="rect">
            <a:avLst/>
          </a:prstGeom>
          <a:solidFill>
            <a:srgbClr val="89AB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7" name="Oval 6"/>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8" name="Picture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80975" y="6372230"/>
            <a:ext cx="11620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p:cNvPr>
          <p:cNvSpPr>
            <a:spLocks noGrp="1"/>
          </p:cNvSpPr>
          <p:nvPr>
            <p:ph type="title"/>
          </p:nvPr>
        </p:nvSpPr>
        <p:spPr>
          <a:xfrm>
            <a:off x="483872" y="578490"/>
            <a:ext cx="3158735" cy="2194559"/>
          </a:xfrm>
          <a:prstGeom prst="rect">
            <a:avLst/>
          </a:prstGeom>
        </p:spPr>
        <p:txBody>
          <a:bodyPr/>
          <a:lstStyle>
            <a:lvl1pPr>
              <a:lnSpc>
                <a:spcPct val="100000"/>
              </a:lnSpc>
              <a:defRPr sz="4800" b="1" i="0">
                <a:solidFill>
                  <a:srgbClr val="00468B"/>
                </a:solidFill>
                <a:latin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9" name="Text Placeholder 8"/>
          <p:cNvSpPr>
            <a:spLocks noGrp="1"/>
          </p:cNvSpPr>
          <p:nvPr>
            <p:ph type="body" sz="quarter" idx="13"/>
          </p:nvPr>
        </p:nvSpPr>
        <p:spPr>
          <a:xfrm>
            <a:off x="3956925" y="598829"/>
            <a:ext cx="4699397" cy="5364162"/>
          </a:xfrm>
          <a:prstGeom prst="rect">
            <a:avLst/>
          </a:prstGeom>
        </p:spPr>
        <p:txBody>
          <a:bodyPr vert="horz"/>
          <a:lstStyle>
            <a:lvl1pPr marL="0" indent="0">
              <a:lnSpc>
                <a:spcPct val="150000"/>
              </a:lnSpc>
              <a:buNone/>
              <a:defRPr sz="1400">
                <a:solidFill>
                  <a:srgbClr val="7F7F7F"/>
                </a:solidFill>
                <a:latin typeface="Segoe UI" panose="020B0502040204020203" pitchFamily="34" charset="0"/>
                <a:cs typeface="Segoe UI" panose="020B0502040204020203" pitchFamily="34" charset="0"/>
              </a:defRPr>
            </a:lvl1pPr>
            <a:lvl2pPr marL="457189" indent="0">
              <a:lnSpc>
                <a:spcPct val="150000"/>
              </a:lnSpc>
              <a:buNone/>
              <a:defRPr sz="1400">
                <a:solidFill>
                  <a:srgbClr val="7F7F7F"/>
                </a:solidFill>
                <a:latin typeface="Open Sans"/>
                <a:cs typeface="Open Sans"/>
              </a:defRPr>
            </a:lvl2pPr>
            <a:lvl3pPr marL="914377" indent="0">
              <a:lnSpc>
                <a:spcPct val="150000"/>
              </a:lnSpc>
              <a:buNone/>
              <a:defRPr sz="1400">
                <a:solidFill>
                  <a:srgbClr val="7F7F7F"/>
                </a:solidFill>
                <a:latin typeface="Open Sans"/>
                <a:cs typeface="Open Sans"/>
              </a:defRPr>
            </a:lvl3pPr>
            <a:lvl4pPr marL="1371566" indent="0">
              <a:lnSpc>
                <a:spcPct val="150000"/>
              </a:lnSpc>
              <a:buNone/>
              <a:defRPr sz="1400">
                <a:solidFill>
                  <a:srgbClr val="7F7F7F"/>
                </a:solidFill>
                <a:latin typeface="Open Sans"/>
                <a:cs typeface="Open Sans"/>
              </a:defRPr>
            </a:lvl4pPr>
            <a:lvl5pPr marL="1828754" indent="0">
              <a:lnSpc>
                <a:spcPct val="150000"/>
              </a:lnSpc>
              <a:buNone/>
              <a:defRPr sz="1400">
                <a:solidFill>
                  <a:srgbClr val="7F7F7F"/>
                </a:solidFill>
                <a:latin typeface="Open Sans"/>
                <a:cs typeface="Open Sans"/>
              </a:defRPr>
            </a:lvl5pPr>
          </a:lstStyle>
          <a:p>
            <a:pPr lvl="0"/>
            <a:r>
              <a:rPr lang="en-US" dirty="0" smtClean="0"/>
              <a:t>Click to edit Master text styles</a:t>
            </a:r>
          </a:p>
        </p:txBody>
      </p:sp>
      <p:sp>
        <p:nvSpPr>
          <p:cNvPr id="13" name="Text Placeholder 2">
            <a:extLst/>
          </p:cNvPr>
          <p:cNvSpPr>
            <a:spLocks noGrp="1"/>
          </p:cNvSpPr>
          <p:nvPr>
            <p:ph type="body" idx="10"/>
          </p:nvPr>
        </p:nvSpPr>
        <p:spPr>
          <a:xfrm>
            <a:off x="478081" y="2766377"/>
            <a:ext cx="3164527" cy="2834639"/>
          </a:xfrm>
          <a:prstGeom prst="rect">
            <a:avLst/>
          </a:prstGeom>
        </p:spPr>
        <p:txBody>
          <a:bodyPr/>
          <a:lstStyle>
            <a:lvl1pPr marL="0" indent="0">
              <a:lnSpc>
                <a:spcPct val="100000"/>
              </a:lnSpc>
              <a:buNone/>
              <a:defRPr sz="1600" b="1">
                <a:solidFill>
                  <a:srgbClr val="00468B"/>
                </a:solidFill>
                <a:latin typeface="Segoe UI" panose="020B0502040204020203"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10" name="Slide Number Placeholder 5">
            <a:extLst/>
          </p:cNvPr>
          <p:cNvSpPr>
            <a:spLocks noGrp="1"/>
          </p:cNvSpPr>
          <p:nvPr>
            <p:ph type="sldNum" sz="quarter" idx="14"/>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C87C9E01-8C15-456A-9336-4A2DA08CB2BB}" type="slidenum">
              <a:rPr lang="en-US" altLang="en-US"/>
              <a:pPr>
                <a:defRPr/>
              </a:pPr>
              <a:t>‹#›</a:t>
            </a:fld>
            <a:endParaRPr lang="en-US" altLang="en-US" dirty="0"/>
          </a:p>
        </p:txBody>
      </p:sp>
    </p:spTree>
    <p:extLst>
      <p:ext uri="{BB962C8B-B14F-4D97-AF65-F5344CB8AC3E}">
        <p14:creationId xmlns:p14="http://schemas.microsoft.com/office/powerpoint/2010/main" val="609388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amp; Image">
    <p:spTree>
      <p:nvGrpSpPr>
        <p:cNvPr id="1" name=""/>
        <p:cNvGrpSpPr/>
        <p:nvPr/>
      </p:nvGrpSpPr>
      <p:grpSpPr>
        <a:xfrm>
          <a:off x="0" y="0"/>
          <a:ext cx="0" cy="0"/>
          <a:chOff x="0" y="0"/>
          <a:chExt cx="0" cy="0"/>
        </a:xfrm>
      </p:grpSpPr>
      <p:sp>
        <p:nvSpPr>
          <p:cNvPr id="6" name="Rectangle 5"/>
          <p:cNvSpPr/>
          <p:nvPr userDrawn="1"/>
        </p:nvSpPr>
        <p:spPr>
          <a:xfrm>
            <a:off x="0" y="6334130"/>
            <a:ext cx="9144000" cy="523875"/>
          </a:xfrm>
          <a:prstGeom prst="rect">
            <a:avLst/>
          </a:prstGeom>
          <a:solidFill>
            <a:srgbClr val="D9D9D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7" name="Oval 6"/>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8"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Picture Placeholder 17"/>
          <p:cNvSpPr>
            <a:spLocks noGrp="1"/>
          </p:cNvSpPr>
          <p:nvPr>
            <p:ph type="pic" sz="quarter" idx="15"/>
          </p:nvPr>
        </p:nvSpPr>
        <p:spPr>
          <a:xfrm>
            <a:off x="3" y="5"/>
            <a:ext cx="3270647" cy="6334125"/>
          </a:xfrm>
          <a:prstGeom prst="rect">
            <a:avLst/>
          </a:prstGeom>
        </p:spPr>
        <p:txBody>
          <a:bodyPr vert="horz"/>
          <a:lstStyle/>
          <a:p>
            <a:pPr lvl="0"/>
            <a:r>
              <a:rPr lang="en-US" noProof="0" smtClean="0"/>
              <a:t>Drag picture to placeholder or click icon to add</a:t>
            </a:r>
            <a:endParaRPr lang="en-US" noProof="0"/>
          </a:p>
        </p:txBody>
      </p:sp>
      <p:sp>
        <p:nvSpPr>
          <p:cNvPr id="4" name="Content Placeholder 3">
            <a:extLst/>
          </p:cNvPr>
          <p:cNvSpPr>
            <a:spLocks noGrp="1"/>
          </p:cNvSpPr>
          <p:nvPr>
            <p:ph sz="half" idx="2"/>
          </p:nvPr>
        </p:nvSpPr>
        <p:spPr>
          <a:xfrm>
            <a:off x="3506393" y="1113159"/>
            <a:ext cx="5348049" cy="697617"/>
          </a:xfrm>
          <a:prstGeom prst="rect">
            <a:avLst/>
          </a:prstGeom>
        </p:spPr>
        <p:txBody>
          <a:bodyPr/>
          <a:lstStyle>
            <a:lvl1pPr marL="0" indent="0" algn="l">
              <a:lnSpc>
                <a:spcPct val="50000"/>
              </a:lnSpc>
              <a:spcAft>
                <a:spcPts val="1200"/>
              </a:spcAft>
              <a:buNone/>
              <a:defRPr sz="4800" b="1">
                <a:solidFill>
                  <a:srgbClr val="00468B"/>
                </a:solidFill>
                <a:latin typeface="Segoe UI" panose="020B0502040204020203" pitchFamily="34" charset="0"/>
                <a:cs typeface="Segoe UI" panose="020B0502040204020203" pitchFamily="34" charset="0"/>
              </a:defRPr>
            </a:lvl1pPr>
            <a:lvl2pPr marL="457189" indent="0" algn="l">
              <a:lnSpc>
                <a:spcPct val="100000"/>
              </a:lnSpc>
              <a:buNone/>
              <a:defRPr sz="1600" b="1">
                <a:solidFill>
                  <a:srgbClr val="00468B"/>
                </a:solidFill>
                <a:latin typeface="Open Sans"/>
                <a:cs typeface="Open Sans"/>
              </a:defRPr>
            </a:lvl2pPr>
            <a:lvl3pPr marL="914377" indent="0" algn="l">
              <a:lnSpc>
                <a:spcPct val="150000"/>
              </a:lnSpc>
              <a:buNone/>
              <a:defRPr sz="1400">
                <a:solidFill>
                  <a:srgbClr val="7F7F7F"/>
                </a:solidFill>
                <a:latin typeface="Open Sans"/>
                <a:cs typeface="Open Sans"/>
              </a:defRPr>
            </a:lvl3pPr>
          </a:lstStyle>
          <a:p>
            <a:pPr lvl="0"/>
            <a:r>
              <a:rPr lang="en-US" dirty="0" smtClean="0"/>
              <a:t>Click to edit Master text styles</a:t>
            </a:r>
          </a:p>
        </p:txBody>
      </p:sp>
      <p:sp>
        <p:nvSpPr>
          <p:cNvPr id="9" name="Text Placeholder 8"/>
          <p:cNvSpPr>
            <a:spLocks noGrp="1"/>
          </p:cNvSpPr>
          <p:nvPr>
            <p:ph type="body" sz="quarter" idx="13"/>
          </p:nvPr>
        </p:nvSpPr>
        <p:spPr>
          <a:xfrm>
            <a:off x="3506393" y="2880772"/>
            <a:ext cx="5348049" cy="3138680"/>
          </a:xfrm>
          <a:prstGeom prst="rect">
            <a:avLst/>
          </a:prstGeom>
        </p:spPr>
        <p:txBody>
          <a:bodyPr vert="horz"/>
          <a:lstStyle>
            <a:lvl1pPr marL="0" indent="0">
              <a:lnSpc>
                <a:spcPct val="150000"/>
              </a:lnSpc>
              <a:buNone/>
              <a:defRPr sz="1400">
                <a:solidFill>
                  <a:srgbClr val="7F7F7F"/>
                </a:solidFill>
                <a:latin typeface="Segoe UI" panose="020B0502040204020203" pitchFamily="34" charset="0"/>
                <a:cs typeface="Segoe UI" panose="020B0502040204020203" pitchFamily="34" charset="0"/>
              </a:defRPr>
            </a:lvl1pPr>
            <a:lvl2pPr marL="457189" indent="0">
              <a:lnSpc>
                <a:spcPct val="150000"/>
              </a:lnSpc>
              <a:buNone/>
              <a:defRPr sz="1400">
                <a:solidFill>
                  <a:srgbClr val="7F7F7F"/>
                </a:solidFill>
                <a:latin typeface="Open Sans"/>
                <a:cs typeface="Open Sans"/>
              </a:defRPr>
            </a:lvl2pPr>
            <a:lvl3pPr marL="914377" indent="0">
              <a:lnSpc>
                <a:spcPct val="150000"/>
              </a:lnSpc>
              <a:buNone/>
              <a:defRPr sz="1400">
                <a:solidFill>
                  <a:srgbClr val="7F7F7F"/>
                </a:solidFill>
                <a:latin typeface="Open Sans"/>
                <a:cs typeface="Open Sans"/>
              </a:defRPr>
            </a:lvl3pPr>
            <a:lvl4pPr marL="1371566" indent="0">
              <a:lnSpc>
                <a:spcPct val="150000"/>
              </a:lnSpc>
              <a:buNone/>
              <a:defRPr sz="1400">
                <a:solidFill>
                  <a:srgbClr val="7F7F7F"/>
                </a:solidFill>
                <a:latin typeface="Open Sans"/>
                <a:cs typeface="Open Sans"/>
              </a:defRPr>
            </a:lvl4pPr>
            <a:lvl5pPr marL="1828754" indent="0">
              <a:lnSpc>
                <a:spcPct val="150000"/>
              </a:lnSpc>
              <a:buNone/>
              <a:defRPr sz="1400">
                <a:solidFill>
                  <a:srgbClr val="7F7F7F"/>
                </a:solidFill>
                <a:latin typeface="Open Sans"/>
                <a:cs typeface="Open Sans"/>
              </a:defRPr>
            </a:lvl5pPr>
          </a:lstStyle>
          <a:p>
            <a:pPr lvl="0"/>
            <a:r>
              <a:rPr lang="en-US" dirty="0" smtClean="0"/>
              <a:t>Click to edit Master text styles</a:t>
            </a:r>
          </a:p>
        </p:txBody>
      </p:sp>
      <p:sp>
        <p:nvSpPr>
          <p:cNvPr id="16" name="Text Placeholder 8"/>
          <p:cNvSpPr>
            <a:spLocks noGrp="1"/>
          </p:cNvSpPr>
          <p:nvPr>
            <p:ph type="body" sz="quarter" idx="16"/>
          </p:nvPr>
        </p:nvSpPr>
        <p:spPr>
          <a:xfrm>
            <a:off x="3506393" y="1763290"/>
            <a:ext cx="5348049" cy="905843"/>
          </a:xfrm>
          <a:prstGeom prst="rect">
            <a:avLst/>
          </a:prstGeom>
        </p:spPr>
        <p:txBody>
          <a:bodyPr vert="horz"/>
          <a:lstStyle>
            <a:lvl1pPr marL="0" indent="0">
              <a:lnSpc>
                <a:spcPct val="150000"/>
              </a:lnSpc>
              <a:buNone/>
              <a:defRPr sz="1600" b="1">
                <a:solidFill>
                  <a:srgbClr val="00468B"/>
                </a:solidFill>
                <a:latin typeface="Segoe UI" panose="020B0502040204020203" pitchFamily="34" charset="0"/>
                <a:cs typeface="Segoe UI" panose="020B0502040204020203" pitchFamily="34" charset="0"/>
              </a:defRPr>
            </a:lvl1pPr>
            <a:lvl2pPr marL="457189" indent="0">
              <a:lnSpc>
                <a:spcPct val="150000"/>
              </a:lnSpc>
              <a:buNone/>
              <a:defRPr sz="1400">
                <a:solidFill>
                  <a:srgbClr val="7F7F7F"/>
                </a:solidFill>
                <a:latin typeface="Open Sans"/>
                <a:cs typeface="Open Sans"/>
              </a:defRPr>
            </a:lvl2pPr>
            <a:lvl3pPr marL="914377" indent="0">
              <a:lnSpc>
                <a:spcPct val="150000"/>
              </a:lnSpc>
              <a:buNone/>
              <a:defRPr sz="1400">
                <a:solidFill>
                  <a:srgbClr val="7F7F7F"/>
                </a:solidFill>
                <a:latin typeface="Open Sans"/>
                <a:cs typeface="Open Sans"/>
              </a:defRPr>
            </a:lvl3pPr>
            <a:lvl4pPr marL="1371566" indent="0">
              <a:lnSpc>
                <a:spcPct val="150000"/>
              </a:lnSpc>
              <a:buNone/>
              <a:defRPr sz="1400">
                <a:solidFill>
                  <a:srgbClr val="7F7F7F"/>
                </a:solidFill>
                <a:latin typeface="Open Sans"/>
                <a:cs typeface="Open Sans"/>
              </a:defRPr>
            </a:lvl4pPr>
            <a:lvl5pPr marL="1828754" indent="0">
              <a:lnSpc>
                <a:spcPct val="150000"/>
              </a:lnSpc>
              <a:buNone/>
              <a:defRPr sz="1400">
                <a:solidFill>
                  <a:srgbClr val="7F7F7F"/>
                </a:solidFill>
                <a:latin typeface="Open Sans"/>
                <a:cs typeface="Open Sans"/>
              </a:defRPr>
            </a:lvl5pPr>
          </a:lstStyle>
          <a:p>
            <a:pPr lvl="0"/>
            <a:r>
              <a:rPr lang="en-US" dirty="0" smtClean="0"/>
              <a:t>Click to edit Master text styles</a:t>
            </a:r>
          </a:p>
        </p:txBody>
      </p:sp>
      <p:sp>
        <p:nvSpPr>
          <p:cNvPr id="10" name="Slide Number Placeholder 5">
            <a:extLst/>
          </p:cNvPr>
          <p:cNvSpPr>
            <a:spLocks noGrp="1"/>
          </p:cNvSpPr>
          <p:nvPr>
            <p:ph type="sldNum" sz="quarter" idx="17"/>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B490055B-182A-41E5-BD0F-54C2D4A68EBF}" type="slidenum">
              <a:rPr lang="en-US" altLang="en-US"/>
              <a:pPr>
                <a:defRPr/>
              </a:pPr>
              <a:t>‹#›</a:t>
            </a:fld>
            <a:endParaRPr lang="en-US" altLang="en-US" dirty="0"/>
          </a:p>
        </p:txBody>
      </p:sp>
    </p:spTree>
    <p:extLst>
      <p:ext uri="{BB962C8B-B14F-4D97-AF65-F5344CB8AC3E}">
        <p14:creationId xmlns:p14="http://schemas.microsoft.com/office/powerpoint/2010/main" val="1533152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userDrawn="1"/>
        </p:nvSpPr>
        <p:spPr>
          <a:xfrm>
            <a:off x="-4763" y="0"/>
            <a:ext cx="9144000" cy="6851650"/>
          </a:xfrm>
          <a:prstGeom prst="rect">
            <a:avLst/>
          </a:prstGeom>
          <a:solidFill>
            <a:srgbClr val="89ABE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8" name="Rectangle 7"/>
          <p:cNvSpPr/>
          <p:nvPr userDrawn="1"/>
        </p:nvSpPr>
        <p:spPr>
          <a:xfrm>
            <a:off x="0" y="6334130"/>
            <a:ext cx="9144000" cy="52387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9" name="Oval 8"/>
          <p:cNvSpPr/>
          <p:nvPr userDrawn="1"/>
        </p:nvSpPr>
        <p:spPr>
          <a:xfrm>
            <a:off x="8790387" y="6413505"/>
            <a:ext cx="264319" cy="354013"/>
          </a:xfrm>
          <a:prstGeom prst="ellipse">
            <a:avLst/>
          </a:prstGeom>
          <a:solidFill>
            <a:srgbClr val="004689"/>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10"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p:cNvPicPr>
            <a:picLocks noChangeAspect="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80975" y="6372230"/>
            <a:ext cx="11620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p:cNvPr>
          <p:cNvSpPr>
            <a:spLocks noGrp="1"/>
          </p:cNvSpPr>
          <p:nvPr>
            <p:ph type="title"/>
          </p:nvPr>
        </p:nvSpPr>
        <p:spPr>
          <a:xfrm>
            <a:off x="629841" y="709867"/>
            <a:ext cx="7886700" cy="649705"/>
          </a:xfrm>
          <a:prstGeom prst="rect">
            <a:avLst/>
          </a:prstGeom>
        </p:spPr>
        <p:txBody>
          <a:bodyPr/>
          <a:lstStyle>
            <a:lvl1pPr>
              <a:defRPr sz="4800" b="1">
                <a:solidFill>
                  <a:schemeClr val="bg1"/>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a:t>Click to edit Master title style</a:t>
            </a:r>
          </a:p>
        </p:txBody>
      </p:sp>
      <p:sp>
        <p:nvSpPr>
          <p:cNvPr id="3" name="Text Placeholder 2">
            <a:extLst/>
          </p:cNvPr>
          <p:cNvSpPr>
            <a:spLocks noGrp="1"/>
          </p:cNvSpPr>
          <p:nvPr>
            <p:ph type="body" idx="1"/>
          </p:nvPr>
        </p:nvSpPr>
        <p:spPr>
          <a:xfrm>
            <a:off x="629842" y="1380363"/>
            <a:ext cx="3868340" cy="823912"/>
          </a:xfrm>
          <a:prstGeom prst="rect">
            <a:avLst/>
          </a:prstGeom>
        </p:spPr>
        <p:txBody>
          <a:bodyPr anchor="b"/>
          <a:lstStyle>
            <a:lvl1pPr marL="0" indent="0">
              <a:buNone/>
              <a:defRPr sz="24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Edit Master text styles</a:t>
            </a:r>
          </a:p>
        </p:txBody>
      </p:sp>
      <p:sp>
        <p:nvSpPr>
          <p:cNvPr id="4" name="Content Placeholder 3">
            <a:extLst/>
          </p:cNvPr>
          <p:cNvSpPr>
            <a:spLocks noGrp="1"/>
          </p:cNvSpPr>
          <p:nvPr>
            <p:ph sz="half" idx="2"/>
          </p:nvPr>
        </p:nvSpPr>
        <p:spPr>
          <a:xfrm>
            <a:off x="629842" y="2204275"/>
            <a:ext cx="3868340" cy="3979038"/>
          </a:xfrm>
          <a:prstGeom prst="rect">
            <a:avLst/>
          </a:prstGeom>
        </p:spPr>
        <p:txBody>
          <a:bodyPr/>
          <a:lstStyle>
            <a:lvl1pPr>
              <a:defRPr>
                <a:latin typeface="Segoe UI" panose="020B0502040204020203" pitchFamily="34" charset="0"/>
                <a:ea typeface="Open Sans" panose="020B0606030504020204" pitchFamily="34" charset="0"/>
                <a:cs typeface="Segoe UI" panose="020B0502040204020203" pitchFamily="34" charset="0"/>
              </a:defRPr>
            </a:lvl1pPr>
            <a:lvl2pPr>
              <a:defRPr>
                <a:latin typeface="Segoe UI" panose="020B0502040204020203" pitchFamily="34" charset="0"/>
                <a:ea typeface="Open Sans" panose="020B0606030504020204" pitchFamily="34" charset="0"/>
                <a:cs typeface="Segoe UI" panose="020B0502040204020203" pitchFamily="34" charset="0"/>
              </a:defRPr>
            </a:lvl2pPr>
            <a:lvl3pPr>
              <a:defRPr>
                <a:latin typeface="Segoe UI" panose="020B0502040204020203" pitchFamily="34" charset="0"/>
                <a:ea typeface="Open Sans" panose="020B0606030504020204" pitchFamily="34" charset="0"/>
                <a:cs typeface="Segoe UI" panose="020B0502040204020203" pitchFamily="34" charset="0"/>
              </a:defRPr>
            </a:lvl3pPr>
            <a:lvl4pPr>
              <a:defRPr>
                <a:latin typeface="Segoe UI" panose="020B0502040204020203" pitchFamily="34" charset="0"/>
                <a:ea typeface="Open Sans" panose="020B0606030504020204" pitchFamily="34" charset="0"/>
                <a:cs typeface="Segoe UI" panose="020B0502040204020203" pitchFamily="34" charset="0"/>
              </a:defRPr>
            </a:lvl4pPr>
            <a:lvl5pPr>
              <a:defRPr>
                <a:latin typeface="Segoe UI" panose="020B0502040204020203" pitchFamily="34" charset="0"/>
                <a:ea typeface="Open Sans" panose="020B0606030504020204"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p:cNvPr>
          <p:cNvSpPr>
            <a:spLocks noGrp="1"/>
          </p:cNvSpPr>
          <p:nvPr>
            <p:ph type="body" sz="quarter" idx="3"/>
          </p:nvPr>
        </p:nvSpPr>
        <p:spPr>
          <a:xfrm>
            <a:off x="4629152" y="1380363"/>
            <a:ext cx="3887391" cy="823912"/>
          </a:xfrm>
          <a:prstGeom prst="rect">
            <a:avLst/>
          </a:prstGeom>
        </p:spPr>
        <p:txBody>
          <a:bodyPr anchor="b"/>
          <a:lstStyle>
            <a:lvl1pPr marL="0" indent="0">
              <a:buNone/>
              <a:defRPr sz="24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Edit Master text styles</a:t>
            </a:r>
          </a:p>
        </p:txBody>
      </p:sp>
      <p:sp>
        <p:nvSpPr>
          <p:cNvPr id="6" name="Content Placeholder 5">
            <a:extLst/>
          </p:cNvPr>
          <p:cNvSpPr>
            <a:spLocks noGrp="1"/>
          </p:cNvSpPr>
          <p:nvPr>
            <p:ph sz="quarter" idx="4"/>
          </p:nvPr>
        </p:nvSpPr>
        <p:spPr>
          <a:xfrm>
            <a:off x="4629152" y="2204275"/>
            <a:ext cx="3887391" cy="3979038"/>
          </a:xfrm>
          <a:prstGeom prst="rect">
            <a:avLst/>
          </a:prstGeom>
        </p:spPr>
        <p:txBody>
          <a:bodyPr/>
          <a:lstStyle>
            <a:lvl1pPr>
              <a:defRPr>
                <a:latin typeface="Segoe UI" panose="020B0502040204020203" pitchFamily="34" charset="0"/>
                <a:ea typeface="Open Sans" panose="020B0606030504020204" pitchFamily="34" charset="0"/>
                <a:cs typeface="Segoe UI" panose="020B0502040204020203" pitchFamily="34" charset="0"/>
              </a:defRPr>
            </a:lvl1pPr>
            <a:lvl2pPr>
              <a:defRPr>
                <a:latin typeface="Segoe UI" panose="020B0502040204020203" pitchFamily="34" charset="0"/>
                <a:ea typeface="Open Sans" panose="020B0606030504020204" pitchFamily="34" charset="0"/>
                <a:cs typeface="Segoe UI" panose="020B0502040204020203" pitchFamily="34" charset="0"/>
              </a:defRPr>
            </a:lvl2pPr>
            <a:lvl3pPr>
              <a:defRPr>
                <a:latin typeface="Segoe UI" panose="020B0502040204020203" pitchFamily="34" charset="0"/>
                <a:ea typeface="Open Sans" panose="020B0606030504020204" pitchFamily="34" charset="0"/>
                <a:cs typeface="Segoe UI" panose="020B0502040204020203" pitchFamily="34" charset="0"/>
              </a:defRPr>
            </a:lvl3pPr>
            <a:lvl4pPr>
              <a:defRPr>
                <a:latin typeface="Segoe UI" panose="020B0502040204020203" pitchFamily="34" charset="0"/>
                <a:ea typeface="Open Sans" panose="020B0606030504020204" pitchFamily="34" charset="0"/>
                <a:cs typeface="Segoe UI" panose="020B0502040204020203" pitchFamily="34" charset="0"/>
              </a:defRPr>
            </a:lvl4pPr>
            <a:lvl5pPr>
              <a:defRPr>
                <a:latin typeface="Segoe UI" panose="020B0502040204020203" pitchFamily="34" charset="0"/>
                <a:ea typeface="Open Sans" panose="020B0606030504020204"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a:extLst/>
          </p:cNvPr>
          <p:cNvSpPr>
            <a:spLocks noGrp="1"/>
          </p:cNvSpPr>
          <p:nvPr>
            <p:ph type="sldNum" sz="quarter" idx="10"/>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8A2A8C9F-43E6-4D91-B8A5-3D4A187BE666}" type="slidenum">
              <a:rPr lang="en-US" altLang="en-US"/>
              <a:pPr>
                <a:defRPr/>
              </a:pPr>
              <a:t>‹#›</a:t>
            </a:fld>
            <a:endParaRPr lang="en-US" altLang="en-US" dirty="0"/>
          </a:p>
        </p:txBody>
      </p:sp>
    </p:spTree>
    <p:extLst>
      <p:ext uri="{BB962C8B-B14F-4D97-AF65-F5344CB8AC3E}">
        <p14:creationId xmlns:p14="http://schemas.microsoft.com/office/powerpoint/2010/main" val="3152979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4" name="Rectangle 3"/>
          <p:cNvSpPr/>
          <p:nvPr userDrawn="1"/>
        </p:nvSpPr>
        <p:spPr>
          <a:xfrm>
            <a:off x="0" y="0"/>
            <a:ext cx="9144000" cy="6851650"/>
          </a:xfrm>
          <a:prstGeom prst="rect">
            <a:avLst/>
          </a:prstGeom>
          <a:solidFill>
            <a:srgbClr val="D9D9D6"/>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Rectangle 4"/>
          <p:cNvSpPr/>
          <p:nvPr userDrawn="1"/>
        </p:nvSpPr>
        <p:spPr>
          <a:xfrm>
            <a:off x="0" y="6334130"/>
            <a:ext cx="9144000" cy="523875"/>
          </a:xfrm>
          <a:prstGeom prst="rect">
            <a:avLst/>
          </a:prstGeom>
          <a:solidFill>
            <a:srgbClr val="89AB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 name="Oval 5"/>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7" name="Picture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80975" y="6372230"/>
            <a:ext cx="11620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8650" y="627961"/>
            <a:ext cx="7886700" cy="1040502"/>
          </a:xfrm>
          <a:prstGeom prst="rect">
            <a:avLst/>
          </a:prstGeom>
        </p:spPr>
        <p:txBody>
          <a:bodyPr/>
          <a:lstStyle>
            <a:lvl1pPr>
              <a:defRPr sz="48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smtClean="0"/>
              <a:t>Click to edit Master title style</a:t>
            </a:r>
            <a:endParaRPr lang="en-US" dirty="0"/>
          </a:p>
        </p:txBody>
      </p:sp>
      <p:sp>
        <p:nvSpPr>
          <p:cNvPr id="10" name="Table Placeholder 9"/>
          <p:cNvSpPr>
            <a:spLocks noGrp="1"/>
          </p:cNvSpPr>
          <p:nvPr>
            <p:ph type="tbl" sz="quarter" idx="11"/>
          </p:nvPr>
        </p:nvSpPr>
        <p:spPr>
          <a:xfrm>
            <a:off x="628650" y="1781179"/>
            <a:ext cx="7886700" cy="4259263"/>
          </a:xfrm>
          <a:prstGeom prst="rect">
            <a:avLst/>
          </a:prstGeom>
        </p:spPr>
        <p:txBody>
          <a:bodyPr/>
          <a:lstStyle/>
          <a:p>
            <a:pPr lvl="0"/>
            <a:endParaRPr lang="en-US" noProof="0"/>
          </a:p>
        </p:txBody>
      </p:sp>
      <p:sp>
        <p:nvSpPr>
          <p:cNvPr id="8" name="Slide Number Placeholder 5">
            <a:extLst/>
          </p:cNvPr>
          <p:cNvSpPr>
            <a:spLocks noGrp="1"/>
          </p:cNvSpPr>
          <p:nvPr>
            <p:ph type="sldNum" sz="quarter" idx="12"/>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14D3A9E1-B1C1-4DD5-878E-3D646EF1D670}" type="slidenum">
              <a:rPr lang="en-US" altLang="en-US"/>
              <a:pPr>
                <a:defRPr/>
              </a:pPr>
              <a:t>‹#›</a:t>
            </a:fld>
            <a:endParaRPr lang="en-US" altLang="en-US" dirty="0"/>
          </a:p>
        </p:txBody>
      </p:sp>
    </p:spTree>
    <p:extLst>
      <p:ext uri="{BB962C8B-B14F-4D97-AF65-F5344CB8AC3E}">
        <p14:creationId xmlns:p14="http://schemas.microsoft.com/office/powerpoint/2010/main" val="3011914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4" name="Rectangle 3"/>
          <p:cNvSpPr/>
          <p:nvPr userDrawn="1"/>
        </p:nvSpPr>
        <p:spPr>
          <a:xfrm>
            <a:off x="0" y="6334130"/>
            <a:ext cx="9144000" cy="523875"/>
          </a:xfrm>
          <a:prstGeom prst="rect">
            <a:avLst/>
          </a:prstGeom>
          <a:solidFill>
            <a:srgbClr val="D9D9D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Oval 4"/>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6"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8650" y="627961"/>
            <a:ext cx="7886700" cy="1040502"/>
          </a:xfrm>
          <a:prstGeom prst="rect">
            <a:avLst/>
          </a:prstGeom>
        </p:spPr>
        <p:txBody>
          <a:bodyPr/>
          <a:lstStyle>
            <a:lvl1pPr>
              <a:defRPr sz="48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smtClean="0"/>
              <a:t>Click to edit Master title style</a:t>
            </a:r>
            <a:endParaRPr lang="en-US" dirty="0"/>
          </a:p>
        </p:txBody>
      </p:sp>
      <p:sp>
        <p:nvSpPr>
          <p:cNvPr id="10" name="Table Placeholder 9"/>
          <p:cNvSpPr>
            <a:spLocks noGrp="1"/>
          </p:cNvSpPr>
          <p:nvPr>
            <p:ph type="tbl" sz="quarter" idx="11"/>
          </p:nvPr>
        </p:nvSpPr>
        <p:spPr>
          <a:xfrm>
            <a:off x="628650" y="1781179"/>
            <a:ext cx="7886700" cy="4259263"/>
          </a:xfrm>
          <a:prstGeom prst="rect">
            <a:avLst/>
          </a:prstGeom>
        </p:spPr>
        <p:txBody>
          <a:bodyPr/>
          <a:lstStyle/>
          <a:p>
            <a:pPr lvl="0"/>
            <a:endParaRPr lang="en-US" noProof="0"/>
          </a:p>
        </p:txBody>
      </p:sp>
      <p:sp>
        <p:nvSpPr>
          <p:cNvPr id="7" name="Slide Number Placeholder 5">
            <a:extLst/>
          </p:cNvPr>
          <p:cNvSpPr>
            <a:spLocks noGrp="1"/>
          </p:cNvSpPr>
          <p:nvPr>
            <p:ph type="sldNum" sz="quarter" idx="12"/>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1FDEED57-1726-4E18-8C31-B7B08412BC13}" type="slidenum">
              <a:rPr lang="en-US" altLang="en-US"/>
              <a:pPr>
                <a:defRPr/>
              </a:pPr>
              <a:t>‹#›</a:t>
            </a:fld>
            <a:endParaRPr lang="en-US" altLang="en-US" dirty="0"/>
          </a:p>
        </p:txBody>
      </p:sp>
    </p:spTree>
    <p:extLst>
      <p:ext uri="{BB962C8B-B14F-4D97-AF65-F5344CB8AC3E}">
        <p14:creationId xmlns:p14="http://schemas.microsoft.com/office/powerpoint/2010/main" val="35274114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4" name="Rectangle 3"/>
          <p:cNvSpPr/>
          <p:nvPr userDrawn="1"/>
        </p:nvSpPr>
        <p:spPr>
          <a:xfrm>
            <a:off x="0" y="6334130"/>
            <a:ext cx="9144000" cy="523875"/>
          </a:xfrm>
          <a:prstGeom prst="rect">
            <a:avLst/>
          </a:prstGeom>
          <a:solidFill>
            <a:srgbClr val="D9D9D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Oval 4"/>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6"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8650" y="627961"/>
            <a:ext cx="7886700" cy="1040502"/>
          </a:xfrm>
          <a:prstGeom prst="rect">
            <a:avLst/>
          </a:prstGeom>
        </p:spPr>
        <p:txBody>
          <a:bodyPr/>
          <a:lstStyle>
            <a:lvl1pPr>
              <a:defRPr sz="48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smtClean="0"/>
              <a:t>Click to edit Master title style</a:t>
            </a:r>
            <a:endParaRPr lang="en-US" dirty="0"/>
          </a:p>
        </p:txBody>
      </p:sp>
      <p:sp>
        <p:nvSpPr>
          <p:cNvPr id="9" name="Picture Placeholder 17"/>
          <p:cNvSpPr>
            <a:spLocks noGrp="1"/>
          </p:cNvSpPr>
          <p:nvPr>
            <p:ph type="pic" sz="quarter" idx="15"/>
          </p:nvPr>
        </p:nvSpPr>
        <p:spPr>
          <a:xfrm>
            <a:off x="628650" y="1698627"/>
            <a:ext cx="7886700" cy="4136690"/>
          </a:xfrm>
          <a:prstGeom prst="rect">
            <a:avLst/>
          </a:prstGeom>
        </p:spPr>
        <p:txBody>
          <a:bodyPr vert="horz"/>
          <a:lstStyle/>
          <a:p>
            <a:pPr lvl="0"/>
            <a:r>
              <a:rPr lang="en-US" noProof="0" smtClean="0"/>
              <a:t>Drag picture to placeholder or click icon to add</a:t>
            </a:r>
            <a:endParaRPr lang="en-US" noProof="0"/>
          </a:p>
        </p:txBody>
      </p:sp>
      <p:sp>
        <p:nvSpPr>
          <p:cNvPr id="7" name="Slide Number Placeholder 5">
            <a:extLst/>
          </p:cNvPr>
          <p:cNvSpPr>
            <a:spLocks noGrp="1"/>
          </p:cNvSpPr>
          <p:nvPr>
            <p:ph type="sldNum" sz="quarter" idx="16"/>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490A9A12-E4A9-4002-A1D0-FC7B7AF7257C}" type="slidenum">
              <a:rPr lang="en-US" altLang="en-US"/>
              <a:pPr>
                <a:defRPr/>
              </a:pPr>
              <a:t>‹#›</a:t>
            </a:fld>
            <a:endParaRPr lang="en-US" altLang="en-US" dirty="0"/>
          </a:p>
        </p:txBody>
      </p:sp>
    </p:spTree>
    <p:extLst>
      <p:ext uri="{BB962C8B-B14F-4D97-AF65-F5344CB8AC3E}">
        <p14:creationId xmlns:p14="http://schemas.microsoft.com/office/powerpoint/2010/main" val="1950288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Internal Title Slide">
    <p:spTree>
      <p:nvGrpSpPr>
        <p:cNvPr id="1" name=""/>
        <p:cNvGrpSpPr/>
        <p:nvPr/>
      </p:nvGrpSpPr>
      <p:grpSpPr>
        <a:xfrm>
          <a:off x="0" y="0"/>
          <a:ext cx="0" cy="0"/>
          <a:chOff x="0" y="0"/>
          <a:chExt cx="0" cy="0"/>
        </a:xfrm>
      </p:grpSpPr>
      <p:pic>
        <p:nvPicPr>
          <p:cNvPr id="4" name="Picture 1"/>
          <p:cNvPicPr>
            <a:picLocks noChangeAspect="1"/>
          </p:cNvPicPr>
          <p:nvPr userDrawn="1"/>
        </p:nvPicPr>
        <p:blipFill rotWithShape="1">
          <a:blip r:embed="rId2" cstate="email">
            <a:extLst>
              <a:ext uri="{28A0092B-C50C-407E-A947-70E740481C1C}">
                <a14:useLocalDpi xmlns:a14="http://schemas.microsoft.com/office/drawing/2010/main" val="0"/>
              </a:ext>
            </a:extLst>
          </a:blip>
          <a:srcRect/>
          <a:stretch/>
        </p:blipFill>
        <p:spPr bwMode="auto">
          <a:xfrm>
            <a:off x="1" y="-19050"/>
            <a:ext cx="9145232" cy="6844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userDrawn="1"/>
        </p:nvSpPr>
        <p:spPr>
          <a:xfrm>
            <a:off x="0" y="5584830"/>
            <a:ext cx="9144000" cy="1273175"/>
          </a:xfrm>
          <a:prstGeom prst="rect">
            <a:avLst/>
          </a:prstGeom>
          <a:solidFill>
            <a:srgbClr val="00468B">
              <a:alpha val="52000"/>
            </a:srgb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6" name="Picture 6"/>
          <p:cNvPicPr>
            <a:picLocks noChangeAspect="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3759996" y="5643563"/>
            <a:ext cx="1621631"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0" y="6334130"/>
            <a:ext cx="9144000" cy="523875"/>
          </a:xfrm>
          <a:prstGeom prst="rect">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2" name="Title 1">
            <a:extLst/>
          </p:cNvPr>
          <p:cNvSpPr>
            <a:spLocks noGrp="1"/>
          </p:cNvSpPr>
          <p:nvPr>
            <p:ph type="ctrTitle"/>
          </p:nvPr>
        </p:nvSpPr>
        <p:spPr>
          <a:xfrm>
            <a:off x="0" y="1669644"/>
            <a:ext cx="9144000" cy="1054630"/>
          </a:xfrm>
          <a:prstGeom prst="rect">
            <a:avLst/>
          </a:prstGeom>
        </p:spPr>
        <p:txBody>
          <a:bodyPr anchor="b"/>
          <a:lstStyle>
            <a:lvl1pPr algn="ctr">
              <a:defRPr sz="6000" b="1" i="0" spc="-151">
                <a:solidFill>
                  <a:schemeClr val="bg1"/>
                </a:solidFill>
                <a:latin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3" name="Subtitle 2">
            <a:extLst/>
          </p:cNvPr>
          <p:cNvSpPr>
            <a:spLocks noGrp="1"/>
          </p:cNvSpPr>
          <p:nvPr>
            <p:ph type="subTitle" idx="1"/>
          </p:nvPr>
        </p:nvSpPr>
        <p:spPr>
          <a:xfrm>
            <a:off x="1" y="2735386"/>
            <a:ext cx="9145232" cy="899406"/>
          </a:xfrm>
          <a:prstGeom prst="rect">
            <a:avLst/>
          </a:prstGeom>
        </p:spPr>
        <p:txBody>
          <a:bodyPr/>
          <a:lstStyle>
            <a:lvl1pPr marL="0" indent="0" algn="ctr">
              <a:buNone/>
              <a:defRPr sz="2400">
                <a:solidFill>
                  <a:schemeClr val="bg1"/>
                </a:solidFill>
                <a:latin typeface="Segoe UI" panose="020B0502040204020203" pitchFamily="34" charset="0"/>
                <a:cs typeface="Segoe UI" panose="020B0502040204020203"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sp>
        <p:nvSpPr>
          <p:cNvPr id="10" name="Text Placeholder 2"/>
          <p:cNvSpPr>
            <a:spLocks noGrp="1"/>
          </p:cNvSpPr>
          <p:nvPr>
            <p:ph type="body" sz="quarter" idx="10" hasCustomPrompt="1"/>
          </p:nvPr>
        </p:nvSpPr>
        <p:spPr>
          <a:xfrm>
            <a:off x="-636" y="6445410"/>
            <a:ext cx="9144636" cy="412595"/>
          </a:xfrm>
          <a:prstGeom prst="rect">
            <a:avLst/>
          </a:prstGeom>
        </p:spPr>
        <p:txBody>
          <a:bodyPr/>
          <a:lstStyle>
            <a:lvl1pPr marL="0" indent="0" algn="ctr">
              <a:buNone/>
              <a:defRPr sz="1600" baseline="0">
                <a:solidFill>
                  <a:schemeClr val="bg1"/>
                </a:solidFill>
                <a:latin typeface="Segoe UI" panose="020B0502040204020203" pitchFamily="34" charset="0"/>
                <a:cs typeface="Segoe UI" panose="020B0502040204020203" pitchFamily="34" charset="0"/>
              </a:defRPr>
            </a:lvl1pPr>
          </a:lstStyle>
          <a:p>
            <a:pPr lvl="0"/>
            <a:r>
              <a:rPr lang="en-US" dirty="0" smtClean="0"/>
              <a:t>[Enter Date]</a:t>
            </a:r>
          </a:p>
        </p:txBody>
      </p:sp>
    </p:spTree>
    <p:extLst>
      <p:ext uri="{BB962C8B-B14F-4D97-AF65-F5344CB8AC3E}">
        <p14:creationId xmlns:p14="http://schemas.microsoft.com/office/powerpoint/2010/main" val="2717068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Slide_Lg Headline">
    <p:spTree>
      <p:nvGrpSpPr>
        <p:cNvPr id="1" name=""/>
        <p:cNvGrpSpPr/>
        <p:nvPr/>
      </p:nvGrpSpPr>
      <p:grpSpPr>
        <a:xfrm>
          <a:off x="0" y="0"/>
          <a:ext cx="0" cy="0"/>
          <a:chOff x="0" y="0"/>
          <a:chExt cx="0" cy="0"/>
        </a:xfrm>
      </p:grpSpPr>
      <p:sp>
        <p:nvSpPr>
          <p:cNvPr id="4" name="Rectangle 3"/>
          <p:cNvSpPr/>
          <p:nvPr userDrawn="1"/>
        </p:nvSpPr>
        <p:spPr>
          <a:xfrm>
            <a:off x="0" y="5"/>
            <a:ext cx="9144000" cy="6334125"/>
          </a:xfrm>
          <a:prstGeom prst="rect">
            <a:avLst/>
          </a:prstGeom>
          <a:solidFill>
            <a:srgbClr val="D9D9D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solidFill>
                <a:srgbClr val="89ABE3"/>
              </a:solidFill>
            </a:endParaRPr>
          </a:p>
        </p:txBody>
      </p:sp>
      <p:sp>
        <p:nvSpPr>
          <p:cNvPr id="5" name="Title 1">
            <a:extLst/>
          </p:cNvPr>
          <p:cNvSpPr txBox="1">
            <a:spLocks noChangeArrowheads="1"/>
          </p:cNvSpPr>
          <p:nvPr userDrawn="1"/>
        </p:nvSpPr>
        <p:spPr bwMode="auto">
          <a:xfrm>
            <a:off x="1376365" y="1820868"/>
            <a:ext cx="6423422" cy="2751137"/>
          </a:xfrm>
          <a:prstGeom prst="rect">
            <a:avLst/>
          </a:prstGeom>
          <a:solidFill>
            <a:schemeClr val="bg1"/>
          </a:solidFill>
          <a:ln>
            <a:noFill/>
          </a:ln>
          <a:extLst>
            <a:ext uri="{FAA26D3D-D897-4be2-8F04-BA451C77F1D7}"/>
          </a:extLst>
        </p:spPr>
        <p:txBody>
          <a:bodyPr anchor="ctr"/>
          <a:lstStyle>
            <a:lvl1pPr algn="ctr" rtl="0" eaLnBrk="0" fontAlgn="base" hangingPunct="0">
              <a:lnSpc>
                <a:spcPct val="90000"/>
              </a:lnSpc>
              <a:spcBef>
                <a:spcPct val="0"/>
              </a:spcBef>
              <a:spcAft>
                <a:spcPct val="0"/>
              </a:spcAft>
              <a:defRPr sz="6000" kern="1200">
                <a:solidFill>
                  <a:schemeClr val="tx1"/>
                </a:solidFill>
                <a:latin typeface="+mj-lt"/>
                <a:ea typeface="ＭＳ Ｐゴシック" charset="0"/>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ＭＳ Ｐゴシック"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ＭＳ Ｐゴシック"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ＭＳ Ｐゴシック"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ＭＳ Ｐゴシック"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defRPr/>
            </a:pPr>
            <a:endParaRPr lang="en-US" altLang="en-US" sz="4800" b="1" dirty="0">
              <a:solidFill>
                <a:srgbClr val="00468B"/>
              </a:solidFill>
              <a:latin typeface="Segoe UI" panose="020B0502040204020203" pitchFamily="34" charset="0"/>
              <a:ea typeface="Open Sans" panose="020B0606030504020204" pitchFamily="34" charset="0"/>
              <a:cs typeface="Segoe UI" panose="020B0502040204020203" pitchFamily="34" charset="0"/>
            </a:endParaRPr>
          </a:p>
        </p:txBody>
      </p:sp>
      <p:sp>
        <p:nvSpPr>
          <p:cNvPr id="6" name="Oval 5"/>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7"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2"/>
          <p:cNvSpPr>
            <a:spLocks noGrp="1"/>
          </p:cNvSpPr>
          <p:nvPr>
            <p:ph type="body" sz="quarter" idx="13"/>
          </p:nvPr>
        </p:nvSpPr>
        <p:spPr>
          <a:xfrm>
            <a:off x="1367082" y="2175282"/>
            <a:ext cx="6431352" cy="516890"/>
          </a:xfrm>
          <a:prstGeom prst="rect">
            <a:avLst/>
          </a:prstGeom>
        </p:spPr>
        <p:txBody>
          <a:bodyPr vert="horz" anchor="b"/>
          <a:lstStyle>
            <a:lvl1pPr marL="0" indent="0" algn="ctr">
              <a:lnSpc>
                <a:spcPct val="150000"/>
              </a:lnSpc>
              <a:buFontTx/>
              <a:buNone/>
              <a:defRPr sz="1800">
                <a:solidFill>
                  <a:srgbClr val="9ABBE8"/>
                </a:solidFill>
                <a:latin typeface="Segoe UI" panose="020B0502040204020203" pitchFamily="34" charset="0"/>
                <a:cs typeface="Segoe UI" panose="020B0502040204020203" pitchFamily="34" charset="0"/>
              </a:defRPr>
            </a:lvl1pPr>
            <a:lvl2pPr marL="457189" indent="0" algn="ctr">
              <a:lnSpc>
                <a:spcPct val="90000"/>
              </a:lnSpc>
              <a:buFontTx/>
              <a:buNone/>
              <a:defRPr sz="4800" b="1">
                <a:solidFill>
                  <a:srgbClr val="263B80"/>
                </a:solidFill>
                <a:latin typeface="Open Sans"/>
                <a:cs typeface="Open Sans"/>
              </a:defRPr>
            </a:lvl2pPr>
            <a:lvl3pPr marL="914377" indent="0" algn="ctr">
              <a:lnSpc>
                <a:spcPct val="150000"/>
              </a:lnSpc>
              <a:buFontTx/>
              <a:buNone/>
              <a:defRPr sz="1800">
                <a:solidFill>
                  <a:srgbClr val="263B80"/>
                </a:solidFill>
                <a:latin typeface="Open Sans"/>
                <a:cs typeface="Open Sans"/>
              </a:defRPr>
            </a:lvl3pPr>
            <a:lvl4pPr marL="1371566" indent="0" algn="ctr">
              <a:lnSpc>
                <a:spcPct val="150000"/>
              </a:lnSpc>
              <a:buFontTx/>
              <a:buNone/>
              <a:defRPr sz="1800">
                <a:solidFill>
                  <a:srgbClr val="263B80"/>
                </a:solidFill>
                <a:latin typeface="Open Sans"/>
                <a:cs typeface="Open Sans"/>
              </a:defRPr>
            </a:lvl4pPr>
            <a:lvl5pPr marL="1828754" indent="0" algn="ctr">
              <a:lnSpc>
                <a:spcPct val="150000"/>
              </a:lnSpc>
              <a:buFontTx/>
              <a:buNone/>
              <a:defRPr sz="1800">
                <a:solidFill>
                  <a:srgbClr val="263B80"/>
                </a:solidFill>
                <a:latin typeface="Open Sans"/>
                <a:cs typeface="Open Sans"/>
              </a:defRPr>
            </a:lvl5pPr>
          </a:lstStyle>
          <a:p>
            <a:pPr lvl="0"/>
            <a:r>
              <a:rPr lang="en-US" dirty="0" smtClean="0"/>
              <a:t>Click to edit Master text styles</a:t>
            </a:r>
          </a:p>
        </p:txBody>
      </p:sp>
      <p:sp>
        <p:nvSpPr>
          <p:cNvPr id="9" name="Text Placeholder 12"/>
          <p:cNvSpPr>
            <a:spLocks noGrp="1"/>
          </p:cNvSpPr>
          <p:nvPr>
            <p:ph type="body" sz="quarter" idx="14"/>
          </p:nvPr>
        </p:nvSpPr>
        <p:spPr>
          <a:xfrm>
            <a:off x="1367082" y="2692177"/>
            <a:ext cx="6431352" cy="1399705"/>
          </a:xfrm>
          <a:prstGeom prst="rect">
            <a:avLst/>
          </a:prstGeom>
        </p:spPr>
        <p:txBody>
          <a:bodyPr vert="horz"/>
          <a:lstStyle>
            <a:lvl1pPr marL="0" indent="0" algn="ctr">
              <a:lnSpc>
                <a:spcPct val="90000"/>
              </a:lnSpc>
              <a:buFontTx/>
              <a:buNone/>
              <a:defRPr sz="4800" b="1">
                <a:solidFill>
                  <a:srgbClr val="00468B"/>
                </a:solidFill>
                <a:latin typeface="Segoe UI" panose="020B0502040204020203" pitchFamily="34" charset="0"/>
                <a:cs typeface="Segoe UI" panose="020B0502040204020203" pitchFamily="34" charset="0"/>
              </a:defRPr>
            </a:lvl1pPr>
            <a:lvl2pPr marL="457189" indent="0" algn="ctr">
              <a:lnSpc>
                <a:spcPct val="90000"/>
              </a:lnSpc>
              <a:buFontTx/>
              <a:buNone/>
              <a:defRPr sz="4800" b="1">
                <a:solidFill>
                  <a:srgbClr val="263B80"/>
                </a:solidFill>
                <a:latin typeface="Open Sans"/>
                <a:cs typeface="Open Sans"/>
              </a:defRPr>
            </a:lvl2pPr>
            <a:lvl3pPr marL="914377" indent="0" algn="ctr">
              <a:lnSpc>
                <a:spcPct val="150000"/>
              </a:lnSpc>
              <a:buFontTx/>
              <a:buNone/>
              <a:defRPr sz="1800">
                <a:solidFill>
                  <a:srgbClr val="263B80"/>
                </a:solidFill>
                <a:latin typeface="Open Sans"/>
                <a:cs typeface="Open Sans"/>
              </a:defRPr>
            </a:lvl3pPr>
            <a:lvl4pPr marL="1371566" indent="0" algn="ctr">
              <a:lnSpc>
                <a:spcPct val="150000"/>
              </a:lnSpc>
              <a:buFontTx/>
              <a:buNone/>
              <a:defRPr sz="1800">
                <a:solidFill>
                  <a:srgbClr val="263B80"/>
                </a:solidFill>
                <a:latin typeface="Open Sans"/>
                <a:cs typeface="Open Sans"/>
              </a:defRPr>
            </a:lvl4pPr>
            <a:lvl5pPr marL="1828754" indent="0" algn="ctr">
              <a:lnSpc>
                <a:spcPct val="150000"/>
              </a:lnSpc>
              <a:buFontTx/>
              <a:buNone/>
              <a:defRPr sz="1800">
                <a:solidFill>
                  <a:srgbClr val="263B80"/>
                </a:solidFill>
                <a:latin typeface="Open Sans"/>
                <a:cs typeface="Open Sans"/>
              </a:defRPr>
            </a:lvl5pPr>
          </a:lstStyle>
          <a:p>
            <a:pPr lvl="0"/>
            <a:r>
              <a:rPr lang="en-US" dirty="0" smtClean="0"/>
              <a:t>Click to edit Master text styles</a:t>
            </a:r>
          </a:p>
        </p:txBody>
      </p:sp>
      <p:sp>
        <p:nvSpPr>
          <p:cNvPr id="10" name="Slide Number Placeholder 5">
            <a:extLst/>
          </p:cNvPr>
          <p:cNvSpPr>
            <a:spLocks noGrp="1"/>
          </p:cNvSpPr>
          <p:nvPr>
            <p:ph type="sldNum" sz="quarter" idx="15"/>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ABF12D39-69A5-4C81-9ACA-D4848786C88D}" type="slidenum">
              <a:rPr lang="en-US" altLang="en-US"/>
              <a:pPr>
                <a:defRPr/>
              </a:pPr>
              <a:t>‹#›</a:t>
            </a:fld>
            <a:endParaRPr lang="en-US" altLang="en-US" dirty="0"/>
          </a:p>
        </p:txBody>
      </p:sp>
    </p:spTree>
    <p:extLst>
      <p:ext uri="{BB962C8B-B14F-4D97-AF65-F5344CB8AC3E}">
        <p14:creationId xmlns:p14="http://schemas.microsoft.com/office/powerpoint/2010/main" val="1538172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nal Title Slide - No Photo">
    <p:bg>
      <p:bgPr>
        <a:blipFill dpi="0" rotWithShape="0">
          <a:blip r:embed="rId2" cstate="email">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0" y="5584830"/>
            <a:ext cx="9144000" cy="1273175"/>
          </a:xfrm>
          <a:prstGeom prst="rect">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Rectangle 4"/>
          <p:cNvSpPr/>
          <p:nvPr userDrawn="1"/>
        </p:nvSpPr>
        <p:spPr>
          <a:xfrm>
            <a:off x="0" y="6334130"/>
            <a:ext cx="9144000" cy="523875"/>
          </a:xfrm>
          <a:prstGeom prst="rect">
            <a:avLst/>
          </a:prstGeom>
          <a:solidFill>
            <a:srgbClr val="9ABBE8"/>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6" name="Picture 6"/>
          <p:cNvPicPr>
            <a:picLocks noChangeAspect="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3759996" y="5643563"/>
            <a:ext cx="1621631"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a:extLst/>
          </p:cNvPr>
          <p:cNvSpPr>
            <a:spLocks noGrp="1"/>
          </p:cNvSpPr>
          <p:nvPr>
            <p:ph type="ctrTitle"/>
          </p:nvPr>
        </p:nvSpPr>
        <p:spPr>
          <a:xfrm>
            <a:off x="0" y="2343573"/>
            <a:ext cx="9144000" cy="1054630"/>
          </a:xfrm>
          <a:prstGeom prst="rect">
            <a:avLst/>
          </a:prstGeom>
        </p:spPr>
        <p:txBody>
          <a:bodyPr anchor="b"/>
          <a:lstStyle>
            <a:lvl1pPr algn="ctr">
              <a:defRPr sz="6600" b="1" i="0" spc="0">
                <a:solidFill>
                  <a:srgbClr val="004689"/>
                </a:solidFill>
                <a:latin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14" name="Subtitle 2">
            <a:extLst/>
          </p:cNvPr>
          <p:cNvSpPr>
            <a:spLocks noGrp="1"/>
          </p:cNvSpPr>
          <p:nvPr>
            <p:ph type="subTitle" idx="1"/>
          </p:nvPr>
        </p:nvSpPr>
        <p:spPr>
          <a:xfrm>
            <a:off x="1" y="3490278"/>
            <a:ext cx="9145232" cy="786754"/>
          </a:xfrm>
          <a:prstGeom prst="rect">
            <a:avLst/>
          </a:prstGeom>
        </p:spPr>
        <p:txBody>
          <a:bodyPr/>
          <a:lstStyle>
            <a:lvl1pPr marL="0" indent="0" algn="ctr">
              <a:buNone/>
              <a:defRPr sz="2400">
                <a:solidFill>
                  <a:srgbClr val="9ABBE8"/>
                </a:solidFill>
                <a:latin typeface="Segoe UI" panose="020B0502040204020203" pitchFamily="34" charset="0"/>
                <a:cs typeface="Segoe UI" panose="020B0502040204020203"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sp>
        <p:nvSpPr>
          <p:cNvPr id="9" name="Text Placeholder 2"/>
          <p:cNvSpPr>
            <a:spLocks noGrp="1"/>
          </p:cNvSpPr>
          <p:nvPr>
            <p:ph type="body" sz="quarter" idx="10" hasCustomPrompt="1"/>
          </p:nvPr>
        </p:nvSpPr>
        <p:spPr>
          <a:xfrm>
            <a:off x="-636" y="6445410"/>
            <a:ext cx="9144636" cy="412595"/>
          </a:xfrm>
          <a:prstGeom prst="rect">
            <a:avLst/>
          </a:prstGeom>
        </p:spPr>
        <p:txBody>
          <a:bodyPr/>
          <a:lstStyle>
            <a:lvl1pPr marL="0" indent="0" algn="ctr">
              <a:buNone/>
              <a:defRPr sz="1600" baseline="0">
                <a:solidFill>
                  <a:schemeClr val="bg1"/>
                </a:solidFill>
                <a:latin typeface="Segoe UI" panose="020B0502040204020203" pitchFamily="34" charset="0"/>
                <a:cs typeface="Segoe UI" panose="020B0502040204020203" pitchFamily="34" charset="0"/>
              </a:defRPr>
            </a:lvl1pPr>
          </a:lstStyle>
          <a:p>
            <a:pPr lvl="0"/>
            <a:r>
              <a:rPr lang="en-US" dirty="0" smtClean="0"/>
              <a:t>[Enter Date]</a:t>
            </a:r>
          </a:p>
        </p:txBody>
      </p:sp>
    </p:spTree>
    <p:extLst>
      <p:ext uri="{BB962C8B-B14F-4D97-AF65-F5344CB8AC3E}">
        <p14:creationId xmlns:p14="http://schemas.microsoft.com/office/powerpoint/2010/main" val="134260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Rectangle 3"/>
          <p:cNvSpPr/>
          <p:nvPr userDrawn="1"/>
        </p:nvSpPr>
        <p:spPr>
          <a:xfrm>
            <a:off x="0" y="0"/>
            <a:ext cx="9144000" cy="6851650"/>
          </a:xfrm>
          <a:prstGeom prst="rect">
            <a:avLst/>
          </a:prstGeom>
          <a:solidFill>
            <a:srgbClr val="89ABE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Rectangle 4"/>
          <p:cNvSpPr/>
          <p:nvPr userDrawn="1"/>
        </p:nvSpPr>
        <p:spPr>
          <a:xfrm>
            <a:off x="0" y="6334130"/>
            <a:ext cx="9144000" cy="52387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 name="Oval 5"/>
          <p:cNvSpPr/>
          <p:nvPr userDrawn="1"/>
        </p:nvSpPr>
        <p:spPr>
          <a:xfrm>
            <a:off x="8790387" y="6413505"/>
            <a:ext cx="264319" cy="354013"/>
          </a:xfrm>
          <a:prstGeom prst="ellipse">
            <a:avLst/>
          </a:prstGeom>
          <a:solidFill>
            <a:srgbClr val="004689"/>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7"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p:cNvPr>
          <p:cNvSpPr>
            <a:spLocks noGrp="1"/>
          </p:cNvSpPr>
          <p:nvPr>
            <p:ph type="title"/>
          </p:nvPr>
        </p:nvSpPr>
        <p:spPr>
          <a:xfrm>
            <a:off x="3891336" y="973166"/>
            <a:ext cx="6873317" cy="1325563"/>
          </a:xfrm>
          <a:prstGeom prst="rect">
            <a:avLst/>
          </a:prstGeom>
        </p:spPr>
        <p:txBody>
          <a:bodyPr anchor="ctr"/>
          <a:lstStyle>
            <a:lvl1pPr>
              <a:defRPr sz="4800" b="1" i="0">
                <a:solidFill>
                  <a:schemeClr val="bg1"/>
                </a:solidFill>
                <a:latin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13" name="Text Placeholder 12"/>
          <p:cNvSpPr>
            <a:spLocks noGrp="1"/>
          </p:cNvSpPr>
          <p:nvPr>
            <p:ph type="body" sz="quarter" idx="13"/>
          </p:nvPr>
        </p:nvSpPr>
        <p:spPr>
          <a:xfrm>
            <a:off x="3915969" y="2189469"/>
            <a:ext cx="3785447" cy="3492500"/>
          </a:xfrm>
          <a:prstGeom prst="rect">
            <a:avLst/>
          </a:prstGeom>
        </p:spPr>
        <p:txBody>
          <a:bodyPr vert="horz"/>
          <a:lstStyle>
            <a:lvl1pPr marL="0" indent="0" algn="l">
              <a:lnSpc>
                <a:spcPct val="150000"/>
              </a:lnSpc>
              <a:buFontTx/>
              <a:buNone/>
              <a:defRPr sz="1800">
                <a:solidFill>
                  <a:srgbClr val="263B80"/>
                </a:solidFill>
                <a:latin typeface="Segoe UI" panose="020B0502040204020203" pitchFamily="34" charset="0"/>
                <a:cs typeface="Segoe UI" panose="020B0502040204020203" pitchFamily="34" charset="0"/>
              </a:defRPr>
            </a:lvl1pPr>
            <a:lvl2pPr marL="457189" indent="0" algn="l">
              <a:lnSpc>
                <a:spcPct val="150000"/>
              </a:lnSpc>
              <a:buFontTx/>
              <a:buNone/>
              <a:defRPr sz="1800">
                <a:solidFill>
                  <a:srgbClr val="263B80"/>
                </a:solidFill>
                <a:latin typeface="Segoe UI" panose="020B0502040204020203" pitchFamily="34" charset="0"/>
                <a:cs typeface="Segoe UI" panose="020B0502040204020203" pitchFamily="34" charset="0"/>
              </a:defRPr>
            </a:lvl2pPr>
            <a:lvl3pPr marL="914377" indent="0" algn="l">
              <a:lnSpc>
                <a:spcPct val="150000"/>
              </a:lnSpc>
              <a:buFontTx/>
              <a:buNone/>
              <a:defRPr sz="1800">
                <a:solidFill>
                  <a:srgbClr val="263B80"/>
                </a:solidFill>
                <a:latin typeface="Segoe UI" panose="020B0502040204020203" pitchFamily="34" charset="0"/>
                <a:cs typeface="Segoe UI" panose="020B0502040204020203" pitchFamily="34" charset="0"/>
              </a:defRPr>
            </a:lvl3pPr>
            <a:lvl4pPr marL="1371566" indent="0" algn="l">
              <a:lnSpc>
                <a:spcPct val="150000"/>
              </a:lnSpc>
              <a:buFontTx/>
              <a:buNone/>
              <a:defRPr sz="1800">
                <a:solidFill>
                  <a:srgbClr val="263B80"/>
                </a:solidFill>
                <a:latin typeface="Segoe UI" panose="020B0502040204020203" pitchFamily="34" charset="0"/>
                <a:cs typeface="Segoe UI" panose="020B0502040204020203" pitchFamily="34" charset="0"/>
              </a:defRPr>
            </a:lvl4pPr>
            <a:lvl5pPr marL="1828754" indent="0" algn="l">
              <a:lnSpc>
                <a:spcPct val="150000"/>
              </a:lnSpc>
              <a:buFontTx/>
              <a:buNone/>
              <a:defRPr sz="1800">
                <a:solidFill>
                  <a:srgbClr val="263B80"/>
                </a:solidFill>
                <a:latin typeface="Segoe UI" panose="020B0502040204020203" pitchFamily="34" charset="0"/>
                <a:cs typeface="Segoe UI" panose="020B050204020402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5">
            <a:extLst/>
          </p:cNvPr>
          <p:cNvSpPr>
            <a:spLocks noGrp="1"/>
          </p:cNvSpPr>
          <p:nvPr>
            <p:ph type="sldNum" sz="quarter" idx="14"/>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A34924D0-3F60-4402-B40D-EC5DFE6BB7C0}" type="slidenum">
              <a:rPr lang="en-US" altLang="en-US"/>
              <a:pPr>
                <a:defRPr/>
              </a:pPr>
              <a:t>‹#›</a:t>
            </a:fld>
            <a:endParaRPr lang="en-US" altLang="en-US" dirty="0"/>
          </a:p>
        </p:txBody>
      </p:sp>
    </p:spTree>
    <p:extLst>
      <p:ext uri="{BB962C8B-B14F-4D97-AF65-F5344CB8AC3E}">
        <p14:creationId xmlns:p14="http://schemas.microsoft.com/office/powerpoint/2010/main" val="3647562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6334130"/>
            <a:ext cx="9144000" cy="523875"/>
          </a:xfrm>
          <a:prstGeom prst="rect">
            <a:avLst/>
          </a:prstGeom>
          <a:solidFill>
            <a:srgbClr val="D9D9D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Oval 4"/>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6"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8650" y="627961"/>
            <a:ext cx="7886700" cy="1040502"/>
          </a:xfrm>
          <a:prstGeom prst="rect">
            <a:avLst/>
          </a:prstGeom>
        </p:spPr>
        <p:txBody>
          <a:bodyPr/>
          <a:lstStyle>
            <a:lvl1pPr>
              <a:defRPr sz="48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lvl1pPr>
              <a:defRPr>
                <a:latin typeface="Segoe UI" panose="020B0502040204020203" pitchFamily="34" charset="0"/>
                <a:ea typeface="Open Sans" panose="020B0606030504020204" pitchFamily="34" charset="0"/>
                <a:cs typeface="Segoe UI" panose="020B0502040204020203" pitchFamily="34" charset="0"/>
              </a:defRPr>
            </a:lvl1pPr>
            <a:lvl2pPr>
              <a:defRPr>
                <a:latin typeface="Segoe UI" panose="020B0502040204020203" pitchFamily="34" charset="0"/>
                <a:ea typeface="Open Sans" panose="020B0606030504020204" pitchFamily="34" charset="0"/>
                <a:cs typeface="Segoe UI" panose="020B0502040204020203" pitchFamily="34" charset="0"/>
              </a:defRPr>
            </a:lvl2pPr>
            <a:lvl3pPr>
              <a:defRPr>
                <a:latin typeface="Segoe UI" panose="020B0502040204020203" pitchFamily="34" charset="0"/>
                <a:ea typeface="Open Sans" panose="020B0606030504020204" pitchFamily="34" charset="0"/>
                <a:cs typeface="Segoe UI" panose="020B0502040204020203" pitchFamily="34" charset="0"/>
              </a:defRPr>
            </a:lvl3pPr>
            <a:lvl4pPr>
              <a:defRPr>
                <a:latin typeface="Segoe UI" panose="020B0502040204020203" pitchFamily="34" charset="0"/>
                <a:ea typeface="Open Sans" panose="020B0606030504020204" pitchFamily="34" charset="0"/>
                <a:cs typeface="Segoe UI" panose="020B0502040204020203" pitchFamily="34" charset="0"/>
              </a:defRPr>
            </a:lvl4pPr>
            <a:lvl5pPr>
              <a:defRPr>
                <a:latin typeface="Segoe UI" panose="020B0502040204020203" pitchFamily="34" charset="0"/>
                <a:ea typeface="Open Sans" panose="020B0606030504020204" pitchFamily="34" charset="0"/>
                <a:cs typeface="Segoe UI" panose="020B050204020402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a:extLst/>
          </p:cNvPr>
          <p:cNvSpPr>
            <a:spLocks noGrp="1"/>
          </p:cNvSpPr>
          <p:nvPr>
            <p:ph type="sldNum" sz="quarter" idx="10"/>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16CE077F-781D-4199-8C08-E13CFA56BD61}" type="slidenum">
              <a:rPr lang="en-US" altLang="en-US"/>
              <a:pPr>
                <a:defRPr/>
              </a:pPr>
              <a:t>‹#›</a:t>
            </a:fld>
            <a:endParaRPr lang="en-US" altLang="en-US" dirty="0"/>
          </a:p>
        </p:txBody>
      </p:sp>
    </p:spTree>
    <p:extLst>
      <p:ext uri="{BB962C8B-B14F-4D97-AF65-F5344CB8AC3E}">
        <p14:creationId xmlns:p14="http://schemas.microsoft.com/office/powerpoint/2010/main" val="1780381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Long Content">
    <p:spTree>
      <p:nvGrpSpPr>
        <p:cNvPr id="1" name=""/>
        <p:cNvGrpSpPr/>
        <p:nvPr/>
      </p:nvGrpSpPr>
      <p:grpSpPr>
        <a:xfrm>
          <a:off x="0" y="0"/>
          <a:ext cx="0" cy="0"/>
          <a:chOff x="0" y="0"/>
          <a:chExt cx="0" cy="0"/>
        </a:xfrm>
      </p:grpSpPr>
      <p:sp>
        <p:nvSpPr>
          <p:cNvPr id="4" name="Rectangle 3"/>
          <p:cNvSpPr/>
          <p:nvPr userDrawn="1"/>
        </p:nvSpPr>
        <p:spPr>
          <a:xfrm>
            <a:off x="0" y="6334130"/>
            <a:ext cx="9144000" cy="523875"/>
          </a:xfrm>
          <a:prstGeom prst="rect">
            <a:avLst/>
          </a:prstGeom>
          <a:solidFill>
            <a:srgbClr val="D9D9D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Oval 4"/>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6"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8650" y="462117"/>
            <a:ext cx="7886700" cy="471948"/>
          </a:xfrm>
          <a:prstGeom prst="rect">
            <a:avLst/>
          </a:prstGeom>
        </p:spPr>
        <p:txBody>
          <a:bodyPr/>
          <a:lstStyle>
            <a:lvl1pPr>
              <a:defRPr sz="36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042219"/>
            <a:ext cx="7886700" cy="5134744"/>
          </a:xfrm>
          <a:prstGeom prst="rect">
            <a:avLst/>
          </a:prstGeom>
        </p:spPr>
        <p:txBody>
          <a:bodyPr/>
          <a:lstStyle>
            <a:lvl1pPr>
              <a:defRPr sz="1600">
                <a:latin typeface="Segoe UI" panose="020B0502040204020203" pitchFamily="34" charset="0"/>
                <a:ea typeface="Open Sans" panose="020B0606030504020204" pitchFamily="34" charset="0"/>
                <a:cs typeface="Segoe UI" panose="020B0502040204020203" pitchFamily="34" charset="0"/>
              </a:defRPr>
            </a:lvl1pPr>
            <a:lvl2pPr>
              <a:defRPr sz="1400">
                <a:latin typeface="Segoe UI" panose="020B0502040204020203" pitchFamily="34" charset="0"/>
                <a:ea typeface="Open Sans" panose="020B0606030504020204" pitchFamily="34" charset="0"/>
                <a:cs typeface="Segoe UI" panose="020B0502040204020203" pitchFamily="34" charset="0"/>
              </a:defRPr>
            </a:lvl2pPr>
            <a:lvl3pPr>
              <a:defRPr sz="1200">
                <a:latin typeface="Segoe UI" panose="020B0502040204020203" pitchFamily="34" charset="0"/>
                <a:ea typeface="Open Sans" panose="020B0606030504020204" pitchFamily="34" charset="0"/>
                <a:cs typeface="Segoe UI" panose="020B0502040204020203" pitchFamily="34" charset="0"/>
              </a:defRPr>
            </a:lvl3pPr>
            <a:lvl4pPr>
              <a:defRPr sz="1100">
                <a:latin typeface="Segoe UI" panose="020B0502040204020203" pitchFamily="34" charset="0"/>
                <a:ea typeface="Open Sans" panose="020B0606030504020204" pitchFamily="34" charset="0"/>
                <a:cs typeface="Segoe UI" panose="020B0502040204020203" pitchFamily="34" charset="0"/>
              </a:defRPr>
            </a:lvl4pPr>
            <a:lvl5pPr>
              <a:defRPr sz="1100">
                <a:latin typeface="Segoe UI" panose="020B0502040204020203" pitchFamily="34" charset="0"/>
                <a:ea typeface="Open Sans" panose="020B0606030504020204" pitchFamily="34" charset="0"/>
                <a:cs typeface="Segoe UI" panose="020B050204020402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a:extLst/>
          </p:cNvPr>
          <p:cNvSpPr>
            <a:spLocks noGrp="1"/>
          </p:cNvSpPr>
          <p:nvPr>
            <p:ph type="sldNum" sz="quarter" idx="10"/>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56BE9F1B-0BD0-4C58-A0BF-AB04190A2B2D}" type="slidenum">
              <a:rPr lang="en-US" altLang="en-US"/>
              <a:pPr>
                <a:defRPr/>
              </a:pPr>
              <a:t>‹#›</a:t>
            </a:fld>
            <a:endParaRPr lang="en-US" altLang="en-US" dirty="0"/>
          </a:p>
        </p:txBody>
      </p:sp>
    </p:spTree>
    <p:extLst>
      <p:ext uri="{BB962C8B-B14F-4D97-AF65-F5344CB8AC3E}">
        <p14:creationId xmlns:p14="http://schemas.microsoft.com/office/powerpoint/2010/main" val="808231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 Blue">
    <p:spTree>
      <p:nvGrpSpPr>
        <p:cNvPr id="1" name=""/>
        <p:cNvGrpSpPr/>
        <p:nvPr/>
      </p:nvGrpSpPr>
      <p:grpSpPr>
        <a:xfrm>
          <a:off x="0" y="0"/>
          <a:ext cx="0" cy="0"/>
          <a:chOff x="0" y="0"/>
          <a:chExt cx="0" cy="0"/>
        </a:xfrm>
      </p:grpSpPr>
      <p:sp>
        <p:nvSpPr>
          <p:cNvPr id="4" name="Rectangle 3"/>
          <p:cNvSpPr/>
          <p:nvPr userDrawn="1"/>
        </p:nvSpPr>
        <p:spPr>
          <a:xfrm>
            <a:off x="0" y="0"/>
            <a:ext cx="9144000" cy="6851650"/>
          </a:xfrm>
          <a:prstGeom prst="rect">
            <a:avLst/>
          </a:prstGeom>
          <a:solidFill>
            <a:srgbClr val="89ABE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Rectangle 4"/>
          <p:cNvSpPr/>
          <p:nvPr userDrawn="1"/>
        </p:nvSpPr>
        <p:spPr>
          <a:xfrm>
            <a:off x="0" y="6334130"/>
            <a:ext cx="9144000" cy="52387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 name="Oval 5"/>
          <p:cNvSpPr/>
          <p:nvPr userDrawn="1"/>
        </p:nvSpPr>
        <p:spPr>
          <a:xfrm>
            <a:off x="8790387" y="6413505"/>
            <a:ext cx="264319" cy="354013"/>
          </a:xfrm>
          <a:prstGeom prst="ellipse">
            <a:avLst/>
          </a:prstGeom>
          <a:solidFill>
            <a:srgbClr val="004689"/>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7"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8650" y="627961"/>
            <a:ext cx="7886700" cy="1040502"/>
          </a:xfrm>
          <a:prstGeom prst="rect">
            <a:avLst/>
          </a:prstGeom>
        </p:spPr>
        <p:txBody>
          <a:bodyPr/>
          <a:lstStyle>
            <a:lvl1pPr>
              <a:defRPr sz="4800" b="1">
                <a:solidFill>
                  <a:schemeClr val="bg1"/>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lvl1pPr>
              <a:defRPr>
                <a:solidFill>
                  <a:srgbClr val="004689"/>
                </a:solidFill>
                <a:latin typeface="Segoe UI" panose="020B0502040204020203" pitchFamily="34" charset="0"/>
                <a:ea typeface="Open Sans" panose="020B0606030504020204" pitchFamily="34" charset="0"/>
                <a:cs typeface="Segoe UI" panose="020B0502040204020203" pitchFamily="34" charset="0"/>
              </a:defRPr>
            </a:lvl1pPr>
            <a:lvl2pPr>
              <a:defRPr>
                <a:solidFill>
                  <a:srgbClr val="004689"/>
                </a:solidFill>
                <a:latin typeface="Segoe UI" panose="020B0502040204020203" pitchFamily="34" charset="0"/>
                <a:ea typeface="Open Sans" panose="020B0606030504020204" pitchFamily="34" charset="0"/>
                <a:cs typeface="Segoe UI" panose="020B0502040204020203" pitchFamily="34" charset="0"/>
              </a:defRPr>
            </a:lvl2pPr>
            <a:lvl3pPr>
              <a:defRPr>
                <a:solidFill>
                  <a:srgbClr val="004689"/>
                </a:solidFill>
                <a:latin typeface="Segoe UI" panose="020B0502040204020203" pitchFamily="34" charset="0"/>
                <a:ea typeface="Open Sans" panose="020B0606030504020204" pitchFamily="34" charset="0"/>
                <a:cs typeface="Segoe UI" panose="020B0502040204020203" pitchFamily="34" charset="0"/>
              </a:defRPr>
            </a:lvl3pPr>
            <a:lvl4pPr>
              <a:defRPr>
                <a:solidFill>
                  <a:srgbClr val="004689"/>
                </a:solidFill>
                <a:latin typeface="Segoe UI" panose="020B0502040204020203" pitchFamily="34" charset="0"/>
                <a:ea typeface="Open Sans" panose="020B0606030504020204" pitchFamily="34" charset="0"/>
                <a:cs typeface="Segoe UI" panose="020B0502040204020203" pitchFamily="34" charset="0"/>
              </a:defRPr>
            </a:lvl4pPr>
            <a:lvl5pPr>
              <a:defRPr>
                <a:solidFill>
                  <a:srgbClr val="004689"/>
                </a:solidFill>
                <a:latin typeface="Segoe UI" panose="020B0502040204020203" pitchFamily="34" charset="0"/>
                <a:ea typeface="Open Sans" panose="020B0606030504020204" pitchFamily="34" charset="0"/>
                <a:cs typeface="Segoe UI" panose="020B050204020402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5">
            <a:extLst/>
          </p:cNvPr>
          <p:cNvSpPr>
            <a:spLocks noGrp="1"/>
          </p:cNvSpPr>
          <p:nvPr>
            <p:ph type="sldNum" sz="quarter" idx="10"/>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98E0AD0C-9B93-448B-8F9F-DA47ABF5275E}" type="slidenum">
              <a:rPr lang="en-US" altLang="en-US"/>
              <a:pPr>
                <a:defRPr/>
              </a:pPr>
              <a:t>‹#›</a:t>
            </a:fld>
            <a:endParaRPr lang="en-US" altLang="en-US" dirty="0"/>
          </a:p>
        </p:txBody>
      </p:sp>
    </p:spTree>
    <p:extLst>
      <p:ext uri="{BB962C8B-B14F-4D97-AF65-F5344CB8AC3E}">
        <p14:creationId xmlns:p14="http://schemas.microsoft.com/office/powerpoint/2010/main" val="293503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 Gray">
    <p:spTree>
      <p:nvGrpSpPr>
        <p:cNvPr id="1" name=""/>
        <p:cNvGrpSpPr/>
        <p:nvPr/>
      </p:nvGrpSpPr>
      <p:grpSpPr>
        <a:xfrm>
          <a:off x="0" y="0"/>
          <a:ext cx="0" cy="0"/>
          <a:chOff x="0" y="0"/>
          <a:chExt cx="0" cy="0"/>
        </a:xfrm>
      </p:grpSpPr>
      <p:sp>
        <p:nvSpPr>
          <p:cNvPr id="4" name="Rectangle 3"/>
          <p:cNvSpPr/>
          <p:nvPr userDrawn="1"/>
        </p:nvSpPr>
        <p:spPr>
          <a:xfrm>
            <a:off x="0" y="0"/>
            <a:ext cx="9144000" cy="6851650"/>
          </a:xfrm>
          <a:prstGeom prst="rect">
            <a:avLst/>
          </a:prstGeom>
          <a:solidFill>
            <a:srgbClr val="D9D9D6"/>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 name="Rectangle 4"/>
          <p:cNvSpPr/>
          <p:nvPr userDrawn="1"/>
        </p:nvSpPr>
        <p:spPr>
          <a:xfrm>
            <a:off x="0" y="6334130"/>
            <a:ext cx="9144000" cy="523875"/>
          </a:xfrm>
          <a:prstGeom prst="rect">
            <a:avLst/>
          </a:prstGeom>
          <a:solidFill>
            <a:srgbClr val="89AB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6" name="Picture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80975" y="6372230"/>
            <a:ext cx="11620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val 6"/>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2" name="Title 1"/>
          <p:cNvSpPr>
            <a:spLocks noGrp="1"/>
          </p:cNvSpPr>
          <p:nvPr>
            <p:ph type="title"/>
          </p:nvPr>
        </p:nvSpPr>
        <p:spPr>
          <a:xfrm>
            <a:off x="628650" y="627961"/>
            <a:ext cx="7886700" cy="1040502"/>
          </a:xfrm>
          <a:prstGeom prst="rect">
            <a:avLst/>
          </a:prstGeom>
        </p:spPr>
        <p:txBody>
          <a:bodyPr/>
          <a:lstStyle>
            <a:lvl1pPr>
              <a:defRPr sz="4800" b="1">
                <a:solidFill>
                  <a:srgbClr val="004689"/>
                </a:solidFill>
                <a:latin typeface="Segoe UI" panose="020B0502040204020203" pitchFamily="34" charset="0"/>
                <a:ea typeface="Open Sans" panose="020B0606030504020204" pitchFamily="34" charset="0"/>
                <a:cs typeface="Segoe UI" panose="020B050204020402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lvl1pPr>
              <a:defRPr>
                <a:latin typeface="Segoe UI" panose="020B0502040204020203" pitchFamily="34" charset="0"/>
                <a:ea typeface="Open Sans" panose="020B0606030504020204" pitchFamily="34" charset="0"/>
                <a:cs typeface="Segoe UI" panose="020B0502040204020203" pitchFamily="34" charset="0"/>
              </a:defRPr>
            </a:lvl1pPr>
            <a:lvl2pPr>
              <a:defRPr>
                <a:latin typeface="Segoe UI" panose="020B0502040204020203" pitchFamily="34" charset="0"/>
                <a:ea typeface="Open Sans" panose="020B0606030504020204" pitchFamily="34" charset="0"/>
                <a:cs typeface="Segoe UI" panose="020B0502040204020203" pitchFamily="34" charset="0"/>
              </a:defRPr>
            </a:lvl2pPr>
            <a:lvl3pPr>
              <a:defRPr>
                <a:latin typeface="Segoe UI" panose="020B0502040204020203" pitchFamily="34" charset="0"/>
                <a:ea typeface="Open Sans" panose="020B0606030504020204" pitchFamily="34" charset="0"/>
                <a:cs typeface="Segoe UI" panose="020B0502040204020203" pitchFamily="34" charset="0"/>
              </a:defRPr>
            </a:lvl3pPr>
            <a:lvl4pPr>
              <a:defRPr>
                <a:latin typeface="Segoe UI" panose="020B0502040204020203" pitchFamily="34" charset="0"/>
                <a:ea typeface="Open Sans" panose="020B0606030504020204" pitchFamily="34" charset="0"/>
                <a:cs typeface="Segoe UI" panose="020B0502040204020203" pitchFamily="34" charset="0"/>
              </a:defRPr>
            </a:lvl4pPr>
            <a:lvl5pPr>
              <a:defRPr>
                <a:latin typeface="Segoe UI" panose="020B0502040204020203" pitchFamily="34" charset="0"/>
                <a:ea typeface="Open Sans" panose="020B0606030504020204" pitchFamily="34" charset="0"/>
                <a:cs typeface="Segoe UI" panose="020B050204020402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5">
            <a:extLst/>
          </p:cNvPr>
          <p:cNvSpPr>
            <a:spLocks noGrp="1"/>
          </p:cNvSpPr>
          <p:nvPr>
            <p:ph type="sldNum" sz="quarter" idx="10"/>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C295D313-6F21-4CFF-8CC6-A801D36D1F79}" type="slidenum">
              <a:rPr lang="en-US" altLang="en-US"/>
              <a:pPr>
                <a:defRPr/>
              </a:pPr>
              <a:t>‹#›</a:t>
            </a:fld>
            <a:endParaRPr lang="en-US" altLang="en-US" dirty="0"/>
          </a:p>
        </p:txBody>
      </p:sp>
    </p:spTree>
    <p:extLst>
      <p:ext uri="{BB962C8B-B14F-4D97-AF65-F5344CB8AC3E}">
        <p14:creationId xmlns:p14="http://schemas.microsoft.com/office/powerpoint/2010/main" val="229343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s &amp; Graphs">
    <p:spTree>
      <p:nvGrpSpPr>
        <p:cNvPr id="1" name=""/>
        <p:cNvGrpSpPr/>
        <p:nvPr/>
      </p:nvGrpSpPr>
      <p:grpSpPr>
        <a:xfrm>
          <a:off x="0" y="0"/>
          <a:ext cx="0" cy="0"/>
          <a:chOff x="0" y="0"/>
          <a:chExt cx="0" cy="0"/>
        </a:xfrm>
      </p:grpSpPr>
      <p:sp>
        <p:nvSpPr>
          <p:cNvPr id="5" name="Rectangle 4"/>
          <p:cNvSpPr/>
          <p:nvPr userDrawn="1"/>
        </p:nvSpPr>
        <p:spPr>
          <a:xfrm>
            <a:off x="0" y="6334130"/>
            <a:ext cx="9144000" cy="523875"/>
          </a:xfrm>
          <a:prstGeom prst="rect">
            <a:avLst/>
          </a:prstGeom>
          <a:solidFill>
            <a:srgbClr val="D9D9D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 name="Oval 5"/>
          <p:cNvSpPr/>
          <p:nvPr userDrawn="1"/>
        </p:nvSpPr>
        <p:spPr>
          <a:xfrm>
            <a:off x="8790387" y="6413505"/>
            <a:ext cx="264319" cy="354013"/>
          </a:xfrm>
          <a:prstGeom prst="ellipse">
            <a:avLst/>
          </a:prstGeom>
          <a:solidFill>
            <a:srgbClr val="00468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pic>
        <p:nvPicPr>
          <p:cNvPr id="7" name="Picture 2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01205" y="6364293"/>
            <a:ext cx="127039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hart Placeholder 8"/>
          <p:cNvSpPr>
            <a:spLocks noGrp="1"/>
          </p:cNvSpPr>
          <p:nvPr>
            <p:ph type="chart" sz="quarter" idx="13"/>
          </p:nvPr>
        </p:nvSpPr>
        <p:spPr>
          <a:xfrm>
            <a:off x="3748087" y="1115648"/>
            <a:ext cx="5054204" cy="4753340"/>
          </a:xfrm>
          <a:prstGeom prst="rect">
            <a:avLst/>
          </a:prstGeom>
        </p:spPr>
        <p:txBody>
          <a:bodyPr vert="horz"/>
          <a:lstStyle/>
          <a:p>
            <a:pPr lvl="0"/>
            <a:r>
              <a:rPr lang="en-US" noProof="0" smtClean="0"/>
              <a:t>Click icon to add chart</a:t>
            </a:r>
            <a:endParaRPr lang="en-US" noProof="0" dirty="0"/>
          </a:p>
        </p:txBody>
      </p:sp>
      <p:sp>
        <p:nvSpPr>
          <p:cNvPr id="13" name="Text Placeholder 12"/>
          <p:cNvSpPr>
            <a:spLocks noGrp="1"/>
          </p:cNvSpPr>
          <p:nvPr>
            <p:ph type="body" sz="quarter" idx="14"/>
          </p:nvPr>
        </p:nvSpPr>
        <p:spPr>
          <a:xfrm>
            <a:off x="308640" y="1115648"/>
            <a:ext cx="3254588" cy="1300838"/>
          </a:xfrm>
          <a:prstGeom prst="rect">
            <a:avLst/>
          </a:prstGeom>
        </p:spPr>
        <p:txBody>
          <a:bodyPr vert="horz"/>
          <a:lstStyle>
            <a:lvl1pPr marL="0" indent="0" algn="l">
              <a:lnSpc>
                <a:spcPct val="90000"/>
              </a:lnSpc>
              <a:buFontTx/>
              <a:buNone/>
              <a:defRPr sz="4800" b="1">
                <a:solidFill>
                  <a:srgbClr val="263B80"/>
                </a:solidFill>
                <a:latin typeface="Segoe UI" panose="020B0502040204020203" pitchFamily="34" charset="0"/>
                <a:cs typeface="Segoe UI" panose="020B0502040204020203" pitchFamily="34" charset="0"/>
              </a:defRPr>
            </a:lvl1pPr>
            <a:lvl2pPr marL="457189" indent="0" algn="l">
              <a:lnSpc>
                <a:spcPct val="150000"/>
              </a:lnSpc>
              <a:buFontTx/>
              <a:buNone/>
              <a:defRPr sz="1400">
                <a:solidFill>
                  <a:srgbClr val="7F7F7F"/>
                </a:solidFill>
                <a:latin typeface="Open Sans"/>
                <a:cs typeface="Open Sans"/>
              </a:defRPr>
            </a:lvl2pPr>
            <a:lvl3pPr marL="914377" indent="0" algn="l">
              <a:lnSpc>
                <a:spcPct val="150000"/>
              </a:lnSpc>
              <a:buFontTx/>
              <a:buNone/>
              <a:defRPr sz="1800">
                <a:solidFill>
                  <a:srgbClr val="263B80"/>
                </a:solidFill>
                <a:latin typeface="Open Sans"/>
                <a:cs typeface="Open Sans"/>
              </a:defRPr>
            </a:lvl3pPr>
            <a:lvl4pPr marL="1371566" indent="0" algn="l">
              <a:lnSpc>
                <a:spcPct val="150000"/>
              </a:lnSpc>
              <a:buFontTx/>
              <a:buNone/>
              <a:defRPr sz="1800">
                <a:solidFill>
                  <a:srgbClr val="263B80"/>
                </a:solidFill>
                <a:latin typeface="Open Sans"/>
                <a:cs typeface="Open Sans"/>
              </a:defRPr>
            </a:lvl4pPr>
            <a:lvl5pPr marL="1828754" indent="0" algn="l">
              <a:lnSpc>
                <a:spcPct val="150000"/>
              </a:lnSpc>
              <a:buFontTx/>
              <a:buNone/>
              <a:defRPr sz="1800">
                <a:solidFill>
                  <a:srgbClr val="263B80"/>
                </a:solidFill>
                <a:latin typeface="Open Sans"/>
                <a:cs typeface="Open Sans"/>
              </a:defRPr>
            </a:lvl5pPr>
          </a:lstStyle>
          <a:p>
            <a:pPr lvl="0"/>
            <a:r>
              <a:rPr lang="en-US" dirty="0" smtClean="0"/>
              <a:t>Click to edit Master text styles</a:t>
            </a:r>
          </a:p>
        </p:txBody>
      </p:sp>
      <p:sp>
        <p:nvSpPr>
          <p:cNvPr id="20" name="Text Placeholder 8"/>
          <p:cNvSpPr>
            <a:spLocks noGrp="1"/>
          </p:cNvSpPr>
          <p:nvPr>
            <p:ph type="body" sz="quarter" idx="15"/>
          </p:nvPr>
        </p:nvSpPr>
        <p:spPr>
          <a:xfrm>
            <a:off x="308640" y="2416486"/>
            <a:ext cx="3254588" cy="2594168"/>
          </a:xfrm>
          <a:prstGeom prst="rect">
            <a:avLst/>
          </a:prstGeom>
        </p:spPr>
        <p:txBody>
          <a:bodyPr vert="horz"/>
          <a:lstStyle>
            <a:lvl1pPr marL="0" indent="0">
              <a:lnSpc>
                <a:spcPct val="150000"/>
              </a:lnSpc>
              <a:buNone/>
              <a:defRPr sz="1400">
                <a:solidFill>
                  <a:srgbClr val="7F7F7F"/>
                </a:solidFill>
                <a:latin typeface="Segoe UI" panose="020B0502040204020203" pitchFamily="34" charset="0"/>
                <a:cs typeface="Segoe UI" panose="020B0502040204020203" pitchFamily="34" charset="0"/>
              </a:defRPr>
            </a:lvl1pPr>
            <a:lvl2pPr marL="457189" indent="0">
              <a:lnSpc>
                <a:spcPct val="150000"/>
              </a:lnSpc>
              <a:buNone/>
              <a:defRPr sz="1400">
                <a:solidFill>
                  <a:srgbClr val="7F7F7F"/>
                </a:solidFill>
                <a:latin typeface="Open Sans"/>
                <a:cs typeface="Open Sans"/>
              </a:defRPr>
            </a:lvl2pPr>
            <a:lvl3pPr marL="914377" indent="0">
              <a:lnSpc>
                <a:spcPct val="150000"/>
              </a:lnSpc>
              <a:buNone/>
              <a:defRPr sz="1400">
                <a:solidFill>
                  <a:srgbClr val="7F7F7F"/>
                </a:solidFill>
                <a:latin typeface="Open Sans"/>
                <a:cs typeface="Open Sans"/>
              </a:defRPr>
            </a:lvl3pPr>
            <a:lvl4pPr marL="1371566" indent="0">
              <a:lnSpc>
                <a:spcPct val="150000"/>
              </a:lnSpc>
              <a:buNone/>
              <a:defRPr sz="1400">
                <a:solidFill>
                  <a:srgbClr val="7F7F7F"/>
                </a:solidFill>
                <a:latin typeface="Open Sans"/>
                <a:cs typeface="Open Sans"/>
              </a:defRPr>
            </a:lvl4pPr>
            <a:lvl5pPr marL="1828754" indent="0">
              <a:lnSpc>
                <a:spcPct val="150000"/>
              </a:lnSpc>
              <a:buNone/>
              <a:defRPr sz="1400">
                <a:solidFill>
                  <a:srgbClr val="7F7F7F"/>
                </a:solidFill>
                <a:latin typeface="Open Sans"/>
                <a:cs typeface="Open Sans"/>
              </a:defRPr>
            </a:lvl5pPr>
          </a:lstStyle>
          <a:p>
            <a:pPr lvl="0"/>
            <a:r>
              <a:rPr lang="en-US" dirty="0" smtClean="0"/>
              <a:t>Click to edit Master text styles</a:t>
            </a:r>
          </a:p>
        </p:txBody>
      </p:sp>
      <p:sp>
        <p:nvSpPr>
          <p:cNvPr id="8" name="Slide Number Placeholder 5">
            <a:extLst/>
          </p:cNvPr>
          <p:cNvSpPr>
            <a:spLocks noGrp="1"/>
          </p:cNvSpPr>
          <p:nvPr>
            <p:ph type="sldNum" sz="quarter" idx="16"/>
          </p:nvPr>
        </p:nvSpPr>
        <p:spPr>
          <a:xfrm>
            <a:off x="8707043" y="6397630"/>
            <a:ext cx="432197" cy="360363"/>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Segoe UI Semibold" panose="020B0702040204020203" pitchFamily="34" charset="0"/>
                <a:cs typeface="Segoe UI Semibold" panose="020B0702040204020203" pitchFamily="34" charset="0"/>
              </a:defRPr>
            </a:lvl1pPr>
          </a:lstStyle>
          <a:p>
            <a:pPr>
              <a:defRPr/>
            </a:pPr>
            <a:fld id="{8177C7D1-08ED-4D78-8247-2570E63E1C0C}" type="slidenum">
              <a:rPr lang="en-US" altLang="en-US"/>
              <a:pPr>
                <a:defRPr/>
              </a:pPr>
              <a:t>‹#›</a:t>
            </a:fld>
            <a:endParaRPr lang="en-US" altLang="en-US" dirty="0"/>
          </a:p>
        </p:txBody>
      </p:sp>
    </p:spTree>
    <p:extLst>
      <p:ext uri="{BB962C8B-B14F-4D97-AF65-F5344CB8AC3E}">
        <p14:creationId xmlns:p14="http://schemas.microsoft.com/office/powerpoint/2010/main" val="3583197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 id="2147484298" r:id="rId12"/>
    <p:sldLayoutId id="2147484299" r:id="rId13"/>
    <p:sldLayoutId id="2147484300" r:id="rId14"/>
    <p:sldLayoutId id="2147484301" r:id="rId15"/>
    <p:sldLayoutId id="2147484302" r:id="rId16"/>
    <p:sldLayoutId id="2147484303" r:id="rId17"/>
    <p:sldLayoutId id="2147484304" r:id="rId18"/>
    <p:sldLayoutId id="2147484305" r:id="rId19"/>
    <p:sldLayoutId id="2147484306" r:id="rId20"/>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ＭＳ Ｐゴシック"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ＭＳ Ｐゴシック"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ＭＳ Ｐゴシック"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ＭＳ Ｐゴシック" charset="0"/>
        </a:defRPr>
      </a:lvl5pPr>
      <a:lvl6pPr marL="457189"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377"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566"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754"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594" indent="-228594"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charset="0"/>
        </a:defRPr>
      </a:lvl1pPr>
      <a:lvl2pPr marL="685783" indent="-228594"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142971" indent="-228594"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160" indent="-228594"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4pPr>
      <a:lvl5pPr marL="2057349" indent="-228594"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24.emf"/><Relationship Id="rId3" Type="http://schemas.openxmlformats.org/officeDocument/2006/relationships/notesSlide" Target="../notesSlides/notesSlide8.xml"/><Relationship Id="rId7" Type="http://schemas.openxmlformats.org/officeDocument/2006/relationships/image" Target="../media/image21.emf"/><Relationship Id="rId12" Type="http://schemas.openxmlformats.org/officeDocument/2006/relationships/oleObject" Target="../embeddings/oleObject13.bin"/><Relationship Id="rId2" Type="http://schemas.openxmlformats.org/officeDocument/2006/relationships/slideLayout" Target="../slideLayouts/slideLayout5.xml"/><Relationship Id="rId1" Type="http://schemas.openxmlformats.org/officeDocument/2006/relationships/vmlDrawing" Target="../drawings/vmlDrawing4.vml"/><Relationship Id="rId6" Type="http://schemas.openxmlformats.org/officeDocument/2006/relationships/oleObject" Target="../embeddings/oleObject10.bin"/><Relationship Id="rId11" Type="http://schemas.openxmlformats.org/officeDocument/2006/relationships/image" Target="../media/image23.emf"/><Relationship Id="rId5" Type="http://schemas.openxmlformats.org/officeDocument/2006/relationships/image" Target="../media/image20.png"/><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22.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vmlDrawing" Target="../drawings/vmlDrawing5.vml"/><Relationship Id="rId5" Type="http://schemas.openxmlformats.org/officeDocument/2006/relationships/image" Target="../media/image25.e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vmlDrawing" Target="../drawings/vmlDrawing6.vml"/><Relationship Id="rId5" Type="http://schemas.openxmlformats.org/officeDocument/2006/relationships/image" Target="../media/image26.emf"/><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4.xml"/><Relationship Id="rId7" Type="http://schemas.openxmlformats.org/officeDocument/2006/relationships/image" Target="../media/image10.emf"/><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9.emf"/><Relationship Id="rId4" Type="http://schemas.openxmlformats.org/officeDocument/2006/relationships/oleObject" Target="../embeddings/oleObject2.bin"/><Relationship Id="rId9" Type="http://schemas.openxmlformats.org/officeDocument/2006/relationships/image" Target="../media/image11.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5.xml"/><Relationship Id="rId7" Type="http://schemas.openxmlformats.org/officeDocument/2006/relationships/image" Target="../media/image13.emf"/><Relationship Id="rId2" Type="http://schemas.openxmlformats.org/officeDocument/2006/relationships/slideLayout" Target="../slideLayouts/slideLayout5.xml"/><Relationship Id="rId1" Type="http://schemas.openxmlformats.org/officeDocument/2006/relationships/vmlDrawing" Target="../drawings/vmlDrawing3.vml"/><Relationship Id="rId6" Type="http://schemas.openxmlformats.org/officeDocument/2006/relationships/oleObject" Target="../embeddings/oleObject6.bin"/><Relationship Id="rId11" Type="http://schemas.openxmlformats.org/officeDocument/2006/relationships/image" Target="../media/image15.emf"/><Relationship Id="rId5" Type="http://schemas.openxmlformats.org/officeDocument/2006/relationships/image" Target="../media/image12.e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4.emf"/></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16.emf"/><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18.emf"/><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sz="4800" dirty="0"/>
              <a:t>2019 THIRD QUARTER RESULTS</a:t>
            </a:r>
          </a:p>
        </p:txBody>
      </p:sp>
      <p:sp>
        <p:nvSpPr>
          <p:cNvPr id="9" name="Subtitle 8"/>
          <p:cNvSpPr>
            <a:spLocks noGrp="1"/>
          </p:cNvSpPr>
          <p:nvPr>
            <p:ph type="subTitle" idx="1"/>
          </p:nvPr>
        </p:nvSpPr>
        <p:spPr/>
        <p:txBody>
          <a:bodyPr/>
          <a:lstStyle/>
          <a:p>
            <a:r>
              <a:rPr lang="en-US" sz="4000" dirty="0"/>
              <a:t>NASDAQ: FULT</a:t>
            </a:r>
          </a:p>
        </p:txBody>
      </p:sp>
      <p:sp>
        <p:nvSpPr>
          <p:cNvPr id="10" name="Text Placeholder 9"/>
          <p:cNvSpPr>
            <a:spLocks noGrp="1"/>
          </p:cNvSpPr>
          <p:nvPr>
            <p:ph type="body" sz="quarter" idx="10"/>
          </p:nvPr>
        </p:nvSpPr>
        <p:spPr/>
        <p:txBody>
          <a:bodyPr/>
          <a:lstStyle/>
          <a:p>
            <a:r>
              <a:rPr lang="en-US" dirty="0" smtClean="0"/>
              <a:t>Data as of September 30, 2019 unless otherwise noted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5131" y="298456"/>
            <a:ext cx="7007225" cy="431800"/>
          </a:xfrm>
        </p:spPr>
        <p:txBody>
          <a:bodyPr rtlCol="0">
            <a:noAutofit/>
          </a:bodyPr>
          <a:lstStyle/>
          <a:p>
            <a:pPr eaLnBrk="1" fontAlgn="auto" hangingPunct="1">
              <a:spcAft>
                <a:spcPts val="0"/>
              </a:spcAft>
              <a:defRPr/>
            </a:pPr>
            <a:r>
              <a:rPr lang="en-US" sz="3200" dirty="0"/>
              <a:t>PROFITABILITY &amp; CAPITAL</a:t>
            </a:r>
          </a:p>
        </p:txBody>
      </p:sp>
      <p:graphicFrame>
        <p:nvGraphicFramePr>
          <p:cNvPr id="16387" name="Content Placeholder 4"/>
          <p:cNvGraphicFramePr>
            <a:graphicFrameLocks noGrp="1"/>
          </p:cNvGraphicFramePr>
          <p:nvPr>
            <p:ph idx="1"/>
          </p:nvPr>
        </p:nvGraphicFramePr>
        <p:xfrm>
          <a:off x="401643" y="863605"/>
          <a:ext cx="4219575" cy="2640013"/>
        </p:xfrm>
        <a:graphic>
          <a:graphicData uri="http://schemas.openxmlformats.org/presentationml/2006/ole">
            <mc:AlternateContent xmlns:mc="http://schemas.openxmlformats.org/markup-compatibility/2006">
              <mc:Choice xmlns:v="urn:schemas-microsoft-com:vml" Requires="v">
                <p:oleObj spid="_x0000_s4448" r:id="rId4" imgW="4218798" imgH="2639797" progId="Excel.Chart.8">
                  <p:embed/>
                </p:oleObj>
              </mc:Choice>
              <mc:Fallback>
                <p:oleObj r:id="rId4" imgW="4218798" imgH="2639797" progId="Excel.Chart.8">
                  <p:embed/>
                  <p:pic>
                    <p:nvPicPr>
                      <p:cNvPr id="16387" name="Content Placeholder 4"/>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1643" y="863605"/>
                        <a:ext cx="4219575" cy="264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TextBox 14"/>
          <p:cNvSpPr txBox="1"/>
          <p:nvPr/>
        </p:nvSpPr>
        <p:spPr>
          <a:xfrm>
            <a:off x="419100" y="884243"/>
            <a:ext cx="4114800" cy="276999"/>
          </a:xfrm>
          <a:prstGeom prst="rect">
            <a:avLst/>
          </a:prstGeom>
          <a:solidFill>
            <a:schemeClr val="accent1">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lang="en-US" sz="1200" b="1" dirty="0">
                <a:latin typeface="+mn-lt"/>
              </a:rPr>
              <a:t>ROA</a:t>
            </a:r>
            <a:r>
              <a:rPr lang="en-US" sz="1200" b="1" baseline="30000" dirty="0">
                <a:latin typeface="+mn-lt"/>
              </a:rPr>
              <a:t>(1)</a:t>
            </a:r>
          </a:p>
        </p:txBody>
      </p:sp>
      <p:sp>
        <p:nvSpPr>
          <p:cNvPr id="17" name="TextBox 16"/>
          <p:cNvSpPr txBox="1"/>
          <p:nvPr/>
        </p:nvSpPr>
        <p:spPr>
          <a:xfrm>
            <a:off x="5248275" y="884243"/>
            <a:ext cx="3581400" cy="276999"/>
          </a:xfrm>
          <a:prstGeom prst="rect">
            <a:avLst/>
          </a:prstGeom>
          <a:solidFill>
            <a:schemeClr val="accent1">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lang="en-US" sz="1200" b="1" dirty="0">
                <a:latin typeface="+mn-lt"/>
              </a:rPr>
              <a:t>ROE  and ROE (tangible)</a:t>
            </a:r>
            <a:r>
              <a:rPr lang="en-US" sz="1200" b="1" baseline="30000" dirty="0">
                <a:latin typeface="+mn-lt"/>
              </a:rPr>
              <a:t>(2)</a:t>
            </a:r>
          </a:p>
        </p:txBody>
      </p:sp>
      <p:sp>
        <p:nvSpPr>
          <p:cNvPr id="29" name="TextBox 28"/>
          <p:cNvSpPr txBox="1"/>
          <p:nvPr/>
        </p:nvSpPr>
        <p:spPr>
          <a:xfrm>
            <a:off x="419100" y="3238504"/>
            <a:ext cx="4114800" cy="276999"/>
          </a:xfrm>
          <a:prstGeom prst="rect">
            <a:avLst/>
          </a:prstGeom>
          <a:solidFill>
            <a:schemeClr val="accent1">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lang="en-US" sz="1200" b="1" dirty="0">
                <a:latin typeface="+mn-lt"/>
              </a:rPr>
              <a:t>Tangible Common Equity </a:t>
            </a:r>
            <a:r>
              <a:rPr lang="en-US" sz="1200" b="1" dirty="0" smtClean="0">
                <a:latin typeface="+mn-lt"/>
              </a:rPr>
              <a:t>to Tangible Assets (TCE Ratio) </a:t>
            </a:r>
            <a:r>
              <a:rPr lang="en-US" sz="1200" b="1" baseline="30000" dirty="0" smtClean="0">
                <a:latin typeface="+mn-lt"/>
              </a:rPr>
              <a:t>(2</a:t>
            </a:r>
            <a:r>
              <a:rPr lang="en-US" sz="1200" b="1" baseline="30000" dirty="0">
                <a:latin typeface="+mn-lt"/>
              </a:rPr>
              <a:t>)</a:t>
            </a:r>
          </a:p>
        </p:txBody>
      </p:sp>
      <p:sp>
        <p:nvSpPr>
          <p:cNvPr id="30" name="TextBox 29"/>
          <p:cNvSpPr txBox="1"/>
          <p:nvPr/>
        </p:nvSpPr>
        <p:spPr>
          <a:xfrm>
            <a:off x="5276851" y="3238504"/>
            <a:ext cx="3581400" cy="276999"/>
          </a:xfrm>
          <a:prstGeom prst="rect">
            <a:avLst/>
          </a:prstGeom>
          <a:solidFill>
            <a:schemeClr val="accent1">
              <a:lumMod val="40000"/>
              <a:lumOff val="60000"/>
            </a:schemeClr>
          </a:solidFill>
          <a:ln>
            <a:solidFill>
              <a:schemeClr val="tx1"/>
            </a:solidFill>
          </a:ln>
        </p:spPr>
        <p:txBody>
          <a:bodyPr>
            <a:spAutoFit/>
          </a:bodyPr>
          <a:lstStyle/>
          <a:p>
            <a:pPr algn="ctr" eaLnBrk="1" fontAlgn="auto" hangingPunct="1">
              <a:spcBef>
                <a:spcPts val="0"/>
              </a:spcBef>
              <a:spcAft>
                <a:spcPts val="0"/>
              </a:spcAft>
              <a:defRPr/>
            </a:pPr>
            <a:r>
              <a:rPr lang="en-US" sz="1200" b="1" dirty="0">
                <a:latin typeface="+mn-lt"/>
              </a:rPr>
              <a:t>Net Income Per Diluted Share</a:t>
            </a:r>
          </a:p>
        </p:txBody>
      </p:sp>
      <p:graphicFrame>
        <p:nvGraphicFramePr>
          <p:cNvPr id="16393" name="Content Placeholder 4"/>
          <p:cNvGraphicFramePr>
            <a:graphicFrameLocks/>
          </p:cNvGraphicFramePr>
          <p:nvPr>
            <p:extLst>
              <p:ext uri="{D42A27DB-BD31-4B8C-83A1-F6EECF244321}">
                <p14:modId xmlns:p14="http://schemas.microsoft.com/office/powerpoint/2010/main" val="1644696864"/>
              </p:ext>
            </p:extLst>
          </p:nvPr>
        </p:nvGraphicFramePr>
        <p:xfrm>
          <a:off x="4775200" y="1246188"/>
          <a:ext cx="4368800" cy="1963737"/>
        </p:xfrm>
        <a:graphic>
          <a:graphicData uri="http://schemas.openxmlformats.org/presentationml/2006/ole">
            <mc:AlternateContent xmlns:mc="http://schemas.openxmlformats.org/markup-compatibility/2006">
              <mc:Choice xmlns:v="urn:schemas-microsoft-com:vml" Requires="v">
                <p:oleObj spid="_x0000_s4449" name="Worksheet" r:id="rId6" imgW="4371975" imgH="2352580" progId="Excel.Sheet.8">
                  <p:embed/>
                </p:oleObj>
              </mc:Choice>
              <mc:Fallback>
                <p:oleObj name="Worksheet" r:id="rId6" imgW="4371975" imgH="2352580" progId="Excel.Sheet.8">
                  <p:embed/>
                  <p:pic>
                    <p:nvPicPr>
                      <p:cNvPr id="16393" name="Content Placeholder 4"/>
                      <p:cNvPicPr>
                        <a:picLocks noChangeArrowheads="1"/>
                      </p:cNvPicPr>
                      <p:nvPr/>
                    </p:nvPicPr>
                    <p:blipFill>
                      <a:blip r:embed="rId7"/>
                      <a:srcRect/>
                      <a:stretch>
                        <a:fillRect/>
                      </a:stretch>
                    </p:blipFill>
                    <p:spPr bwMode="auto">
                      <a:xfrm>
                        <a:off x="4775200" y="1246188"/>
                        <a:ext cx="4368800" cy="196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94" name="Content Placeholder 4"/>
          <p:cNvGraphicFramePr>
            <a:graphicFrameLocks/>
          </p:cNvGraphicFramePr>
          <p:nvPr>
            <p:extLst>
              <p:ext uri="{D42A27DB-BD31-4B8C-83A1-F6EECF244321}">
                <p14:modId xmlns:p14="http://schemas.microsoft.com/office/powerpoint/2010/main" val="3173972401"/>
              </p:ext>
            </p:extLst>
          </p:nvPr>
        </p:nvGraphicFramePr>
        <p:xfrm>
          <a:off x="365125" y="1150938"/>
          <a:ext cx="4219575" cy="2098675"/>
        </p:xfrm>
        <a:graphic>
          <a:graphicData uri="http://schemas.openxmlformats.org/presentationml/2006/ole">
            <mc:AlternateContent xmlns:mc="http://schemas.openxmlformats.org/markup-compatibility/2006">
              <mc:Choice xmlns:v="urn:schemas-microsoft-com:vml" Requires="v">
                <p:oleObj spid="_x0000_s4450" name="Worksheet" r:id="rId8" imgW="4219670" imgH="2095405" progId="Excel.Sheet.8">
                  <p:embed/>
                </p:oleObj>
              </mc:Choice>
              <mc:Fallback>
                <p:oleObj name="Worksheet" r:id="rId8" imgW="4219670" imgH="2095405" progId="Excel.Sheet.8">
                  <p:embed/>
                  <p:pic>
                    <p:nvPicPr>
                      <p:cNvPr id="16394" name="Content Placeholder 4"/>
                      <p:cNvPicPr>
                        <a:picLocks noChangeArrowheads="1"/>
                      </p:cNvPicPr>
                      <p:nvPr/>
                    </p:nvPicPr>
                    <p:blipFill>
                      <a:blip r:embed="rId9"/>
                      <a:srcRect/>
                      <a:stretch>
                        <a:fillRect/>
                      </a:stretch>
                    </p:blipFill>
                    <p:spPr bwMode="auto">
                      <a:xfrm>
                        <a:off x="365125" y="1150938"/>
                        <a:ext cx="4219575" cy="209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TextBox 15"/>
          <p:cNvSpPr txBox="1"/>
          <p:nvPr/>
        </p:nvSpPr>
        <p:spPr>
          <a:xfrm>
            <a:off x="152400" y="6015642"/>
            <a:ext cx="8763000" cy="338554"/>
          </a:xfrm>
          <a:prstGeom prst="rect">
            <a:avLst/>
          </a:prstGeom>
          <a:noFill/>
        </p:spPr>
        <p:txBody>
          <a:bodyPr>
            <a:spAutoFit/>
          </a:bodyPr>
          <a:lstStyle/>
          <a:p>
            <a:pPr marL="228594" indent="-228594" eaLnBrk="1" fontAlgn="auto" hangingPunct="1">
              <a:spcBef>
                <a:spcPts val="0"/>
              </a:spcBef>
              <a:spcAft>
                <a:spcPts val="0"/>
              </a:spcAft>
              <a:buAutoNum type="arabicParenBoth"/>
              <a:defRPr/>
            </a:pPr>
            <a:r>
              <a:rPr lang="en-US" sz="800" i="1" dirty="0">
                <a:latin typeface="+mn-lt"/>
              </a:rPr>
              <a:t>ROA is return an average assets determined by dividing net income for the period indicated by average assets, annualized.</a:t>
            </a:r>
          </a:p>
          <a:p>
            <a:pPr marL="228594" indent="-228594" eaLnBrk="1" fontAlgn="auto" hangingPunct="1">
              <a:spcBef>
                <a:spcPts val="0"/>
              </a:spcBef>
              <a:spcAft>
                <a:spcPts val="0"/>
              </a:spcAft>
              <a:buFontTx/>
              <a:buAutoNum type="arabicParenBoth"/>
              <a:defRPr/>
            </a:pPr>
            <a:r>
              <a:rPr lang="en-US" sz="800" i="1" dirty="0"/>
              <a:t>Non-GAAP based financial measure.  Please refer to the calculation and management’s reasons for using this measure on the slide  titled “Non-GAAP Reconciliation” at the end of this presentation.</a:t>
            </a:r>
          </a:p>
        </p:txBody>
      </p:sp>
      <p:graphicFrame>
        <p:nvGraphicFramePr>
          <p:cNvPr id="16396" name="Content Placeholder 6"/>
          <p:cNvGraphicFramePr>
            <a:graphicFrameLocks/>
          </p:cNvGraphicFramePr>
          <p:nvPr>
            <p:extLst>
              <p:ext uri="{D42A27DB-BD31-4B8C-83A1-F6EECF244321}">
                <p14:modId xmlns:p14="http://schemas.microsoft.com/office/powerpoint/2010/main" val="1022919269"/>
              </p:ext>
            </p:extLst>
          </p:nvPr>
        </p:nvGraphicFramePr>
        <p:xfrm>
          <a:off x="385763" y="3463925"/>
          <a:ext cx="4486275" cy="2619375"/>
        </p:xfrm>
        <a:graphic>
          <a:graphicData uri="http://schemas.openxmlformats.org/presentationml/2006/ole">
            <mc:AlternateContent xmlns:mc="http://schemas.openxmlformats.org/markup-compatibility/2006">
              <mc:Choice xmlns:v="urn:schemas-microsoft-com:vml" Requires="v">
                <p:oleObj spid="_x0000_s4451" name="Worksheet" r:id="rId10" imgW="4486275" imgH="2619470" progId="Excel.Sheet.8">
                  <p:embed/>
                </p:oleObj>
              </mc:Choice>
              <mc:Fallback>
                <p:oleObj name="Worksheet" r:id="rId10" imgW="4486275" imgH="2619470" progId="Excel.Sheet.8">
                  <p:embed/>
                  <p:pic>
                    <p:nvPicPr>
                      <p:cNvPr id="16396" name="Content Placeholder 6"/>
                      <p:cNvPicPr>
                        <a:picLocks noChangeArrowheads="1"/>
                      </p:cNvPicPr>
                      <p:nvPr/>
                    </p:nvPicPr>
                    <p:blipFill>
                      <a:blip r:embed="rId11"/>
                      <a:srcRect/>
                      <a:stretch>
                        <a:fillRect/>
                      </a:stretch>
                    </p:blipFill>
                    <p:spPr bwMode="auto">
                      <a:xfrm>
                        <a:off x="385763" y="3463925"/>
                        <a:ext cx="4486275" cy="261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97" name="Chart 1"/>
          <p:cNvGraphicFramePr>
            <a:graphicFrameLocks/>
          </p:cNvGraphicFramePr>
          <p:nvPr>
            <p:extLst>
              <p:ext uri="{D42A27DB-BD31-4B8C-83A1-F6EECF244321}">
                <p14:modId xmlns:p14="http://schemas.microsoft.com/office/powerpoint/2010/main" val="408792513"/>
              </p:ext>
            </p:extLst>
          </p:nvPr>
        </p:nvGraphicFramePr>
        <p:xfrm>
          <a:off x="4673600" y="3535363"/>
          <a:ext cx="4298950" cy="2544762"/>
        </p:xfrm>
        <a:graphic>
          <a:graphicData uri="http://schemas.openxmlformats.org/presentationml/2006/ole">
            <mc:AlternateContent xmlns:mc="http://schemas.openxmlformats.org/markup-compatibility/2006">
              <mc:Choice xmlns:v="urn:schemas-microsoft-com:vml" Requires="v">
                <p:oleObj spid="_x0000_s4452" name="Worksheet" r:id="rId12" imgW="4295680" imgH="2552605" progId="Excel.Sheet.8">
                  <p:embed/>
                </p:oleObj>
              </mc:Choice>
              <mc:Fallback>
                <p:oleObj name="Worksheet" r:id="rId12" imgW="4295680" imgH="2552605" progId="Excel.Sheet.8">
                  <p:embed/>
                  <p:pic>
                    <p:nvPicPr>
                      <p:cNvPr id="16397" name="Chart 1"/>
                      <p:cNvPicPr>
                        <a:picLocks noChangeArrowheads="1"/>
                      </p:cNvPicPr>
                      <p:nvPr/>
                    </p:nvPicPr>
                    <p:blipFill>
                      <a:blip r:embed="rId13"/>
                      <a:srcRect/>
                      <a:stretch>
                        <a:fillRect/>
                      </a:stretch>
                    </p:blipFill>
                    <p:spPr bwMode="auto">
                      <a:xfrm>
                        <a:off x="4673600" y="3535363"/>
                        <a:ext cx="4298950" cy="254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Slide Number Placeholder 1"/>
          <p:cNvSpPr>
            <a:spLocks noGrp="1"/>
          </p:cNvSpPr>
          <p:nvPr>
            <p:ph type="sldNum" sz="quarter" idx="10"/>
          </p:nvPr>
        </p:nvSpPr>
        <p:spPr/>
        <p:txBody>
          <a:bodyPr/>
          <a:lstStyle/>
          <a:p>
            <a:pPr>
              <a:defRPr/>
            </a:pPr>
            <a:fld id="{16CE077F-781D-4199-8C08-E13CFA56BD61}" type="slidenum">
              <a:rPr lang="en-US" altLang="en-US" smtClean="0"/>
              <a:pPr>
                <a:defRPr/>
              </a:pPr>
              <a:t>10</a:t>
            </a:fld>
            <a:endParaRPr lang="en-US" altLang="en-US" dirty="0"/>
          </a:p>
        </p:txBody>
      </p:sp>
      <p:sp>
        <p:nvSpPr>
          <p:cNvPr id="4" name="TextBox 3"/>
          <p:cNvSpPr txBox="1"/>
          <p:nvPr/>
        </p:nvSpPr>
        <p:spPr>
          <a:xfrm>
            <a:off x="385763" y="5717365"/>
            <a:ext cx="8705851" cy="307777"/>
          </a:xfrm>
          <a:prstGeom prst="rect">
            <a:avLst/>
          </a:prstGeom>
          <a:noFill/>
        </p:spPr>
        <p:txBody>
          <a:bodyPr wrap="square" rtlCol="0">
            <a:spAutoFit/>
          </a:bodyPr>
          <a:lstStyle/>
          <a:p>
            <a:r>
              <a:rPr lang="en-US" sz="1400" b="1" dirty="0" smtClean="0"/>
              <a:t>In 2019, approximately 6.8 million shares were repurchased at a cost of $111.3 million through September 2019.</a:t>
            </a:r>
            <a:endParaRPr lang="en-US" sz="1400" b="1" dirty="0"/>
          </a:p>
        </p:txBody>
      </p:sp>
    </p:spTree>
    <p:extLst>
      <p:ext uri="{BB962C8B-B14F-4D97-AF65-F5344CB8AC3E}">
        <p14:creationId xmlns:p14="http://schemas.microsoft.com/office/powerpoint/2010/main" val="124192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67" y="206975"/>
            <a:ext cx="8085749" cy="1041400"/>
          </a:xfrm>
        </p:spPr>
        <p:txBody>
          <a:bodyPr/>
          <a:lstStyle/>
          <a:p>
            <a:pPr>
              <a:defRPr/>
            </a:pPr>
            <a:r>
              <a:rPr lang="en-US" sz="3200" dirty="0"/>
              <a:t>2019</a:t>
            </a:r>
            <a:r>
              <a:rPr lang="en-US" sz="4400" dirty="0"/>
              <a:t> </a:t>
            </a:r>
            <a:r>
              <a:rPr lang="en-US" sz="3200" dirty="0"/>
              <a:t>OUTLOOK</a:t>
            </a:r>
            <a:endParaRPr lang="en-US" sz="2000" dirty="0">
              <a:solidFill>
                <a:srgbClr val="FF0000"/>
              </a:solidFill>
            </a:endParaRPr>
          </a:p>
        </p:txBody>
      </p:sp>
      <p:sp>
        <p:nvSpPr>
          <p:cNvPr id="3" name="Content Placeholder 2"/>
          <p:cNvSpPr>
            <a:spLocks noGrp="1"/>
          </p:cNvSpPr>
          <p:nvPr>
            <p:ph idx="1"/>
          </p:nvPr>
        </p:nvSpPr>
        <p:spPr>
          <a:xfrm>
            <a:off x="1" y="914401"/>
            <a:ext cx="9144000" cy="4908883"/>
          </a:xfrm>
        </p:spPr>
        <p:txBody>
          <a:bodyPr>
            <a:noAutofit/>
          </a:bodyPr>
          <a:lstStyle/>
          <a:p>
            <a:pPr marL="274320" indent="0">
              <a:lnSpc>
                <a:spcPct val="100000"/>
              </a:lnSpc>
              <a:spcAft>
                <a:spcPts val="1000"/>
              </a:spcAft>
              <a:buNone/>
              <a:defRPr/>
            </a:pPr>
            <a:r>
              <a:rPr lang="en-US" sz="1400" i="1" dirty="0"/>
              <a:t>Changes from the outlook as of the end of the second quarter of 2019 have been </a:t>
            </a:r>
            <a:r>
              <a:rPr lang="en-US" sz="1400" i="1" u="sng" dirty="0"/>
              <a:t>underlined</a:t>
            </a:r>
            <a:r>
              <a:rPr lang="en-US" sz="1400" i="1" dirty="0"/>
              <a:t>.</a:t>
            </a:r>
          </a:p>
          <a:p>
            <a:pPr marL="342891" indent="-168270">
              <a:lnSpc>
                <a:spcPct val="100000"/>
              </a:lnSpc>
              <a:spcAft>
                <a:spcPts val="1000"/>
              </a:spcAft>
              <a:defRPr/>
            </a:pPr>
            <a:r>
              <a:rPr lang="en-US" sz="1600" b="1" dirty="0" smtClean="0">
                <a:solidFill>
                  <a:srgbClr val="00468B"/>
                </a:solidFill>
              </a:rPr>
              <a:t>Loans </a:t>
            </a:r>
            <a:r>
              <a:rPr lang="en-US" sz="1600" b="1" dirty="0">
                <a:solidFill>
                  <a:srgbClr val="00468B"/>
                </a:solidFill>
              </a:rPr>
              <a:t>&amp; Deposits</a:t>
            </a:r>
            <a:r>
              <a:rPr lang="en-US" sz="1600" dirty="0">
                <a:solidFill>
                  <a:srgbClr val="00468B"/>
                </a:solidFill>
              </a:rPr>
              <a:t>: Average annual loan and deposit growth rates in the low to mid single-digits</a:t>
            </a:r>
          </a:p>
          <a:p>
            <a:pPr marL="342891" indent="-168270">
              <a:lnSpc>
                <a:spcPct val="100000"/>
              </a:lnSpc>
              <a:spcAft>
                <a:spcPts val="1000"/>
              </a:spcAft>
              <a:defRPr/>
            </a:pPr>
            <a:r>
              <a:rPr lang="en-US" sz="1600" b="1" dirty="0">
                <a:solidFill>
                  <a:srgbClr val="00468B"/>
                </a:solidFill>
              </a:rPr>
              <a:t>Net Interest Income</a:t>
            </a:r>
            <a:r>
              <a:rPr lang="en-US" sz="1600" dirty="0">
                <a:solidFill>
                  <a:srgbClr val="00468B"/>
                </a:solidFill>
              </a:rPr>
              <a:t>: </a:t>
            </a:r>
            <a:r>
              <a:rPr lang="en-US" sz="1600" u="sng" dirty="0" smtClean="0">
                <a:solidFill>
                  <a:srgbClr val="00468B"/>
                </a:solidFill>
              </a:rPr>
              <a:t>Low </a:t>
            </a:r>
            <a:r>
              <a:rPr lang="en-US" sz="1600" u="sng" dirty="0">
                <a:solidFill>
                  <a:srgbClr val="00468B"/>
                </a:solidFill>
              </a:rPr>
              <a:t>single-digit growth rate</a:t>
            </a:r>
            <a:endParaRPr lang="en-US" sz="1600" b="1" u="sng" dirty="0">
              <a:solidFill>
                <a:srgbClr val="00468B"/>
              </a:solidFill>
            </a:endParaRPr>
          </a:p>
          <a:p>
            <a:pPr marL="342891" indent="-168270">
              <a:lnSpc>
                <a:spcPct val="100000"/>
              </a:lnSpc>
              <a:spcAft>
                <a:spcPts val="1000"/>
              </a:spcAft>
              <a:defRPr/>
            </a:pPr>
            <a:r>
              <a:rPr lang="en-US" sz="1600" b="1" dirty="0">
                <a:solidFill>
                  <a:srgbClr val="004689"/>
                </a:solidFill>
              </a:rPr>
              <a:t>Net Interest Margin</a:t>
            </a:r>
            <a:r>
              <a:rPr lang="en-US" sz="1600" dirty="0">
                <a:solidFill>
                  <a:srgbClr val="004689"/>
                </a:solidFill>
              </a:rPr>
              <a:t>:  </a:t>
            </a:r>
            <a:r>
              <a:rPr lang="en-US" sz="1600" u="sng" dirty="0" smtClean="0">
                <a:solidFill>
                  <a:srgbClr val="004689"/>
                </a:solidFill>
              </a:rPr>
              <a:t>A decrease </a:t>
            </a:r>
            <a:r>
              <a:rPr lang="en-US" sz="1600" u="sng" dirty="0">
                <a:solidFill>
                  <a:srgbClr val="004689"/>
                </a:solidFill>
              </a:rPr>
              <a:t>of </a:t>
            </a:r>
            <a:r>
              <a:rPr lang="en-US" sz="1600" u="sng" dirty="0" smtClean="0">
                <a:solidFill>
                  <a:srgbClr val="004689"/>
                </a:solidFill>
              </a:rPr>
              <a:t>3 </a:t>
            </a:r>
            <a:r>
              <a:rPr lang="en-US" sz="1600" u="sng" dirty="0">
                <a:solidFill>
                  <a:srgbClr val="004689"/>
                </a:solidFill>
              </a:rPr>
              <a:t>to 5</a:t>
            </a:r>
            <a:r>
              <a:rPr lang="en-US" sz="1600" u="sng" dirty="0" smtClean="0">
                <a:solidFill>
                  <a:srgbClr val="004689"/>
                </a:solidFill>
              </a:rPr>
              <a:t> </a:t>
            </a:r>
            <a:r>
              <a:rPr lang="en-US" sz="1600" u="sng" dirty="0">
                <a:solidFill>
                  <a:srgbClr val="004689"/>
                </a:solidFill>
              </a:rPr>
              <a:t>basis points over the full year 2019 vs. 2018</a:t>
            </a:r>
          </a:p>
          <a:p>
            <a:pPr marL="342891" indent="-168270">
              <a:lnSpc>
                <a:spcPct val="100000"/>
              </a:lnSpc>
              <a:spcAft>
                <a:spcPts val="1000"/>
              </a:spcAft>
              <a:defRPr/>
            </a:pPr>
            <a:r>
              <a:rPr lang="en-US" sz="1600" b="1" dirty="0">
                <a:solidFill>
                  <a:srgbClr val="00468B"/>
                </a:solidFill>
              </a:rPr>
              <a:t>Non-Interest Income:</a:t>
            </a:r>
            <a:r>
              <a:rPr lang="en-US" sz="1600" dirty="0">
                <a:solidFill>
                  <a:srgbClr val="00468B"/>
                </a:solidFill>
              </a:rPr>
              <a:t> </a:t>
            </a:r>
            <a:r>
              <a:rPr lang="en-US" sz="1600" u="sng" dirty="0" smtClean="0">
                <a:solidFill>
                  <a:srgbClr val="00468B"/>
                </a:solidFill>
              </a:rPr>
              <a:t>High </a:t>
            </a:r>
            <a:r>
              <a:rPr lang="en-US" sz="1600" u="sng" dirty="0">
                <a:solidFill>
                  <a:srgbClr val="00468B"/>
                </a:solidFill>
              </a:rPr>
              <a:t>single-digit growth rate</a:t>
            </a:r>
          </a:p>
          <a:p>
            <a:pPr marL="342891" indent="-168270">
              <a:lnSpc>
                <a:spcPct val="100000"/>
              </a:lnSpc>
              <a:spcAft>
                <a:spcPts val="1000"/>
              </a:spcAft>
              <a:defRPr/>
            </a:pPr>
            <a:r>
              <a:rPr lang="en-US" sz="1600" b="1" dirty="0">
                <a:solidFill>
                  <a:srgbClr val="00468B"/>
                </a:solidFill>
              </a:rPr>
              <a:t>Non-Interest Expense</a:t>
            </a:r>
            <a:r>
              <a:rPr lang="en-US" sz="1600" dirty="0">
                <a:solidFill>
                  <a:srgbClr val="00468B"/>
                </a:solidFill>
              </a:rPr>
              <a:t>: Excluding charter consolidation costs, low single-digit growth rate</a:t>
            </a:r>
          </a:p>
          <a:p>
            <a:pPr marL="342891" indent="-168270">
              <a:lnSpc>
                <a:spcPct val="100000"/>
              </a:lnSpc>
              <a:spcAft>
                <a:spcPts val="1000"/>
              </a:spcAft>
              <a:defRPr/>
            </a:pPr>
            <a:r>
              <a:rPr lang="en-US" sz="1600" b="1" dirty="0">
                <a:solidFill>
                  <a:srgbClr val="00468B"/>
                </a:solidFill>
              </a:rPr>
              <a:t>Asset Quality</a:t>
            </a:r>
            <a:r>
              <a:rPr lang="en-US" sz="1600" dirty="0">
                <a:solidFill>
                  <a:srgbClr val="00468B"/>
                </a:solidFill>
              </a:rPr>
              <a:t>: $3 million to $8 million provision for credit losses per quarter</a:t>
            </a:r>
          </a:p>
          <a:p>
            <a:pPr marL="342891" indent="-168270">
              <a:lnSpc>
                <a:spcPct val="100000"/>
              </a:lnSpc>
              <a:spcAft>
                <a:spcPts val="1000"/>
              </a:spcAft>
              <a:defRPr/>
            </a:pPr>
            <a:r>
              <a:rPr lang="en-US" sz="1600" b="1" dirty="0">
                <a:solidFill>
                  <a:srgbClr val="00468B"/>
                </a:solidFill>
              </a:rPr>
              <a:t>Capital</a:t>
            </a:r>
            <a:r>
              <a:rPr lang="en-US" sz="1600" dirty="0">
                <a:solidFill>
                  <a:srgbClr val="00468B"/>
                </a:solidFill>
              </a:rPr>
              <a:t>: </a:t>
            </a:r>
            <a:r>
              <a:rPr lang="en-US" sz="1600" dirty="0" smtClean="0">
                <a:solidFill>
                  <a:srgbClr val="00468B"/>
                </a:solidFill>
              </a:rPr>
              <a:t>Levels </a:t>
            </a:r>
            <a:r>
              <a:rPr lang="en-US" sz="1600" dirty="0">
                <a:solidFill>
                  <a:srgbClr val="00468B"/>
                </a:solidFill>
              </a:rPr>
              <a:t>to remain consistent with December 31, 2018</a:t>
            </a:r>
          </a:p>
          <a:p>
            <a:pPr marL="342891" indent="-168270">
              <a:lnSpc>
                <a:spcPct val="100000"/>
              </a:lnSpc>
              <a:spcAft>
                <a:spcPts val="1000"/>
              </a:spcAft>
              <a:defRPr/>
            </a:pPr>
            <a:r>
              <a:rPr lang="en-US" sz="1600" b="1" dirty="0">
                <a:solidFill>
                  <a:srgbClr val="00468B"/>
                </a:solidFill>
              </a:rPr>
              <a:t>Effective Tax Rate: </a:t>
            </a:r>
            <a:r>
              <a:rPr lang="en-US" sz="1600" dirty="0">
                <a:solidFill>
                  <a:srgbClr val="00468B"/>
                </a:solidFill>
              </a:rPr>
              <a:t>Anticipated to range between 14% and </a:t>
            </a:r>
            <a:r>
              <a:rPr lang="en-US" sz="1600" dirty="0" smtClean="0">
                <a:solidFill>
                  <a:srgbClr val="00468B"/>
                </a:solidFill>
              </a:rPr>
              <a:t>16%</a:t>
            </a:r>
            <a:endParaRPr lang="en-US" sz="800" b="1" dirty="0">
              <a:solidFill>
                <a:srgbClr val="00468B"/>
              </a:solidFill>
            </a:endParaRPr>
          </a:p>
        </p:txBody>
      </p:sp>
      <p:sp>
        <p:nvSpPr>
          <p:cNvPr id="5" name="Slide Number Placeholder 4"/>
          <p:cNvSpPr>
            <a:spLocks noGrp="1"/>
          </p:cNvSpPr>
          <p:nvPr>
            <p:ph type="sldNum" sz="quarter" idx="10"/>
          </p:nvPr>
        </p:nvSpPr>
        <p:spPr/>
        <p:txBody>
          <a:bodyPr/>
          <a:lstStyle/>
          <a:p>
            <a:pPr>
              <a:defRPr/>
            </a:pPr>
            <a:fld id="{16CE077F-781D-4199-8C08-E13CFA56BD61}" type="slidenum">
              <a:rPr lang="en-US" altLang="en-US" smtClean="0"/>
              <a:pPr>
                <a:defRPr/>
              </a:pPr>
              <a:t>11</a:t>
            </a:fld>
            <a:endParaRPr lang="en-US" altLang="en-US" dirty="0"/>
          </a:p>
        </p:txBody>
      </p:sp>
    </p:spTree>
    <p:extLst>
      <p:ext uri="{BB962C8B-B14F-4D97-AF65-F5344CB8AC3E}">
        <p14:creationId xmlns:p14="http://schemas.microsoft.com/office/powerpoint/2010/main" val="200518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225541" y="177800"/>
            <a:ext cx="8845317" cy="1041400"/>
          </a:xfrm>
        </p:spPr>
        <p:txBody>
          <a:bodyPr rtlCol="0">
            <a:normAutofit/>
          </a:bodyPr>
          <a:lstStyle/>
          <a:p>
            <a:pPr eaLnBrk="1" fontAlgn="auto" hangingPunct="1">
              <a:spcAft>
                <a:spcPts val="0"/>
              </a:spcAft>
              <a:defRPr/>
            </a:pPr>
            <a:r>
              <a:rPr lang="en-US" sz="3200" dirty="0"/>
              <a:t>NON-GAAP RECONCILIATION </a:t>
            </a:r>
          </a:p>
        </p:txBody>
      </p:sp>
      <p:sp>
        <p:nvSpPr>
          <p:cNvPr id="18435" name="TextBox 1"/>
          <p:cNvSpPr txBox="1">
            <a:spLocks noChangeArrowheads="1"/>
          </p:cNvSpPr>
          <p:nvPr/>
        </p:nvSpPr>
        <p:spPr bwMode="auto">
          <a:xfrm>
            <a:off x="225540" y="990604"/>
            <a:ext cx="8605639"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eaLnBrk="1" hangingPunct="1">
              <a:spcBef>
                <a:spcPct val="0"/>
              </a:spcBef>
              <a:buFontTx/>
              <a:buNone/>
            </a:pPr>
            <a:r>
              <a:rPr lang="en-US" altLang="en-US" sz="1100" b="1" i="1" u="sng" dirty="0"/>
              <a:t>Note</a:t>
            </a:r>
            <a:r>
              <a:rPr lang="en-US" altLang="en-US" sz="1100" dirty="0"/>
              <a:t>: </a:t>
            </a:r>
            <a:r>
              <a:rPr lang="en-US" altLang="en-US" sz="1100" i="1" dirty="0"/>
              <a:t>The Corporation has presented the following non-GAAP (Generally Accepted Accounting Principles) financial measures because it believes that these measures provide useful and comparative information to assess trends in the Corporation's results of operations and financial condition. Presentation of these non-GAAP financial measures is consistent with how the Corporation evaluates its performance internally and these non-GAAP financial measures are frequently used by securities analysts, investors and other interested parties in the evaluation of companies in the Corporation's industry. Investors should recognize that the Corporation's presentation of these non-GAAP financial measures might not be comparable to similarly-titled measures of other companies. These non-GAAP financial measures should not be considered a substitute for GAAP basis measures and the Corporation strongly encourages a review of its condensed consolidated financial statements in their entirety. </a:t>
            </a:r>
          </a:p>
        </p:txBody>
      </p:sp>
      <p:sp>
        <p:nvSpPr>
          <p:cNvPr id="2" name="Slide Number Placeholder 1"/>
          <p:cNvSpPr>
            <a:spLocks noGrp="1"/>
          </p:cNvSpPr>
          <p:nvPr>
            <p:ph type="sldNum" sz="quarter" idx="10"/>
          </p:nvPr>
        </p:nvSpPr>
        <p:spPr/>
        <p:txBody>
          <a:bodyPr/>
          <a:lstStyle/>
          <a:p>
            <a:pPr>
              <a:defRPr/>
            </a:pPr>
            <a:fld id="{16CE077F-781D-4199-8C08-E13CFA56BD61}" type="slidenum">
              <a:rPr lang="en-US" altLang="en-US" smtClean="0"/>
              <a:pPr>
                <a:defRPr/>
              </a:pPr>
              <a:t>12</a:t>
            </a:fld>
            <a:endParaRPr lang="en-US" altLang="en-US" dirty="0"/>
          </a:p>
        </p:txBody>
      </p:sp>
      <p:graphicFrame>
        <p:nvGraphicFramePr>
          <p:cNvPr id="6" name="Object 1"/>
          <p:cNvGraphicFramePr>
            <a:graphicFrameLocks/>
          </p:cNvGraphicFramePr>
          <p:nvPr>
            <p:extLst>
              <p:ext uri="{D42A27DB-BD31-4B8C-83A1-F6EECF244321}">
                <p14:modId xmlns:p14="http://schemas.microsoft.com/office/powerpoint/2010/main" val="2193425311"/>
              </p:ext>
            </p:extLst>
          </p:nvPr>
        </p:nvGraphicFramePr>
        <p:xfrm>
          <a:off x="411331" y="2662069"/>
          <a:ext cx="7981950" cy="2673350"/>
        </p:xfrm>
        <a:graphic>
          <a:graphicData uri="http://schemas.openxmlformats.org/presentationml/2006/ole">
            <mc:AlternateContent xmlns:mc="http://schemas.openxmlformats.org/markup-compatibility/2006">
              <mc:Choice xmlns:v="urn:schemas-microsoft-com:vml" Requires="v">
                <p:oleObj spid="_x0000_s5192" name="Worksheet" r:id="rId4" imgW="8696230" imgH="2705195" progId="Excel.Sheet.12">
                  <p:embed/>
                </p:oleObj>
              </mc:Choice>
              <mc:Fallback>
                <p:oleObj name="Worksheet" r:id="rId4" imgW="8696230" imgH="2705195" progId="Excel.Sheet.12">
                  <p:embed/>
                  <p:pic>
                    <p:nvPicPr>
                      <p:cNvPr id="19460" name="Object 1"/>
                      <p:cNvPicPr>
                        <a:picLocks noChangeAspect="1" noChangeArrowheads="1"/>
                      </p:cNvPicPr>
                      <p:nvPr/>
                    </p:nvPicPr>
                    <p:blipFill>
                      <a:blip r:embed="rId5"/>
                      <a:srcRect/>
                      <a:stretch>
                        <a:fillRect/>
                      </a:stretch>
                    </p:blipFill>
                    <p:spPr bwMode="auto">
                      <a:xfrm>
                        <a:off x="411331" y="2662069"/>
                        <a:ext cx="7981950" cy="267335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91518356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225541" y="177800"/>
            <a:ext cx="8845317" cy="1041400"/>
          </a:xfrm>
        </p:spPr>
        <p:txBody>
          <a:bodyPr rtlCol="0">
            <a:normAutofit/>
          </a:bodyPr>
          <a:lstStyle/>
          <a:p>
            <a:pPr eaLnBrk="1" fontAlgn="auto" hangingPunct="1">
              <a:spcAft>
                <a:spcPts val="0"/>
              </a:spcAft>
              <a:defRPr/>
            </a:pPr>
            <a:r>
              <a:rPr lang="en-US" sz="3200" dirty="0"/>
              <a:t>NON-GAAP RECONCILIATION </a:t>
            </a:r>
          </a:p>
        </p:txBody>
      </p:sp>
      <p:graphicFrame>
        <p:nvGraphicFramePr>
          <p:cNvPr id="18437" name="Object 2"/>
          <p:cNvGraphicFramePr>
            <a:graphicFrameLocks/>
          </p:cNvGraphicFramePr>
          <p:nvPr>
            <p:extLst>
              <p:ext uri="{D42A27DB-BD31-4B8C-83A1-F6EECF244321}">
                <p14:modId xmlns:p14="http://schemas.microsoft.com/office/powerpoint/2010/main" val="580870891"/>
              </p:ext>
            </p:extLst>
          </p:nvPr>
        </p:nvGraphicFramePr>
        <p:xfrm>
          <a:off x="547688" y="1025525"/>
          <a:ext cx="7927975" cy="4987925"/>
        </p:xfrm>
        <a:graphic>
          <a:graphicData uri="http://schemas.openxmlformats.org/presentationml/2006/ole">
            <mc:AlternateContent xmlns:mc="http://schemas.openxmlformats.org/markup-compatibility/2006">
              <mc:Choice xmlns:v="urn:schemas-microsoft-com:vml" Requires="v">
                <p:oleObj spid="_x0000_s7207" name="Worksheet" r:id="rId4" imgW="8715375" imgH="5867305" progId="Excel.Sheet.12">
                  <p:embed/>
                </p:oleObj>
              </mc:Choice>
              <mc:Fallback>
                <p:oleObj name="Worksheet" r:id="rId4" imgW="8715375" imgH="5867305" progId="Excel.Sheet.12">
                  <p:embed/>
                  <p:pic>
                    <p:nvPicPr>
                      <p:cNvPr id="18437" name="Object 2"/>
                      <p:cNvPicPr>
                        <a:picLocks noChangeAspect="1" noChangeArrowheads="1"/>
                      </p:cNvPicPr>
                      <p:nvPr/>
                    </p:nvPicPr>
                    <p:blipFill>
                      <a:blip r:embed="rId5"/>
                      <a:srcRect/>
                      <a:stretch>
                        <a:fillRect/>
                      </a:stretch>
                    </p:blipFill>
                    <p:spPr bwMode="auto">
                      <a:xfrm>
                        <a:off x="547688" y="1025525"/>
                        <a:ext cx="7927975" cy="4987925"/>
                      </a:xfrm>
                      <a:prstGeom prst="rect">
                        <a:avLst/>
                      </a:prstGeom>
                      <a:noFill/>
                      <a:ln>
                        <a:noFill/>
                      </a:ln>
                      <a:extLst/>
                    </p:spPr>
                  </p:pic>
                </p:oleObj>
              </mc:Fallback>
            </mc:AlternateContent>
          </a:graphicData>
        </a:graphic>
      </p:graphicFrame>
      <p:sp>
        <p:nvSpPr>
          <p:cNvPr id="2" name="Slide Number Placeholder 1"/>
          <p:cNvSpPr>
            <a:spLocks noGrp="1"/>
          </p:cNvSpPr>
          <p:nvPr>
            <p:ph type="sldNum" sz="quarter" idx="10"/>
          </p:nvPr>
        </p:nvSpPr>
        <p:spPr/>
        <p:txBody>
          <a:bodyPr/>
          <a:lstStyle/>
          <a:p>
            <a:pPr>
              <a:defRPr/>
            </a:pPr>
            <a:fld id="{16CE077F-781D-4199-8C08-E13CFA56BD61}" type="slidenum">
              <a:rPr lang="en-US" altLang="en-US" smtClean="0"/>
              <a:pPr>
                <a:defRPr/>
              </a:pPr>
              <a:t>13</a:t>
            </a:fld>
            <a:endParaRPr lang="en-US" altLang="en-US" dirty="0"/>
          </a:p>
        </p:txBody>
      </p:sp>
    </p:spTree>
    <p:extLst>
      <p:ext uri="{BB962C8B-B14F-4D97-AF65-F5344CB8AC3E}">
        <p14:creationId xmlns:p14="http://schemas.microsoft.com/office/powerpoint/2010/main" val="39457415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Placeholder 8"/>
          <p:cNvSpPr>
            <a:spLocks noGrp="1"/>
          </p:cNvSpPr>
          <p:nvPr>
            <p:ph type="body" sz="quarter" idx="15"/>
          </p:nvPr>
        </p:nvSpPr>
        <p:spPr bwMode="auto">
          <a:xfrm>
            <a:off x="155330" y="987850"/>
            <a:ext cx="8161361" cy="53386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fontAlgn="auto" hangingPunct="1">
              <a:lnSpc>
                <a:spcPct val="100000"/>
              </a:lnSpc>
              <a:spcAft>
                <a:spcPts val="0"/>
              </a:spcAft>
              <a:defRPr/>
            </a:pPr>
            <a:r>
              <a:rPr lang="en-US" sz="1200" dirty="0">
                <a:solidFill>
                  <a:schemeClr val="tx1"/>
                </a:solidFill>
                <a:latin typeface="Calibri" panose="020F0502020204030204" pitchFamily="34" charset="0"/>
                <a:cs typeface="Calibri" panose="020F0502020204030204" pitchFamily="34" charset="0"/>
              </a:rPr>
              <a:t>This presentation may contain forward-looking statements with respect to the Corporation’s financial condition, results of operations and business. Do not unduly rely on forward-looking statements. Forward-looking statements can be identified by the use of words such as "may," "should," "will," "could," "estimates," "predicts," "potential," "continue," "anticipates," "believes," "plans," "expects," "future," "intends," “projects,” the negative of these terms and other comparable terminology.  These forward looking statements may include projections of, or guidance on, the Corporation’s future financial performance, expected levels of future expenses, anticipated growth strategies, descriptions of new business initiatives and anticipated trends in the Corporation’s business or financial results.  Management’s 2019 Outlook contained herein is comprised of forward-looking statements</a:t>
            </a:r>
            <a:r>
              <a:rPr lang="en-US" sz="1200" dirty="0" smtClean="0">
                <a:solidFill>
                  <a:schemeClr val="tx1"/>
                </a:solidFill>
                <a:latin typeface="Calibri" panose="020F0502020204030204" pitchFamily="34" charset="0"/>
                <a:cs typeface="Calibri" panose="020F0502020204030204" pitchFamily="34" charset="0"/>
              </a:rPr>
              <a:t>.</a:t>
            </a:r>
            <a:endParaRPr lang="en-US" sz="1200" dirty="0">
              <a:solidFill>
                <a:schemeClr val="tx1"/>
              </a:solidFill>
              <a:latin typeface="Calibri" panose="020F0502020204030204" pitchFamily="34" charset="0"/>
              <a:cs typeface="Calibri" panose="020F0502020204030204" pitchFamily="34" charset="0"/>
            </a:endParaRPr>
          </a:p>
          <a:p>
            <a:pPr eaLnBrk="1" fontAlgn="auto" hangingPunct="1">
              <a:lnSpc>
                <a:spcPct val="100000"/>
              </a:lnSpc>
              <a:spcAft>
                <a:spcPts val="0"/>
              </a:spcAft>
              <a:defRPr/>
            </a:pPr>
            <a:r>
              <a:rPr lang="en-US" sz="1200" dirty="0">
                <a:solidFill>
                  <a:schemeClr val="tx1"/>
                </a:solidFill>
                <a:latin typeface="Calibri" panose="020F0502020204030204" pitchFamily="34" charset="0"/>
                <a:cs typeface="Calibri" panose="020F0502020204030204" pitchFamily="34" charset="0"/>
              </a:rPr>
              <a:t>Forward-looking statements are neither historical facts, nor assurance of future performance.  Instead, they are based on current beliefs, expectations and assumptions regarding the future of the Corporation’s business, future plans and strategies, projections, anticipated events and trends, the economy and other future conditions.  Because forward-looking statements relate to the future, they are subject to inherent uncertainties, risks and changes in circumstances that are difficult to predict and many of which are outside of the Corporation’s control, and actual results and financial condition may differ materially from those indicated in the forward-looking statements.  Therefore, you should not unduly rely on any of these forward-looking statements.  Any forward-looking statement is based only on information currently available and speaks only as of the date when made.  The Corporation undertakes no obligation, other than as required by law, to update or revise any forward-looking statements, whether as a result of new information, future events or otherwise.</a:t>
            </a:r>
          </a:p>
          <a:p>
            <a:pPr eaLnBrk="1" fontAlgn="auto" hangingPunct="1">
              <a:lnSpc>
                <a:spcPct val="100000"/>
              </a:lnSpc>
              <a:spcAft>
                <a:spcPts val="0"/>
              </a:spcAft>
              <a:defRPr/>
            </a:pPr>
            <a:r>
              <a:rPr lang="en-US" sz="1200" dirty="0">
                <a:solidFill>
                  <a:schemeClr val="tx1"/>
                </a:solidFill>
                <a:latin typeface="Calibri" panose="020F0502020204030204" pitchFamily="34" charset="0"/>
                <a:cs typeface="Calibri" panose="020F0502020204030204" pitchFamily="34" charset="0"/>
              </a:rPr>
              <a:t>A discussion of certain risks and uncertainties affecting the Corporation, and some of the factors that could cause the Corporation’s actual results to differ materially from those described in the forward-looking statements, can be found in the sections entitled “Risk Factors” and “Management’s Discussion and Analysis of Financial Condition and Results of Operations” in the Corporation’s Annual Report on Form 10-K for the year ended December 31, 2018 and Quarterly </a:t>
            </a:r>
            <a:r>
              <a:rPr lang="en-US" sz="1200" dirty="0" smtClean="0">
                <a:solidFill>
                  <a:schemeClr val="tx1"/>
                </a:solidFill>
                <a:latin typeface="Calibri" panose="020F0502020204030204" pitchFamily="34" charset="0"/>
                <a:cs typeface="Calibri" panose="020F0502020204030204" pitchFamily="34" charset="0"/>
              </a:rPr>
              <a:t>Reports </a:t>
            </a:r>
            <a:r>
              <a:rPr lang="en-US" sz="1200" dirty="0">
                <a:solidFill>
                  <a:schemeClr val="tx1"/>
                </a:solidFill>
                <a:latin typeface="Calibri" panose="020F0502020204030204" pitchFamily="34" charset="0"/>
                <a:cs typeface="Calibri" panose="020F0502020204030204" pitchFamily="34" charset="0"/>
              </a:rPr>
              <a:t>on Form 10-Q for the </a:t>
            </a:r>
            <a:r>
              <a:rPr lang="en-US" sz="1200" dirty="0" smtClean="0">
                <a:solidFill>
                  <a:schemeClr val="tx1"/>
                </a:solidFill>
                <a:latin typeface="Calibri" panose="020F0502020204030204" pitchFamily="34" charset="0"/>
                <a:cs typeface="Calibri" panose="020F0502020204030204" pitchFamily="34" charset="0"/>
              </a:rPr>
              <a:t>quarters </a:t>
            </a:r>
            <a:r>
              <a:rPr lang="en-US" sz="1200" dirty="0">
                <a:solidFill>
                  <a:schemeClr val="tx1"/>
                </a:solidFill>
                <a:latin typeface="Calibri" panose="020F0502020204030204" pitchFamily="34" charset="0"/>
                <a:cs typeface="Calibri" panose="020F0502020204030204" pitchFamily="34" charset="0"/>
              </a:rPr>
              <a:t>ended March 31, </a:t>
            </a:r>
            <a:r>
              <a:rPr lang="en-US" sz="1200" dirty="0" smtClean="0">
                <a:solidFill>
                  <a:schemeClr val="tx1"/>
                </a:solidFill>
                <a:latin typeface="Calibri" panose="020F0502020204030204" pitchFamily="34" charset="0"/>
                <a:cs typeface="Calibri" panose="020F0502020204030204" pitchFamily="34" charset="0"/>
              </a:rPr>
              <a:t>2019 and June 30, 2019, </a:t>
            </a:r>
            <a:r>
              <a:rPr lang="en-US" sz="1200" dirty="0">
                <a:solidFill>
                  <a:schemeClr val="tx1"/>
                </a:solidFill>
                <a:latin typeface="Calibri" panose="020F0502020204030204" pitchFamily="34" charset="0"/>
                <a:cs typeface="Calibri" panose="020F0502020204030204" pitchFamily="34" charset="0"/>
              </a:rPr>
              <a:t>which have been filed with the Securities and Exchange Commission and are available in the Investor Relations section of the Corporation’s website (www.fult.com) and on the Securities and Exchange Commission’s website (www.sec.gov).</a:t>
            </a:r>
          </a:p>
          <a:p>
            <a:pPr eaLnBrk="1" fontAlgn="auto" hangingPunct="1">
              <a:lnSpc>
                <a:spcPct val="100000"/>
              </a:lnSpc>
              <a:spcAft>
                <a:spcPts val="0"/>
              </a:spcAft>
              <a:defRPr/>
            </a:pPr>
            <a:r>
              <a:rPr lang="en-US" sz="1200" dirty="0">
                <a:solidFill>
                  <a:schemeClr val="tx1"/>
                </a:solidFill>
                <a:latin typeface="Calibri" panose="020F0502020204030204" pitchFamily="34" charset="0"/>
                <a:cs typeface="Calibri" panose="020F0502020204030204" pitchFamily="34" charset="0"/>
              </a:rPr>
              <a:t>The Corporation uses certain non-GAAP financial measures in this presentation. These non-GAAP financial measures are reconciled to the most comparable GAAP measures at the end of this presentation.</a:t>
            </a:r>
          </a:p>
          <a:p>
            <a:endParaRPr lang="en-US" altLang="en-US" dirty="0" smtClean="0">
              <a:solidFill>
                <a:schemeClr val="tx1"/>
              </a:solidFill>
            </a:endParaRPr>
          </a:p>
        </p:txBody>
      </p:sp>
      <p:sp>
        <p:nvSpPr>
          <p:cNvPr id="6" name="Title 1"/>
          <p:cNvSpPr>
            <a:spLocks noGrp="1"/>
          </p:cNvSpPr>
          <p:nvPr>
            <p:ph type="body" sz="quarter" idx="14"/>
          </p:nvPr>
        </p:nvSpPr>
        <p:spPr>
          <a:xfrm>
            <a:off x="155330" y="217979"/>
            <a:ext cx="8833340" cy="774333"/>
          </a:xfrm>
        </p:spPr>
        <p:txBody>
          <a:bodyPr rtlCol="0">
            <a:normAutofit/>
          </a:bodyPr>
          <a:lstStyle/>
          <a:p>
            <a:pPr eaLnBrk="1" fontAlgn="auto" hangingPunct="1">
              <a:spcAft>
                <a:spcPts val="0"/>
              </a:spcAft>
              <a:defRPr/>
            </a:pPr>
            <a:r>
              <a:rPr lang="en-US" sz="3200" dirty="0"/>
              <a:t>FORWARD-LOOKING STATEMENTS</a:t>
            </a:r>
          </a:p>
        </p:txBody>
      </p:sp>
      <p:sp>
        <p:nvSpPr>
          <p:cNvPr id="3" name="Slide Number Placeholder 2"/>
          <p:cNvSpPr>
            <a:spLocks noGrp="1"/>
          </p:cNvSpPr>
          <p:nvPr>
            <p:ph type="sldNum" sz="quarter" idx="16"/>
          </p:nvPr>
        </p:nvSpPr>
        <p:spPr>
          <a:xfrm>
            <a:off x="8641080" y="6401562"/>
            <a:ext cx="576263" cy="360363"/>
          </a:xfrm>
        </p:spPr>
        <p:txBody>
          <a:bodyPr/>
          <a:lstStyle/>
          <a:p>
            <a:pPr>
              <a:defRPr/>
            </a:pPr>
            <a:fld id="{8177C7D1-08ED-4D78-8247-2570E63E1C0C}" type="slidenum">
              <a:rPr lang="en-US" altLang="en-US" smtClean="0"/>
              <a:pPr>
                <a:defRPr/>
              </a:pPr>
              <a:t>2</a:t>
            </a:fld>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45660" y="152404"/>
            <a:ext cx="8461383" cy="682869"/>
          </a:xfrm>
        </p:spPr>
        <p:txBody>
          <a:bodyPr rtlCol="0">
            <a:normAutofit/>
          </a:bodyPr>
          <a:lstStyle/>
          <a:p>
            <a:pPr eaLnBrk="1" fontAlgn="auto" hangingPunct="1">
              <a:spcAft>
                <a:spcPts val="0"/>
              </a:spcAft>
              <a:defRPr/>
            </a:pPr>
            <a:r>
              <a:rPr lang="en-US" altLang="en-US" sz="3200" dirty="0" smtClean="0"/>
              <a:t>QUARTER HIGHLIGHTS: 3Q19 vs 2Q19</a:t>
            </a:r>
            <a:endParaRPr lang="en-US" altLang="en-US" sz="3200" dirty="0"/>
          </a:p>
        </p:txBody>
      </p:sp>
      <p:sp>
        <p:nvSpPr>
          <p:cNvPr id="2" name="Content Placeholder 1"/>
          <p:cNvSpPr>
            <a:spLocks noGrp="1"/>
          </p:cNvSpPr>
          <p:nvPr>
            <p:ph idx="1"/>
          </p:nvPr>
        </p:nvSpPr>
        <p:spPr>
          <a:xfrm>
            <a:off x="245660" y="914400"/>
            <a:ext cx="8720919" cy="5155656"/>
          </a:xfrm>
        </p:spPr>
        <p:txBody>
          <a:bodyPr rtlCol="0">
            <a:noAutofit/>
          </a:bodyPr>
          <a:lstStyle/>
          <a:p>
            <a:pPr marL="0" indent="0" eaLnBrk="1" fontAlgn="auto" hangingPunct="1">
              <a:spcAft>
                <a:spcPts val="0"/>
              </a:spcAft>
              <a:buNone/>
              <a:tabLst>
                <a:tab pos="182875" algn="l"/>
              </a:tabLst>
              <a:defRPr/>
            </a:pPr>
            <a:r>
              <a:rPr lang="en-US" sz="2400" b="1" dirty="0">
                <a:solidFill>
                  <a:srgbClr val="00468B"/>
                </a:solidFill>
                <a:latin typeface="Calibri" panose="020F0502020204030204" pitchFamily="34" charset="0"/>
                <a:cs typeface="Calibri" panose="020F0502020204030204" pitchFamily="34" charset="0"/>
              </a:rPr>
              <a:t>Successful completion of </a:t>
            </a:r>
            <a:r>
              <a:rPr lang="en-US" sz="2400" b="1" dirty="0" smtClean="0">
                <a:solidFill>
                  <a:srgbClr val="00468B"/>
                </a:solidFill>
                <a:latin typeface="Calibri" panose="020F0502020204030204" pitchFamily="34" charset="0"/>
                <a:cs typeface="Calibri" panose="020F0502020204030204" pitchFamily="34" charset="0"/>
              </a:rPr>
              <a:t>subsidiary bank </a:t>
            </a:r>
            <a:r>
              <a:rPr lang="en-US" sz="2400" b="1" dirty="0">
                <a:solidFill>
                  <a:srgbClr val="00468B"/>
                </a:solidFill>
                <a:latin typeface="Calibri" panose="020F0502020204030204" pitchFamily="34" charset="0"/>
                <a:cs typeface="Calibri" panose="020F0502020204030204" pitchFamily="34" charset="0"/>
              </a:rPr>
              <a:t>consolidation </a:t>
            </a:r>
            <a:r>
              <a:rPr lang="en-US" sz="2400" b="1" dirty="0" smtClean="0">
                <a:solidFill>
                  <a:srgbClr val="00468B"/>
                </a:solidFill>
                <a:latin typeface="Calibri" panose="020F0502020204030204" pitchFamily="34" charset="0"/>
                <a:cs typeface="Calibri" panose="020F0502020204030204" pitchFamily="34" charset="0"/>
              </a:rPr>
              <a:t>– </a:t>
            </a:r>
          </a:p>
          <a:p>
            <a:pPr marL="0" indent="0" eaLnBrk="1" fontAlgn="auto" hangingPunct="1">
              <a:spcAft>
                <a:spcPts val="0"/>
              </a:spcAft>
              <a:buNone/>
              <a:tabLst>
                <a:tab pos="182875" algn="l"/>
              </a:tabLst>
              <a:defRPr/>
            </a:pPr>
            <a:r>
              <a:rPr lang="en-US" sz="2400" b="1" dirty="0" smtClean="0">
                <a:solidFill>
                  <a:srgbClr val="00468B"/>
                </a:solidFill>
                <a:latin typeface="Calibri" panose="020F0502020204030204" pitchFamily="34" charset="0"/>
                <a:cs typeface="Calibri" panose="020F0502020204030204" pitchFamily="34" charset="0"/>
              </a:rPr>
              <a:t>Now one bank, Fulton Bank, N.A.</a:t>
            </a:r>
          </a:p>
          <a:p>
            <a:pPr marL="0" indent="0" eaLnBrk="1" fontAlgn="auto" hangingPunct="1">
              <a:spcAft>
                <a:spcPts val="0"/>
              </a:spcAft>
              <a:buNone/>
              <a:tabLst>
                <a:tab pos="182875" algn="l"/>
              </a:tabLst>
              <a:defRPr/>
            </a:pPr>
            <a:endParaRPr lang="en-US" sz="1000" b="1" dirty="0">
              <a:latin typeface="Calibri" panose="020F0502020204030204" pitchFamily="34" charset="0"/>
              <a:cs typeface="Calibri" panose="020F0502020204030204" pitchFamily="34" charset="0"/>
            </a:endParaRPr>
          </a:p>
          <a:p>
            <a:pPr marL="0" indent="0" eaLnBrk="1" fontAlgn="auto" hangingPunct="1">
              <a:spcAft>
                <a:spcPts val="0"/>
              </a:spcAft>
              <a:buNone/>
              <a:tabLst>
                <a:tab pos="182875" algn="l"/>
              </a:tabLst>
              <a:defRPr/>
            </a:pPr>
            <a:r>
              <a:rPr lang="en-US" sz="2000" b="1" dirty="0" smtClean="0">
                <a:latin typeface="Calibri" panose="020F0502020204030204" pitchFamily="34" charset="0"/>
                <a:cs typeface="Calibri" panose="020F0502020204030204" pitchFamily="34" charset="0"/>
              </a:rPr>
              <a:t>Net </a:t>
            </a:r>
            <a:r>
              <a:rPr lang="en-US" sz="2000" b="1" dirty="0">
                <a:latin typeface="Calibri" panose="020F0502020204030204" pitchFamily="34" charset="0"/>
                <a:cs typeface="Calibri" panose="020F0502020204030204" pitchFamily="34" charset="0"/>
              </a:rPr>
              <a:t>income per diluted share: </a:t>
            </a:r>
            <a:r>
              <a:rPr lang="en-US" sz="2000" dirty="0">
                <a:latin typeface="Calibri" panose="020F0502020204030204" pitchFamily="34" charset="0"/>
                <a:cs typeface="Calibri" panose="020F0502020204030204" pitchFamily="34" charset="0"/>
              </a:rPr>
              <a:t>$</a:t>
            </a:r>
            <a:r>
              <a:rPr lang="en-US" sz="2000" dirty="0" smtClean="0">
                <a:latin typeface="Calibri" panose="020F0502020204030204" pitchFamily="34" charset="0"/>
                <a:cs typeface="Calibri" panose="020F0502020204030204" pitchFamily="34" charset="0"/>
              </a:rPr>
              <a:t>0.37 </a:t>
            </a:r>
            <a:r>
              <a:rPr lang="en-US" sz="2000" dirty="0">
                <a:latin typeface="Calibri" panose="020F0502020204030204" pitchFamily="34" charset="0"/>
                <a:cs typeface="Calibri" panose="020F0502020204030204" pitchFamily="34" charset="0"/>
              </a:rPr>
              <a:t>in </a:t>
            </a:r>
            <a:r>
              <a:rPr lang="en-US" sz="2000" dirty="0" smtClean="0">
                <a:latin typeface="Calibri" panose="020F0502020204030204" pitchFamily="34" charset="0"/>
                <a:cs typeface="Calibri" panose="020F0502020204030204" pitchFamily="34" charset="0"/>
              </a:rPr>
              <a:t>3Q19</a:t>
            </a:r>
            <a:r>
              <a:rPr lang="en-US" sz="2000" dirty="0">
                <a:latin typeface="Calibri" panose="020F0502020204030204" pitchFamily="34" charset="0"/>
                <a:cs typeface="Calibri" panose="020F0502020204030204" pitchFamily="34" charset="0"/>
              </a:rPr>
              <a:t>, </a:t>
            </a:r>
            <a:r>
              <a:rPr lang="en-US" sz="2000" dirty="0" smtClean="0">
                <a:latin typeface="Calibri" panose="020F0502020204030204" pitchFamily="34" charset="0"/>
                <a:cs typeface="Calibri" panose="020F0502020204030204" pitchFamily="34" charset="0"/>
              </a:rPr>
              <a:t>5.7% </a:t>
            </a:r>
            <a:r>
              <a:rPr lang="en-US" sz="2000" dirty="0">
                <a:latin typeface="Calibri" panose="020F0502020204030204" pitchFamily="34" charset="0"/>
                <a:cs typeface="Calibri" panose="020F0502020204030204" pitchFamily="34" charset="0"/>
              </a:rPr>
              <a:t>increase from </a:t>
            </a:r>
            <a:r>
              <a:rPr lang="en-US" sz="2000" dirty="0" smtClean="0">
                <a:latin typeface="Calibri" panose="020F0502020204030204" pitchFamily="34" charset="0"/>
                <a:cs typeface="Calibri" panose="020F0502020204030204" pitchFamily="34" charset="0"/>
              </a:rPr>
              <a:t>2Q19</a:t>
            </a:r>
            <a:endParaRPr lang="en-US" sz="1800" b="1" dirty="0">
              <a:latin typeface="Calibri" panose="020F0502020204030204" pitchFamily="34" charset="0"/>
              <a:cs typeface="Calibri" panose="020F0502020204030204" pitchFamily="34" charset="0"/>
            </a:endParaRPr>
          </a:p>
          <a:p>
            <a:pPr marL="0"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Loan Growth</a:t>
            </a:r>
            <a:r>
              <a:rPr lang="en-US" sz="1600" b="1" i="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0.7% increase in average balances, driven by residential and commercial mortgages.  Ending balances increased 1.9%, driven by C&amp;I and residential mortgages.</a:t>
            </a:r>
            <a:endParaRPr lang="en-US" sz="1000" dirty="0" smtClean="0">
              <a:latin typeface="Calibri" panose="020F0502020204030204" pitchFamily="34" charset="0"/>
              <a:cs typeface="Calibri" panose="020F0502020204030204" pitchFamily="34" charset="0"/>
            </a:endParaRPr>
          </a:p>
          <a:p>
            <a:pPr marL="0"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Core </a:t>
            </a:r>
            <a:r>
              <a:rPr lang="en-US" sz="1600" b="1" i="1" dirty="0">
                <a:solidFill>
                  <a:srgbClr val="004E95"/>
                </a:solidFill>
                <a:latin typeface="Calibri" panose="020F0502020204030204" pitchFamily="34" charset="0"/>
                <a:cs typeface="Calibri" panose="020F0502020204030204" pitchFamily="34" charset="0"/>
              </a:rPr>
              <a:t>Deposit Growth</a:t>
            </a:r>
            <a:r>
              <a:rPr lang="en-US" sz="1600" b="1" i="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3.1% increase in average balances and 6.5% in ending balances, largely driven by seasonal increase in municipal accounts.</a:t>
            </a:r>
            <a:endParaRPr lang="en-US" sz="1000" dirty="0">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a:solidFill>
                  <a:srgbClr val="004E95"/>
                </a:solidFill>
                <a:latin typeface="Calibri" panose="020F0502020204030204" pitchFamily="34" charset="0"/>
                <a:cs typeface="Calibri" panose="020F0502020204030204" pitchFamily="34" charset="0"/>
              </a:rPr>
              <a:t>Net Interest Income &amp; Margin</a:t>
            </a:r>
            <a:r>
              <a:rPr lang="en-US" sz="1600" b="1" i="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Net interest income </a:t>
            </a:r>
            <a:r>
              <a:rPr lang="en-US" sz="1600" dirty="0" smtClean="0">
                <a:latin typeface="Calibri" panose="020F0502020204030204" pitchFamily="34" charset="0"/>
                <a:cs typeface="Calibri" panose="020F0502020204030204" pitchFamily="34" charset="0"/>
              </a:rPr>
              <a:t>is down 2.0% from 2Q19</a:t>
            </a:r>
            <a:r>
              <a:rPr lang="en-US" sz="1600"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with the impact of a </a:t>
            </a:r>
            <a:r>
              <a:rPr lang="en-US" sz="1600" dirty="0">
                <a:latin typeface="Calibri" panose="020F0502020204030204" pitchFamily="34" charset="0"/>
                <a:cs typeface="Calibri" panose="020F0502020204030204" pitchFamily="34" charset="0"/>
              </a:rPr>
              <a:t>13 basis point decrease in the net interest </a:t>
            </a:r>
            <a:r>
              <a:rPr lang="en-US" sz="1600" dirty="0" smtClean="0">
                <a:latin typeface="Calibri" panose="020F0502020204030204" pitchFamily="34" charset="0"/>
                <a:cs typeface="Calibri" panose="020F0502020204030204" pitchFamily="34" charset="0"/>
              </a:rPr>
              <a:t>margin being partially offset by balance sheet growth</a:t>
            </a:r>
            <a:endParaRPr lang="en-US" sz="1000" dirty="0" smtClean="0">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Non-Interest Income</a:t>
            </a:r>
            <a:r>
              <a:rPr lang="en-US" sz="1600" b="1" i="1" baseline="30000" dirty="0" smtClean="0">
                <a:solidFill>
                  <a:srgbClr val="004E95"/>
                </a:solidFill>
                <a:latin typeface="Calibri" panose="020F0502020204030204" pitchFamily="34" charset="0"/>
                <a:cs typeface="Calibri" panose="020F0502020204030204" pitchFamily="34" charset="0"/>
              </a:rPr>
              <a:t>(1)</a:t>
            </a:r>
            <a:r>
              <a:rPr lang="en-US" sz="1600" b="1" i="1"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2.2% </a:t>
            </a:r>
            <a:r>
              <a:rPr lang="en-US" sz="1600" dirty="0" smtClean="0">
                <a:latin typeface="Calibri" panose="020F0502020204030204" pitchFamily="34" charset="0"/>
                <a:cs typeface="Calibri" panose="020F0502020204030204" pitchFamily="34" charset="0"/>
              </a:rPr>
              <a:t>increase realized due to increases in consumer banking income and other income, partially offset by a decrease in commercial banking income. </a:t>
            </a:r>
            <a:endParaRPr lang="en-US" sz="1000" b="1" i="1" dirty="0">
              <a:solidFill>
                <a:srgbClr val="004E95"/>
              </a:solidFill>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Investment Securities Gains</a:t>
            </a:r>
            <a:r>
              <a:rPr lang="en-US" sz="1600" b="1" i="1" dirty="0" smtClean="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$4.3 million recognized from restructuring of the balance sheet.</a:t>
            </a:r>
            <a:endParaRPr lang="en-US" sz="1600" dirty="0">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Non-Interest </a:t>
            </a:r>
            <a:r>
              <a:rPr lang="en-US" sz="1600" b="1" i="1" dirty="0">
                <a:solidFill>
                  <a:srgbClr val="004E95"/>
                </a:solidFill>
                <a:latin typeface="Calibri" panose="020F0502020204030204" pitchFamily="34" charset="0"/>
                <a:cs typeface="Calibri" panose="020F0502020204030204" pitchFamily="34" charset="0"/>
              </a:rPr>
              <a:t>Expense</a:t>
            </a:r>
            <a:r>
              <a:rPr lang="en-US" sz="1600" b="1" i="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1.8% increase, driven by a $4.3 million prepayment penalty on certain FHLB advances, partially offset by FDIC Insurance credits and a decrease in net occupancy expense.</a:t>
            </a:r>
            <a:endParaRPr lang="en-US" sz="1000" dirty="0">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a:solidFill>
                  <a:srgbClr val="004E95"/>
                </a:solidFill>
                <a:latin typeface="Calibri" panose="020F0502020204030204" pitchFamily="34" charset="0"/>
                <a:cs typeface="Calibri" panose="020F0502020204030204" pitchFamily="34" charset="0"/>
              </a:rPr>
              <a:t>Asset Quality</a:t>
            </a:r>
            <a:r>
              <a:rPr lang="en-US" sz="1600" b="1" i="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Decreases in </a:t>
            </a:r>
            <a:r>
              <a:rPr lang="en-US" sz="1600" dirty="0">
                <a:latin typeface="Calibri" panose="020F0502020204030204" pitchFamily="34" charset="0"/>
                <a:cs typeface="Calibri" panose="020F0502020204030204" pitchFamily="34" charset="0"/>
              </a:rPr>
              <a:t>p</a:t>
            </a:r>
            <a:r>
              <a:rPr lang="en-US" sz="1600" dirty="0" smtClean="0">
                <a:latin typeface="Calibri" panose="020F0502020204030204" pitchFamily="34" charset="0"/>
                <a:cs typeface="Calibri" panose="020F0502020204030204" pitchFamily="34" charset="0"/>
              </a:rPr>
              <a:t>rovision </a:t>
            </a:r>
            <a:r>
              <a:rPr lang="en-US" sz="1600" dirty="0">
                <a:latin typeface="Calibri" panose="020F0502020204030204" pitchFamily="34" charset="0"/>
                <a:cs typeface="Calibri" panose="020F0502020204030204" pitchFamily="34" charset="0"/>
              </a:rPr>
              <a:t>for </a:t>
            </a:r>
            <a:r>
              <a:rPr lang="en-US" sz="1600" dirty="0" smtClean="0">
                <a:latin typeface="Calibri" panose="020F0502020204030204" pitchFamily="34" charset="0"/>
                <a:cs typeface="Calibri" panose="020F0502020204030204" pitchFamily="34" charset="0"/>
              </a:rPr>
              <a:t>credit losses and non-accrual loans.</a:t>
            </a:r>
            <a:endParaRPr lang="en-US" sz="1600" dirty="0">
              <a:latin typeface="Calibri" panose="020F0502020204030204" pitchFamily="34" charset="0"/>
              <a:cs typeface="Calibri" panose="020F0502020204030204" pitchFamily="34" charset="0"/>
            </a:endParaRPr>
          </a:p>
        </p:txBody>
      </p:sp>
      <p:sp>
        <p:nvSpPr>
          <p:cNvPr id="5" name="TextBox 18"/>
          <p:cNvSpPr txBox="1">
            <a:spLocks noChangeArrowheads="1"/>
          </p:cNvSpPr>
          <p:nvPr/>
        </p:nvSpPr>
        <p:spPr bwMode="auto">
          <a:xfrm>
            <a:off x="245660" y="6103707"/>
            <a:ext cx="713778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algn="just" eaLnBrk="1" hangingPunct="1">
              <a:spcBef>
                <a:spcPct val="0"/>
              </a:spcBef>
              <a:buFontTx/>
              <a:buAutoNum type="arabicParenBoth"/>
            </a:pPr>
            <a:r>
              <a:rPr lang="en-US" altLang="en-US" sz="900" i="1" dirty="0" smtClean="0"/>
              <a:t>Excluding </a:t>
            </a:r>
            <a:r>
              <a:rPr lang="en-US" altLang="en-US" sz="900" i="1" dirty="0"/>
              <a:t>investment securities gains.</a:t>
            </a:r>
            <a:endParaRPr lang="en-US" altLang="en-US" sz="900" dirty="0"/>
          </a:p>
        </p:txBody>
      </p:sp>
      <p:sp>
        <p:nvSpPr>
          <p:cNvPr id="4" name="Slide Number Placeholder 3"/>
          <p:cNvSpPr>
            <a:spLocks noGrp="1"/>
          </p:cNvSpPr>
          <p:nvPr>
            <p:ph type="sldNum" sz="quarter" idx="10"/>
          </p:nvPr>
        </p:nvSpPr>
        <p:spPr/>
        <p:txBody>
          <a:bodyPr/>
          <a:lstStyle/>
          <a:p>
            <a:pPr>
              <a:defRPr/>
            </a:pPr>
            <a:fld id="{16CE077F-781D-4199-8C08-E13CFA56BD61}" type="slidenum">
              <a:rPr lang="en-US" altLang="en-US" smtClean="0"/>
              <a:pPr>
                <a:defRPr/>
              </a:pPr>
              <a:t>3</a:t>
            </a:fld>
            <a:endParaRPr lang="en-US" altLang="en-US" dirty="0"/>
          </a:p>
        </p:txBody>
      </p:sp>
    </p:spTree>
    <p:extLst>
      <p:ext uri="{BB962C8B-B14F-4D97-AF65-F5344CB8AC3E}">
        <p14:creationId xmlns:p14="http://schemas.microsoft.com/office/powerpoint/2010/main" val="3309855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45660" y="152404"/>
            <a:ext cx="8461383" cy="682869"/>
          </a:xfrm>
        </p:spPr>
        <p:txBody>
          <a:bodyPr rtlCol="0">
            <a:normAutofit/>
          </a:bodyPr>
          <a:lstStyle/>
          <a:p>
            <a:pPr eaLnBrk="1" fontAlgn="auto" hangingPunct="1">
              <a:spcAft>
                <a:spcPts val="0"/>
              </a:spcAft>
              <a:defRPr/>
            </a:pPr>
            <a:r>
              <a:rPr lang="en-US" altLang="en-US" sz="3200" dirty="0" smtClean="0"/>
              <a:t>QUARTER </a:t>
            </a:r>
            <a:r>
              <a:rPr lang="en-US" altLang="en-US" sz="3200" dirty="0"/>
              <a:t>HIGHLIGHTS: 3Q19 vs </a:t>
            </a:r>
            <a:r>
              <a:rPr lang="en-US" altLang="en-US" sz="3200" dirty="0" smtClean="0"/>
              <a:t>3Q18</a:t>
            </a:r>
            <a:endParaRPr lang="en-US" altLang="en-US" sz="3200" dirty="0"/>
          </a:p>
        </p:txBody>
      </p:sp>
      <p:sp>
        <p:nvSpPr>
          <p:cNvPr id="2" name="Content Placeholder 1"/>
          <p:cNvSpPr>
            <a:spLocks noGrp="1"/>
          </p:cNvSpPr>
          <p:nvPr>
            <p:ph idx="1"/>
          </p:nvPr>
        </p:nvSpPr>
        <p:spPr>
          <a:xfrm>
            <a:off x="202222" y="777565"/>
            <a:ext cx="8720919" cy="5332063"/>
          </a:xfrm>
        </p:spPr>
        <p:txBody>
          <a:bodyPr rtlCol="0">
            <a:noAutofit/>
          </a:bodyPr>
          <a:lstStyle/>
          <a:p>
            <a:pPr marL="0" indent="0" eaLnBrk="1" fontAlgn="auto" hangingPunct="1">
              <a:spcAft>
                <a:spcPts val="0"/>
              </a:spcAft>
              <a:buNone/>
              <a:tabLst>
                <a:tab pos="182875" algn="l"/>
              </a:tabLst>
              <a:defRPr/>
            </a:pPr>
            <a:r>
              <a:rPr lang="en-US" sz="2000" b="1" dirty="0">
                <a:latin typeface="Calibri" panose="020F0502020204030204" pitchFamily="34" charset="0"/>
                <a:cs typeface="Calibri" panose="020F0502020204030204" pitchFamily="34" charset="0"/>
              </a:rPr>
              <a:t>Net income per diluted share: </a:t>
            </a:r>
            <a:r>
              <a:rPr lang="en-US" sz="2000" dirty="0">
                <a:latin typeface="Calibri" panose="020F0502020204030204" pitchFamily="34" charset="0"/>
                <a:cs typeface="Calibri" panose="020F0502020204030204" pitchFamily="34" charset="0"/>
              </a:rPr>
              <a:t>$</a:t>
            </a:r>
            <a:r>
              <a:rPr lang="en-US" sz="2000" dirty="0" smtClean="0">
                <a:latin typeface="Calibri" panose="020F0502020204030204" pitchFamily="34" charset="0"/>
                <a:cs typeface="Calibri" panose="020F0502020204030204" pitchFamily="34" charset="0"/>
              </a:rPr>
              <a:t>0.37 </a:t>
            </a:r>
            <a:r>
              <a:rPr lang="en-US" sz="2000" dirty="0">
                <a:latin typeface="Calibri" panose="020F0502020204030204" pitchFamily="34" charset="0"/>
                <a:cs typeface="Calibri" panose="020F0502020204030204" pitchFamily="34" charset="0"/>
              </a:rPr>
              <a:t>in </a:t>
            </a:r>
            <a:r>
              <a:rPr lang="en-US" sz="2000" dirty="0" smtClean="0">
                <a:latin typeface="Calibri" panose="020F0502020204030204" pitchFamily="34" charset="0"/>
                <a:cs typeface="Calibri" panose="020F0502020204030204" pitchFamily="34" charset="0"/>
              </a:rPr>
              <a:t>3Q19</a:t>
            </a:r>
            <a:r>
              <a:rPr lang="en-US" sz="2000" dirty="0">
                <a:latin typeface="Calibri" panose="020F0502020204030204" pitchFamily="34" charset="0"/>
                <a:cs typeface="Calibri" panose="020F0502020204030204" pitchFamily="34" charset="0"/>
              </a:rPr>
              <a:t>, </a:t>
            </a:r>
            <a:r>
              <a:rPr lang="en-US" sz="2000" dirty="0" smtClean="0">
                <a:latin typeface="Calibri" panose="020F0502020204030204" pitchFamily="34" charset="0"/>
                <a:cs typeface="Calibri" panose="020F0502020204030204" pitchFamily="34" charset="0"/>
              </a:rPr>
              <a:t>unchanged from 3Q18</a:t>
            </a:r>
          </a:p>
          <a:p>
            <a:pPr marL="0" lvl="1" indent="0" eaLnBrk="1" fontAlgn="auto" hangingPunct="1">
              <a:spcAft>
                <a:spcPts val="0"/>
              </a:spcAft>
              <a:buNone/>
              <a:tabLst>
                <a:tab pos="182875" algn="l"/>
              </a:tabLst>
              <a:defRPr/>
            </a:pPr>
            <a:endParaRPr lang="en-US" sz="1600" b="1" u="sng" dirty="0">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Loan Growth</a:t>
            </a:r>
            <a:r>
              <a:rPr lang="en-US" sz="1600" b="1" i="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3.6% increase in average balances and 4.8% increase </a:t>
            </a:r>
            <a:r>
              <a:rPr lang="en-US" sz="1600" dirty="0">
                <a:latin typeface="Calibri" panose="020F0502020204030204" pitchFamily="34" charset="0"/>
                <a:cs typeface="Calibri" panose="020F0502020204030204" pitchFamily="34" charset="0"/>
              </a:rPr>
              <a:t>e</a:t>
            </a:r>
            <a:r>
              <a:rPr lang="en-US" sz="1600" dirty="0" smtClean="0">
                <a:latin typeface="Calibri" panose="020F0502020204030204" pitchFamily="34" charset="0"/>
                <a:cs typeface="Calibri" panose="020F0502020204030204" pitchFamily="34" charset="0"/>
              </a:rPr>
              <a:t>nding balances with growth in all categories, except for home equity and construction.</a:t>
            </a:r>
          </a:p>
          <a:p>
            <a:pPr marL="0" lvl="1" indent="0" eaLnBrk="1" fontAlgn="auto" hangingPunct="1">
              <a:spcAft>
                <a:spcPts val="0"/>
              </a:spcAft>
              <a:buNone/>
              <a:tabLst>
                <a:tab pos="182875" algn="l"/>
              </a:tabLst>
              <a:defRPr/>
            </a:pPr>
            <a:endParaRPr lang="en-US" sz="800" b="1" i="1" dirty="0" smtClean="0">
              <a:solidFill>
                <a:srgbClr val="004E95"/>
              </a:solidFill>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Core </a:t>
            </a:r>
            <a:r>
              <a:rPr lang="en-US" sz="1600" b="1" i="1" dirty="0">
                <a:solidFill>
                  <a:srgbClr val="004E95"/>
                </a:solidFill>
                <a:latin typeface="Calibri" panose="020F0502020204030204" pitchFamily="34" charset="0"/>
                <a:cs typeface="Calibri" panose="020F0502020204030204" pitchFamily="34" charset="0"/>
              </a:rPr>
              <a:t>Deposit Growth</a:t>
            </a:r>
            <a:r>
              <a:rPr lang="en-US" sz="1600" b="1" i="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4.5</a:t>
            </a:r>
            <a:r>
              <a:rPr lang="en-US" sz="1600" dirty="0">
                <a:latin typeface="Calibri" panose="020F0502020204030204" pitchFamily="34" charset="0"/>
                <a:cs typeface="Calibri" panose="020F0502020204030204" pitchFamily="34" charset="0"/>
              </a:rPr>
              <a:t>% increase </a:t>
            </a:r>
            <a:r>
              <a:rPr lang="en-US" sz="1600" dirty="0" smtClean="0">
                <a:latin typeface="Calibri" panose="020F0502020204030204" pitchFamily="34" charset="0"/>
                <a:cs typeface="Calibri" panose="020F0502020204030204" pitchFamily="34" charset="0"/>
              </a:rPr>
              <a:t>in average balances and 5.4% increase in ending balances, both driven by interest bearing demand deposits.</a:t>
            </a:r>
            <a:endParaRPr lang="en-US" sz="1600" dirty="0">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endParaRPr lang="en-US" sz="800" dirty="0">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Net </a:t>
            </a:r>
            <a:r>
              <a:rPr lang="en-US" sz="1600" b="1" i="1" dirty="0">
                <a:solidFill>
                  <a:srgbClr val="004E95"/>
                </a:solidFill>
                <a:latin typeface="Calibri" panose="020F0502020204030204" pitchFamily="34" charset="0"/>
                <a:cs typeface="Calibri" panose="020F0502020204030204" pitchFamily="34" charset="0"/>
              </a:rPr>
              <a:t>Interest Income &amp; Margin</a:t>
            </a:r>
            <a:r>
              <a:rPr lang="en-US" sz="1600" b="1" i="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Relatively unchanged net </a:t>
            </a:r>
            <a:r>
              <a:rPr lang="en-US" sz="1600" dirty="0">
                <a:latin typeface="Calibri" panose="020F0502020204030204" pitchFamily="34" charset="0"/>
                <a:cs typeface="Calibri" panose="020F0502020204030204" pitchFamily="34" charset="0"/>
              </a:rPr>
              <a:t>interest income, reflecting the impact of interest-earning asset </a:t>
            </a:r>
            <a:r>
              <a:rPr lang="en-US" sz="1600" dirty="0" smtClean="0">
                <a:latin typeface="Calibri" panose="020F0502020204030204" pitchFamily="34" charset="0"/>
                <a:cs typeface="Calibri" panose="020F0502020204030204" pitchFamily="34" charset="0"/>
              </a:rPr>
              <a:t>growth, offset by </a:t>
            </a:r>
            <a:r>
              <a:rPr lang="en-US" sz="1600" dirty="0">
                <a:latin typeface="Calibri" panose="020F0502020204030204" pitchFamily="34" charset="0"/>
                <a:cs typeface="Calibri" panose="020F0502020204030204" pitchFamily="34" charset="0"/>
              </a:rPr>
              <a:t>an </a:t>
            </a:r>
            <a:r>
              <a:rPr lang="en-US" sz="1600" dirty="0" smtClean="0">
                <a:latin typeface="Calibri" panose="020F0502020204030204" pitchFamily="34" charset="0"/>
                <a:cs typeface="Calibri" panose="020F0502020204030204" pitchFamily="34" charset="0"/>
              </a:rPr>
              <a:t>11 </a:t>
            </a:r>
            <a:r>
              <a:rPr lang="en-US" sz="1600" dirty="0">
                <a:latin typeface="Calibri" panose="020F0502020204030204" pitchFamily="34" charset="0"/>
                <a:cs typeface="Calibri" panose="020F0502020204030204" pitchFamily="34" charset="0"/>
              </a:rPr>
              <a:t>basis point </a:t>
            </a:r>
            <a:r>
              <a:rPr lang="en-US" sz="1600" dirty="0" smtClean="0">
                <a:latin typeface="Calibri" panose="020F0502020204030204" pitchFamily="34" charset="0"/>
                <a:cs typeface="Calibri" panose="020F0502020204030204" pitchFamily="34" charset="0"/>
              </a:rPr>
              <a:t>decrease </a:t>
            </a:r>
            <a:r>
              <a:rPr lang="en-US" sz="1600" dirty="0">
                <a:latin typeface="Calibri" panose="020F0502020204030204" pitchFamily="34" charset="0"/>
                <a:cs typeface="Calibri" panose="020F0502020204030204" pitchFamily="34" charset="0"/>
              </a:rPr>
              <a:t>in net interest </a:t>
            </a:r>
            <a:r>
              <a:rPr lang="en-US" sz="1600" dirty="0" smtClean="0">
                <a:latin typeface="Calibri" panose="020F0502020204030204" pitchFamily="34" charset="0"/>
                <a:cs typeface="Calibri" panose="020F0502020204030204" pitchFamily="34" charset="0"/>
              </a:rPr>
              <a:t>margin</a:t>
            </a:r>
          </a:p>
          <a:p>
            <a:pPr marL="0" lvl="1" indent="0" eaLnBrk="1" fontAlgn="auto" hangingPunct="1">
              <a:spcAft>
                <a:spcPts val="0"/>
              </a:spcAft>
              <a:buNone/>
              <a:tabLst>
                <a:tab pos="182875" algn="l"/>
              </a:tabLst>
              <a:defRPr/>
            </a:pPr>
            <a:endParaRPr lang="en-US" sz="800" b="1" i="1" dirty="0" smtClean="0">
              <a:solidFill>
                <a:srgbClr val="004E95"/>
              </a:solidFill>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Non-Interest Income</a:t>
            </a:r>
            <a:r>
              <a:rPr lang="en-US" sz="1600" b="1" i="1" baseline="30000" dirty="0" smtClean="0">
                <a:solidFill>
                  <a:srgbClr val="004E95"/>
                </a:solidFill>
                <a:latin typeface="Calibri" panose="020F0502020204030204" pitchFamily="34" charset="0"/>
                <a:cs typeface="Calibri" panose="020F0502020204030204" pitchFamily="34" charset="0"/>
              </a:rPr>
              <a:t>(1)</a:t>
            </a:r>
            <a:r>
              <a:rPr lang="en-US" sz="1600" b="1" i="1" dirty="0" smtClean="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8.4% increase realized in all fee categories, except for merchant and commercial card income</a:t>
            </a:r>
            <a:endParaRPr lang="en-US" sz="1600" b="1" i="1" dirty="0" smtClean="0">
              <a:solidFill>
                <a:srgbClr val="004E95"/>
              </a:solidFill>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endParaRPr lang="en-US" sz="800" b="1" i="1" dirty="0" smtClean="0">
              <a:solidFill>
                <a:srgbClr val="004E95"/>
              </a:solidFill>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Investment </a:t>
            </a:r>
            <a:r>
              <a:rPr lang="en-US" sz="1600" b="1" i="1" dirty="0">
                <a:solidFill>
                  <a:srgbClr val="004E95"/>
                </a:solidFill>
                <a:latin typeface="Calibri" panose="020F0502020204030204" pitchFamily="34" charset="0"/>
                <a:cs typeface="Calibri" panose="020F0502020204030204" pitchFamily="34" charset="0"/>
              </a:rPr>
              <a:t>Securities Gains</a:t>
            </a:r>
            <a:r>
              <a:rPr lang="en-US" sz="1600" b="1" i="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$4.3 million recognized from </a:t>
            </a:r>
            <a:r>
              <a:rPr lang="en-US" sz="1600" dirty="0" smtClean="0">
                <a:latin typeface="Calibri" panose="020F0502020204030204" pitchFamily="34" charset="0"/>
                <a:cs typeface="Calibri" panose="020F0502020204030204" pitchFamily="34" charset="0"/>
              </a:rPr>
              <a:t>a restructuring </a:t>
            </a:r>
            <a:r>
              <a:rPr lang="en-US" sz="1600" dirty="0">
                <a:latin typeface="Calibri" panose="020F0502020204030204" pitchFamily="34" charset="0"/>
                <a:cs typeface="Calibri" panose="020F0502020204030204" pitchFamily="34" charset="0"/>
              </a:rPr>
              <a:t>of the </a:t>
            </a:r>
            <a:r>
              <a:rPr lang="en-US" sz="1600" dirty="0" smtClean="0">
                <a:latin typeface="Calibri" panose="020F0502020204030204" pitchFamily="34" charset="0"/>
                <a:cs typeface="Calibri" panose="020F0502020204030204" pitchFamily="34" charset="0"/>
              </a:rPr>
              <a:t>balance sheet.</a:t>
            </a:r>
            <a:endParaRPr lang="en-US" sz="1600" dirty="0">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endParaRPr lang="en-US" sz="800" b="1" i="1" dirty="0" smtClean="0">
              <a:solidFill>
                <a:srgbClr val="004E95"/>
              </a:solidFill>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Non-Interest Expense</a:t>
            </a:r>
            <a:r>
              <a:rPr lang="en-US" sz="1600" b="1" i="1" dirty="0" smtClean="0">
                <a:latin typeface="Calibri" panose="020F0502020204030204" pitchFamily="34" charset="0"/>
                <a:cs typeface="Calibri" panose="020F0502020204030204" pitchFamily="34" charset="0"/>
              </a:rPr>
              <a:t>:</a:t>
            </a:r>
            <a:r>
              <a:rPr lang="en-US" sz="1600" dirty="0" smtClean="0">
                <a:latin typeface="Calibri" panose="020F0502020204030204" pitchFamily="34" charset="0"/>
                <a:cs typeface="Calibri" panose="020F0502020204030204" pitchFamily="34" charset="0"/>
              </a:rPr>
              <a:t> 8.4</a:t>
            </a:r>
            <a:r>
              <a:rPr lang="en-US" sz="1600" dirty="0">
                <a:latin typeface="Calibri" panose="020F0502020204030204" pitchFamily="34" charset="0"/>
                <a:cs typeface="Calibri" panose="020F0502020204030204" pitchFamily="34" charset="0"/>
              </a:rPr>
              <a:t>% increase in non-interest </a:t>
            </a:r>
            <a:r>
              <a:rPr lang="en-US" sz="1600" dirty="0" smtClean="0">
                <a:latin typeface="Calibri" panose="020F0502020204030204" pitchFamily="34" charset="0"/>
                <a:cs typeface="Calibri" panose="020F0502020204030204" pitchFamily="34" charset="0"/>
              </a:rPr>
              <a:t>expense, </a:t>
            </a:r>
            <a:r>
              <a:rPr lang="en-US" sz="1600" dirty="0">
                <a:latin typeface="Calibri" panose="020F0502020204030204" pitchFamily="34" charset="0"/>
                <a:cs typeface="Calibri" panose="020F0502020204030204" pitchFamily="34" charset="0"/>
              </a:rPr>
              <a:t>largely driven by a $4.3 million prepayment penalty on certain FHLB advances and </a:t>
            </a:r>
            <a:r>
              <a:rPr lang="en-US" sz="1600" dirty="0" smtClean="0">
                <a:latin typeface="Calibri" panose="020F0502020204030204" pitchFamily="34" charset="0"/>
                <a:cs typeface="Calibri" panose="020F0502020204030204" pitchFamily="34" charset="0"/>
              </a:rPr>
              <a:t>subsidiary bank consolidation costs, partially offset </a:t>
            </a:r>
            <a:r>
              <a:rPr lang="en-US" sz="1600" dirty="0">
                <a:latin typeface="Calibri" panose="020F0502020204030204" pitchFamily="34" charset="0"/>
                <a:cs typeface="Calibri" panose="020F0502020204030204" pitchFamily="34" charset="0"/>
              </a:rPr>
              <a:t>by FDIC Insurance </a:t>
            </a:r>
            <a:r>
              <a:rPr lang="en-US" sz="1600" dirty="0" smtClean="0">
                <a:latin typeface="Calibri" panose="020F0502020204030204" pitchFamily="34" charset="0"/>
                <a:cs typeface="Calibri" panose="020F0502020204030204" pitchFamily="34" charset="0"/>
              </a:rPr>
              <a:t>credits.</a:t>
            </a:r>
          </a:p>
          <a:p>
            <a:pPr marL="0" lvl="1" indent="0" eaLnBrk="1" fontAlgn="auto" hangingPunct="1">
              <a:spcAft>
                <a:spcPts val="0"/>
              </a:spcAft>
              <a:buNone/>
              <a:tabLst>
                <a:tab pos="182875" algn="l"/>
              </a:tabLst>
              <a:defRPr/>
            </a:pPr>
            <a:endParaRPr lang="en-US" sz="800" b="1" i="1" dirty="0" smtClean="0">
              <a:solidFill>
                <a:srgbClr val="004E95"/>
              </a:solidFill>
              <a:latin typeface="Calibri" panose="020F0502020204030204" pitchFamily="34" charset="0"/>
              <a:cs typeface="Calibri" panose="020F0502020204030204" pitchFamily="34" charset="0"/>
            </a:endParaRPr>
          </a:p>
          <a:p>
            <a:pPr marL="0" lvl="1" indent="0" eaLnBrk="1" fontAlgn="auto" hangingPunct="1">
              <a:spcAft>
                <a:spcPts val="0"/>
              </a:spcAft>
              <a:buNone/>
              <a:tabLst>
                <a:tab pos="182875" algn="l"/>
              </a:tabLst>
              <a:defRPr/>
            </a:pPr>
            <a:r>
              <a:rPr lang="en-US" sz="1600" b="1" i="1" dirty="0" smtClean="0">
                <a:solidFill>
                  <a:srgbClr val="004E95"/>
                </a:solidFill>
                <a:latin typeface="Calibri" panose="020F0502020204030204" pitchFamily="34" charset="0"/>
                <a:cs typeface="Calibri" panose="020F0502020204030204" pitchFamily="34" charset="0"/>
              </a:rPr>
              <a:t>Asset </a:t>
            </a:r>
            <a:r>
              <a:rPr lang="en-US" sz="1600" b="1" i="1" dirty="0">
                <a:solidFill>
                  <a:srgbClr val="004E95"/>
                </a:solidFill>
                <a:latin typeface="Calibri" panose="020F0502020204030204" pitchFamily="34" charset="0"/>
                <a:cs typeface="Calibri" panose="020F0502020204030204" pitchFamily="34" charset="0"/>
              </a:rPr>
              <a:t>Quality</a:t>
            </a:r>
            <a:r>
              <a:rPr lang="en-US" sz="1600" b="1" i="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Increase in provision for credit losses, non-accrual loans and net charge-offs.</a:t>
            </a:r>
            <a:endParaRPr lang="en-US" sz="1600" dirty="0">
              <a:latin typeface="Calibri" panose="020F0502020204030204" pitchFamily="34" charset="0"/>
              <a:cs typeface="Calibri" panose="020F0502020204030204" pitchFamily="34" charset="0"/>
            </a:endParaRPr>
          </a:p>
        </p:txBody>
      </p:sp>
      <p:sp>
        <p:nvSpPr>
          <p:cNvPr id="5" name="TextBox 18"/>
          <p:cNvSpPr txBox="1">
            <a:spLocks noChangeArrowheads="1"/>
          </p:cNvSpPr>
          <p:nvPr/>
        </p:nvSpPr>
        <p:spPr bwMode="auto">
          <a:xfrm>
            <a:off x="245660" y="6051920"/>
            <a:ext cx="713778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algn="just" eaLnBrk="1" hangingPunct="1">
              <a:spcBef>
                <a:spcPct val="0"/>
              </a:spcBef>
              <a:buFontTx/>
              <a:buAutoNum type="arabicParenBoth"/>
            </a:pPr>
            <a:r>
              <a:rPr lang="en-US" altLang="en-US" sz="900" i="1" dirty="0" smtClean="0"/>
              <a:t>Excluding </a:t>
            </a:r>
            <a:r>
              <a:rPr lang="en-US" altLang="en-US" sz="900" i="1" dirty="0"/>
              <a:t>investment securities gains.</a:t>
            </a:r>
            <a:endParaRPr lang="en-US" altLang="en-US" sz="900" dirty="0"/>
          </a:p>
        </p:txBody>
      </p:sp>
      <p:sp>
        <p:nvSpPr>
          <p:cNvPr id="4" name="Slide Number Placeholder 3"/>
          <p:cNvSpPr>
            <a:spLocks noGrp="1"/>
          </p:cNvSpPr>
          <p:nvPr>
            <p:ph type="sldNum" sz="quarter" idx="10"/>
          </p:nvPr>
        </p:nvSpPr>
        <p:spPr/>
        <p:txBody>
          <a:bodyPr/>
          <a:lstStyle/>
          <a:p>
            <a:pPr>
              <a:defRPr/>
            </a:pPr>
            <a:fld id="{16CE077F-781D-4199-8C08-E13CFA56BD61}" type="slidenum">
              <a:rPr lang="en-US" altLang="en-US" smtClean="0"/>
              <a:pPr>
                <a:defRPr/>
              </a:pPr>
              <a:t>4</a:t>
            </a:fld>
            <a:endParaRPr lang="en-US" altLang="en-US" dirty="0"/>
          </a:p>
        </p:txBody>
      </p:sp>
    </p:spTree>
    <p:extLst>
      <p:ext uri="{BB962C8B-B14F-4D97-AF65-F5344CB8AC3E}">
        <p14:creationId xmlns:p14="http://schemas.microsoft.com/office/powerpoint/2010/main" val="31058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17123" y="5485268"/>
            <a:ext cx="7055052" cy="600164"/>
          </a:xfrm>
          <a:prstGeom prst="rect">
            <a:avLst/>
          </a:prstGeom>
          <a:noFill/>
        </p:spPr>
        <p:txBody>
          <a:bodyPr wrap="square">
            <a:spAutoFit/>
          </a:bodyPr>
          <a:lstStyle/>
          <a:p>
            <a:pPr marL="228594" indent="-228594" eaLnBrk="1" fontAlgn="auto" hangingPunct="1">
              <a:spcBef>
                <a:spcPts val="0"/>
              </a:spcBef>
              <a:spcAft>
                <a:spcPts val="0"/>
              </a:spcAft>
              <a:buFontTx/>
              <a:buAutoNum type="arabicParenBoth"/>
              <a:defRPr/>
            </a:pPr>
            <a:r>
              <a:rPr lang="en-US" sz="800" i="1" dirty="0"/>
              <a:t>ROA is return an average assets determined by dividing net income for the period indicated by average assets, annualized.</a:t>
            </a:r>
          </a:p>
          <a:p>
            <a:pPr marL="228594" indent="-228594" eaLnBrk="1" fontAlgn="auto" hangingPunct="1">
              <a:spcBef>
                <a:spcPts val="0"/>
              </a:spcBef>
              <a:spcAft>
                <a:spcPts val="0"/>
              </a:spcAft>
              <a:buAutoNum type="arabicParenBoth"/>
              <a:defRPr/>
            </a:pPr>
            <a:r>
              <a:rPr lang="en-US" sz="800" i="1" dirty="0">
                <a:latin typeface="+mn-lt"/>
              </a:rPr>
              <a:t>ROE is return on average shareholders’ equity determined by dividing net income for the period indicated by average shareholders’ equity, annualized.</a:t>
            </a:r>
          </a:p>
          <a:p>
            <a:pPr marL="228594" indent="-228594" eaLnBrk="1" fontAlgn="auto" hangingPunct="1">
              <a:spcBef>
                <a:spcPts val="0"/>
              </a:spcBef>
              <a:spcAft>
                <a:spcPts val="0"/>
              </a:spcAft>
              <a:buAutoNum type="arabicParenBoth"/>
              <a:defRPr/>
            </a:pPr>
            <a:r>
              <a:rPr lang="en-US" sz="800" i="1" dirty="0">
                <a:latin typeface="+mn-lt"/>
              </a:rPr>
              <a:t>Non-GAAP financial measure.  Please refer to the calculation and management’s reasons for using this measure on the slide  titled “Non-GAAP Reconciliation” at the end of this presentation</a:t>
            </a:r>
            <a:r>
              <a:rPr lang="en-US" sz="900" i="1" dirty="0">
                <a:latin typeface="+mn-lt"/>
              </a:rPr>
              <a:t>.</a:t>
            </a:r>
          </a:p>
        </p:txBody>
      </p:sp>
      <p:graphicFrame>
        <p:nvGraphicFramePr>
          <p:cNvPr id="10246" name="Object 9"/>
          <p:cNvGraphicFramePr>
            <a:graphicFrameLocks noChangeAspect="1"/>
          </p:cNvGraphicFramePr>
          <p:nvPr>
            <p:extLst>
              <p:ext uri="{D42A27DB-BD31-4B8C-83A1-F6EECF244321}">
                <p14:modId xmlns:p14="http://schemas.microsoft.com/office/powerpoint/2010/main" val="1875923505"/>
              </p:ext>
            </p:extLst>
          </p:nvPr>
        </p:nvGraphicFramePr>
        <p:xfrm>
          <a:off x="817123" y="761351"/>
          <a:ext cx="7054850" cy="4709842"/>
        </p:xfrm>
        <a:graphic>
          <a:graphicData uri="http://schemas.openxmlformats.org/presentationml/2006/ole">
            <mc:AlternateContent xmlns:mc="http://schemas.openxmlformats.org/markup-compatibility/2006">
              <mc:Choice xmlns:v="urn:schemas-microsoft-com:vml" Requires="v">
                <p:oleObj spid="_x0000_s1097" name="Worksheet" r:id="rId4" imgW="5381530" imgH="3733895" progId="Excel.Sheet.12">
                  <p:embed/>
                </p:oleObj>
              </mc:Choice>
              <mc:Fallback>
                <p:oleObj name="Worksheet" r:id="rId4" imgW="5381530" imgH="3733895" progId="Excel.Sheet.12">
                  <p:embed/>
                  <p:pic>
                    <p:nvPicPr>
                      <p:cNvPr id="10246" name="Object 9"/>
                      <p:cNvPicPr>
                        <a:picLocks noChangeAspect="1" noChangeArrowheads="1"/>
                      </p:cNvPicPr>
                      <p:nvPr/>
                    </p:nvPicPr>
                    <p:blipFill>
                      <a:blip r:embed="rId5"/>
                      <a:srcRect/>
                      <a:stretch>
                        <a:fillRect/>
                      </a:stretch>
                    </p:blipFill>
                    <p:spPr bwMode="auto">
                      <a:xfrm>
                        <a:off x="817123" y="761351"/>
                        <a:ext cx="7054850" cy="4709842"/>
                      </a:xfrm>
                      <a:prstGeom prst="rect">
                        <a:avLst/>
                      </a:prstGeom>
                      <a:noFill/>
                      <a:ln>
                        <a:noFill/>
                      </a:ln>
                      <a:extLst/>
                    </p:spPr>
                  </p:pic>
                </p:oleObj>
              </mc:Fallback>
            </mc:AlternateContent>
          </a:graphicData>
        </a:graphic>
      </p:graphicFrame>
      <p:sp>
        <p:nvSpPr>
          <p:cNvPr id="3" name="Title 2"/>
          <p:cNvSpPr>
            <a:spLocks noGrp="1"/>
          </p:cNvSpPr>
          <p:nvPr>
            <p:ph type="title"/>
          </p:nvPr>
        </p:nvSpPr>
        <p:spPr>
          <a:xfrm>
            <a:off x="593677" y="241100"/>
            <a:ext cx="8775510" cy="1040503"/>
          </a:xfrm>
        </p:spPr>
        <p:txBody>
          <a:bodyPr/>
          <a:lstStyle/>
          <a:p>
            <a:r>
              <a:rPr lang="en-US" sz="3200" dirty="0"/>
              <a:t>INCOME STATEMENT SUMMARY</a:t>
            </a:r>
          </a:p>
        </p:txBody>
      </p:sp>
      <p:sp>
        <p:nvSpPr>
          <p:cNvPr id="2" name="Slide Number Placeholder 1"/>
          <p:cNvSpPr>
            <a:spLocks noGrp="1"/>
          </p:cNvSpPr>
          <p:nvPr>
            <p:ph type="sldNum" sz="quarter" idx="10"/>
          </p:nvPr>
        </p:nvSpPr>
        <p:spPr/>
        <p:txBody>
          <a:bodyPr/>
          <a:lstStyle/>
          <a:p>
            <a:pPr>
              <a:defRPr/>
            </a:pPr>
            <a:fld id="{16CE077F-781D-4199-8C08-E13CFA56BD61}" type="slidenum">
              <a:rPr lang="en-US" altLang="en-US" smtClean="0"/>
              <a:pPr>
                <a:defRPr/>
              </a:pPr>
              <a:t>5</a:t>
            </a:fld>
            <a:endParaRPr lang="en-US" altLang="en-US" dirty="0"/>
          </a:p>
        </p:txBody>
      </p:sp>
    </p:spTree>
    <p:extLst>
      <p:ext uri="{BB962C8B-B14F-4D97-AF65-F5344CB8AC3E}">
        <p14:creationId xmlns:p14="http://schemas.microsoft.com/office/powerpoint/2010/main" val="553462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9121" y="175422"/>
            <a:ext cx="7460464" cy="701675"/>
          </a:xfrm>
        </p:spPr>
        <p:txBody>
          <a:bodyPr rtlCol="0">
            <a:noAutofit/>
          </a:bodyPr>
          <a:lstStyle/>
          <a:p>
            <a:pPr eaLnBrk="1" fontAlgn="auto" hangingPunct="1">
              <a:spcAft>
                <a:spcPts val="0"/>
              </a:spcAft>
              <a:defRPr/>
            </a:pPr>
            <a:r>
              <a:rPr lang="en-US" sz="3200" dirty="0"/>
              <a:t>NET INTEREST INCOME AND MARGIN</a:t>
            </a:r>
          </a:p>
        </p:txBody>
      </p:sp>
      <p:sp>
        <p:nvSpPr>
          <p:cNvPr id="9" name="TextBox 8"/>
          <p:cNvSpPr txBox="1"/>
          <p:nvPr/>
        </p:nvSpPr>
        <p:spPr>
          <a:xfrm>
            <a:off x="228601" y="773114"/>
            <a:ext cx="3730752" cy="276999"/>
          </a:xfrm>
          <a:prstGeom prst="rect">
            <a:avLst/>
          </a:prstGeom>
          <a:solidFill>
            <a:schemeClr val="accent1">
              <a:lumMod val="40000"/>
              <a:lumOff val="60000"/>
            </a:schemeClr>
          </a:solidFill>
          <a:ln>
            <a:solidFill>
              <a:schemeClr val="tx1"/>
            </a:solidFill>
          </a:ln>
        </p:spPr>
        <p:txBody>
          <a:bodyPr wrap="square">
            <a:spAutoFit/>
          </a:bodyPr>
          <a:lstStyle/>
          <a:p>
            <a:pPr algn="ctr" eaLnBrk="1" fontAlgn="auto" hangingPunct="1">
              <a:spcBef>
                <a:spcPts val="0"/>
              </a:spcBef>
              <a:spcAft>
                <a:spcPts val="0"/>
              </a:spcAft>
              <a:defRPr/>
            </a:pPr>
            <a:r>
              <a:rPr lang="en-US" sz="1200" b="1" dirty="0">
                <a:latin typeface="+mn-lt"/>
              </a:rPr>
              <a:t>Net Interest Income &amp; Net Interest Margin</a:t>
            </a:r>
          </a:p>
        </p:txBody>
      </p:sp>
      <p:sp>
        <p:nvSpPr>
          <p:cNvPr id="13317" name="Rectangle 1"/>
          <p:cNvSpPr>
            <a:spLocks noChangeArrowheads="1"/>
          </p:cNvSpPr>
          <p:nvPr/>
        </p:nvSpPr>
        <p:spPr bwMode="auto">
          <a:xfrm>
            <a:off x="6762751" y="2514602"/>
            <a:ext cx="5715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eaLnBrk="1" hangingPunct="1">
              <a:spcBef>
                <a:spcPct val="0"/>
              </a:spcBef>
              <a:buFontTx/>
              <a:buNone/>
            </a:pPr>
            <a:r>
              <a:rPr lang="en-US" altLang="en-US" sz="800" b="1" dirty="0">
                <a:solidFill>
                  <a:schemeClr val="bg1"/>
                </a:solidFill>
              </a:rPr>
              <a:t>~ $730 million</a:t>
            </a:r>
            <a:endParaRPr lang="en-US" altLang="en-US" sz="800" dirty="0"/>
          </a:p>
        </p:txBody>
      </p:sp>
      <p:sp>
        <p:nvSpPr>
          <p:cNvPr id="13318" name="Rectangle 10"/>
          <p:cNvSpPr>
            <a:spLocks noChangeArrowheads="1"/>
          </p:cNvSpPr>
          <p:nvPr/>
        </p:nvSpPr>
        <p:spPr bwMode="auto">
          <a:xfrm>
            <a:off x="7848601" y="2971802"/>
            <a:ext cx="5715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eaLnBrk="1" hangingPunct="1">
              <a:spcBef>
                <a:spcPct val="0"/>
              </a:spcBef>
              <a:buFontTx/>
              <a:buNone/>
            </a:pPr>
            <a:r>
              <a:rPr lang="en-US" altLang="en-US" sz="800" b="1" dirty="0">
                <a:solidFill>
                  <a:schemeClr val="bg1"/>
                </a:solidFill>
              </a:rPr>
              <a:t>~ $610 million</a:t>
            </a:r>
            <a:endParaRPr lang="en-US" altLang="en-US" sz="800" dirty="0"/>
          </a:p>
        </p:txBody>
      </p:sp>
      <p:graphicFrame>
        <p:nvGraphicFramePr>
          <p:cNvPr id="13319" name="Content Placeholder 4"/>
          <p:cNvGraphicFramePr>
            <a:graphicFrameLocks noGrp="1"/>
          </p:cNvGraphicFramePr>
          <p:nvPr>
            <p:ph idx="1"/>
            <p:extLst>
              <p:ext uri="{D42A27DB-BD31-4B8C-83A1-F6EECF244321}">
                <p14:modId xmlns:p14="http://schemas.microsoft.com/office/powerpoint/2010/main" val="529977325"/>
              </p:ext>
            </p:extLst>
          </p:nvPr>
        </p:nvGraphicFramePr>
        <p:xfrm>
          <a:off x="525463" y="1316038"/>
          <a:ext cx="3367087" cy="4775200"/>
        </p:xfrm>
        <a:graphic>
          <a:graphicData uri="http://schemas.openxmlformats.org/presentationml/2006/ole">
            <mc:AlternateContent xmlns:mc="http://schemas.openxmlformats.org/markup-compatibility/2006">
              <mc:Choice xmlns:v="urn:schemas-microsoft-com:vml" Requires="v">
                <p:oleObj spid="_x0000_s2263" name="Worksheet" r:id="rId4" imgW="3619595" imgH="5134070" progId="Excel.Sheet.8">
                  <p:embed/>
                </p:oleObj>
              </mc:Choice>
              <mc:Fallback>
                <p:oleObj name="Worksheet" r:id="rId4" imgW="3619595" imgH="5134070" progId="Excel.Sheet.8">
                  <p:embed/>
                  <p:pic>
                    <p:nvPicPr>
                      <p:cNvPr id="13319" name="Content Placeholder 4"/>
                      <p:cNvPicPr>
                        <a:picLocks noGrp="1" noChangeArrowheads="1"/>
                      </p:cNvPicPr>
                      <p:nvPr/>
                    </p:nvPicPr>
                    <p:blipFill>
                      <a:blip r:embed="rId5"/>
                      <a:srcRect/>
                      <a:stretch>
                        <a:fillRect/>
                      </a:stretch>
                    </p:blipFill>
                    <p:spPr bwMode="auto">
                      <a:xfrm>
                        <a:off x="525463" y="1316038"/>
                        <a:ext cx="3367087" cy="4775200"/>
                      </a:xfrm>
                      <a:prstGeom prst="rect">
                        <a:avLst/>
                      </a:prstGeom>
                      <a:noFill/>
                      <a:ln>
                        <a:noFill/>
                      </a:ln>
                      <a:extLst/>
                    </p:spPr>
                  </p:pic>
                </p:oleObj>
              </mc:Fallback>
            </mc:AlternateContent>
          </a:graphicData>
        </a:graphic>
      </p:graphicFrame>
      <p:sp>
        <p:nvSpPr>
          <p:cNvPr id="16" name="TextBox 15"/>
          <p:cNvSpPr txBox="1"/>
          <p:nvPr/>
        </p:nvSpPr>
        <p:spPr>
          <a:xfrm>
            <a:off x="5353052" y="772303"/>
            <a:ext cx="3547872" cy="277810"/>
          </a:xfrm>
          <a:prstGeom prst="rect">
            <a:avLst/>
          </a:prstGeom>
          <a:solidFill>
            <a:schemeClr val="accent1">
              <a:lumMod val="40000"/>
              <a:lumOff val="60000"/>
            </a:schemeClr>
          </a:solidFill>
          <a:ln>
            <a:solidFill>
              <a:schemeClr val="tx1"/>
            </a:solidFill>
          </a:ln>
        </p:spPr>
        <p:txBody>
          <a:bodyPr wrap="square">
            <a:spAutoFit/>
          </a:bodyPr>
          <a:lstStyle/>
          <a:p>
            <a:pPr algn="ctr" eaLnBrk="1" fontAlgn="auto" hangingPunct="1">
              <a:spcBef>
                <a:spcPts val="0"/>
              </a:spcBef>
              <a:spcAft>
                <a:spcPts val="0"/>
              </a:spcAft>
              <a:defRPr/>
            </a:pPr>
            <a:r>
              <a:rPr lang="en-US" sz="1200" b="1" dirty="0">
                <a:latin typeface="+mn-lt"/>
              </a:rPr>
              <a:t>Average Interest-Earning Assets &amp; Yields</a:t>
            </a:r>
          </a:p>
        </p:txBody>
      </p:sp>
      <p:graphicFrame>
        <p:nvGraphicFramePr>
          <p:cNvPr id="13323" name="Chart 19"/>
          <p:cNvGraphicFramePr>
            <a:graphicFrameLocks/>
          </p:cNvGraphicFramePr>
          <p:nvPr>
            <p:extLst>
              <p:ext uri="{D42A27DB-BD31-4B8C-83A1-F6EECF244321}">
                <p14:modId xmlns:p14="http://schemas.microsoft.com/office/powerpoint/2010/main" val="3311731883"/>
              </p:ext>
            </p:extLst>
          </p:nvPr>
        </p:nvGraphicFramePr>
        <p:xfrm>
          <a:off x="4746625" y="1265238"/>
          <a:ext cx="4233863" cy="2293937"/>
        </p:xfrm>
        <a:graphic>
          <a:graphicData uri="http://schemas.openxmlformats.org/presentationml/2006/ole">
            <mc:AlternateContent xmlns:mc="http://schemas.openxmlformats.org/markup-compatibility/2006">
              <mc:Choice xmlns:v="urn:schemas-microsoft-com:vml" Requires="v">
                <p:oleObj spid="_x0000_s2264" name="Worksheet" r:id="rId6" imgW="4133945" imgH="2286000" progId="Excel.Sheet.8">
                  <p:embed/>
                </p:oleObj>
              </mc:Choice>
              <mc:Fallback>
                <p:oleObj name="Worksheet" r:id="rId6" imgW="4133945" imgH="2286000" progId="Excel.Sheet.8">
                  <p:embed/>
                  <p:pic>
                    <p:nvPicPr>
                      <p:cNvPr id="13323" name="Chart 19"/>
                      <p:cNvPicPr>
                        <a:picLocks noChangeArrowheads="1"/>
                      </p:cNvPicPr>
                      <p:nvPr/>
                    </p:nvPicPr>
                    <p:blipFill>
                      <a:blip r:embed="rId7"/>
                      <a:srcRect/>
                      <a:stretch>
                        <a:fillRect/>
                      </a:stretch>
                    </p:blipFill>
                    <p:spPr bwMode="auto">
                      <a:xfrm>
                        <a:off x="4746625" y="1265238"/>
                        <a:ext cx="4233863" cy="2293937"/>
                      </a:xfrm>
                      <a:prstGeom prst="rect">
                        <a:avLst/>
                      </a:prstGeom>
                      <a:noFill/>
                      <a:ln>
                        <a:noFill/>
                      </a:ln>
                      <a:extLst/>
                    </p:spPr>
                  </p:pic>
                </p:oleObj>
              </mc:Fallback>
            </mc:AlternateContent>
          </a:graphicData>
        </a:graphic>
      </p:graphicFrame>
      <p:sp>
        <p:nvSpPr>
          <p:cNvPr id="17" name="TextBox 16"/>
          <p:cNvSpPr txBox="1"/>
          <p:nvPr/>
        </p:nvSpPr>
        <p:spPr>
          <a:xfrm>
            <a:off x="5372104" y="3406098"/>
            <a:ext cx="3490699" cy="276999"/>
          </a:xfrm>
          <a:prstGeom prst="rect">
            <a:avLst/>
          </a:prstGeom>
          <a:solidFill>
            <a:schemeClr val="accent1">
              <a:lumMod val="40000"/>
              <a:lumOff val="60000"/>
            </a:schemeClr>
          </a:solidFill>
          <a:ln>
            <a:solidFill>
              <a:schemeClr val="tx1"/>
            </a:solidFill>
          </a:ln>
        </p:spPr>
        <p:txBody>
          <a:bodyPr wrap="square">
            <a:spAutoFit/>
          </a:bodyPr>
          <a:lstStyle/>
          <a:p>
            <a:pPr algn="ctr" eaLnBrk="1" fontAlgn="auto" hangingPunct="1">
              <a:spcBef>
                <a:spcPts val="0"/>
              </a:spcBef>
              <a:spcAft>
                <a:spcPts val="0"/>
              </a:spcAft>
              <a:defRPr/>
            </a:pPr>
            <a:r>
              <a:rPr lang="en-US" sz="1200" b="1" dirty="0">
                <a:latin typeface="+mn-lt"/>
              </a:rPr>
              <a:t>Average Liabilities &amp; Rates</a:t>
            </a:r>
          </a:p>
        </p:txBody>
      </p:sp>
      <p:graphicFrame>
        <p:nvGraphicFramePr>
          <p:cNvPr id="13324" name="Chart 12"/>
          <p:cNvGraphicFramePr>
            <a:graphicFrameLocks/>
          </p:cNvGraphicFramePr>
          <p:nvPr>
            <p:extLst>
              <p:ext uri="{D42A27DB-BD31-4B8C-83A1-F6EECF244321}">
                <p14:modId xmlns:p14="http://schemas.microsoft.com/office/powerpoint/2010/main" val="1886657209"/>
              </p:ext>
            </p:extLst>
          </p:nvPr>
        </p:nvGraphicFramePr>
        <p:xfrm>
          <a:off x="4884738" y="3900488"/>
          <a:ext cx="3959225" cy="2403475"/>
        </p:xfrm>
        <a:graphic>
          <a:graphicData uri="http://schemas.openxmlformats.org/presentationml/2006/ole">
            <mc:AlternateContent xmlns:mc="http://schemas.openxmlformats.org/markup-compatibility/2006">
              <mc:Choice xmlns:v="urn:schemas-microsoft-com:vml" Requires="v">
                <p:oleObj spid="_x0000_s2265" name="Worksheet" r:id="rId8" imgW="4133945" imgH="2686050" progId="Excel.Sheet.8">
                  <p:embed/>
                </p:oleObj>
              </mc:Choice>
              <mc:Fallback>
                <p:oleObj name="Worksheet" r:id="rId8" imgW="4133945" imgH="2686050" progId="Excel.Sheet.8">
                  <p:embed/>
                  <p:pic>
                    <p:nvPicPr>
                      <p:cNvPr id="13324" name="Chart 12"/>
                      <p:cNvPicPr>
                        <a:picLocks noChangeArrowheads="1"/>
                      </p:cNvPicPr>
                      <p:nvPr/>
                    </p:nvPicPr>
                    <p:blipFill>
                      <a:blip r:embed="rId9"/>
                      <a:srcRect/>
                      <a:stretch>
                        <a:fillRect/>
                      </a:stretch>
                    </p:blipFill>
                    <p:spPr bwMode="auto">
                      <a:xfrm>
                        <a:off x="4884738" y="3900488"/>
                        <a:ext cx="3959225" cy="2403475"/>
                      </a:xfrm>
                      <a:prstGeom prst="rect">
                        <a:avLst/>
                      </a:prstGeom>
                      <a:noFill/>
                      <a:ln>
                        <a:noFill/>
                      </a:ln>
                      <a:extLst/>
                    </p:spPr>
                  </p:pic>
                </p:oleObj>
              </mc:Fallback>
            </mc:AlternateContent>
          </a:graphicData>
        </a:graphic>
      </p:graphicFrame>
      <p:sp>
        <p:nvSpPr>
          <p:cNvPr id="13325" name="TextBox 1"/>
          <p:cNvSpPr txBox="1">
            <a:spLocks noChangeArrowheads="1"/>
          </p:cNvSpPr>
          <p:nvPr/>
        </p:nvSpPr>
        <p:spPr bwMode="auto">
          <a:xfrm>
            <a:off x="228601" y="1144590"/>
            <a:ext cx="18669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eaLnBrk="1" hangingPunct="1">
              <a:spcBef>
                <a:spcPct val="0"/>
              </a:spcBef>
              <a:buFontTx/>
              <a:buNone/>
            </a:pPr>
            <a:r>
              <a:rPr lang="en-US" altLang="en-US" sz="1000" b="1" dirty="0">
                <a:solidFill>
                  <a:srgbClr val="004E95"/>
                </a:solidFill>
              </a:rPr>
              <a:t>($ IN MILLIONS)</a:t>
            </a:r>
            <a:endParaRPr lang="en-US" altLang="en-US" sz="1000" dirty="0">
              <a:solidFill>
                <a:srgbClr val="004E95"/>
              </a:solidFill>
            </a:endParaRPr>
          </a:p>
        </p:txBody>
      </p:sp>
      <p:sp>
        <p:nvSpPr>
          <p:cNvPr id="13326" name="TextBox 13"/>
          <p:cNvSpPr txBox="1">
            <a:spLocks noChangeArrowheads="1"/>
          </p:cNvSpPr>
          <p:nvPr/>
        </p:nvSpPr>
        <p:spPr bwMode="auto">
          <a:xfrm>
            <a:off x="5353052" y="1158212"/>
            <a:ext cx="18669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eaLnBrk="1" hangingPunct="1">
              <a:spcBef>
                <a:spcPct val="0"/>
              </a:spcBef>
              <a:buFontTx/>
              <a:buNone/>
            </a:pPr>
            <a:r>
              <a:rPr lang="en-US" altLang="en-US" sz="1000" b="1" dirty="0">
                <a:solidFill>
                  <a:srgbClr val="004E95"/>
                </a:solidFill>
              </a:rPr>
              <a:t>($ IN BILLIONS)</a:t>
            </a:r>
            <a:endParaRPr lang="en-US" altLang="en-US" sz="1000" dirty="0">
              <a:solidFill>
                <a:srgbClr val="004E95"/>
              </a:solidFill>
            </a:endParaRPr>
          </a:p>
        </p:txBody>
      </p:sp>
      <p:sp>
        <p:nvSpPr>
          <p:cNvPr id="13327" name="TextBox 14"/>
          <p:cNvSpPr txBox="1">
            <a:spLocks noChangeArrowheads="1"/>
          </p:cNvSpPr>
          <p:nvPr/>
        </p:nvSpPr>
        <p:spPr bwMode="auto">
          <a:xfrm>
            <a:off x="5372104" y="3749160"/>
            <a:ext cx="18669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eaLnBrk="1" hangingPunct="1">
              <a:spcBef>
                <a:spcPct val="0"/>
              </a:spcBef>
              <a:buFontTx/>
              <a:buNone/>
            </a:pPr>
            <a:r>
              <a:rPr lang="en-US" altLang="en-US" sz="1000" b="1" dirty="0">
                <a:solidFill>
                  <a:srgbClr val="004E95"/>
                </a:solidFill>
              </a:rPr>
              <a:t>($ IN BILLIONS)</a:t>
            </a:r>
            <a:endParaRPr lang="en-US" altLang="en-US" sz="1000" dirty="0">
              <a:solidFill>
                <a:srgbClr val="004E95"/>
              </a:solidFill>
            </a:endParaRPr>
          </a:p>
        </p:txBody>
      </p:sp>
      <p:sp>
        <p:nvSpPr>
          <p:cNvPr id="4" name="Slide Number Placeholder 3"/>
          <p:cNvSpPr>
            <a:spLocks noGrp="1"/>
          </p:cNvSpPr>
          <p:nvPr>
            <p:ph type="sldNum" sz="quarter" idx="10"/>
          </p:nvPr>
        </p:nvSpPr>
        <p:spPr/>
        <p:txBody>
          <a:bodyPr/>
          <a:lstStyle/>
          <a:p>
            <a:pPr>
              <a:defRPr/>
            </a:pPr>
            <a:fld id="{16CE077F-781D-4199-8C08-E13CFA56BD61}" type="slidenum">
              <a:rPr lang="en-US" altLang="en-US" smtClean="0"/>
              <a:pPr>
                <a:defRPr/>
              </a:pPr>
              <a:t>6</a:t>
            </a:fld>
            <a:endParaRPr lang="en-US" altLang="en-US" dirty="0"/>
          </a:p>
        </p:txBody>
      </p:sp>
    </p:spTree>
    <p:extLst>
      <p:ext uri="{BB962C8B-B14F-4D97-AF65-F5344CB8AC3E}">
        <p14:creationId xmlns:p14="http://schemas.microsoft.com/office/powerpoint/2010/main" val="3643517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1" y="148737"/>
            <a:ext cx="7315200" cy="608501"/>
          </a:xfrm>
        </p:spPr>
        <p:txBody>
          <a:bodyPr rtlCol="0">
            <a:noAutofit/>
          </a:bodyPr>
          <a:lstStyle/>
          <a:p>
            <a:pPr eaLnBrk="1" fontAlgn="auto" hangingPunct="1">
              <a:spcAft>
                <a:spcPts val="0"/>
              </a:spcAft>
              <a:defRPr/>
            </a:pPr>
            <a:r>
              <a:rPr lang="en-US" sz="3200" dirty="0"/>
              <a:t>ASSET QUALITY</a:t>
            </a:r>
            <a:r>
              <a:rPr lang="en-US" b="1" dirty="0" smtClean="0"/>
              <a:t/>
            </a:r>
            <a:br>
              <a:rPr lang="en-US" b="1" dirty="0" smtClean="0"/>
            </a:br>
            <a:r>
              <a:rPr lang="en-US" sz="1000" dirty="0"/>
              <a:t>($ IN MILLIONS)</a:t>
            </a:r>
          </a:p>
        </p:txBody>
      </p:sp>
      <p:sp>
        <p:nvSpPr>
          <p:cNvPr id="15" name="TextBox 14"/>
          <p:cNvSpPr txBox="1"/>
          <p:nvPr/>
        </p:nvSpPr>
        <p:spPr>
          <a:xfrm>
            <a:off x="175963" y="767555"/>
            <a:ext cx="3959352" cy="276999"/>
          </a:xfrm>
          <a:prstGeom prst="rect">
            <a:avLst/>
          </a:prstGeom>
          <a:solidFill>
            <a:schemeClr val="accent1">
              <a:lumMod val="40000"/>
              <a:lumOff val="60000"/>
            </a:schemeClr>
          </a:solidFill>
          <a:ln>
            <a:solidFill>
              <a:schemeClr val="tx1"/>
            </a:solidFill>
          </a:ln>
        </p:spPr>
        <p:txBody>
          <a:bodyPr wrap="square">
            <a:spAutoFit/>
          </a:bodyPr>
          <a:lstStyle/>
          <a:p>
            <a:pPr algn="ctr" eaLnBrk="1" fontAlgn="auto" hangingPunct="1">
              <a:spcBef>
                <a:spcPts val="0"/>
              </a:spcBef>
              <a:spcAft>
                <a:spcPts val="0"/>
              </a:spcAft>
              <a:defRPr/>
            </a:pPr>
            <a:r>
              <a:rPr lang="en-US" sz="1200" b="1" dirty="0">
                <a:latin typeface="+mn-lt"/>
              </a:rPr>
              <a:t>Provision for Credit Losses</a:t>
            </a:r>
          </a:p>
        </p:txBody>
      </p:sp>
      <p:sp>
        <p:nvSpPr>
          <p:cNvPr id="17" name="TextBox 16"/>
          <p:cNvSpPr txBox="1"/>
          <p:nvPr/>
        </p:nvSpPr>
        <p:spPr>
          <a:xfrm>
            <a:off x="4791075" y="745426"/>
            <a:ext cx="3813048" cy="276999"/>
          </a:xfrm>
          <a:prstGeom prst="rect">
            <a:avLst/>
          </a:prstGeom>
          <a:solidFill>
            <a:schemeClr val="accent1">
              <a:lumMod val="40000"/>
              <a:lumOff val="60000"/>
            </a:schemeClr>
          </a:solidFill>
          <a:ln>
            <a:solidFill>
              <a:schemeClr val="tx1"/>
            </a:solidFill>
          </a:ln>
        </p:spPr>
        <p:txBody>
          <a:bodyPr wrap="square">
            <a:spAutoFit/>
          </a:bodyPr>
          <a:lstStyle/>
          <a:p>
            <a:pPr algn="ctr" eaLnBrk="1" fontAlgn="auto" hangingPunct="1">
              <a:spcBef>
                <a:spcPts val="0"/>
              </a:spcBef>
              <a:spcAft>
                <a:spcPts val="0"/>
              </a:spcAft>
              <a:defRPr/>
            </a:pPr>
            <a:r>
              <a:rPr lang="en-US" sz="1200" b="1" dirty="0">
                <a:latin typeface="+mn-lt"/>
              </a:rPr>
              <a:t>Non-Performing Loans (NPLs) &amp; NPLs to Loans</a:t>
            </a:r>
          </a:p>
        </p:txBody>
      </p:sp>
      <p:graphicFrame>
        <p:nvGraphicFramePr>
          <p:cNvPr id="12294" name="Content Placeholder 4"/>
          <p:cNvGraphicFramePr>
            <a:graphicFrameLocks/>
          </p:cNvGraphicFramePr>
          <p:nvPr>
            <p:extLst>
              <p:ext uri="{D42A27DB-BD31-4B8C-83A1-F6EECF244321}">
                <p14:modId xmlns:p14="http://schemas.microsoft.com/office/powerpoint/2010/main" val="3260705178"/>
              </p:ext>
            </p:extLst>
          </p:nvPr>
        </p:nvGraphicFramePr>
        <p:xfrm>
          <a:off x="4716063" y="3707063"/>
          <a:ext cx="4398963" cy="2578100"/>
        </p:xfrm>
        <a:graphic>
          <a:graphicData uri="http://schemas.openxmlformats.org/presentationml/2006/ole">
            <mc:AlternateContent xmlns:mc="http://schemas.openxmlformats.org/markup-compatibility/2006">
              <mc:Choice xmlns:v="urn:schemas-microsoft-com:vml" Requires="v">
                <p:oleObj spid="_x0000_s3362" name="Worksheet" r:id="rId4" imgW="4400550" imgH="2581180" progId="Excel.Sheet.8">
                  <p:embed/>
                </p:oleObj>
              </mc:Choice>
              <mc:Fallback>
                <p:oleObj name="Worksheet" r:id="rId4" imgW="4400550" imgH="2581180" progId="Excel.Sheet.8">
                  <p:embed/>
                  <p:pic>
                    <p:nvPicPr>
                      <p:cNvPr id="12294" name="Content Placeholder 4"/>
                      <p:cNvPicPr>
                        <a:picLocks noChangeArrowheads="1"/>
                      </p:cNvPicPr>
                      <p:nvPr/>
                    </p:nvPicPr>
                    <p:blipFill>
                      <a:blip r:embed="rId5"/>
                      <a:srcRect/>
                      <a:stretch>
                        <a:fillRect/>
                      </a:stretch>
                    </p:blipFill>
                    <p:spPr bwMode="auto">
                      <a:xfrm>
                        <a:off x="4716063" y="3707063"/>
                        <a:ext cx="4398963" cy="2578100"/>
                      </a:xfrm>
                      <a:prstGeom prst="rect">
                        <a:avLst/>
                      </a:prstGeom>
                      <a:noFill/>
                      <a:ln>
                        <a:noFill/>
                      </a:ln>
                      <a:extLst/>
                    </p:spPr>
                  </p:pic>
                </p:oleObj>
              </mc:Fallback>
            </mc:AlternateContent>
          </a:graphicData>
        </a:graphic>
      </p:graphicFrame>
      <p:sp>
        <p:nvSpPr>
          <p:cNvPr id="29" name="TextBox 28"/>
          <p:cNvSpPr txBox="1"/>
          <p:nvPr/>
        </p:nvSpPr>
        <p:spPr>
          <a:xfrm>
            <a:off x="246067" y="3420418"/>
            <a:ext cx="3959352" cy="276999"/>
          </a:xfrm>
          <a:prstGeom prst="rect">
            <a:avLst/>
          </a:prstGeom>
          <a:solidFill>
            <a:schemeClr val="accent1">
              <a:lumMod val="40000"/>
              <a:lumOff val="60000"/>
            </a:schemeClr>
          </a:solidFill>
          <a:ln>
            <a:solidFill>
              <a:schemeClr val="tx1"/>
            </a:solidFill>
          </a:ln>
        </p:spPr>
        <p:txBody>
          <a:bodyPr wrap="square">
            <a:spAutoFit/>
          </a:bodyPr>
          <a:lstStyle/>
          <a:p>
            <a:pPr algn="ctr" eaLnBrk="1" fontAlgn="auto" hangingPunct="1">
              <a:spcBef>
                <a:spcPts val="0"/>
              </a:spcBef>
              <a:spcAft>
                <a:spcPts val="0"/>
              </a:spcAft>
              <a:defRPr/>
            </a:pPr>
            <a:r>
              <a:rPr lang="en-US" sz="1200" b="1" dirty="0">
                <a:latin typeface="+mn-lt"/>
              </a:rPr>
              <a:t>Net Charge-offs (NCOs) and NCOs to Average Loans</a:t>
            </a:r>
          </a:p>
        </p:txBody>
      </p:sp>
      <p:sp>
        <p:nvSpPr>
          <p:cNvPr id="30" name="TextBox 29"/>
          <p:cNvSpPr txBox="1"/>
          <p:nvPr/>
        </p:nvSpPr>
        <p:spPr>
          <a:xfrm>
            <a:off x="4791075" y="3417118"/>
            <a:ext cx="3813048" cy="276999"/>
          </a:xfrm>
          <a:prstGeom prst="rect">
            <a:avLst/>
          </a:prstGeom>
          <a:solidFill>
            <a:schemeClr val="accent1">
              <a:lumMod val="40000"/>
              <a:lumOff val="60000"/>
            </a:schemeClr>
          </a:solidFill>
          <a:ln>
            <a:solidFill>
              <a:schemeClr val="tx1"/>
            </a:solidFill>
          </a:ln>
        </p:spPr>
        <p:txBody>
          <a:bodyPr wrap="square">
            <a:spAutoFit/>
          </a:bodyPr>
          <a:lstStyle/>
          <a:p>
            <a:pPr algn="ctr" eaLnBrk="1" fontAlgn="auto" hangingPunct="1">
              <a:spcBef>
                <a:spcPts val="0"/>
              </a:spcBef>
              <a:spcAft>
                <a:spcPts val="0"/>
              </a:spcAft>
              <a:defRPr/>
            </a:pPr>
            <a:r>
              <a:rPr lang="en-US" sz="1200" b="1" dirty="0">
                <a:latin typeface="+mn-lt"/>
              </a:rPr>
              <a:t>Allowance for Credit Losses (Allowance) to NPLs &amp; Loans</a:t>
            </a:r>
          </a:p>
        </p:txBody>
      </p:sp>
      <p:graphicFrame>
        <p:nvGraphicFramePr>
          <p:cNvPr id="12297" name="Content Placeholder 4"/>
          <p:cNvGraphicFramePr>
            <a:graphicFrameLocks/>
          </p:cNvGraphicFramePr>
          <p:nvPr>
            <p:extLst>
              <p:ext uri="{D42A27DB-BD31-4B8C-83A1-F6EECF244321}">
                <p14:modId xmlns:p14="http://schemas.microsoft.com/office/powerpoint/2010/main" val="2586710848"/>
              </p:ext>
            </p:extLst>
          </p:nvPr>
        </p:nvGraphicFramePr>
        <p:xfrm>
          <a:off x="250825" y="3736975"/>
          <a:ext cx="4205288" cy="2570163"/>
        </p:xfrm>
        <a:graphic>
          <a:graphicData uri="http://schemas.openxmlformats.org/presentationml/2006/ole">
            <mc:AlternateContent xmlns:mc="http://schemas.openxmlformats.org/markup-compatibility/2006">
              <mc:Choice xmlns:v="urn:schemas-microsoft-com:vml" Requires="v">
                <p:oleObj spid="_x0000_s3363" name="Worksheet" r:id="rId6" imgW="4209955" imgH="2571750" progId="Excel.Sheet.8">
                  <p:embed/>
                </p:oleObj>
              </mc:Choice>
              <mc:Fallback>
                <p:oleObj name="Worksheet" r:id="rId6" imgW="4209955" imgH="2571750" progId="Excel.Sheet.8">
                  <p:embed/>
                  <p:pic>
                    <p:nvPicPr>
                      <p:cNvPr id="12297" name="Content Placeholder 4"/>
                      <p:cNvPicPr>
                        <a:picLocks noChangeArrowheads="1"/>
                      </p:cNvPicPr>
                      <p:nvPr/>
                    </p:nvPicPr>
                    <p:blipFill>
                      <a:blip r:embed="rId7"/>
                      <a:srcRect/>
                      <a:stretch>
                        <a:fillRect/>
                      </a:stretch>
                    </p:blipFill>
                    <p:spPr bwMode="auto">
                      <a:xfrm>
                        <a:off x="250825" y="3736975"/>
                        <a:ext cx="4205288" cy="2570163"/>
                      </a:xfrm>
                      <a:prstGeom prst="rect">
                        <a:avLst/>
                      </a:prstGeom>
                      <a:noFill/>
                      <a:ln>
                        <a:noFill/>
                      </a:ln>
                      <a:extLst/>
                    </p:spPr>
                  </p:pic>
                </p:oleObj>
              </mc:Fallback>
            </mc:AlternateContent>
          </a:graphicData>
        </a:graphic>
      </p:graphicFrame>
      <p:graphicFrame>
        <p:nvGraphicFramePr>
          <p:cNvPr id="12298" name="Content Placeholder 5"/>
          <p:cNvGraphicFramePr>
            <a:graphicFrameLocks noGrp="1"/>
          </p:cNvGraphicFramePr>
          <p:nvPr>
            <p:ph idx="1"/>
            <p:extLst>
              <p:ext uri="{D42A27DB-BD31-4B8C-83A1-F6EECF244321}">
                <p14:modId xmlns:p14="http://schemas.microsoft.com/office/powerpoint/2010/main" val="3869324833"/>
              </p:ext>
            </p:extLst>
          </p:nvPr>
        </p:nvGraphicFramePr>
        <p:xfrm>
          <a:off x="246067" y="1157617"/>
          <a:ext cx="3813048" cy="2232024"/>
        </p:xfrm>
        <a:graphic>
          <a:graphicData uri="http://schemas.openxmlformats.org/presentationml/2006/ole">
            <mc:AlternateContent xmlns:mc="http://schemas.openxmlformats.org/markup-compatibility/2006">
              <mc:Choice xmlns:v="urn:schemas-microsoft-com:vml" Requires="v">
                <p:oleObj spid="_x0000_s3364" name="Worksheet" r:id="rId8" imgW="4352830" imgH="2324005" progId="Excel.Sheet.8">
                  <p:embed/>
                </p:oleObj>
              </mc:Choice>
              <mc:Fallback>
                <p:oleObj name="Worksheet" r:id="rId8" imgW="4352830" imgH="2324005" progId="Excel.Sheet.8">
                  <p:embed/>
                  <p:pic>
                    <p:nvPicPr>
                      <p:cNvPr id="12298" name="Content Placeholder 5"/>
                      <p:cNvPicPr>
                        <a:picLocks noGrp="1" noChangeArrowheads="1"/>
                      </p:cNvPicPr>
                      <p:nvPr/>
                    </p:nvPicPr>
                    <p:blipFill>
                      <a:blip r:embed="rId9"/>
                      <a:srcRect/>
                      <a:stretch>
                        <a:fillRect/>
                      </a:stretch>
                    </p:blipFill>
                    <p:spPr bwMode="auto">
                      <a:xfrm>
                        <a:off x="246067" y="1157617"/>
                        <a:ext cx="3813048" cy="2232024"/>
                      </a:xfrm>
                      <a:prstGeom prst="rect">
                        <a:avLst/>
                      </a:prstGeom>
                      <a:noFill/>
                      <a:ln>
                        <a:noFill/>
                      </a:ln>
                      <a:extLst/>
                    </p:spPr>
                  </p:pic>
                </p:oleObj>
              </mc:Fallback>
            </mc:AlternateContent>
          </a:graphicData>
        </a:graphic>
      </p:graphicFrame>
      <p:graphicFrame>
        <p:nvGraphicFramePr>
          <p:cNvPr id="12299" name="Content Placeholder 4"/>
          <p:cNvGraphicFramePr>
            <a:graphicFrameLocks/>
          </p:cNvGraphicFramePr>
          <p:nvPr>
            <p:extLst>
              <p:ext uri="{D42A27DB-BD31-4B8C-83A1-F6EECF244321}">
                <p14:modId xmlns:p14="http://schemas.microsoft.com/office/powerpoint/2010/main" val="2560043662"/>
              </p:ext>
            </p:extLst>
          </p:nvPr>
        </p:nvGraphicFramePr>
        <p:xfrm>
          <a:off x="4791075" y="1131888"/>
          <a:ext cx="4005263" cy="2316162"/>
        </p:xfrm>
        <a:graphic>
          <a:graphicData uri="http://schemas.openxmlformats.org/presentationml/2006/ole">
            <mc:AlternateContent xmlns:mc="http://schemas.openxmlformats.org/markup-compatibility/2006">
              <mc:Choice xmlns:v="urn:schemas-microsoft-com:vml" Requires="v">
                <p:oleObj spid="_x0000_s3365" name="Worksheet" r:id="rId10" imgW="4000500" imgH="2324005" progId="Excel.Sheet.8">
                  <p:embed/>
                </p:oleObj>
              </mc:Choice>
              <mc:Fallback>
                <p:oleObj name="Worksheet" r:id="rId10" imgW="4000500" imgH="2324005" progId="Excel.Sheet.8">
                  <p:embed/>
                  <p:pic>
                    <p:nvPicPr>
                      <p:cNvPr id="12299" name="Content Placeholder 4"/>
                      <p:cNvPicPr>
                        <a:picLocks noChangeArrowheads="1"/>
                      </p:cNvPicPr>
                      <p:nvPr/>
                    </p:nvPicPr>
                    <p:blipFill>
                      <a:blip r:embed="rId11"/>
                      <a:srcRect/>
                      <a:stretch>
                        <a:fillRect/>
                      </a:stretch>
                    </p:blipFill>
                    <p:spPr bwMode="auto">
                      <a:xfrm>
                        <a:off x="4791075" y="1131888"/>
                        <a:ext cx="4005263" cy="2316162"/>
                      </a:xfrm>
                      <a:prstGeom prst="rect">
                        <a:avLst/>
                      </a:prstGeom>
                      <a:noFill/>
                      <a:ln>
                        <a:noFill/>
                      </a:ln>
                      <a:extLst/>
                    </p:spPr>
                  </p:pic>
                </p:oleObj>
              </mc:Fallback>
            </mc:AlternateContent>
          </a:graphicData>
        </a:graphic>
      </p:graphicFrame>
      <p:sp>
        <p:nvSpPr>
          <p:cNvPr id="2" name="Slide Number Placeholder 1"/>
          <p:cNvSpPr>
            <a:spLocks noGrp="1"/>
          </p:cNvSpPr>
          <p:nvPr>
            <p:ph type="sldNum" sz="quarter" idx="10"/>
          </p:nvPr>
        </p:nvSpPr>
        <p:spPr/>
        <p:txBody>
          <a:bodyPr/>
          <a:lstStyle/>
          <a:p>
            <a:pPr>
              <a:defRPr/>
            </a:pPr>
            <a:fld id="{16CE077F-781D-4199-8C08-E13CFA56BD61}" type="slidenum">
              <a:rPr lang="en-US" altLang="en-US" smtClean="0"/>
              <a:pPr>
                <a:defRPr/>
              </a:pPr>
              <a:t>7</a:t>
            </a:fld>
            <a:endParaRPr lang="en-US" altLang="en-US" dirty="0"/>
          </a:p>
        </p:txBody>
      </p:sp>
    </p:spTree>
    <p:extLst>
      <p:ext uri="{BB962C8B-B14F-4D97-AF65-F5344CB8AC3E}">
        <p14:creationId xmlns:p14="http://schemas.microsoft.com/office/powerpoint/2010/main" val="2572404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1" y="129322"/>
            <a:ext cx="7315200" cy="609600"/>
          </a:xfrm>
        </p:spPr>
        <p:txBody>
          <a:bodyPr rtlCol="0">
            <a:noAutofit/>
          </a:bodyPr>
          <a:lstStyle/>
          <a:p>
            <a:pPr eaLnBrk="1" fontAlgn="auto" hangingPunct="1">
              <a:spcAft>
                <a:spcPts val="0"/>
              </a:spcAft>
              <a:defRPr/>
            </a:pPr>
            <a:r>
              <a:rPr lang="en-US" sz="3200" dirty="0"/>
              <a:t>NON-INTEREST</a:t>
            </a:r>
            <a:r>
              <a:rPr lang="en-US" sz="2300" dirty="0"/>
              <a:t> </a:t>
            </a:r>
            <a:r>
              <a:rPr lang="en-US" sz="3200" dirty="0"/>
              <a:t>INCOME</a:t>
            </a:r>
            <a:r>
              <a:rPr lang="en-US" sz="3200" baseline="30000" dirty="0"/>
              <a:t>(1)</a:t>
            </a:r>
            <a:r>
              <a:rPr lang="en-US" sz="2300" dirty="0"/>
              <a:t/>
            </a:r>
            <a:br>
              <a:rPr lang="en-US" sz="2300" dirty="0"/>
            </a:br>
            <a:endParaRPr lang="en-US" sz="1200" dirty="0"/>
          </a:p>
        </p:txBody>
      </p:sp>
      <p:sp>
        <p:nvSpPr>
          <p:cNvPr id="15365" name="Rectangle 1"/>
          <p:cNvSpPr>
            <a:spLocks noChangeArrowheads="1"/>
          </p:cNvSpPr>
          <p:nvPr/>
        </p:nvSpPr>
        <p:spPr bwMode="auto">
          <a:xfrm>
            <a:off x="6762751" y="2514602"/>
            <a:ext cx="5715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eaLnBrk="1" hangingPunct="1">
              <a:spcBef>
                <a:spcPct val="0"/>
              </a:spcBef>
              <a:buFontTx/>
              <a:buNone/>
            </a:pPr>
            <a:r>
              <a:rPr lang="en-US" altLang="en-US" sz="800" b="1" dirty="0">
                <a:solidFill>
                  <a:schemeClr val="bg1"/>
                </a:solidFill>
              </a:rPr>
              <a:t>~ $730 million</a:t>
            </a:r>
            <a:endParaRPr lang="en-US" altLang="en-US" sz="800" dirty="0"/>
          </a:p>
        </p:txBody>
      </p:sp>
      <p:sp>
        <p:nvSpPr>
          <p:cNvPr id="15366" name="Rectangle 10"/>
          <p:cNvSpPr>
            <a:spLocks noChangeArrowheads="1"/>
          </p:cNvSpPr>
          <p:nvPr/>
        </p:nvSpPr>
        <p:spPr bwMode="auto">
          <a:xfrm>
            <a:off x="7848601" y="2971802"/>
            <a:ext cx="5715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eaLnBrk="1" hangingPunct="1">
              <a:spcBef>
                <a:spcPct val="0"/>
              </a:spcBef>
              <a:buFontTx/>
              <a:buNone/>
            </a:pPr>
            <a:r>
              <a:rPr lang="en-US" altLang="en-US" sz="800" b="1" dirty="0">
                <a:solidFill>
                  <a:schemeClr val="bg1"/>
                </a:solidFill>
              </a:rPr>
              <a:t>~ $610 million</a:t>
            </a:r>
            <a:endParaRPr lang="en-US" altLang="en-US" sz="800" dirty="0"/>
          </a:p>
        </p:txBody>
      </p:sp>
      <p:sp>
        <p:nvSpPr>
          <p:cNvPr id="15373" name="TextBox 18"/>
          <p:cNvSpPr txBox="1">
            <a:spLocks noChangeArrowheads="1"/>
          </p:cNvSpPr>
          <p:nvPr/>
        </p:nvSpPr>
        <p:spPr bwMode="auto">
          <a:xfrm>
            <a:off x="1475582" y="6469784"/>
            <a:ext cx="445928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spcBef>
                <a:spcPct val="20000"/>
              </a:spcBef>
              <a:buFont typeface="Arial" charset="0"/>
              <a:buChar char="•"/>
              <a:defRPr sz="2400">
                <a:solidFill>
                  <a:schemeClr val="tx1"/>
                </a:solidFill>
                <a:latin typeface="Calibri" pitchFamily="34" charset="0"/>
              </a:defRPr>
            </a:lvl1pPr>
            <a:lvl2pPr marL="742950" indent="-285750">
              <a:spcBef>
                <a:spcPct val="20000"/>
              </a:spcBef>
              <a:buFont typeface="Arial" charset="0"/>
              <a:buChar char="–"/>
              <a:defRPr sz="2000">
                <a:solidFill>
                  <a:schemeClr val="tx1"/>
                </a:solidFill>
                <a:latin typeface="Calibri" pitchFamily="34" charset="0"/>
              </a:defRPr>
            </a:lvl2pPr>
            <a:lvl3pPr marL="1143000" indent="-228600">
              <a:spcBef>
                <a:spcPct val="20000"/>
              </a:spcBef>
              <a:buFont typeface="Arial" charset="0"/>
              <a:buChar char="•"/>
              <a:defRPr>
                <a:solidFill>
                  <a:schemeClr val="tx1"/>
                </a:solidFill>
                <a:latin typeface="Calibri" pitchFamily="34" charset="0"/>
              </a:defRPr>
            </a:lvl3pPr>
            <a:lvl4pPr marL="1600200" indent="-228600">
              <a:spcBef>
                <a:spcPct val="20000"/>
              </a:spcBef>
              <a:buFont typeface="Arial" charset="0"/>
              <a:buChar char="–"/>
              <a:defRPr sz="1600">
                <a:solidFill>
                  <a:schemeClr val="tx1"/>
                </a:solidFill>
                <a:latin typeface="Calibri" pitchFamily="34" charset="0"/>
              </a:defRPr>
            </a:lvl4pPr>
            <a:lvl5pPr marL="2057400" indent="-228600">
              <a:spcBef>
                <a:spcPct val="20000"/>
              </a:spcBef>
              <a:buFont typeface="Arial" charset="0"/>
              <a:buChar char="»"/>
              <a:defRPr sz="1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1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1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1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1600">
                <a:solidFill>
                  <a:schemeClr val="tx1"/>
                </a:solidFill>
                <a:latin typeface="Calibri" pitchFamily="34" charset="0"/>
              </a:defRPr>
            </a:lvl9pPr>
          </a:lstStyle>
          <a:p>
            <a:pPr algn="just" eaLnBrk="1" hangingPunct="1">
              <a:spcBef>
                <a:spcPct val="0"/>
              </a:spcBef>
              <a:buFontTx/>
              <a:buAutoNum type="arabicParenBoth"/>
            </a:pPr>
            <a:r>
              <a:rPr lang="en-US" altLang="en-US" sz="800" i="1" dirty="0"/>
              <a:t>Excluding investment securities gains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86006999"/>
              </p:ext>
            </p:extLst>
          </p:nvPr>
        </p:nvGraphicFramePr>
        <p:xfrm>
          <a:off x="382874" y="3635540"/>
          <a:ext cx="3630168" cy="28803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ontent Placeholder 7"/>
          <p:cNvGraphicFramePr>
            <a:graphicFrameLocks/>
          </p:cNvGraphicFramePr>
          <p:nvPr>
            <p:extLst>
              <p:ext uri="{D42A27DB-BD31-4B8C-83A1-F6EECF244321}">
                <p14:modId xmlns:p14="http://schemas.microsoft.com/office/powerpoint/2010/main" val="399090103"/>
              </p:ext>
            </p:extLst>
          </p:nvPr>
        </p:nvGraphicFramePr>
        <p:xfrm>
          <a:off x="469106" y="916921"/>
          <a:ext cx="3630168" cy="2916936"/>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3856885" y="3613051"/>
            <a:ext cx="5138928" cy="227754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b="1" u="sng" dirty="0">
                <a:ea typeface="Verdana" panose="020B0604030504040204" pitchFamily="34" charset="0"/>
                <a:cs typeface="Verdana" panose="020B0604030504040204" pitchFamily="34" charset="0"/>
              </a:rPr>
              <a:t>Non-interest income increased </a:t>
            </a:r>
            <a:r>
              <a:rPr lang="en-US" sz="1600" b="1" u="sng" dirty="0" smtClean="0">
                <a:ea typeface="Verdana" panose="020B0604030504040204" pitchFamily="34" charset="0"/>
                <a:cs typeface="Verdana" panose="020B0604030504040204" pitchFamily="34" charset="0"/>
              </a:rPr>
              <a:t>$1.2 </a:t>
            </a:r>
            <a:r>
              <a:rPr lang="en-US" sz="1600" b="1" u="sng" dirty="0">
                <a:ea typeface="Verdana" panose="020B0604030504040204" pitchFamily="34" charset="0"/>
                <a:cs typeface="Verdana" panose="020B0604030504040204" pitchFamily="34" charset="0"/>
              </a:rPr>
              <a:t>million, or </a:t>
            </a:r>
            <a:r>
              <a:rPr lang="en-US" sz="1600" b="1" u="sng" dirty="0" smtClean="0">
                <a:ea typeface="Verdana" panose="020B0604030504040204" pitchFamily="34" charset="0"/>
                <a:cs typeface="Verdana" panose="020B0604030504040204" pitchFamily="34" charset="0"/>
              </a:rPr>
              <a:t>2.2%</a:t>
            </a:r>
          </a:p>
          <a:p>
            <a:endParaRPr lang="en-US" sz="1400" b="1" u="sng" dirty="0" smtClean="0">
              <a:ea typeface="Verdana" panose="020B0604030504040204" pitchFamily="34" charset="0"/>
              <a:cs typeface="Verdana" panose="020B0604030504040204" pitchFamily="34" charset="0"/>
            </a:endParaRPr>
          </a:p>
          <a:p>
            <a:r>
              <a:rPr lang="en-US" sz="1400" u="sng" dirty="0" smtClean="0">
                <a:ea typeface="Verdana" panose="020B0604030504040204" pitchFamily="34" charset="0"/>
                <a:cs typeface="Verdana" panose="020B0604030504040204" pitchFamily="34" charset="0"/>
              </a:rPr>
              <a:t>Driven by increases in:</a:t>
            </a:r>
          </a:p>
          <a:p>
            <a:pPr marL="171450" indent="-171450">
              <a:buFont typeface="Wingdings" panose="05000000000000000000" pitchFamily="2" charset="2"/>
              <a:buChar char="q"/>
            </a:pPr>
            <a:r>
              <a:rPr lang="en-US" sz="1400" dirty="0" smtClean="0">
                <a:ea typeface="Verdana" panose="020B0604030504040204" pitchFamily="34" charset="0"/>
                <a:cs typeface="Verdana" panose="020B0604030504040204" pitchFamily="34" charset="0"/>
              </a:rPr>
              <a:t>Consumer </a:t>
            </a:r>
            <a:r>
              <a:rPr lang="en-US" sz="1400" dirty="0">
                <a:ea typeface="Verdana" panose="020B0604030504040204" pitchFamily="34" charset="0"/>
                <a:cs typeface="Verdana" panose="020B0604030504040204" pitchFamily="34" charset="0"/>
              </a:rPr>
              <a:t>b</a:t>
            </a:r>
            <a:r>
              <a:rPr lang="en-US" sz="1400" dirty="0" smtClean="0">
                <a:ea typeface="Verdana" panose="020B0604030504040204" pitchFamily="34" charset="0"/>
                <a:cs typeface="Verdana" panose="020B0604030504040204" pitchFamily="34" charset="0"/>
              </a:rPr>
              <a:t>anking - increases </a:t>
            </a:r>
            <a:r>
              <a:rPr lang="en-US" sz="1400" dirty="0">
                <a:ea typeface="Verdana" panose="020B0604030504040204" pitchFamily="34" charset="0"/>
                <a:cs typeface="Verdana" panose="020B0604030504040204" pitchFamily="34" charset="0"/>
              </a:rPr>
              <a:t>in </a:t>
            </a:r>
            <a:r>
              <a:rPr lang="en-US" sz="1400" dirty="0" smtClean="0">
                <a:ea typeface="Verdana" panose="020B0604030504040204" pitchFamily="34" charset="0"/>
                <a:cs typeface="Verdana" panose="020B0604030504040204" pitchFamily="34" charset="0"/>
              </a:rPr>
              <a:t>card income and overdraft fees</a:t>
            </a:r>
            <a:endParaRPr lang="en-US" sz="1400" dirty="0">
              <a:ea typeface="Verdana" panose="020B0604030504040204" pitchFamily="34" charset="0"/>
              <a:cs typeface="Verdana" panose="020B0604030504040204" pitchFamily="34" charset="0"/>
            </a:endParaRPr>
          </a:p>
          <a:p>
            <a:pPr marL="171450" indent="-171450">
              <a:buFont typeface="Wingdings" panose="05000000000000000000" pitchFamily="2" charset="2"/>
              <a:buChar char="q"/>
            </a:pPr>
            <a:r>
              <a:rPr lang="en-US" sz="1400" dirty="0" smtClean="0">
                <a:ea typeface="Verdana" panose="020B0604030504040204" pitchFamily="34" charset="0"/>
                <a:cs typeface="Verdana" panose="020B0604030504040204" pitchFamily="34" charset="0"/>
              </a:rPr>
              <a:t>Other - increases due to additional investments in bank-owned </a:t>
            </a:r>
            <a:r>
              <a:rPr lang="en-US" sz="1400" dirty="0">
                <a:ea typeface="Verdana" panose="020B0604030504040204" pitchFamily="34" charset="0"/>
                <a:cs typeface="Verdana" panose="020B0604030504040204" pitchFamily="34" charset="0"/>
              </a:rPr>
              <a:t>l</a:t>
            </a:r>
            <a:r>
              <a:rPr lang="en-US" sz="1400" dirty="0" smtClean="0">
                <a:ea typeface="Verdana" panose="020B0604030504040204" pitchFamily="34" charset="0"/>
                <a:cs typeface="Verdana" panose="020B0604030504040204" pitchFamily="34" charset="0"/>
              </a:rPr>
              <a:t>ife insurance</a:t>
            </a:r>
            <a:endParaRPr lang="en-US" sz="1400" dirty="0">
              <a:ea typeface="Verdana" panose="020B0604030504040204" pitchFamily="34" charset="0"/>
              <a:cs typeface="Verdana" panose="020B0604030504040204" pitchFamily="34" charset="0"/>
            </a:endParaRPr>
          </a:p>
          <a:p>
            <a:endParaRPr lang="en-US" sz="1400" u="sng" dirty="0" smtClean="0">
              <a:ea typeface="Verdana" panose="020B0604030504040204" pitchFamily="34" charset="0"/>
              <a:cs typeface="Verdana" panose="020B0604030504040204" pitchFamily="34" charset="0"/>
            </a:endParaRPr>
          </a:p>
          <a:p>
            <a:r>
              <a:rPr lang="en-US" sz="1400" u="sng" dirty="0" smtClean="0">
                <a:ea typeface="Verdana" panose="020B0604030504040204" pitchFamily="34" charset="0"/>
                <a:cs typeface="Verdana" panose="020B0604030504040204" pitchFamily="34" charset="0"/>
              </a:rPr>
              <a:t>Partially offset by decreases </a:t>
            </a:r>
            <a:r>
              <a:rPr lang="en-US" sz="1400" u="sng" dirty="0">
                <a:ea typeface="Verdana" panose="020B0604030504040204" pitchFamily="34" charset="0"/>
                <a:cs typeface="Verdana" panose="020B0604030504040204" pitchFamily="34" charset="0"/>
              </a:rPr>
              <a:t>in</a:t>
            </a:r>
            <a:r>
              <a:rPr lang="en-US" sz="1400" u="sng" dirty="0" smtClean="0">
                <a:ea typeface="Verdana" panose="020B0604030504040204" pitchFamily="34" charset="0"/>
                <a:cs typeface="Verdana" panose="020B0604030504040204" pitchFamily="34" charset="0"/>
              </a:rPr>
              <a:t>:</a:t>
            </a:r>
            <a:endParaRPr lang="en-US" sz="1400" dirty="0">
              <a:ea typeface="Verdana" panose="020B0604030504040204" pitchFamily="34" charset="0"/>
              <a:cs typeface="Verdana" panose="020B0604030504040204" pitchFamily="34" charset="0"/>
            </a:endParaRPr>
          </a:p>
          <a:p>
            <a:pPr marL="171450" indent="-171450">
              <a:buFont typeface="Wingdings" panose="05000000000000000000" pitchFamily="2" charset="2"/>
              <a:buChar char="q"/>
            </a:pPr>
            <a:r>
              <a:rPr lang="en-US" sz="1400" dirty="0" smtClean="0"/>
              <a:t>Wealth management - trust commission and brokerage income</a:t>
            </a:r>
          </a:p>
          <a:p>
            <a:pPr marL="171450" indent="-171450">
              <a:buFont typeface="Wingdings" panose="05000000000000000000" pitchFamily="2" charset="2"/>
              <a:buChar char="q"/>
            </a:pPr>
            <a:r>
              <a:rPr lang="en-US" sz="1400" dirty="0" smtClean="0"/>
              <a:t>Commercial banking - merchant and card income</a:t>
            </a:r>
            <a:endParaRPr lang="en-US" sz="1400" dirty="0"/>
          </a:p>
        </p:txBody>
      </p:sp>
      <p:sp>
        <p:nvSpPr>
          <p:cNvPr id="4" name="TextBox 3"/>
          <p:cNvSpPr txBox="1"/>
          <p:nvPr/>
        </p:nvSpPr>
        <p:spPr>
          <a:xfrm>
            <a:off x="637869" y="738922"/>
            <a:ext cx="3292641" cy="477054"/>
          </a:xfrm>
          <a:prstGeom prst="rect">
            <a:avLst/>
          </a:prstGeom>
          <a:noFill/>
        </p:spPr>
        <p:txBody>
          <a:bodyPr wrap="square" rtlCol="0">
            <a:spAutoFit/>
          </a:bodyPr>
          <a:lstStyle/>
          <a:p>
            <a:pPr algn="ctr"/>
            <a:r>
              <a:rPr lang="en-US" sz="1400" b="1" dirty="0"/>
              <a:t>Three months ended </a:t>
            </a:r>
            <a:r>
              <a:rPr lang="en-US" sz="1400" b="1" dirty="0" smtClean="0"/>
              <a:t>September </a:t>
            </a:r>
            <a:r>
              <a:rPr lang="en-US" sz="1400" b="1" dirty="0"/>
              <a:t>30, 2019 </a:t>
            </a:r>
          </a:p>
          <a:p>
            <a:pPr algn="ctr"/>
            <a:r>
              <a:rPr lang="en-US" sz="1100" i="1" dirty="0"/>
              <a:t>(percent of total non-interest income)</a:t>
            </a:r>
          </a:p>
        </p:txBody>
      </p:sp>
      <p:sp>
        <p:nvSpPr>
          <p:cNvPr id="12" name="TextBox 11"/>
          <p:cNvSpPr txBox="1"/>
          <p:nvPr/>
        </p:nvSpPr>
        <p:spPr>
          <a:xfrm>
            <a:off x="533402" y="3470690"/>
            <a:ext cx="3159368" cy="477054"/>
          </a:xfrm>
          <a:prstGeom prst="rect">
            <a:avLst/>
          </a:prstGeom>
          <a:noFill/>
        </p:spPr>
        <p:txBody>
          <a:bodyPr wrap="square" rtlCol="0">
            <a:spAutoFit/>
          </a:bodyPr>
          <a:lstStyle/>
          <a:p>
            <a:pPr algn="ctr"/>
            <a:r>
              <a:rPr lang="en-US" sz="1400" b="1" dirty="0"/>
              <a:t>Three months ended </a:t>
            </a:r>
            <a:r>
              <a:rPr lang="en-US" sz="1400" b="1" dirty="0" smtClean="0"/>
              <a:t>June 30, </a:t>
            </a:r>
            <a:r>
              <a:rPr lang="en-US" sz="1400" b="1" dirty="0"/>
              <a:t>2019 </a:t>
            </a:r>
            <a:r>
              <a:rPr lang="en-US" sz="1100" i="1" dirty="0"/>
              <a:t>(percent of total non-interest income)</a:t>
            </a:r>
          </a:p>
        </p:txBody>
      </p:sp>
      <p:sp>
        <p:nvSpPr>
          <p:cNvPr id="7" name="Slide Number Placeholder 6"/>
          <p:cNvSpPr>
            <a:spLocks noGrp="1"/>
          </p:cNvSpPr>
          <p:nvPr>
            <p:ph type="sldNum" sz="quarter" idx="10"/>
          </p:nvPr>
        </p:nvSpPr>
        <p:spPr/>
        <p:txBody>
          <a:bodyPr/>
          <a:lstStyle/>
          <a:p>
            <a:pPr>
              <a:defRPr/>
            </a:pPr>
            <a:fld id="{16CE077F-781D-4199-8C08-E13CFA56BD61}" type="slidenum">
              <a:rPr lang="en-US" altLang="en-US" smtClean="0"/>
              <a:pPr>
                <a:defRPr/>
              </a:pPr>
              <a:t>8</a:t>
            </a:fld>
            <a:endParaRPr lang="en-US" altLang="en-US" dirty="0"/>
          </a:p>
        </p:txBody>
      </p:sp>
      <p:pic>
        <p:nvPicPr>
          <p:cNvPr id="2" name="Picture 1"/>
          <p:cNvPicPr>
            <a:picLocks noChangeAspect="1"/>
          </p:cNvPicPr>
          <p:nvPr/>
        </p:nvPicPr>
        <p:blipFill>
          <a:blip r:embed="rId5"/>
          <a:stretch>
            <a:fillRect/>
          </a:stretch>
        </p:blipFill>
        <p:spPr>
          <a:xfrm>
            <a:off x="3930509" y="1193843"/>
            <a:ext cx="5065304" cy="2199683"/>
          </a:xfrm>
          <a:prstGeom prst="rect">
            <a:avLst/>
          </a:prstGeom>
        </p:spPr>
      </p:pic>
    </p:spTree>
    <p:extLst>
      <p:ext uri="{BB962C8B-B14F-4D97-AF65-F5344CB8AC3E}">
        <p14:creationId xmlns:p14="http://schemas.microsoft.com/office/powerpoint/2010/main" val="2741880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4212" y="215966"/>
            <a:ext cx="7007225" cy="355600"/>
          </a:xfrm>
        </p:spPr>
        <p:txBody>
          <a:bodyPr rtlCol="0">
            <a:noAutofit/>
          </a:bodyPr>
          <a:lstStyle/>
          <a:p>
            <a:pPr eaLnBrk="1" fontAlgn="auto" hangingPunct="1">
              <a:spcAft>
                <a:spcPts val="0"/>
              </a:spcAft>
              <a:defRPr/>
            </a:pPr>
            <a:r>
              <a:rPr lang="en-US" sz="3200" dirty="0"/>
              <a:t>NON-INTEREST EXPENSES</a:t>
            </a:r>
            <a:r>
              <a:rPr lang="en-US" b="1" dirty="0"/>
              <a:t/>
            </a:r>
            <a:br>
              <a:rPr lang="en-US" b="1" dirty="0"/>
            </a:br>
            <a:endParaRPr lang="en-US" sz="1200" dirty="0"/>
          </a:p>
        </p:txBody>
      </p:sp>
      <p:graphicFrame>
        <p:nvGraphicFramePr>
          <p:cNvPr id="15" name="Content Placeholder 7"/>
          <p:cNvGraphicFramePr>
            <a:graphicFrameLocks noGrp="1"/>
          </p:cNvGraphicFramePr>
          <p:nvPr>
            <p:ph idx="1"/>
            <p:extLst>
              <p:ext uri="{D42A27DB-BD31-4B8C-83A1-F6EECF244321}">
                <p14:modId xmlns:p14="http://schemas.microsoft.com/office/powerpoint/2010/main" val="3482287663"/>
              </p:ext>
            </p:extLst>
          </p:nvPr>
        </p:nvGraphicFramePr>
        <p:xfrm>
          <a:off x="259777" y="3538336"/>
          <a:ext cx="3349752" cy="3019424"/>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573459" y="3328760"/>
            <a:ext cx="5404104"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b="1" u="sng" dirty="0"/>
              <a:t>Non-interest expenses increased </a:t>
            </a:r>
            <a:r>
              <a:rPr lang="en-US" sz="1600" b="1" u="sng" dirty="0" smtClean="0"/>
              <a:t>$2.6 </a:t>
            </a:r>
            <a:r>
              <a:rPr lang="en-US" sz="1600" b="1" u="sng" dirty="0"/>
              <a:t>million, or </a:t>
            </a:r>
            <a:r>
              <a:rPr lang="en-US" sz="1600" b="1" u="sng" dirty="0" smtClean="0"/>
              <a:t>1.8%</a:t>
            </a:r>
          </a:p>
          <a:p>
            <a:endParaRPr lang="en-US" sz="1600" dirty="0" smtClean="0">
              <a:solidFill>
                <a:schemeClr val="tx1"/>
              </a:solidFill>
            </a:endParaRPr>
          </a:p>
          <a:p>
            <a:r>
              <a:rPr lang="en-US" sz="1400" u="sng" dirty="0">
                <a:ea typeface="Verdana" panose="020B0604030504040204" pitchFamily="34" charset="0"/>
                <a:cs typeface="Verdana" panose="020B0604030504040204" pitchFamily="34" charset="0"/>
              </a:rPr>
              <a:t>Driven by increases in:</a:t>
            </a:r>
          </a:p>
          <a:p>
            <a:pPr marL="171450" indent="-171450">
              <a:buFont typeface="Wingdings" panose="05000000000000000000" pitchFamily="2" charset="2"/>
              <a:buChar char="q"/>
            </a:pPr>
            <a:r>
              <a:rPr lang="en-US" sz="1400" dirty="0" smtClean="0">
                <a:solidFill>
                  <a:schemeClr val="tx1"/>
                </a:solidFill>
              </a:rPr>
              <a:t>Other - $4.3 million of penalties related to the prepayment of FHLB advances</a:t>
            </a:r>
          </a:p>
          <a:p>
            <a:endParaRPr lang="en-US" sz="1400" dirty="0">
              <a:solidFill>
                <a:schemeClr val="tx1"/>
              </a:solidFill>
            </a:endParaRPr>
          </a:p>
          <a:p>
            <a:r>
              <a:rPr lang="en-US" sz="1400" u="sng" dirty="0" smtClean="0">
                <a:ea typeface="Verdana" panose="020B0604030504040204" pitchFamily="34" charset="0"/>
                <a:cs typeface="Verdana" panose="020B0604030504040204" pitchFamily="34" charset="0"/>
              </a:rPr>
              <a:t>Partially </a:t>
            </a:r>
            <a:r>
              <a:rPr lang="en-US" sz="1400" u="sng" dirty="0">
                <a:ea typeface="Verdana" panose="020B0604030504040204" pitchFamily="34" charset="0"/>
                <a:cs typeface="Verdana" panose="020B0604030504040204" pitchFamily="34" charset="0"/>
              </a:rPr>
              <a:t>offset by decreases in:</a:t>
            </a:r>
            <a:endParaRPr lang="en-US" sz="1400" dirty="0">
              <a:ea typeface="Verdana" panose="020B0604030504040204" pitchFamily="34" charset="0"/>
              <a:cs typeface="Verdana" panose="020B0604030504040204" pitchFamily="34" charset="0"/>
            </a:endParaRPr>
          </a:p>
          <a:p>
            <a:pPr marL="171450" indent="-171450">
              <a:buFont typeface="Wingdings" panose="05000000000000000000" pitchFamily="2" charset="2"/>
              <a:buChar char="q"/>
            </a:pPr>
            <a:r>
              <a:rPr lang="en-US" sz="1400" dirty="0" smtClean="0"/>
              <a:t>Other - $2.6 million of FDIC Insurance credits</a:t>
            </a:r>
            <a:endParaRPr lang="en-US" sz="1400" dirty="0">
              <a:solidFill>
                <a:schemeClr val="tx1"/>
              </a:solidFill>
            </a:endParaRPr>
          </a:p>
          <a:p>
            <a:pPr marL="171450" indent="-171450">
              <a:buFont typeface="Wingdings" panose="05000000000000000000" pitchFamily="2" charset="2"/>
              <a:buChar char="q"/>
            </a:pPr>
            <a:r>
              <a:rPr lang="en-US" sz="1400" dirty="0" smtClean="0">
                <a:solidFill>
                  <a:schemeClr val="tx1"/>
                </a:solidFill>
              </a:rPr>
              <a:t>Salaries and benefits</a:t>
            </a:r>
          </a:p>
          <a:p>
            <a:pPr marL="171450" indent="-171450">
              <a:buFont typeface="Wingdings" panose="05000000000000000000" pitchFamily="2" charset="2"/>
              <a:buChar char="q"/>
            </a:pPr>
            <a:r>
              <a:rPr lang="en-US" sz="1400" dirty="0" smtClean="0">
                <a:solidFill>
                  <a:schemeClr val="tx1"/>
                </a:solidFill>
              </a:rPr>
              <a:t>Occupancy</a:t>
            </a:r>
          </a:p>
          <a:p>
            <a:pPr marL="171450" indent="-171450">
              <a:buFont typeface="Wingdings" panose="05000000000000000000" pitchFamily="2" charset="2"/>
              <a:buChar char="q"/>
            </a:pPr>
            <a:endParaRPr lang="en-US" sz="1400" dirty="0">
              <a:solidFill>
                <a:schemeClr val="tx1"/>
              </a:solidFill>
            </a:endParaRPr>
          </a:p>
          <a:p>
            <a:r>
              <a:rPr lang="en-US" sz="1400" dirty="0" smtClean="0">
                <a:solidFill>
                  <a:schemeClr val="tx1"/>
                </a:solidFill>
              </a:rPr>
              <a:t>Subsidiary bank consolidation costs of $5.2 million and $5.1 million were included in 3Q19 and 2Q19 other expense, respectively.</a:t>
            </a:r>
            <a:endParaRPr lang="en-US" sz="1400" dirty="0">
              <a:solidFill>
                <a:schemeClr val="tx1"/>
              </a:solidFill>
            </a:endParaRPr>
          </a:p>
        </p:txBody>
      </p:sp>
      <p:sp>
        <p:nvSpPr>
          <p:cNvPr id="5" name="TextBox 4"/>
          <p:cNvSpPr txBox="1"/>
          <p:nvPr/>
        </p:nvSpPr>
        <p:spPr>
          <a:xfrm>
            <a:off x="314212" y="581592"/>
            <a:ext cx="3349752" cy="477054"/>
          </a:xfrm>
          <a:prstGeom prst="rect">
            <a:avLst/>
          </a:prstGeom>
          <a:noFill/>
        </p:spPr>
        <p:txBody>
          <a:bodyPr wrap="square" rtlCol="0">
            <a:spAutoFit/>
          </a:bodyPr>
          <a:lstStyle/>
          <a:p>
            <a:pPr algn="ctr"/>
            <a:r>
              <a:rPr lang="en-US" sz="1400" b="1" dirty="0"/>
              <a:t>Three months ended </a:t>
            </a:r>
            <a:r>
              <a:rPr lang="en-US" sz="1400" b="1" dirty="0" smtClean="0"/>
              <a:t>September </a:t>
            </a:r>
            <a:r>
              <a:rPr lang="en-US" sz="1400" b="1" dirty="0"/>
              <a:t>30, 2019 </a:t>
            </a:r>
          </a:p>
          <a:p>
            <a:pPr algn="ctr"/>
            <a:r>
              <a:rPr lang="en-US" sz="1100" i="1" dirty="0"/>
              <a:t>(percent of total non-interest expense)</a:t>
            </a:r>
          </a:p>
        </p:txBody>
      </p:sp>
      <p:graphicFrame>
        <p:nvGraphicFramePr>
          <p:cNvPr id="11" name="Content Placeholder 7"/>
          <p:cNvGraphicFramePr>
            <a:graphicFrameLocks/>
          </p:cNvGraphicFramePr>
          <p:nvPr>
            <p:extLst>
              <p:ext uri="{D42A27DB-BD31-4B8C-83A1-F6EECF244321}">
                <p14:modId xmlns:p14="http://schemas.microsoft.com/office/powerpoint/2010/main" val="3978476259"/>
              </p:ext>
            </p:extLst>
          </p:nvPr>
        </p:nvGraphicFramePr>
        <p:xfrm>
          <a:off x="259777" y="719816"/>
          <a:ext cx="3349752" cy="304538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467788" y="3400112"/>
            <a:ext cx="3042599" cy="477054"/>
          </a:xfrm>
          <a:prstGeom prst="rect">
            <a:avLst/>
          </a:prstGeom>
          <a:noFill/>
        </p:spPr>
        <p:txBody>
          <a:bodyPr wrap="square" rtlCol="0">
            <a:spAutoFit/>
          </a:bodyPr>
          <a:lstStyle/>
          <a:p>
            <a:pPr algn="ctr"/>
            <a:r>
              <a:rPr lang="en-US" sz="1400" b="1" dirty="0"/>
              <a:t>Three months ended </a:t>
            </a:r>
            <a:r>
              <a:rPr lang="en-US" sz="1400" b="1" dirty="0" smtClean="0"/>
              <a:t>June 30, </a:t>
            </a:r>
            <a:r>
              <a:rPr lang="en-US" sz="1400" b="1" dirty="0"/>
              <a:t>2019 </a:t>
            </a:r>
            <a:r>
              <a:rPr lang="en-US" sz="1100" i="1" dirty="0"/>
              <a:t>(percent of total non-interest expense)</a:t>
            </a:r>
          </a:p>
        </p:txBody>
      </p:sp>
      <p:sp>
        <p:nvSpPr>
          <p:cNvPr id="6" name="Slide Number Placeholder 5"/>
          <p:cNvSpPr>
            <a:spLocks noGrp="1"/>
          </p:cNvSpPr>
          <p:nvPr>
            <p:ph type="sldNum" sz="quarter" idx="10"/>
          </p:nvPr>
        </p:nvSpPr>
        <p:spPr/>
        <p:txBody>
          <a:bodyPr/>
          <a:lstStyle/>
          <a:p>
            <a:pPr>
              <a:defRPr/>
            </a:pPr>
            <a:fld id="{16CE077F-781D-4199-8C08-E13CFA56BD61}" type="slidenum">
              <a:rPr lang="en-US" altLang="en-US" smtClean="0"/>
              <a:pPr>
                <a:defRPr/>
              </a:pPr>
              <a:t>9</a:t>
            </a:fld>
            <a:endParaRPr lang="en-US" altLang="en-US" dirty="0"/>
          </a:p>
        </p:txBody>
      </p:sp>
      <p:pic>
        <p:nvPicPr>
          <p:cNvPr id="2" name="Picture 1"/>
          <p:cNvPicPr>
            <a:picLocks noChangeAspect="1"/>
          </p:cNvPicPr>
          <p:nvPr/>
        </p:nvPicPr>
        <p:blipFill>
          <a:blip r:embed="rId5"/>
          <a:stretch>
            <a:fillRect/>
          </a:stretch>
        </p:blipFill>
        <p:spPr>
          <a:xfrm>
            <a:off x="3582579" y="1066377"/>
            <a:ext cx="5394984" cy="2192142"/>
          </a:xfrm>
          <a:prstGeom prst="rect">
            <a:avLst/>
          </a:prstGeom>
        </p:spPr>
      </p:pic>
    </p:spTree>
    <p:extLst>
      <p:ext uri="{BB962C8B-B14F-4D97-AF65-F5344CB8AC3E}">
        <p14:creationId xmlns:p14="http://schemas.microsoft.com/office/powerpoint/2010/main" val="140663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FULT_Template">
  <a:themeElements>
    <a:clrScheme name="Custom 2">
      <a:dk1>
        <a:sysClr val="windowText" lastClr="000000"/>
      </a:dk1>
      <a:lt1>
        <a:sysClr val="window" lastClr="FFFFFF"/>
      </a:lt1>
      <a:dk2>
        <a:srgbClr val="263B80"/>
      </a:dk2>
      <a:lt2>
        <a:srgbClr val="D9D9D6"/>
      </a:lt2>
      <a:accent1>
        <a:srgbClr val="89ABE3"/>
      </a:accent1>
      <a:accent2>
        <a:srgbClr val="EAB917"/>
      </a:accent2>
      <a:accent3>
        <a:srgbClr val="6ABA89"/>
      </a:accent3>
      <a:accent4>
        <a:srgbClr val="263B80"/>
      </a:accent4>
      <a:accent5>
        <a:srgbClr val="F4DB8C"/>
      </a:accent5>
      <a:accent6>
        <a:srgbClr val="B0DAC0"/>
      </a:accent6>
      <a:hlink>
        <a:srgbClr val="0066FF"/>
      </a:hlink>
      <a:folHlink>
        <a:srgbClr val="666699"/>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12AF29E-9B68-C74C-8271-7AB3AB45E901}" vid="{EADB4621-46B1-1047-88A8-E2B705E5D8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ument_x0020_Owner xmlns="6c1cc4ce-9648-414b-91a3-491e33545427">
      <UserInfo>
        <DisplayName>Totani, Wendy</DisplayName>
        <AccountId>705</AccountId>
        <AccountType/>
      </UserInfo>
    </Document_x0020_Owner>
    <h0d1cb9501ff476a8bf50d5e7ef47688 xmlns="6c1cc4ce-9648-414b-91a3-491e33545427" xsi:nil="true"/>
    <fb9e4af7cf5c42b2a8be152976a59f56 xmlns="6c1cc4ce-9648-414b-91a3-491e33545427" xsi:nil="true"/>
    <d6b25eef379945c3ab5abd81989f91f6 xmlns="6c1cc4ce-9648-414b-91a3-491e33545427">
      <Terms xmlns="http://schemas.microsoft.com/office/infopath/2007/PartnerControls"/>
    </d6b25eef379945c3ab5abd81989f91f6>
    <f1426a94fc71401e98c50b9f5d2a2599 xmlns="6c1cc4ce-9648-414b-91a3-491e33545427">
      <Terms xmlns="http://schemas.microsoft.com/office/infopath/2007/PartnerControls">
        <TermInfo xmlns="http://schemas.microsoft.com/office/infopath/2007/PartnerControls">
          <TermName xmlns="http://schemas.microsoft.com/office/infopath/2007/PartnerControls">Tools</TermName>
          <TermId xmlns="http://schemas.microsoft.com/office/infopath/2007/PartnerControls">713c96aa-e317-44e1-b1ec-17f545cb7c80</TermId>
        </TermInfo>
      </Terms>
    </f1426a94fc71401e98c50b9f5d2a2599>
    <i40ee0d533714ade9d5fb3f5525526f2 xmlns="6c1cc4ce-9648-414b-91a3-491e33545427">
      <Terms xmlns="http://schemas.microsoft.com/office/infopath/2007/PartnerControls"/>
    </i40ee0d533714ade9d5fb3f5525526f2>
    <TaxCatchAll xmlns="6c1cc4ce-9648-414b-91a3-491e33545427">
      <Value>5028</Value>
      <Value>5027</Value>
      <Value>725</Value>
      <Value>26</Value>
      <Value>773</Value>
      <Value>5192</Value>
      <Value>3728</Value>
      <Value>25</Value>
      <Value>2</Value>
    </TaxCatchAll>
    <jddffe80eaad4e25874b64bff0e56cc7 xmlns="6c1cc4ce-9648-414b-91a3-491e33545427">
      <Terms xmlns="http://schemas.microsoft.com/office/infopath/2007/PartnerControls">
        <TermInfo xmlns="http://schemas.microsoft.com/office/infopath/2007/PartnerControls">
          <TermName xmlns="http://schemas.microsoft.com/office/infopath/2007/PartnerControls">Public</TermName>
          <TermId xmlns="http://schemas.microsoft.com/office/infopath/2007/PartnerControls">d4866e20-f4d8-4145-8fad-0f05c48efde7</TermId>
        </TermInfo>
      </Terms>
    </jddffe80eaad4e25874b64bff0e56cc7>
    <de21d71a706c4f7eb3d15aeaa08a3754 xmlns="6c1cc4ce-9648-414b-91a3-491e33545427">
      <Terms xmlns="http://schemas.microsoft.com/office/infopath/2007/PartnerControls">
        <TermInfo xmlns="http://schemas.microsoft.com/office/infopath/2007/PartnerControls">
          <TermName xmlns="http://schemas.microsoft.com/office/infopath/2007/PartnerControls">99999 NON-RECORD</TermName>
          <TermId xmlns="http://schemas.microsoft.com/office/infopath/2007/PartnerControls">489515dc-b565-42b8-83c8-1f78099ad06a</TermId>
        </TermInfo>
      </Terms>
    </de21d71a706c4f7eb3d15aeaa08a3754>
    <TaxKeywordTaxHTField xmlns="6c1cc4ce-9648-414b-91a3-491e33545427">
      <Terms xmlns="http://schemas.microsoft.com/office/infopath/2007/PartnerControls">
        <TermInfo xmlns="http://schemas.microsoft.com/office/infopath/2007/PartnerControls">
          <TermName xmlns="http://schemas.microsoft.com/office/infopath/2007/PartnerControls">PowerPoint FFC Internal Template</TermName>
          <TermId xmlns="http://schemas.microsoft.com/office/infopath/2007/PartnerControls">df2f6735-a9c5-4442-89fc-3ac79f7db533</TermId>
        </TermInfo>
        <TermInfo xmlns="http://schemas.microsoft.com/office/infopath/2007/PartnerControls">
          <TermName xmlns="http://schemas.microsoft.com/office/infopath/2007/PartnerControls">PPT Template FFC</TermName>
          <TermId xmlns="http://schemas.microsoft.com/office/infopath/2007/PartnerControls">923b6a9c-9473-462b-9ce6-56a071b32f0b</TermId>
        </TermInfo>
        <TermInfo xmlns="http://schemas.microsoft.com/office/infopath/2007/PartnerControls">
          <TermName xmlns="http://schemas.microsoft.com/office/infopath/2007/PartnerControls">Presentation Template</TermName>
          <TermId xmlns="http://schemas.microsoft.com/office/infopath/2007/PartnerControls">6a909c35-08f2-4b5b-9349-f78d9c559043</TermId>
        </TermInfo>
      </Terms>
    </TaxKeywordTaxHTField>
    <f6ebb33fda14403086c0a76420f58e8e xmlns="6c1cc4ce-9648-414b-91a3-491e33545427">
      <Terms xmlns="http://schemas.microsoft.com/office/infopath/2007/PartnerControls">
        <TermInfo xmlns="http://schemas.microsoft.com/office/infopath/2007/PartnerControls">
          <TermName xmlns="http://schemas.microsoft.com/office/infopath/2007/PartnerControls">FFC - Corporate Standard</TermName>
          <TermId xmlns="http://schemas.microsoft.com/office/infopath/2007/PartnerControls">197fdab1-71ce-45b1-8d15-a6b4edbe1bed</TermId>
        </TermInfo>
      </Terms>
    </f6ebb33fda14403086c0a76420f58e8e>
    <Next_x0020_Review_x0020_Date xmlns="6c1cc4ce-9648-414b-91a3-491e33545427">2020-07-22T04:00:00+00:00</Next_x0020_Review_x0020_Date>
    <j1c1575394e94f19a3e5a6379c27a775 xmlns="6c1cc4ce-9648-414b-91a3-491e33545427">
      <Terms xmlns="http://schemas.microsoft.com/office/infopath/2007/PartnerControls">
        <TermInfo xmlns="http://schemas.microsoft.com/office/infopath/2007/PartnerControls">
          <TermName xmlns="http://schemas.microsoft.com/office/infopath/2007/PartnerControls">Marketing</TermName>
          <TermId xmlns="http://schemas.microsoft.com/office/infopath/2007/PartnerControls">8d8990c8-c793-46b9-a3ee-c4e3a65513d6</TermId>
        </TermInfo>
      </Terms>
    </j1c1575394e94f19a3e5a6379c27a775>
    <o4165d91cc8e4970aaf43e7e654ebbbe xmlns="6c1cc4ce-9648-414b-91a3-491e33545427">
      <Terms xmlns="http://schemas.microsoft.com/office/infopath/2007/PartnerControls"/>
    </o4165d91cc8e4970aaf43e7e654ebbbe>
    <Date_x0020_Approved xmlns="6c1cc4ce-9648-414b-91a3-491e33545427">2019-07-22T04:00:00+00:00</Date_x0020_Approved>
    <df62a0a2c4c545149989cc0ff1f1db35 xmlns="6c1cc4ce-9648-414b-91a3-491e3354542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Non Record - 24 Month - Superseded" ma:contentTypeID="0x01010015EB703F470B3D419A56E8E31E6D5C830800041882564F1D054DACF30D40B1DF7140" ma:contentTypeVersion="15" ma:contentTypeDescription="The record will be retained for 24 months when the current version is superseded." ma:contentTypeScope="" ma:versionID="5cc5bcf488b19bfbcf23a64dffe5efc1">
  <xsd:schema xmlns:xsd="http://www.w3.org/2001/XMLSchema" xmlns:xs="http://www.w3.org/2001/XMLSchema" xmlns:p="http://schemas.microsoft.com/office/2006/metadata/properties" xmlns:ns2="6c1cc4ce-9648-414b-91a3-491e33545427" targetNamespace="http://schemas.microsoft.com/office/2006/metadata/properties" ma:root="true" ma:fieldsID="2cf08eb0b77a718a9277f7b01d7681c1" ns2:_="">
    <xsd:import namespace="6c1cc4ce-9648-414b-91a3-491e33545427"/>
    <xsd:element name="properties">
      <xsd:complexType>
        <xsd:sequence>
          <xsd:element name="documentManagement">
            <xsd:complexType>
              <xsd:all>
                <xsd:element ref="ns2:Date_x0020_Approved" minOccurs="0"/>
                <xsd:element ref="ns2:Document_x0020_Owner"/>
                <xsd:element ref="ns2:Next_x0020_Review_x0020_Date" minOccurs="0"/>
                <xsd:element ref="ns2:j1c1575394e94f19a3e5a6379c27a775" minOccurs="0"/>
                <xsd:element ref="ns2:d6b25eef379945c3ab5abd81989f91f6" minOccurs="0"/>
                <xsd:element ref="ns2:f6ebb33fda14403086c0a76420f58e8e" minOccurs="0"/>
                <xsd:element ref="ns2:i40ee0d533714ade9d5fb3f5525526f2" minOccurs="0"/>
                <xsd:element ref="ns2:TaxCatchAllLabel" minOccurs="0"/>
                <xsd:element ref="ns2:TaxKeywordTaxHTField" minOccurs="0"/>
                <xsd:element ref="ns2:jddffe80eaad4e25874b64bff0e56cc7" minOccurs="0"/>
                <xsd:element ref="ns2:TaxCatchAll" minOccurs="0"/>
                <xsd:element ref="ns2:h0d1cb9501ff476a8bf50d5e7ef47688" minOccurs="0"/>
                <xsd:element ref="ns2:f1426a94fc71401e98c50b9f5d2a2599" minOccurs="0"/>
                <xsd:element ref="ns2:o4165d91cc8e4970aaf43e7e654ebbbe" minOccurs="0"/>
                <xsd:element ref="ns2:de21d71a706c4f7eb3d15aeaa08a3754" minOccurs="0"/>
                <xsd:element ref="ns2:df62a0a2c4c545149989cc0ff1f1db35" minOccurs="0"/>
                <xsd:element ref="ns2:fb9e4af7cf5c42b2a8be152976a59f5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1cc4ce-9648-414b-91a3-491e33545427" elementFormDefault="qualified">
    <xsd:import namespace="http://schemas.microsoft.com/office/2006/documentManagement/types"/>
    <xsd:import namespace="http://schemas.microsoft.com/office/infopath/2007/PartnerControls"/>
    <xsd:element name="Date_x0020_Approved" ma:index="7" nillable="true" ma:displayName="Date Approved" ma:format="DateTime" ma:internalName="Date_x0020_Approved" ma:readOnly="false">
      <xsd:simpleType>
        <xsd:restriction base="dms:DateTime"/>
      </xsd:simpleType>
    </xsd:element>
    <xsd:element name="Document_x0020_Owner" ma:index="8" ma:displayName="Document Owner" ma:list="UserInfo" ma:SharePointGroup="0" ma:internalName="Docum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Next_x0020_Review_x0020_Date" ma:index="9" nillable="true" ma:displayName="Next Review Date" ma:format="DateOnly" ma:internalName="Next_x0020_Review_x0020_Date" ma:readOnly="false">
      <xsd:simpleType>
        <xsd:restriction base="dms:DateTime"/>
      </xsd:simpleType>
    </xsd:element>
    <xsd:element name="j1c1575394e94f19a3e5a6379c27a775" ma:index="14" ma:taxonomy="true" ma:internalName="j1c1575394e94f19a3e5a6379c27a775" ma:taxonomyFieldName="Publishing_x0020_Dept" ma:displayName="Functional Area" ma:readOnly="false" ma:fieldId="{31c15753-94e9-4f19-a3e5-a6379c27a775}" ma:sspId="352c443e-b76f-4595-ba16-ee2ac9bedac7" ma:termSetId="31aeb704-9302-432b-a4e7-6a47762fd02c" ma:anchorId="00000000-0000-0000-0000-000000000000" ma:open="false" ma:isKeyword="false">
      <xsd:complexType>
        <xsd:sequence>
          <xsd:element ref="pc:Terms" minOccurs="0" maxOccurs="1"/>
        </xsd:sequence>
      </xsd:complexType>
    </xsd:element>
    <xsd:element name="d6b25eef379945c3ab5abd81989f91f6" ma:index="15" nillable="true" ma:taxonomy="true" ma:internalName="d6b25eef379945c3ab5abd81989f91f6" ma:taxonomyFieldName="Target_x0020_User" ma:displayName="Target User" ma:readOnly="false" ma:fieldId="{d6b25eef-3799-45c3-ab5a-bd81989f91f6}" ma:taxonomyMulti="true" ma:sspId="352c443e-b76f-4595-ba16-ee2ac9bedac7" ma:termSetId="dd0cf996-a88f-48b0-914e-853ef34cd80b" ma:anchorId="00000000-0000-0000-0000-000000000000" ma:open="false" ma:isKeyword="false">
      <xsd:complexType>
        <xsd:sequence>
          <xsd:element ref="pc:Terms" minOccurs="0" maxOccurs="1"/>
        </xsd:sequence>
      </xsd:complexType>
    </xsd:element>
    <xsd:element name="f6ebb33fda14403086c0a76420f58e8e" ma:index="16" nillable="true" ma:taxonomy="true" ma:internalName="f6ebb33fda14403086c0a76420f58e8e" ma:taxonomyFieldName="Affiliate" ma:displayName="Affiliate" ma:readOnly="false" ma:fieldId="{f6ebb33f-da14-4030-86c0-a76420f58e8e}" ma:taxonomyMulti="true" ma:sspId="352c443e-b76f-4595-ba16-ee2ac9bedac7" ma:termSetId="13277dd7-b66e-46cb-9952-9434aa07f84d" ma:anchorId="00000000-0000-0000-0000-000000000000" ma:open="false" ma:isKeyword="false">
      <xsd:complexType>
        <xsd:sequence>
          <xsd:element ref="pc:Terms" minOccurs="0" maxOccurs="1"/>
        </xsd:sequence>
      </xsd:complexType>
    </xsd:element>
    <xsd:element name="i40ee0d533714ade9d5fb3f5525526f2" ma:index="17" nillable="true" ma:taxonomy="true" ma:internalName="i40ee0d533714ade9d5fb3f5525526f2" ma:taxonomyFieldName="Customer_x0020_Type" ma:displayName="Customer Type" ma:readOnly="false" ma:fieldId="{240ee0d5-3371-4ade-9d5f-b3f5525526f2}" ma:taxonomyMulti="true" ma:sspId="352c443e-b76f-4595-ba16-ee2ac9bedac7" ma:termSetId="17719011-715e-469d-8ce3-aebb372c155b" ma:anchorId="00000000-0000-0000-0000-000000000000" ma:open="false" ma:isKeyword="false">
      <xsd:complexType>
        <xsd:sequence>
          <xsd:element ref="pc:Terms" minOccurs="0" maxOccurs="1"/>
        </xsd:sequence>
      </xsd:complexType>
    </xsd:element>
    <xsd:element name="TaxCatchAllLabel" ma:index="18" nillable="true" ma:displayName="Taxonomy Catch All Column1" ma:hidden="true" ma:list="{3a53edd0-332c-4b7e-80e9-57d32692e611}" ma:internalName="TaxCatchAllLabel" ma:readOnly="true" ma:showField="CatchAllDataLabel" ma:web="dcff941d-f66f-4b49-b77c-012726003d74">
      <xsd:complexType>
        <xsd:complexContent>
          <xsd:extension base="dms:MultiChoiceLookup">
            <xsd:sequence>
              <xsd:element name="Value" type="dms:Lookup" maxOccurs="unbounded" minOccurs="0" nillable="true"/>
            </xsd:sequence>
          </xsd:extension>
        </xsd:complexContent>
      </xsd:complexType>
    </xsd:element>
    <xsd:element name="TaxKeywordTaxHTField" ma:index="19" nillable="true" ma:taxonomy="true" ma:internalName="TaxKeywordTaxHTField" ma:taxonomyFieldName="TaxKeyword" ma:displayName="Enterprise Keywords" ma:readOnly="false" ma:fieldId="{23f27201-bee3-471e-b2e7-b64fd8b7ca38}" ma:taxonomyMulti="true" ma:sspId="352c443e-b76f-4595-ba16-ee2ac9bedac7" ma:termSetId="00000000-0000-0000-0000-000000000000" ma:anchorId="00000000-0000-0000-0000-000000000000" ma:open="true" ma:isKeyword="true">
      <xsd:complexType>
        <xsd:sequence>
          <xsd:element ref="pc:Terms" minOccurs="0" maxOccurs="1"/>
        </xsd:sequence>
      </xsd:complexType>
    </xsd:element>
    <xsd:element name="jddffe80eaad4e25874b64bff0e56cc7" ma:index="26" ma:taxonomy="true" ma:internalName="jddffe80eaad4e25874b64bff0e56cc7" ma:taxonomyFieldName="Security" ma:displayName="Security" ma:readOnly="false" ma:fieldId="{3ddffe80-eaad-4e25-874b-64bff0e56cc7}" ma:sspId="352c443e-b76f-4595-ba16-ee2ac9bedac7" ma:termSetId="bef62431-6374-4c2c-a667-c92e09bea30f" ma:anchorId="00000000-0000-0000-0000-000000000000" ma:open="false" ma:isKeyword="false">
      <xsd:complexType>
        <xsd:sequence>
          <xsd:element ref="pc:Terms" minOccurs="0" maxOccurs="1"/>
        </xsd:sequence>
      </xsd:complexType>
    </xsd:element>
    <xsd:element name="TaxCatchAll" ma:index="27" nillable="true" ma:displayName="Taxonomy Catch All Column" ma:hidden="true" ma:list="{3a53edd0-332c-4b7e-80e9-57d32692e611}" ma:internalName="TaxCatchAll" ma:readOnly="false" ma:showField="CatchAllData" ma:web="dcff941d-f66f-4b49-b77c-012726003d74">
      <xsd:complexType>
        <xsd:complexContent>
          <xsd:extension base="dms:MultiChoiceLookup">
            <xsd:sequence>
              <xsd:element name="Value" type="dms:Lookup" maxOccurs="unbounded" minOccurs="0" nillable="true"/>
            </xsd:sequence>
          </xsd:extension>
        </xsd:complexContent>
      </xsd:complexType>
    </xsd:element>
    <xsd:element name="h0d1cb9501ff476a8bf50d5e7ef47688" ma:index="28" nillable="true" ma:displayName="Use_0" ma:hidden="true" ma:internalName="h0d1cb9501ff476a8bf50d5e7ef47688" ma:readOnly="false">
      <xsd:simpleType>
        <xsd:restriction base="dms:Note"/>
      </xsd:simpleType>
    </xsd:element>
    <xsd:element name="f1426a94fc71401e98c50b9f5d2a2599" ma:index="29" ma:taxonomy="true" ma:internalName="f1426a94fc71401e98c50b9f5d2a2599" ma:taxonomyFieldName="Knowledge_x0020_Type" ma:displayName="Knowledge Type" ma:readOnly="false" ma:fieldId="{f1426a94-fc71-401e-98c5-0b9f5d2a2599}" ma:sspId="352c443e-b76f-4595-ba16-ee2ac9bedac7" ma:termSetId="3fd882ce-be91-4009-bbae-3916fa95434d" ma:anchorId="00000000-0000-0000-0000-000000000000" ma:open="false" ma:isKeyword="false">
      <xsd:complexType>
        <xsd:sequence>
          <xsd:element ref="pc:Terms" minOccurs="0" maxOccurs="1"/>
        </xsd:sequence>
      </xsd:complexType>
    </xsd:element>
    <xsd:element name="o4165d91cc8e4970aaf43e7e654ebbbe" ma:index="30" nillable="true" ma:taxonomy="true" ma:internalName="o4165d91cc8e4970aaf43e7e654ebbbe" ma:taxonomyFieldName="Product_x0020_Type" ma:displayName="Product Type" ma:readOnly="false" ma:fieldId="{84165d91-cc8e-4970-aaf4-3e7e654ebbbe}" ma:taxonomyMulti="true" ma:sspId="352c443e-b76f-4595-ba16-ee2ac9bedac7" ma:termSetId="bb221ada-a81d-41c5-b4c1-dbb6b04a6e71" ma:anchorId="00000000-0000-0000-0000-000000000000" ma:open="false" ma:isKeyword="false">
      <xsd:complexType>
        <xsd:sequence>
          <xsd:element ref="pc:Terms" minOccurs="0" maxOccurs="1"/>
        </xsd:sequence>
      </xsd:complexType>
    </xsd:element>
    <xsd:element name="de21d71a706c4f7eb3d15aeaa08a3754" ma:index="31" ma:taxonomy="true" ma:internalName="de21d71a706c4f7eb3d15aeaa08a3754" ma:taxonomyFieldName="RetentionCode" ma:displayName="RetentionCode" ma:default="" ma:fieldId="{de21d71a-706c-4f7e-b3d1-5aeaa08a3754}" ma:sspId="352c443e-b76f-4595-ba16-ee2ac9bedac7" ma:termSetId="e8d82907-4a11-41c7-8155-853776e93d51" ma:anchorId="00000000-0000-0000-0000-000000000000" ma:open="false" ma:isKeyword="false">
      <xsd:complexType>
        <xsd:sequence>
          <xsd:element ref="pc:Terms" minOccurs="0" maxOccurs="1"/>
        </xsd:sequence>
      </xsd:complexType>
    </xsd:element>
    <xsd:element name="df62a0a2c4c545149989cc0ff1f1db35" ma:index="33" nillable="true" ma:displayName="Topic_0" ma:hidden="true" ma:internalName="df62a0a2c4c545149989cc0ff1f1db35" ma:readOnly="false">
      <xsd:simpleType>
        <xsd:restriction base="dms:Note"/>
      </xsd:simpleType>
    </xsd:element>
    <xsd:element name="fb9e4af7cf5c42b2a8be152976a59f56" ma:index="34" nillable="true" ma:displayName="Use_0" ma:hidden="true" ma:internalName="fb9e4af7cf5c42b2a8be152976a59f56" ma:readOnly="fa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3"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52c443e-b76f-4595-ba16-ee2ac9bedac7" ContentTypeId="0x01010015EB703F470B3D419A56E8E31E6D5C8308" PreviousValue="false"/>
</file>

<file path=customXml/itemProps1.xml><?xml version="1.0" encoding="utf-8"?>
<ds:datastoreItem xmlns:ds="http://schemas.openxmlformats.org/officeDocument/2006/customXml" ds:itemID="{00670795-5103-4FA0-9AF7-0B4805ECE8F8}">
  <ds:schemaRefs>
    <ds:schemaRef ds:uri="http://schemas.microsoft.com/sharepoint/v3/contenttype/forms"/>
  </ds:schemaRefs>
</ds:datastoreItem>
</file>

<file path=customXml/itemProps2.xml><?xml version="1.0" encoding="utf-8"?>
<ds:datastoreItem xmlns:ds="http://schemas.openxmlformats.org/officeDocument/2006/customXml" ds:itemID="{ED9F16B7-0568-417B-B6DD-4858661651A6}">
  <ds:schemaRefs>
    <ds:schemaRef ds:uri="http://purl.org/dc/elements/1.1/"/>
    <ds:schemaRef ds:uri="http://schemas.openxmlformats.org/package/2006/metadata/core-properties"/>
    <ds:schemaRef ds:uri="http://schemas.microsoft.com/office/2006/metadata/properties"/>
    <ds:schemaRef ds:uri="http://www.w3.org/XML/1998/namespace"/>
    <ds:schemaRef ds:uri="http://purl.org/dc/dcmitype/"/>
    <ds:schemaRef ds:uri="http://purl.org/dc/terms/"/>
    <ds:schemaRef ds:uri="http://schemas.microsoft.com/office/infopath/2007/PartnerControls"/>
    <ds:schemaRef ds:uri="http://schemas.microsoft.com/office/2006/documentManagement/types"/>
    <ds:schemaRef ds:uri="6c1cc4ce-9648-414b-91a3-491e33545427"/>
  </ds:schemaRefs>
</ds:datastoreItem>
</file>

<file path=customXml/itemProps3.xml><?xml version="1.0" encoding="utf-8"?>
<ds:datastoreItem xmlns:ds="http://schemas.openxmlformats.org/officeDocument/2006/customXml" ds:itemID="{B06D9A23-D376-4282-BB85-8F7932BB2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1cc4ce-9648-414b-91a3-491e335454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16D81FA-EF8B-4E7B-BFB6-B294DA12A29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0</TotalTime>
  <Words>1701</Words>
  <Application>Microsoft Office PowerPoint</Application>
  <PresentationFormat>On-screen Show (4:3)</PresentationFormat>
  <Paragraphs>143</Paragraphs>
  <Slides>13</Slides>
  <Notes>11</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7" baseType="lpstr">
      <vt:lpstr>ＭＳ Ｐゴシック</vt:lpstr>
      <vt:lpstr>ＭＳ Ｐゴシック</vt:lpstr>
      <vt:lpstr>Arial</vt:lpstr>
      <vt:lpstr>Calibri</vt:lpstr>
      <vt:lpstr>Calibri Light</vt:lpstr>
      <vt:lpstr>Open Sans</vt:lpstr>
      <vt:lpstr>Segoe UI</vt:lpstr>
      <vt:lpstr>Segoe UI Semibold</vt:lpstr>
      <vt:lpstr>Times New Roman</vt:lpstr>
      <vt:lpstr>Verdana</vt:lpstr>
      <vt:lpstr>Wingdings</vt:lpstr>
      <vt:lpstr>FULT_Template</vt:lpstr>
      <vt:lpstr>Worksheet</vt:lpstr>
      <vt:lpstr>Microsoft Excel Chart</vt:lpstr>
      <vt:lpstr>2019 THIRD QUARTER RESULTS</vt:lpstr>
      <vt:lpstr>PowerPoint Presentation</vt:lpstr>
      <vt:lpstr>QUARTER HIGHLIGHTS: 3Q19 vs 2Q19</vt:lpstr>
      <vt:lpstr>QUARTER HIGHLIGHTS: 3Q19 vs 3Q18</vt:lpstr>
      <vt:lpstr>INCOME STATEMENT SUMMARY</vt:lpstr>
      <vt:lpstr>NET INTEREST INCOME AND MARGIN</vt:lpstr>
      <vt:lpstr>ASSET QUALITY ($ IN MILLIONS)</vt:lpstr>
      <vt:lpstr>NON-INTEREST INCOME(1) </vt:lpstr>
      <vt:lpstr>NON-INTEREST EXPENSES </vt:lpstr>
      <vt:lpstr>PROFITABILITY &amp; CAPITAL</vt:lpstr>
      <vt:lpstr>2019 OUTLOOK</vt:lpstr>
      <vt:lpstr>NON-GAAP RECONCILIATION </vt:lpstr>
      <vt:lpstr>NON-GAAP RECONCILIATION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FFC_Internal_TEMPLATE</dc:title>
  <dc:creator>Microsoft Office User</dc:creator>
  <cp:keywords>PowerPoint FFC Internal Template; PPT Template FFC; Presentation Template</cp:keywords>
  <cp:lastModifiedBy>Rebecca Bishop</cp:lastModifiedBy>
  <cp:revision>231</cp:revision>
  <cp:lastPrinted>2019-10-16T13:08:50Z</cp:lastPrinted>
  <dcterms:created xsi:type="dcterms:W3CDTF">2019-01-28T20:12:17Z</dcterms:created>
  <dcterms:modified xsi:type="dcterms:W3CDTF">2019-10-22T19:21:52Z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5027;#PowerPoint FFC Internal Template|df2f6735-a9c5-4442-89fc-3ac79f7db533;#5028;#PPT Template FFC|923b6a9c-9473-462b-9ce6-56a071b32f0b;#5192;#Presentation Template|6a909c35-08f2-4b5b-9349-f78d9c559043</vt:lpwstr>
  </property>
  <property fmtid="{D5CDD505-2E9C-101B-9397-08002B2CF9AE}" pid="3" name="Security">
    <vt:lpwstr>26;#Public|d4866e20-f4d8-4145-8fad-0f05c48efde7</vt:lpwstr>
  </property>
  <property fmtid="{D5CDD505-2E9C-101B-9397-08002B2CF9AE}" pid="4" name="n995033c65394d73a18b9f79da013310">
    <vt:lpwstr>Internal|5aec8e2e-caa4-4bf6-8344-f2b55eab4f1b</vt:lpwstr>
  </property>
  <property fmtid="{D5CDD505-2E9C-101B-9397-08002B2CF9AE}" pid="5" name="ContentTypeId">
    <vt:lpwstr>0x01010015EB703F470B3D419A56E8E31E6D5C830800041882564F1D054DACF30D40B1DF7140</vt:lpwstr>
  </property>
  <property fmtid="{D5CDD505-2E9C-101B-9397-08002B2CF9AE}" pid="6" name="Customer Type">
    <vt:lpwstr/>
  </property>
  <property fmtid="{D5CDD505-2E9C-101B-9397-08002B2CF9AE}" pid="7" name="Publishing Dept">
    <vt:lpwstr>773;#Marketing|8d8990c8-c793-46b9-a3ee-c4e3a65513d6</vt:lpwstr>
  </property>
  <property fmtid="{D5CDD505-2E9C-101B-9397-08002B2CF9AE}" pid="8" name="Knowledge Type">
    <vt:lpwstr>2;#Tools|713c96aa-e317-44e1-b1ec-17f545cb7c80</vt:lpwstr>
  </property>
  <property fmtid="{D5CDD505-2E9C-101B-9397-08002B2CF9AE}" pid="9" name="RetentionCode">
    <vt:lpwstr>3728;#99999 NON-RECORD|489515dc-b565-42b8-83c8-1f78099ad06a</vt:lpwstr>
  </property>
  <property fmtid="{D5CDD505-2E9C-101B-9397-08002B2CF9AE}" pid="10" name="Use">
    <vt:lpwstr>725;#Internal|5aec8e2e-caa4-4bf6-8344-f2b55eab4f1b</vt:lpwstr>
  </property>
  <property fmtid="{D5CDD505-2E9C-101B-9397-08002B2CF9AE}" pid="11" name="Target User">
    <vt:lpwstr/>
  </property>
  <property fmtid="{D5CDD505-2E9C-101B-9397-08002B2CF9AE}" pid="12" name="Product Type">
    <vt:lpwstr/>
  </property>
  <property fmtid="{D5CDD505-2E9C-101B-9397-08002B2CF9AE}" pid="13" name="Affiliate">
    <vt:lpwstr>25;#FFC - Corporate Standard|197fdab1-71ce-45b1-8d15-a6b4edbe1bed</vt:lpwstr>
  </property>
  <property fmtid="{D5CDD505-2E9C-101B-9397-08002B2CF9AE}" pid="15" name="_NewReviewCycle">
    <vt:lpwstr/>
  </property>
</Properties>
</file>