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5.xml" ContentType="application/vnd.openxmlformats-officedocument.theme+xml"/>
  <Override PartName="/ppt/slideLayouts/slideLayout30.xml" ContentType="application/vnd.openxmlformats-officedocument.presentationml.slideLayout+xml"/>
  <Override PartName="/ppt/theme/theme6.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8.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9.xml" ContentType="application/vnd.openxmlformats-officedocument.them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heme/theme10.xml" ContentType="application/vnd.openxmlformats-officedocument.theme+xml"/>
  <Override PartName="/ppt/theme/theme11.xml" ContentType="application/vnd.openxmlformats-officedocument.theme+xml"/>
  <Override PartName="/ppt/tags/tag48.xml" ContentType="application/vnd.openxmlformats-officedocument.presentationml.tags+xml"/>
  <Override PartName="/ppt/theme/themeOverride1.xml" ContentType="application/vnd.openxmlformats-officedocument.themeOverride+xml"/>
  <Override PartName="/ppt/tags/tag49.xml" ContentType="application/vnd.openxmlformats-officedocument.presentationml.tags+xml"/>
  <Override PartName="/ppt/notesSlides/notesSlide1.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2.xml" ContentType="application/vnd.openxmlformats-officedocument.presentationml.notesSlide+xml"/>
  <Override PartName="/ppt/theme/themeOverride2.xml" ContentType="application/vnd.openxmlformats-officedocument.themeOverr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theme/themeOverride3.xml" ContentType="application/vnd.openxmlformats-officedocument.themeOverride+xml"/>
  <Override PartName="/ppt/charts/chart2.xml" ContentType="application/vnd.openxmlformats-officedocument.drawingml.chart+xml"/>
  <Override PartName="/ppt/theme/themeOverride4.xml" ContentType="application/vnd.openxmlformats-officedocument.themeOverride+xml"/>
  <Override PartName="/ppt/charts/chart3.xml" ContentType="application/vnd.openxmlformats-officedocument.drawingml.chart+xml"/>
  <Override PartName="/ppt/theme/themeOverride5.xml" ContentType="application/vnd.openxmlformats-officedocument.themeOverride+xml"/>
  <Override PartName="/ppt/charts/chart4.xml" ContentType="application/vnd.openxmlformats-officedocument.drawingml.chart+xml"/>
  <Override PartName="/ppt/theme/themeOverride6.xml" ContentType="application/vnd.openxmlformats-officedocument.themeOverride+xml"/>
  <Override PartName="/ppt/tags/tag60.xml" ContentType="application/vnd.openxmlformats-officedocument.presentationml.tags+xml"/>
  <Override PartName="/ppt/tags/tag61.xml" ContentType="application/vnd.openxmlformats-officedocument.presentationml.tags+xml"/>
  <Override PartName="/ppt/notesSlides/notesSlide4.xml" ContentType="application/vnd.openxmlformats-officedocument.presentationml.notesSlide+xml"/>
  <Override PartName="/ppt/charts/chart5.xml" ContentType="application/vnd.openxmlformats-officedocument.drawingml.chart+xml"/>
  <Override PartName="/ppt/theme/themeOverride7.xml" ContentType="application/vnd.openxmlformats-officedocument.themeOverride+xml"/>
  <Override PartName="/ppt/charts/chart6.xml" ContentType="application/vnd.openxmlformats-officedocument.drawingml.chart+xml"/>
  <Override PartName="/ppt/theme/themeOverride8.xml" ContentType="application/vnd.openxmlformats-officedocument.themeOverride+xml"/>
  <Override PartName="/ppt/charts/chart7.xml" ContentType="application/vnd.openxmlformats-officedocument.drawingml.chart+xml"/>
  <Override PartName="/ppt/theme/themeOverride9.xml" ContentType="application/vnd.openxmlformats-officedocument.themeOverride+xml"/>
  <Override PartName="/ppt/charts/chart8.xml" ContentType="application/vnd.openxmlformats-officedocument.drawingml.chart+xml"/>
  <Override PartName="/ppt/theme/themeOverride10.xml" ContentType="application/vnd.openxmlformats-officedocument.themeOverride+xml"/>
  <Override PartName="/ppt/tags/tag62.xml" ContentType="application/vnd.openxmlformats-officedocument.presentationml.tags+xml"/>
  <Override PartName="/ppt/tags/tag63.xml" ContentType="application/vnd.openxmlformats-officedocument.presentationml.tags+xml"/>
  <Override PartName="/ppt/notesSlides/notesSlide5.xml" ContentType="application/vnd.openxmlformats-officedocument.presentationml.notesSlide+xml"/>
  <Override PartName="/ppt/charts/chart9.xml" ContentType="application/vnd.openxmlformats-officedocument.drawingml.chart+xml"/>
  <Override PartName="/ppt/theme/themeOverride11.xml" ContentType="application/vnd.openxmlformats-officedocument.themeOverride+xml"/>
  <Override PartName="/ppt/charts/chart10.xml" ContentType="application/vnd.openxmlformats-officedocument.drawingml.chart+xml"/>
  <Override PartName="/ppt/theme/themeOverride12.xml" ContentType="application/vnd.openxmlformats-officedocument.themeOverride+xml"/>
  <Override PartName="/ppt/charts/chart11.xml" ContentType="application/vnd.openxmlformats-officedocument.drawingml.chart+xml"/>
  <Override PartName="/ppt/theme/themeOverride13.xml" ContentType="application/vnd.openxmlformats-officedocument.themeOverride+xml"/>
  <Override PartName="/ppt/charts/chart12.xml" ContentType="application/vnd.openxmlformats-officedocument.drawingml.chart+xml"/>
  <Override PartName="/ppt/theme/themeOverride14.xml" ContentType="application/vnd.openxmlformats-officedocument.themeOverride+xml"/>
  <Override PartName="/ppt/theme/themeOverride15.xml" ContentType="application/vnd.openxmlformats-officedocument.themeOverride+xml"/>
  <Override PartName="/ppt/tags/tag64.xml" ContentType="application/vnd.openxmlformats-officedocument.presentationml.tags+xml"/>
  <Override PartName="/ppt/tags/tag65.xml" ContentType="application/vnd.openxmlformats-officedocument.presentationml.tags+xml"/>
  <Override PartName="/ppt/notesSlides/notesSlide6.xml" ContentType="application/vnd.openxmlformats-officedocument.presentationml.notesSlide+xml"/>
  <Override PartName="/ppt/charts/chart13.xml" ContentType="application/vnd.openxmlformats-officedocument.drawingml.chart+xml"/>
  <Override PartName="/ppt/theme/themeOverride16.xml" ContentType="application/vnd.openxmlformats-officedocument.themeOverride+xml"/>
  <Override PartName="/ppt/charts/chart14.xml" ContentType="application/vnd.openxmlformats-officedocument.drawingml.chart+xml"/>
  <Override PartName="/ppt/theme/themeOverride17.xml" ContentType="application/vnd.openxmlformats-officedocument.themeOverride+xml"/>
  <Override PartName="/ppt/charts/chart15.xml" ContentType="application/vnd.openxmlformats-officedocument.drawingml.chart+xml"/>
  <Override PartName="/ppt/theme/themeOverride18.xml" ContentType="application/vnd.openxmlformats-officedocument.themeOverride+xml"/>
  <Override PartName="/ppt/charts/chart16.xml" ContentType="application/vnd.openxmlformats-officedocument.drawingml.chart+xml"/>
  <Override PartName="/ppt/theme/themeOverride19.xml" ContentType="application/vnd.openxmlformats-officedocument.themeOverride+xml"/>
  <Override PartName="/ppt/tags/tag66.xml" ContentType="application/vnd.openxmlformats-officedocument.presentationml.tags+xml"/>
  <Override PartName="/ppt/tags/tag67.xml" ContentType="application/vnd.openxmlformats-officedocument.presentationml.tags+xml"/>
  <Override PartName="/ppt/notesSlides/notesSlide7.xml" ContentType="application/vnd.openxmlformats-officedocument.presentationml.notesSlide+xml"/>
  <Override PartName="/ppt/charts/chart17.xml" ContentType="application/vnd.openxmlformats-officedocument.drawingml.chart+xml"/>
  <Override PartName="/ppt/theme/themeOverride20.xml" ContentType="application/vnd.openxmlformats-officedocument.themeOverride+xml"/>
  <Override PartName="/ppt/charts/chart18.xml" ContentType="application/vnd.openxmlformats-officedocument.drawingml.chart+xml"/>
  <Override PartName="/ppt/theme/themeOverride21.xml" ContentType="application/vnd.openxmlformats-officedocument.themeOverride+xml"/>
  <Override PartName="/ppt/charts/chart19.xml" ContentType="application/vnd.openxmlformats-officedocument.drawingml.chart+xml"/>
  <Override PartName="/ppt/theme/themeOverride22.xml" ContentType="application/vnd.openxmlformats-officedocument.themeOverride+xml"/>
  <Override PartName="/ppt/charts/chart20.xml" ContentType="application/vnd.openxmlformats-officedocument.drawingml.chart+xml"/>
  <Override PartName="/ppt/theme/themeOverride23.xml" ContentType="application/vnd.openxmlformats-officedocument.themeOverr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8.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charts/chart21.xml" ContentType="application/vnd.openxmlformats-officedocument.drawingml.chart+xml"/>
  <Override PartName="/ppt/charts/style1.xml" ContentType="application/vnd.ms-office.chartstyle+xml"/>
  <Override PartName="/ppt/charts/colors1.xml" ContentType="application/vnd.ms-office.chartcolorstyl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charts/chart22.xml" ContentType="application/vnd.openxmlformats-officedocument.drawingml.chart+xml"/>
  <Override PartName="/ppt/charts/style2.xml" ContentType="application/vnd.ms-office.chartstyle+xml"/>
  <Override PartName="/ppt/charts/colors2.xml" ContentType="application/vnd.ms-office.chartcolorstyl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notesSlides/notesSlide9.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4"/>
    <p:sldMasterId id="2147483674" r:id="rId5"/>
    <p:sldMasterId id="2147483695" r:id="rId6"/>
    <p:sldMasterId id="2147483702" r:id="rId7"/>
    <p:sldMasterId id="2147483723" r:id="rId8"/>
    <p:sldMasterId id="2147483730" r:id="rId9"/>
    <p:sldMasterId id="2147483745" r:id="rId10"/>
    <p:sldMasterId id="2147483769" r:id="rId11"/>
    <p:sldMasterId id="2147483778" r:id="rId12"/>
  </p:sldMasterIdLst>
  <p:notesMasterIdLst>
    <p:notesMasterId r:id="rId41"/>
  </p:notesMasterIdLst>
  <p:handoutMasterIdLst>
    <p:handoutMasterId r:id="rId42"/>
  </p:handoutMasterIdLst>
  <p:sldIdLst>
    <p:sldId id="2588" r:id="rId13"/>
    <p:sldId id="257" r:id="rId14"/>
    <p:sldId id="2493" r:id="rId15"/>
    <p:sldId id="265" r:id="rId16"/>
    <p:sldId id="364" r:id="rId17"/>
    <p:sldId id="337" r:id="rId18"/>
    <p:sldId id="338" r:id="rId19"/>
    <p:sldId id="339" r:id="rId20"/>
    <p:sldId id="340" r:id="rId21"/>
    <p:sldId id="368" r:id="rId22"/>
    <p:sldId id="2505" r:id="rId23"/>
    <p:sldId id="2589" r:id="rId24"/>
    <p:sldId id="2581" r:id="rId25"/>
    <p:sldId id="2465" r:id="rId26"/>
    <p:sldId id="2472" r:id="rId27"/>
    <p:sldId id="2532" r:id="rId28"/>
    <p:sldId id="2582" r:id="rId29"/>
    <p:sldId id="2554" r:id="rId30"/>
    <p:sldId id="2568" r:id="rId31"/>
    <p:sldId id="2540" r:id="rId32"/>
    <p:sldId id="2569" r:id="rId33"/>
    <p:sldId id="2575" r:id="rId34"/>
    <p:sldId id="2577" r:id="rId35"/>
    <p:sldId id="2542" r:id="rId36"/>
    <p:sldId id="2561" r:id="rId37"/>
    <p:sldId id="2587" r:id="rId38"/>
    <p:sldId id="2585" r:id="rId39"/>
    <p:sldId id="2586" r:id="rId40"/>
  </p:sldIdLst>
  <p:sldSz cx="12192000" cy="6858000"/>
  <p:notesSz cx="7023100" cy="93091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32" userDrawn="1">
          <p15:clr>
            <a:srgbClr val="A4A3A4"/>
          </p15:clr>
        </p15:guide>
        <p15:guide id="2" pos="456" userDrawn="1">
          <p15:clr>
            <a:srgbClr val="A4A3A4"/>
          </p15:clr>
        </p15:guide>
        <p15:guide id="3" pos="7224" userDrawn="1">
          <p15:clr>
            <a:srgbClr val="A4A3A4"/>
          </p15:clr>
        </p15:guide>
        <p15:guide id="4" pos="379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Charpentier, Jason" initials="CJ" lastIdx="2" clrIdx="6">
    <p:extLst>
      <p:ext uri="{19B8F6BF-5375-455C-9EA6-DF929625EA0E}">
        <p15:presenceInfo xmlns:p15="http://schemas.microsoft.com/office/powerpoint/2012/main" userId="S::JASON.CHARPENTIER@molsoncoors.com::249f3ae2-0518-4f0f-9698-1d1b53d4257a" providerId="AD"/>
      </p:ext>
    </p:extLst>
  </p:cmAuthor>
  <p:cmAuthor id="1" name="Marotta, Kim" initials="KM" lastIdx="1" clrIdx="0"/>
  <p:cmAuthor id="2" name="Wilson, Scott" initials="WS" lastIdx="1" clrIdx="1"/>
  <p:cmAuthor id="3" name="Gunning, Eric" initials="GE" lastIdx="23" clrIdx="2"/>
  <p:cmAuthor id="4" name="Marotta, Kim" initials="MK" lastIdx="7" clrIdx="3"/>
  <p:cmAuthor id="5" name="Hattersley, Gavin" initials="HG" lastIdx="8" clrIdx="4"/>
  <p:cmAuthor id="6" name="Swartzberg, Mark" initials="SM" lastIdx="17"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E28"/>
    <a:srgbClr val="000000"/>
    <a:srgbClr val="006AB3"/>
    <a:srgbClr val="012169"/>
    <a:srgbClr val="004979"/>
    <a:srgbClr val="001133"/>
    <a:srgbClr val="FF0000"/>
    <a:srgbClr val="FC9804"/>
    <a:srgbClr val="E2E2E2"/>
    <a:srgbClr val="069B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352" autoAdjust="0"/>
    <p:restoredTop sz="92378" autoAdjust="0"/>
  </p:normalViewPr>
  <p:slideViewPr>
    <p:cSldViewPr snapToGrid="0">
      <p:cViewPr varScale="1">
        <p:scale>
          <a:sx n="114" d="100"/>
          <a:sy n="114" d="100"/>
        </p:scale>
        <p:origin x="858" y="84"/>
      </p:cViewPr>
      <p:guideLst>
        <p:guide orient="horz" pos="4032"/>
        <p:guide pos="456"/>
        <p:guide pos="7224"/>
        <p:guide pos="3792"/>
      </p:guideLst>
    </p:cSldViewPr>
  </p:slideViewPr>
  <p:notesTextViewPr>
    <p:cViewPr>
      <p:scale>
        <a:sx n="1" d="1"/>
        <a:sy n="1" d="1"/>
      </p:scale>
      <p:origin x="0" y="0"/>
    </p:cViewPr>
  </p:notesTextViewPr>
  <p:sorterViewPr>
    <p:cViewPr>
      <p:scale>
        <a:sx n="83" d="100"/>
        <a:sy n="8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handoutMaster" Target="handoutMasters/handoutMaster1.xml"/><Relationship Id="rId47"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tags" Target="tags/tag1.xml"/><Relationship Id="rId48"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viewProps" Target="viewProps.xml"/><Relationship Id="rId20" Type="http://schemas.openxmlformats.org/officeDocument/2006/relationships/slide" Target="slides/slide8.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3.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12.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3.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14.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6.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17.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18.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themeOverride" Target="../theme/themeOverride19.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themeOverride" Target="../theme/themeOverride20.xml"/></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themeOverride" Target="../theme/themeOverride21.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themeOverride" Target="../theme/themeOverride22.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4.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themeOverride" Target="../theme/themeOverride23.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xml"/><Relationship Id="rId1" Type="http://schemas.microsoft.com/office/2011/relationships/chartStyle" Target="style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5.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6.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7.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8.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9.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10.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1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rgbClr val="619A35"/>
                </a:solidFill>
                <a:latin typeface="+mn-lt"/>
                <a:ea typeface="+mn-ea"/>
                <a:cs typeface="+mn-cs"/>
              </a:defRPr>
            </a:pPr>
            <a:r>
              <a:rPr lang="en-US" sz="1800" b="1" spc="0" dirty="0">
                <a:solidFill>
                  <a:srgbClr val="619A35"/>
                </a:solidFill>
              </a:rPr>
              <a:t>COGS/HL</a:t>
            </a:r>
          </a:p>
        </c:rich>
      </c:tx>
      <c:layout>
        <c:manualLayout>
          <c:xMode val="edge"/>
          <c:yMode val="edge"/>
          <c:x val="0.27826523016527699"/>
          <c:y val="0"/>
        </c:manualLayout>
      </c:layout>
      <c:overlay val="0"/>
      <c:spPr>
        <a:noFill/>
        <a:ln>
          <a:noFill/>
        </a:ln>
        <a:effectLst/>
      </c:spPr>
    </c:title>
    <c:autoTitleDeleted val="0"/>
    <c:plotArea>
      <c:layout>
        <c:manualLayout>
          <c:layoutTarget val="inner"/>
          <c:xMode val="edge"/>
          <c:yMode val="edge"/>
          <c:x val="8.4060148731408602E-2"/>
          <c:y val="0.28446670936834301"/>
          <c:w val="0.86593985126859097"/>
          <c:h val="0.59555839853320602"/>
        </c:manualLayout>
      </c:layout>
      <c:barChart>
        <c:barDir val="col"/>
        <c:grouping val="clustered"/>
        <c:varyColors val="0"/>
        <c:dLbls>
          <c:showLegendKey val="0"/>
          <c:showVal val="0"/>
          <c:showCatName val="0"/>
          <c:showSerName val="0"/>
          <c:showPercent val="0"/>
          <c:showBubbleSize val="0"/>
        </c:dLbls>
        <c:gapWidth val="65"/>
        <c:axId val="312804480"/>
        <c:axId val="312806016"/>
      </c:barChart>
      <c:catAx>
        <c:axId val="312804480"/>
        <c:scaling>
          <c:orientation val="minMax"/>
        </c:scaling>
        <c:delete val="0"/>
        <c:axPos val="b"/>
        <c:numFmt formatCode="General" sourceLinked="1"/>
        <c:majorTickMark val="none"/>
        <c:minorTickMark val="none"/>
        <c:tickLblPos val="nextTo"/>
        <c:spPr>
          <a:noFill/>
          <a:ln w="9525" cap="flat" cmpd="sng" algn="ctr">
            <a:solidFill>
              <a:srgbClr val="A6A6A6"/>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312806016"/>
        <c:crosses val="autoZero"/>
        <c:auto val="1"/>
        <c:lblAlgn val="ctr"/>
        <c:lblOffset val="100"/>
        <c:noMultiLvlLbl val="0"/>
      </c:catAx>
      <c:valAx>
        <c:axId val="312806016"/>
        <c:scaling>
          <c:orientation val="minMax"/>
        </c:scaling>
        <c:delete val="1"/>
        <c:axPos val="l"/>
        <c:numFmt formatCode="General" sourceLinked="1"/>
        <c:majorTickMark val="none"/>
        <c:minorTickMark val="none"/>
        <c:tickLblPos val="nextTo"/>
        <c:crossAx val="3128044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4059914813749803E-2"/>
          <c:y val="0.13887783048756086"/>
          <c:w val="0.86593985126859097"/>
          <c:h val="0.59555839853320602"/>
        </c:manualLayout>
      </c:layout>
      <c:barChart>
        <c:barDir val="col"/>
        <c:grouping val="clustered"/>
        <c:varyColors val="0"/>
        <c:ser>
          <c:idx val="0"/>
          <c:order val="0"/>
          <c:tx>
            <c:strRef>
              <c:f>Sheet1!$B$1</c:f>
              <c:strCache>
                <c:ptCount val="1"/>
                <c:pt idx="0">
                  <c:v>EBITDA</c:v>
                </c:pt>
              </c:strCache>
            </c:strRef>
          </c:tx>
          <c:spPr>
            <a:solidFill>
              <a:srgbClr val="FDD413"/>
            </a:solidFill>
            <a:ln>
              <a:noFill/>
            </a:ln>
            <a:effectLst/>
          </c:spPr>
          <c:invertIfNegative val="0"/>
          <c:dPt>
            <c:idx val="0"/>
            <c:invertIfNegative val="0"/>
            <c:bubble3D val="0"/>
            <c:extLst>
              <c:ext xmlns:c16="http://schemas.microsoft.com/office/drawing/2014/chart" uri="{C3380CC4-5D6E-409C-BE32-E72D297353CC}">
                <c16:uniqueId val="{00000000-37B1-429E-989F-1444B41C5D6D}"/>
              </c:ext>
            </c:extLst>
          </c:dPt>
          <c:dPt>
            <c:idx val="1"/>
            <c:invertIfNegative val="0"/>
            <c:bubble3D val="0"/>
            <c:extLst>
              <c:ext xmlns:c16="http://schemas.microsoft.com/office/drawing/2014/chart" uri="{C3380CC4-5D6E-409C-BE32-E72D297353CC}">
                <c16:uniqueId val="{00000001-37B1-429E-989F-1444B41C5D6D}"/>
              </c:ext>
            </c:extLst>
          </c:dPt>
          <c:dPt>
            <c:idx val="4"/>
            <c:invertIfNegative val="0"/>
            <c:bubble3D val="0"/>
            <c:extLst>
              <c:ext xmlns:c16="http://schemas.microsoft.com/office/drawing/2014/chart" uri="{C3380CC4-5D6E-409C-BE32-E72D297353CC}">
                <c16:uniqueId val="{00000002-37B1-429E-989F-1444B41C5D6D}"/>
              </c:ext>
            </c:extLst>
          </c:dPt>
          <c:cat>
            <c:strRef>
              <c:f>Sheet1!$A$2:$A$3</c:f>
              <c:strCache>
                <c:ptCount val="2"/>
                <c:pt idx="0">
                  <c:v>Q3'18</c:v>
                </c:pt>
                <c:pt idx="1">
                  <c:v>Q3'19</c:v>
                </c:pt>
              </c:strCache>
            </c:strRef>
          </c:cat>
          <c:val>
            <c:numRef>
              <c:f>Sheet1!$B$2:$B$3</c:f>
              <c:numCache>
                <c:formatCode>"$"#,##0.00_);[Red]\("$"#,##0.00\)</c:formatCode>
                <c:ptCount val="2"/>
                <c:pt idx="0">
                  <c:v>50.34</c:v>
                </c:pt>
                <c:pt idx="1">
                  <c:v>49.43</c:v>
                </c:pt>
              </c:numCache>
            </c:numRef>
          </c:val>
          <c:extLst>
            <c:ext xmlns:c16="http://schemas.microsoft.com/office/drawing/2014/chart" uri="{C3380CC4-5D6E-409C-BE32-E72D297353CC}">
              <c16:uniqueId val="{00000003-37B1-429E-989F-1444B41C5D6D}"/>
            </c:ext>
          </c:extLst>
        </c:ser>
        <c:dLbls>
          <c:showLegendKey val="0"/>
          <c:showVal val="0"/>
          <c:showCatName val="0"/>
          <c:showSerName val="0"/>
          <c:showPercent val="0"/>
          <c:showBubbleSize val="0"/>
        </c:dLbls>
        <c:gapWidth val="65"/>
        <c:axId val="132038656"/>
        <c:axId val="132040192"/>
      </c:barChart>
      <c:catAx>
        <c:axId val="132038656"/>
        <c:scaling>
          <c:orientation val="minMax"/>
        </c:scaling>
        <c:delete val="0"/>
        <c:axPos val="b"/>
        <c:numFmt formatCode="General" sourceLinked="1"/>
        <c:majorTickMark val="none"/>
        <c:minorTickMark val="none"/>
        <c:tickLblPos val="nextTo"/>
        <c:spPr>
          <a:noFill/>
          <a:ln w="9525" cap="flat" cmpd="sng" algn="ctr">
            <a:solidFill>
              <a:srgbClr val="A6A6A6"/>
            </a:solidFill>
            <a:round/>
          </a:ln>
          <a:effectLst/>
        </c:spPr>
        <c:txPr>
          <a:bodyPr rot="-60000000" vert="horz"/>
          <a:lstStyle/>
          <a:p>
            <a:pPr>
              <a:defRPr>
                <a:latin typeface="Arial" panose="020B0604020202020204" pitchFamily="34" charset="0"/>
                <a:cs typeface="Arial" panose="020B0604020202020204" pitchFamily="34" charset="0"/>
              </a:defRPr>
            </a:pPr>
            <a:endParaRPr lang="en-US"/>
          </a:p>
        </c:txPr>
        <c:crossAx val="132040192"/>
        <c:crosses val="autoZero"/>
        <c:auto val="1"/>
        <c:lblAlgn val="ctr"/>
        <c:lblOffset val="100"/>
        <c:noMultiLvlLbl val="0"/>
      </c:catAx>
      <c:valAx>
        <c:axId val="132040192"/>
        <c:scaling>
          <c:orientation val="minMax"/>
          <c:max val="55"/>
          <c:min val="0"/>
        </c:scaling>
        <c:delete val="1"/>
        <c:axPos val="l"/>
        <c:numFmt formatCode="&quot;$&quot;#,##0.00_);[Red]\(&quot;$&quot;#,##0.00\)" sourceLinked="1"/>
        <c:majorTickMark val="out"/>
        <c:minorTickMark val="none"/>
        <c:tickLblPos val="nextTo"/>
        <c:crossAx val="132038656"/>
        <c:crosses val="autoZero"/>
        <c:crossBetween val="between"/>
      </c:valAx>
      <c:spPr>
        <a:noFill/>
        <a:ln w="25400">
          <a:noFill/>
        </a:ln>
        <a:effectLst/>
      </c:spPr>
    </c:plotArea>
    <c:plotVisOnly val="1"/>
    <c:dispBlanksAs val="gap"/>
    <c:showDLblsOverMax val="0"/>
  </c:chart>
  <c:spPr>
    <a:noFill/>
    <a:ln>
      <a:noFill/>
    </a:ln>
    <a:effectLst/>
  </c:spPr>
  <c:txPr>
    <a:bodyPr/>
    <a:lstStyle/>
    <a:p>
      <a:pPr>
        <a:defRPr sz="1050">
          <a:latin typeface="Segoe UI Semibold" panose="020B0702040204020203" pitchFamily="34" charset="0"/>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4059914813749803E-2"/>
          <c:y val="0.13226015890749018"/>
          <c:w val="0.86593985126859097"/>
          <c:h val="0.59555839853320602"/>
        </c:manualLayout>
      </c:layout>
      <c:barChart>
        <c:barDir val="col"/>
        <c:grouping val="clustered"/>
        <c:varyColors val="0"/>
        <c:ser>
          <c:idx val="0"/>
          <c:order val="0"/>
          <c:tx>
            <c:strRef>
              <c:f>Sheet1!$B$1</c:f>
              <c:strCache>
                <c:ptCount val="1"/>
                <c:pt idx="0">
                  <c:v>NSR</c:v>
                </c:pt>
              </c:strCache>
            </c:strRef>
          </c:tx>
          <c:spPr>
            <a:solidFill>
              <a:srgbClr val="163856"/>
            </a:solidFill>
            <a:ln>
              <a:noFill/>
            </a:ln>
            <a:effectLst/>
          </c:spPr>
          <c:invertIfNegative val="0"/>
          <c:dPt>
            <c:idx val="0"/>
            <c:invertIfNegative val="0"/>
            <c:bubble3D val="0"/>
            <c:extLst>
              <c:ext xmlns:c16="http://schemas.microsoft.com/office/drawing/2014/chart" uri="{C3380CC4-5D6E-409C-BE32-E72D297353CC}">
                <c16:uniqueId val="{00000000-9EC1-49D6-8FD0-9447A1EF36B4}"/>
              </c:ext>
            </c:extLst>
          </c:dPt>
          <c:dPt>
            <c:idx val="1"/>
            <c:invertIfNegative val="0"/>
            <c:bubble3D val="0"/>
            <c:extLst>
              <c:ext xmlns:c16="http://schemas.microsoft.com/office/drawing/2014/chart" uri="{C3380CC4-5D6E-409C-BE32-E72D297353CC}">
                <c16:uniqueId val="{00000001-9EC1-49D6-8FD0-9447A1EF36B4}"/>
              </c:ext>
            </c:extLst>
          </c:dPt>
          <c:dPt>
            <c:idx val="4"/>
            <c:invertIfNegative val="0"/>
            <c:bubble3D val="0"/>
            <c:extLst>
              <c:ext xmlns:c16="http://schemas.microsoft.com/office/drawing/2014/chart" uri="{C3380CC4-5D6E-409C-BE32-E72D297353CC}">
                <c16:uniqueId val="{00000002-9EC1-49D6-8FD0-9447A1EF36B4}"/>
              </c:ext>
            </c:extLst>
          </c:dPt>
          <c:cat>
            <c:strRef>
              <c:f>Sheet1!$A$2:$A$3</c:f>
              <c:strCache>
                <c:ptCount val="2"/>
                <c:pt idx="0">
                  <c:v>Q3'18</c:v>
                </c:pt>
                <c:pt idx="1">
                  <c:v>Q3'19</c:v>
                </c:pt>
              </c:strCache>
            </c:strRef>
          </c:cat>
          <c:val>
            <c:numRef>
              <c:f>Sheet1!$B$2:$B$3</c:f>
              <c:numCache>
                <c:formatCode>"$"#,##0.00_);[Red]\("$"#,##0.00\)</c:formatCode>
                <c:ptCount val="2"/>
                <c:pt idx="0">
                  <c:v>577.90000000000009</c:v>
                </c:pt>
                <c:pt idx="1">
                  <c:v>587.6</c:v>
                </c:pt>
              </c:numCache>
            </c:numRef>
          </c:val>
          <c:extLst>
            <c:ext xmlns:c16="http://schemas.microsoft.com/office/drawing/2014/chart" uri="{C3380CC4-5D6E-409C-BE32-E72D297353CC}">
              <c16:uniqueId val="{00000003-9EC1-49D6-8FD0-9447A1EF36B4}"/>
            </c:ext>
          </c:extLst>
        </c:ser>
        <c:dLbls>
          <c:showLegendKey val="0"/>
          <c:showVal val="0"/>
          <c:showCatName val="0"/>
          <c:showSerName val="0"/>
          <c:showPercent val="0"/>
          <c:showBubbleSize val="0"/>
        </c:dLbls>
        <c:gapWidth val="65"/>
        <c:axId val="315268480"/>
        <c:axId val="315278464"/>
      </c:barChart>
      <c:catAx>
        <c:axId val="315268480"/>
        <c:scaling>
          <c:orientation val="minMax"/>
        </c:scaling>
        <c:delete val="0"/>
        <c:axPos val="b"/>
        <c:numFmt formatCode="General" sourceLinked="1"/>
        <c:majorTickMark val="none"/>
        <c:minorTickMark val="none"/>
        <c:tickLblPos val="nextTo"/>
        <c:spPr>
          <a:noFill/>
          <a:ln w="9525" cap="flat" cmpd="sng" algn="ctr">
            <a:solidFill>
              <a:srgbClr val="A6A6A6"/>
            </a:solidFill>
            <a:round/>
          </a:ln>
          <a:effectLst/>
        </c:spPr>
        <c:txPr>
          <a:bodyPr rot="-60000000" vert="horz"/>
          <a:lstStyle/>
          <a:p>
            <a:pPr>
              <a:defRPr>
                <a:latin typeface="Arial" panose="020B0604020202020204" pitchFamily="34" charset="0"/>
                <a:cs typeface="Arial" panose="020B0604020202020204" pitchFamily="34" charset="0"/>
              </a:defRPr>
            </a:pPr>
            <a:endParaRPr lang="en-US"/>
          </a:p>
        </c:txPr>
        <c:crossAx val="315278464"/>
        <c:crosses val="autoZero"/>
        <c:auto val="1"/>
        <c:lblAlgn val="ctr"/>
        <c:lblOffset val="100"/>
        <c:noMultiLvlLbl val="0"/>
      </c:catAx>
      <c:valAx>
        <c:axId val="315278464"/>
        <c:scaling>
          <c:orientation val="minMax"/>
          <c:max val="600"/>
          <c:min val="0"/>
        </c:scaling>
        <c:delete val="1"/>
        <c:axPos val="l"/>
        <c:numFmt formatCode="&quot;$&quot;#,##0.00_);[Red]\(&quot;$&quot;#,##0.00\)" sourceLinked="1"/>
        <c:majorTickMark val="out"/>
        <c:minorTickMark val="none"/>
        <c:tickLblPos val="nextTo"/>
        <c:crossAx val="315268480"/>
        <c:crosses val="autoZero"/>
        <c:crossBetween val="between"/>
      </c:valAx>
      <c:spPr>
        <a:noFill/>
        <a:ln>
          <a:noFill/>
        </a:ln>
        <a:effectLst/>
      </c:spPr>
    </c:plotArea>
    <c:plotVisOnly val="1"/>
    <c:dispBlanksAs val="gap"/>
    <c:showDLblsOverMax val="0"/>
  </c:chart>
  <c:spPr>
    <a:noFill/>
    <a:ln>
      <a:noFill/>
    </a:ln>
    <a:effectLst/>
  </c:spPr>
  <c:txPr>
    <a:bodyPr/>
    <a:lstStyle/>
    <a:p>
      <a:pPr>
        <a:defRPr sz="1050">
          <a:latin typeface="Segoe UI Semibold" panose="020B0702040204020203" pitchFamily="34" charset="0"/>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4059914813749803E-2"/>
          <c:y val="0.13887783048756086"/>
          <c:w val="0.86593985126859097"/>
          <c:h val="0.59555839853320602"/>
        </c:manualLayout>
      </c:layout>
      <c:barChart>
        <c:barDir val="col"/>
        <c:grouping val="clustered"/>
        <c:varyColors val="0"/>
        <c:ser>
          <c:idx val="0"/>
          <c:order val="0"/>
          <c:tx>
            <c:strRef>
              <c:f>Sheet1!$B$1</c:f>
              <c:strCache>
                <c:ptCount val="1"/>
                <c:pt idx="0">
                  <c:v>EBITDA</c:v>
                </c:pt>
              </c:strCache>
            </c:strRef>
          </c:tx>
          <c:spPr>
            <a:solidFill>
              <a:sysClr val="window" lastClr="FFFFFF">
                <a:lumMod val="50000"/>
              </a:sysClr>
            </a:solidFill>
            <a:ln>
              <a:noFill/>
            </a:ln>
            <a:effectLst/>
          </c:spPr>
          <c:invertIfNegative val="0"/>
          <c:dPt>
            <c:idx val="0"/>
            <c:invertIfNegative val="0"/>
            <c:bubble3D val="0"/>
            <c:extLst>
              <c:ext xmlns:c16="http://schemas.microsoft.com/office/drawing/2014/chart" uri="{C3380CC4-5D6E-409C-BE32-E72D297353CC}">
                <c16:uniqueId val="{00000000-8D1E-409C-80E3-836BDFA48AF3}"/>
              </c:ext>
            </c:extLst>
          </c:dPt>
          <c:dPt>
            <c:idx val="1"/>
            <c:invertIfNegative val="0"/>
            <c:bubble3D val="0"/>
            <c:extLst>
              <c:ext xmlns:c16="http://schemas.microsoft.com/office/drawing/2014/chart" uri="{C3380CC4-5D6E-409C-BE32-E72D297353CC}">
                <c16:uniqueId val="{00000001-8D1E-409C-80E3-836BDFA48AF3}"/>
              </c:ext>
            </c:extLst>
          </c:dPt>
          <c:dPt>
            <c:idx val="4"/>
            <c:invertIfNegative val="0"/>
            <c:bubble3D val="0"/>
            <c:extLst>
              <c:ext xmlns:c16="http://schemas.microsoft.com/office/drawing/2014/chart" uri="{C3380CC4-5D6E-409C-BE32-E72D297353CC}">
                <c16:uniqueId val="{00000002-8D1E-409C-80E3-836BDFA48AF3}"/>
              </c:ext>
            </c:extLst>
          </c:dPt>
          <c:cat>
            <c:strRef>
              <c:f>Sheet1!$A$2:$A$3</c:f>
              <c:strCache>
                <c:ptCount val="2"/>
                <c:pt idx="0">
                  <c:v>Q3'18</c:v>
                </c:pt>
                <c:pt idx="1">
                  <c:v>Q3'19</c:v>
                </c:pt>
              </c:strCache>
            </c:strRef>
          </c:cat>
          <c:val>
            <c:numRef>
              <c:f>Sheet1!$B$2:$B$3</c:f>
              <c:numCache>
                <c:formatCode>"$"#,##0.00_);[Red]\("$"#,##0.00\)</c:formatCode>
                <c:ptCount val="2"/>
                <c:pt idx="0">
                  <c:v>144.10000000000011</c:v>
                </c:pt>
                <c:pt idx="1">
                  <c:v>144.9</c:v>
                </c:pt>
              </c:numCache>
            </c:numRef>
          </c:val>
          <c:extLst>
            <c:ext xmlns:c16="http://schemas.microsoft.com/office/drawing/2014/chart" uri="{C3380CC4-5D6E-409C-BE32-E72D297353CC}">
              <c16:uniqueId val="{00000003-8D1E-409C-80E3-836BDFA48AF3}"/>
            </c:ext>
          </c:extLst>
        </c:ser>
        <c:dLbls>
          <c:showLegendKey val="0"/>
          <c:showVal val="0"/>
          <c:showCatName val="0"/>
          <c:showSerName val="0"/>
          <c:showPercent val="0"/>
          <c:showBubbleSize val="0"/>
        </c:dLbls>
        <c:gapWidth val="65"/>
        <c:axId val="317798272"/>
        <c:axId val="317799808"/>
      </c:barChart>
      <c:catAx>
        <c:axId val="317798272"/>
        <c:scaling>
          <c:orientation val="minMax"/>
        </c:scaling>
        <c:delete val="0"/>
        <c:axPos val="b"/>
        <c:numFmt formatCode="General" sourceLinked="1"/>
        <c:majorTickMark val="none"/>
        <c:minorTickMark val="none"/>
        <c:tickLblPos val="nextTo"/>
        <c:spPr>
          <a:noFill/>
          <a:ln w="9525" cap="flat" cmpd="sng" algn="ctr">
            <a:solidFill>
              <a:srgbClr val="A6A6A6"/>
            </a:solidFill>
            <a:round/>
          </a:ln>
          <a:effectLst/>
        </c:spPr>
        <c:txPr>
          <a:bodyPr rot="-60000000" vert="horz"/>
          <a:lstStyle/>
          <a:p>
            <a:pPr>
              <a:defRPr/>
            </a:pPr>
            <a:endParaRPr lang="en-US"/>
          </a:p>
        </c:txPr>
        <c:crossAx val="317799808"/>
        <c:crosses val="autoZero"/>
        <c:auto val="1"/>
        <c:lblAlgn val="ctr"/>
        <c:lblOffset val="100"/>
        <c:noMultiLvlLbl val="0"/>
      </c:catAx>
      <c:valAx>
        <c:axId val="317799808"/>
        <c:scaling>
          <c:orientation val="minMax"/>
          <c:max val="150"/>
          <c:min val="0"/>
        </c:scaling>
        <c:delete val="1"/>
        <c:axPos val="l"/>
        <c:numFmt formatCode="&quot;$&quot;#,##0.00_);[Red]\(&quot;$&quot;#,##0.00\)" sourceLinked="1"/>
        <c:majorTickMark val="out"/>
        <c:minorTickMark val="none"/>
        <c:tickLblPos val="nextTo"/>
        <c:crossAx val="317798272"/>
        <c:crosses val="autoZero"/>
        <c:crossBetween val="between"/>
      </c:valAx>
      <c:spPr>
        <a:noFill/>
        <a:ln w="25400">
          <a:noFill/>
        </a:ln>
        <a:effectLst/>
      </c:spPr>
    </c:plotArea>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rgbClr val="619A35"/>
                </a:solidFill>
                <a:latin typeface="+mn-lt"/>
                <a:ea typeface="+mn-ea"/>
                <a:cs typeface="+mn-cs"/>
              </a:defRPr>
            </a:pPr>
            <a:r>
              <a:rPr lang="en-US" sz="1800" b="1" spc="0" dirty="0">
                <a:solidFill>
                  <a:srgbClr val="619A35"/>
                </a:solidFill>
              </a:rPr>
              <a:t>COGS/HL</a:t>
            </a:r>
          </a:p>
        </c:rich>
      </c:tx>
      <c:layout>
        <c:manualLayout>
          <c:xMode val="edge"/>
          <c:yMode val="edge"/>
          <c:x val="0.27826523016527699"/>
          <c:y val="0"/>
        </c:manualLayout>
      </c:layout>
      <c:overlay val="0"/>
      <c:spPr>
        <a:noFill/>
        <a:ln>
          <a:noFill/>
        </a:ln>
        <a:effectLst/>
      </c:spPr>
    </c:title>
    <c:autoTitleDeleted val="0"/>
    <c:plotArea>
      <c:layout>
        <c:manualLayout>
          <c:layoutTarget val="inner"/>
          <c:xMode val="edge"/>
          <c:yMode val="edge"/>
          <c:x val="8.4060148731408602E-2"/>
          <c:y val="0.28446670936834301"/>
          <c:w val="0.86593985126859097"/>
          <c:h val="0.59555839853320602"/>
        </c:manualLayout>
      </c:layout>
      <c:barChart>
        <c:barDir val="col"/>
        <c:grouping val="clustered"/>
        <c:varyColors val="0"/>
        <c:dLbls>
          <c:showLegendKey val="0"/>
          <c:showVal val="0"/>
          <c:showCatName val="0"/>
          <c:showSerName val="0"/>
          <c:showPercent val="0"/>
          <c:showBubbleSize val="0"/>
        </c:dLbls>
        <c:gapWidth val="65"/>
        <c:axId val="335443456"/>
        <c:axId val="335444992"/>
      </c:barChart>
      <c:catAx>
        <c:axId val="335443456"/>
        <c:scaling>
          <c:orientation val="minMax"/>
        </c:scaling>
        <c:delete val="0"/>
        <c:axPos val="b"/>
        <c:numFmt formatCode="General" sourceLinked="1"/>
        <c:majorTickMark val="none"/>
        <c:minorTickMark val="none"/>
        <c:tickLblPos val="nextTo"/>
        <c:spPr>
          <a:noFill/>
          <a:ln w="9525" cap="flat" cmpd="sng" algn="ctr">
            <a:solidFill>
              <a:srgbClr val="A6A6A6"/>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335444992"/>
        <c:crosses val="autoZero"/>
        <c:auto val="1"/>
        <c:lblAlgn val="ctr"/>
        <c:lblOffset val="100"/>
        <c:noMultiLvlLbl val="0"/>
      </c:catAx>
      <c:valAx>
        <c:axId val="335444992"/>
        <c:scaling>
          <c:orientation val="minMax"/>
        </c:scaling>
        <c:delete val="1"/>
        <c:axPos val="l"/>
        <c:numFmt formatCode="General" sourceLinked="1"/>
        <c:majorTickMark val="none"/>
        <c:minorTickMark val="none"/>
        <c:tickLblPos val="nextTo"/>
        <c:crossAx val="3354434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4059914813749803E-2"/>
          <c:y val="0.13887783048756086"/>
          <c:w val="0.86593985126859097"/>
          <c:h val="0.59555839853320602"/>
        </c:manualLayout>
      </c:layout>
      <c:barChart>
        <c:barDir val="col"/>
        <c:grouping val="clustered"/>
        <c:varyColors val="0"/>
        <c:ser>
          <c:idx val="0"/>
          <c:order val="0"/>
          <c:tx>
            <c:strRef>
              <c:f>Sheet1!$B$1</c:f>
              <c:strCache>
                <c:ptCount val="1"/>
                <c:pt idx="0">
                  <c:v>COGS/HL</c:v>
                </c:pt>
              </c:strCache>
            </c:strRef>
          </c:tx>
          <c:spPr>
            <a:solidFill>
              <a:srgbClr val="FDD413"/>
            </a:solidFill>
            <a:ln>
              <a:noFill/>
            </a:ln>
            <a:effectLst/>
          </c:spPr>
          <c:invertIfNegative val="0"/>
          <c:dPt>
            <c:idx val="0"/>
            <c:invertIfNegative val="0"/>
            <c:bubble3D val="0"/>
            <c:extLst>
              <c:ext xmlns:c16="http://schemas.microsoft.com/office/drawing/2014/chart" uri="{C3380CC4-5D6E-409C-BE32-E72D297353CC}">
                <c16:uniqueId val="{00000000-37B1-429E-989F-1444B41C5D6D}"/>
              </c:ext>
            </c:extLst>
          </c:dPt>
          <c:dPt>
            <c:idx val="1"/>
            <c:invertIfNegative val="0"/>
            <c:bubble3D val="0"/>
            <c:extLst>
              <c:ext xmlns:c16="http://schemas.microsoft.com/office/drawing/2014/chart" uri="{C3380CC4-5D6E-409C-BE32-E72D297353CC}">
                <c16:uniqueId val="{00000001-37B1-429E-989F-1444B41C5D6D}"/>
              </c:ext>
            </c:extLst>
          </c:dPt>
          <c:dPt>
            <c:idx val="4"/>
            <c:invertIfNegative val="0"/>
            <c:bubble3D val="0"/>
            <c:extLst>
              <c:ext xmlns:c16="http://schemas.microsoft.com/office/drawing/2014/chart" uri="{C3380CC4-5D6E-409C-BE32-E72D297353CC}">
                <c16:uniqueId val="{00000002-37B1-429E-989F-1444B41C5D6D}"/>
              </c:ext>
            </c:extLst>
          </c:dPt>
          <c:cat>
            <c:strRef>
              <c:f>Sheet1!$A$2:$A$3</c:f>
              <c:strCache>
                <c:ptCount val="2"/>
                <c:pt idx="0">
                  <c:v>Q3'18</c:v>
                </c:pt>
                <c:pt idx="1">
                  <c:v>Q3'19</c:v>
                </c:pt>
              </c:strCache>
            </c:strRef>
          </c:cat>
          <c:val>
            <c:numRef>
              <c:f>Sheet1!$B$2:$B$3</c:f>
              <c:numCache>
                <c:formatCode>"$"#,##0.00_);[Red]\("$"#,##0.00\)</c:formatCode>
                <c:ptCount val="2"/>
                <c:pt idx="0">
                  <c:v>90.98</c:v>
                </c:pt>
                <c:pt idx="1">
                  <c:v>98.82</c:v>
                </c:pt>
              </c:numCache>
            </c:numRef>
          </c:val>
          <c:extLst>
            <c:ext xmlns:c16="http://schemas.microsoft.com/office/drawing/2014/chart" uri="{C3380CC4-5D6E-409C-BE32-E72D297353CC}">
              <c16:uniqueId val="{00000003-37B1-429E-989F-1444B41C5D6D}"/>
            </c:ext>
          </c:extLst>
        </c:ser>
        <c:dLbls>
          <c:showLegendKey val="0"/>
          <c:showVal val="0"/>
          <c:showCatName val="0"/>
          <c:showSerName val="0"/>
          <c:showPercent val="0"/>
          <c:showBubbleSize val="0"/>
        </c:dLbls>
        <c:gapWidth val="65"/>
        <c:axId val="336266368"/>
        <c:axId val="336267904"/>
      </c:barChart>
      <c:catAx>
        <c:axId val="336266368"/>
        <c:scaling>
          <c:orientation val="minMax"/>
        </c:scaling>
        <c:delete val="0"/>
        <c:axPos val="b"/>
        <c:numFmt formatCode="General" sourceLinked="1"/>
        <c:majorTickMark val="none"/>
        <c:minorTickMark val="none"/>
        <c:tickLblPos val="nextTo"/>
        <c:spPr>
          <a:noFill/>
          <a:ln w="9525" cap="flat" cmpd="sng" algn="ctr">
            <a:solidFill>
              <a:srgbClr val="A6A6A6"/>
            </a:solidFill>
            <a:round/>
          </a:ln>
          <a:effectLst/>
        </c:spPr>
        <c:txPr>
          <a:bodyPr rot="-60000000" vert="horz"/>
          <a:lstStyle/>
          <a:p>
            <a:pPr>
              <a:defRPr>
                <a:latin typeface="Arial" panose="020B0604020202020204" pitchFamily="34" charset="0"/>
                <a:cs typeface="Arial" panose="020B0604020202020204" pitchFamily="34" charset="0"/>
              </a:defRPr>
            </a:pPr>
            <a:endParaRPr lang="en-US"/>
          </a:p>
        </c:txPr>
        <c:crossAx val="336267904"/>
        <c:crosses val="autoZero"/>
        <c:auto val="1"/>
        <c:lblAlgn val="ctr"/>
        <c:lblOffset val="100"/>
        <c:noMultiLvlLbl val="0"/>
      </c:catAx>
      <c:valAx>
        <c:axId val="336267904"/>
        <c:scaling>
          <c:orientation val="minMax"/>
          <c:max val="160"/>
          <c:min val="0"/>
        </c:scaling>
        <c:delete val="1"/>
        <c:axPos val="l"/>
        <c:numFmt formatCode="&quot;$&quot;#,##0.00_);[Red]\(&quot;$&quot;#,##0.00\)" sourceLinked="1"/>
        <c:majorTickMark val="out"/>
        <c:minorTickMark val="none"/>
        <c:tickLblPos val="nextTo"/>
        <c:crossAx val="336266368"/>
        <c:crosses val="autoZero"/>
        <c:crossBetween val="between"/>
      </c:valAx>
      <c:spPr>
        <a:noFill/>
        <a:ln w="25400">
          <a:noFill/>
        </a:ln>
        <a:effectLst/>
      </c:spPr>
    </c:plotArea>
    <c:plotVisOnly val="1"/>
    <c:dispBlanksAs val="gap"/>
    <c:showDLblsOverMax val="0"/>
  </c:chart>
  <c:spPr>
    <a:noFill/>
    <a:ln>
      <a:noFill/>
    </a:ln>
    <a:effectLst/>
  </c:spPr>
  <c:txPr>
    <a:bodyPr/>
    <a:lstStyle/>
    <a:p>
      <a:pPr>
        <a:defRPr sz="1050">
          <a:latin typeface="Segoe UI Semibold" panose="020B0702040204020203" pitchFamily="34" charset="0"/>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4059914813749803E-2"/>
          <c:y val="0.13226015890749018"/>
          <c:w val="0.86593985126859097"/>
          <c:h val="0.59555839853320602"/>
        </c:manualLayout>
      </c:layout>
      <c:barChart>
        <c:barDir val="col"/>
        <c:grouping val="clustered"/>
        <c:varyColors val="0"/>
        <c:ser>
          <c:idx val="0"/>
          <c:order val="0"/>
          <c:tx>
            <c:strRef>
              <c:f>Sheet1!$B$1</c:f>
              <c:strCache>
                <c:ptCount val="1"/>
                <c:pt idx="0">
                  <c:v>NSR</c:v>
                </c:pt>
              </c:strCache>
            </c:strRef>
          </c:tx>
          <c:spPr>
            <a:solidFill>
              <a:srgbClr val="163856"/>
            </a:solidFill>
            <a:ln>
              <a:noFill/>
            </a:ln>
            <a:effectLst/>
          </c:spPr>
          <c:invertIfNegative val="0"/>
          <c:dPt>
            <c:idx val="0"/>
            <c:invertIfNegative val="0"/>
            <c:bubble3D val="0"/>
            <c:extLst>
              <c:ext xmlns:c16="http://schemas.microsoft.com/office/drawing/2014/chart" uri="{C3380CC4-5D6E-409C-BE32-E72D297353CC}">
                <c16:uniqueId val="{00000000-3152-4911-BCF6-CE152CB0EC5E}"/>
              </c:ext>
            </c:extLst>
          </c:dPt>
          <c:dPt>
            <c:idx val="1"/>
            <c:invertIfNegative val="0"/>
            <c:bubble3D val="0"/>
            <c:extLst>
              <c:ext xmlns:c16="http://schemas.microsoft.com/office/drawing/2014/chart" uri="{C3380CC4-5D6E-409C-BE32-E72D297353CC}">
                <c16:uniqueId val="{00000001-3152-4911-BCF6-CE152CB0EC5E}"/>
              </c:ext>
            </c:extLst>
          </c:dPt>
          <c:dPt>
            <c:idx val="4"/>
            <c:invertIfNegative val="0"/>
            <c:bubble3D val="0"/>
            <c:extLst>
              <c:ext xmlns:c16="http://schemas.microsoft.com/office/drawing/2014/chart" uri="{C3380CC4-5D6E-409C-BE32-E72D297353CC}">
                <c16:uniqueId val="{00000002-3152-4911-BCF6-CE152CB0EC5E}"/>
              </c:ext>
            </c:extLst>
          </c:dPt>
          <c:cat>
            <c:strRef>
              <c:f>Sheet1!$A$2:$A$3</c:f>
              <c:strCache>
                <c:ptCount val="2"/>
                <c:pt idx="0">
                  <c:v>Q3'18</c:v>
                </c:pt>
                <c:pt idx="1">
                  <c:v>Q3'19</c:v>
                </c:pt>
              </c:strCache>
            </c:strRef>
          </c:cat>
          <c:val>
            <c:numRef>
              <c:f>Sheet1!$B$2:$B$3</c:f>
              <c:numCache>
                <c:formatCode>"$"#,##0.00_);[Red]\("$"#,##0.00\)</c:formatCode>
                <c:ptCount val="2"/>
                <c:pt idx="0">
                  <c:v>388.9</c:v>
                </c:pt>
                <c:pt idx="1">
                  <c:v>369.8</c:v>
                </c:pt>
              </c:numCache>
            </c:numRef>
          </c:val>
          <c:extLst>
            <c:ext xmlns:c16="http://schemas.microsoft.com/office/drawing/2014/chart" uri="{C3380CC4-5D6E-409C-BE32-E72D297353CC}">
              <c16:uniqueId val="{00000003-3152-4911-BCF6-CE152CB0EC5E}"/>
            </c:ext>
          </c:extLst>
        </c:ser>
        <c:dLbls>
          <c:showLegendKey val="0"/>
          <c:showVal val="0"/>
          <c:showCatName val="0"/>
          <c:showSerName val="0"/>
          <c:showPercent val="0"/>
          <c:showBubbleSize val="0"/>
        </c:dLbls>
        <c:gapWidth val="65"/>
        <c:axId val="328292224"/>
        <c:axId val="328293760"/>
      </c:barChart>
      <c:catAx>
        <c:axId val="328292224"/>
        <c:scaling>
          <c:orientation val="minMax"/>
        </c:scaling>
        <c:delete val="0"/>
        <c:axPos val="b"/>
        <c:numFmt formatCode="General" sourceLinked="1"/>
        <c:majorTickMark val="none"/>
        <c:minorTickMark val="none"/>
        <c:tickLblPos val="nextTo"/>
        <c:spPr>
          <a:noFill/>
          <a:ln w="9525" cap="flat" cmpd="sng" algn="ctr">
            <a:solidFill>
              <a:srgbClr val="A6A6A6"/>
            </a:solidFill>
            <a:round/>
          </a:ln>
          <a:effectLst/>
        </c:spPr>
        <c:txPr>
          <a:bodyPr rot="-60000000" vert="horz"/>
          <a:lstStyle/>
          <a:p>
            <a:pPr>
              <a:defRPr>
                <a:latin typeface="Arial" panose="020B0604020202020204" pitchFamily="34" charset="0"/>
                <a:cs typeface="Arial" panose="020B0604020202020204" pitchFamily="34" charset="0"/>
              </a:defRPr>
            </a:pPr>
            <a:endParaRPr lang="en-US"/>
          </a:p>
        </c:txPr>
        <c:crossAx val="328293760"/>
        <c:crosses val="autoZero"/>
        <c:auto val="1"/>
        <c:lblAlgn val="ctr"/>
        <c:lblOffset val="100"/>
        <c:noMultiLvlLbl val="0"/>
      </c:catAx>
      <c:valAx>
        <c:axId val="328293760"/>
        <c:scaling>
          <c:orientation val="minMax"/>
          <c:max val="440"/>
          <c:min val="0"/>
        </c:scaling>
        <c:delete val="1"/>
        <c:axPos val="l"/>
        <c:numFmt formatCode="&quot;$&quot;#,##0.00_);[Red]\(&quot;$&quot;#,##0.00\)" sourceLinked="1"/>
        <c:majorTickMark val="out"/>
        <c:minorTickMark val="none"/>
        <c:tickLblPos val="nextTo"/>
        <c:crossAx val="328292224"/>
        <c:crosses val="autoZero"/>
        <c:crossBetween val="between"/>
      </c:valAx>
      <c:spPr>
        <a:noFill/>
        <a:ln>
          <a:noFill/>
        </a:ln>
        <a:effectLst/>
      </c:spPr>
    </c:plotArea>
    <c:plotVisOnly val="1"/>
    <c:dispBlanksAs val="gap"/>
    <c:showDLblsOverMax val="0"/>
  </c:chart>
  <c:spPr>
    <a:noFill/>
    <a:ln>
      <a:noFill/>
    </a:ln>
    <a:effectLst/>
  </c:spPr>
  <c:txPr>
    <a:bodyPr/>
    <a:lstStyle/>
    <a:p>
      <a:pPr>
        <a:defRPr sz="1050">
          <a:latin typeface="Segoe UI Semibold" panose="020B0702040204020203" pitchFamily="34" charset="0"/>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4059914813749803E-2"/>
          <c:y val="0.13887783048756086"/>
          <c:w val="0.86593985126859097"/>
          <c:h val="0.59555839853320602"/>
        </c:manualLayout>
      </c:layout>
      <c:barChart>
        <c:barDir val="col"/>
        <c:grouping val="clustered"/>
        <c:varyColors val="0"/>
        <c:ser>
          <c:idx val="0"/>
          <c:order val="0"/>
          <c:tx>
            <c:strRef>
              <c:f>Sheet1!$B$1</c:f>
              <c:strCache>
                <c:ptCount val="1"/>
                <c:pt idx="0">
                  <c:v>EBITDA</c:v>
                </c:pt>
              </c:strCache>
            </c:strRef>
          </c:tx>
          <c:spPr>
            <a:solidFill>
              <a:sysClr val="window" lastClr="FFFFFF">
                <a:lumMod val="50000"/>
              </a:sysClr>
            </a:solidFill>
            <a:ln>
              <a:noFill/>
            </a:ln>
            <a:effectLst/>
          </c:spPr>
          <c:invertIfNegative val="0"/>
          <c:dPt>
            <c:idx val="0"/>
            <c:invertIfNegative val="0"/>
            <c:bubble3D val="0"/>
            <c:extLst>
              <c:ext xmlns:c16="http://schemas.microsoft.com/office/drawing/2014/chart" uri="{C3380CC4-5D6E-409C-BE32-E72D297353CC}">
                <c16:uniqueId val="{00000000-2B8E-42A7-A043-4E8261C729E9}"/>
              </c:ext>
            </c:extLst>
          </c:dPt>
          <c:dPt>
            <c:idx val="1"/>
            <c:invertIfNegative val="0"/>
            <c:bubble3D val="0"/>
            <c:extLst>
              <c:ext xmlns:c16="http://schemas.microsoft.com/office/drawing/2014/chart" uri="{C3380CC4-5D6E-409C-BE32-E72D297353CC}">
                <c16:uniqueId val="{00000001-2B8E-42A7-A043-4E8261C729E9}"/>
              </c:ext>
            </c:extLst>
          </c:dPt>
          <c:dPt>
            <c:idx val="4"/>
            <c:invertIfNegative val="0"/>
            <c:bubble3D val="0"/>
            <c:extLst>
              <c:ext xmlns:c16="http://schemas.microsoft.com/office/drawing/2014/chart" uri="{C3380CC4-5D6E-409C-BE32-E72D297353CC}">
                <c16:uniqueId val="{00000002-2B8E-42A7-A043-4E8261C729E9}"/>
              </c:ext>
            </c:extLst>
          </c:dPt>
          <c:cat>
            <c:strRef>
              <c:f>Sheet1!$A$2:$A$3</c:f>
              <c:strCache>
                <c:ptCount val="2"/>
                <c:pt idx="0">
                  <c:v>Q3'18</c:v>
                </c:pt>
                <c:pt idx="1">
                  <c:v>Q3'19</c:v>
                </c:pt>
              </c:strCache>
            </c:strRef>
          </c:cat>
          <c:val>
            <c:numRef>
              <c:f>Sheet1!$B$2:$B$3</c:f>
              <c:numCache>
                <c:formatCode>"$"#,##0.00_);[Red]\("$"#,##0.00\)</c:formatCode>
                <c:ptCount val="2"/>
                <c:pt idx="0">
                  <c:v>112.6</c:v>
                </c:pt>
                <c:pt idx="1">
                  <c:v>98.700000000000045</c:v>
                </c:pt>
              </c:numCache>
            </c:numRef>
          </c:val>
          <c:extLst>
            <c:ext xmlns:c16="http://schemas.microsoft.com/office/drawing/2014/chart" uri="{C3380CC4-5D6E-409C-BE32-E72D297353CC}">
              <c16:uniqueId val="{00000003-2B8E-42A7-A043-4E8261C729E9}"/>
            </c:ext>
          </c:extLst>
        </c:ser>
        <c:dLbls>
          <c:showLegendKey val="0"/>
          <c:showVal val="0"/>
          <c:showCatName val="0"/>
          <c:showSerName val="0"/>
          <c:showPercent val="0"/>
          <c:showBubbleSize val="0"/>
        </c:dLbls>
        <c:gapWidth val="65"/>
        <c:axId val="328315264"/>
        <c:axId val="328316800"/>
      </c:barChart>
      <c:catAx>
        <c:axId val="328315264"/>
        <c:scaling>
          <c:orientation val="minMax"/>
        </c:scaling>
        <c:delete val="0"/>
        <c:axPos val="b"/>
        <c:numFmt formatCode="General" sourceLinked="1"/>
        <c:majorTickMark val="none"/>
        <c:minorTickMark val="none"/>
        <c:tickLblPos val="nextTo"/>
        <c:spPr>
          <a:noFill/>
          <a:ln w="9525" cap="flat" cmpd="sng" algn="ctr">
            <a:solidFill>
              <a:srgbClr val="A6A6A6"/>
            </a:solidFill>
            <a:round/>
          </a:ln>
          <a:effectLst/>
        </c:spPr>
        <c:txPr>
          <a:bodyPr rot="-60000000" vert="horz"/>
          <a:lstStyle/>
          <a:p>
            <a:pPr>
              <a:defRPr>
                <a:latin typeface="Arial" panose="020B0604020202020204" pitchFamily="34" charset="0"/>
                <a:cs typeface="Arial" panose="020B0604020202020204" pitchFamily="34" charset="0"/>
              </a:defRPr>
            </a:pPr>
            <a:endParaRPr lang="en-US"/>
          </a:p>
        </c:txPr>
        <c:crossAx val="328316800"/>
        <c:crosses val="autoZero"/>
        <c:auto val="1"/>
        <c:lblAlgn val="ctr"/>
        <c:lblOffset val="100"/>
        <c:noMultiLvlLbl val="0"/>
      </c:catAx>
      <c:valAx>
        <c:axId val="328316800"/>
        <c:scaling>
          <c:orientation val="minMax"/>
          <c:max val="120"/>
          <c:min val="0"/>
        </c:scaling>
        <c:delete val="1"/>
        <c:axPos val="l"/>
        <c:numFmt formatCode="&quot;$&quot;#,##0.00_);[Red]\(&quot;$&quot;#,##0.00\)" sourceLinked="1"/>
        <c:majorTickMark val="out"/>
        <c:minorTickMark val="none"/>
        <c:tickLblPos val="nextTo"/>
        <c:crossAx val="328315264"/>
        <c:crosses val="autoZero"/>
        <c:crossBetween val="between"/>
      </c:valAx>
      <c:spPr>
        <a:noFill/>
        <a:ln w="25400">
          <a:noFill/>
        </a:ln>
        <a:effectLst/>
      </c:spPr>
    </c:plotArea>
    <c:plotVisOnly val="1"/>
    <c:dispBlanksAs val="gap"/>
    <c:showDLblsOverMax val="0"/>
  </c:chart>
  <c:spPr>
    <a:noFill/>
    <a:ln>
      <a:noFill/>
    </a:ln>
    <a:effectLst/>
  </c:spPr>
  <c:txPr>
    <a:bodyPr/>
    <a:lstStyle/>
    <a:p>
      <a:pPr>
        <a:defRPr sz="1050">
          <a:latin typeface="Segoe UI Semibold" panose="020B0702040204020203" pitchFamily="34" charset="0"/>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rgbClr val="619A35"/>
                </a:solidFill>
                <a:latin typeface="+mn-lt"/>
                <a:ea typeface="+mn-ea"/>
                <a:cs typeface="+mn-cs"/>
              </a:defRPr>
            </a:pPr>
            <a:r>
              <a:rPr lang="en-US" sz="1800" b="1" spc="0" dirty="0">
                <a:solidFill>
                  <a:srgbClr val="619A35"/>
                </a:solidFill>
              </a:rPr>
              <a:t>COGS/HL</a:t>
            </a:r>
          </a:p>
        </c:rich>
      </c:tx>
      <c:layout>
        <c:manualLayout>
          <c:xMode val="edge"/>
          <c:yMode val="edge"/>
          <c:x val="0.27826523016527699"/>
          <c:y val="0"/>
        </c:manualLayout>
      </c:layout>
      <c:overlay val="0"/>
      <c:spPr>
        <a:noFill/>
        <a:ln>
          <a:noFill/>
        </a:ln>
        <a:effectLst/>
      </c:spPr>
    </c:title>
    <c:autoTitleDeleted val="0"/>
    <c:plotArea>
      <c:layout>
        <c:manualLayout>
          <c:layoutTarget val="inner"/>
          <c:xMode val="edge"/>
          <c:yMode val="edge"/>
          <c:x val="8.4060148731408602E-2"/>
          <c:y val="0.28446670936834301"/>
          <c:w val="0.86593985126859097"/>
          <c:h val="0.59555839853320602"/>
        </c:manualLayout>
      </c:layout>
      <c:barChart>
        <c:barDir val="col"/>
        <c:grouping val="clustered"/>
        <c:varyColors val="0"/>
        <c:dLbls>
          <c:showLegendKey val="0"/>
          <c:showVal val="0"/>
          <c:showCatName val="0"/>
          <c:showSerName val="0"/>
          <c:showPercent val="0"/>
          <c:showBubbleSize val="0"/>
        </c:dLbls>
        <c:gapWidth val="65"/>
        <c:axId val="142898304"/>
        <c:axId val="142899840"/>
      </c:barChart>
      <c:catAx>
        <c:axId val="142898304"/>
        <c:scaling>
          <c:orientation val="minMax"/>
        </c:scaling>
        <c:delete val="0"/>
        <c:axPos val="b"/>
        <c:numFmt formatCode="General" sourceLinked="1"/>
        <c:majorTickMark val="none"/>
        <c:minorTickMark val="none"/>
        <c:tickLblPos val="nextTo"/>
        <c:spPr>
          <a:noFill/>
          <a:ln w="9525" cap="flat" cmpd="sng" algn="ctr">
            <a:solidFill>
              <a:srgbClr val="A6A6A6"/>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142899840"/>
        <c:crosses val="autoZero"/>
        <c:auto val="1"/>
        <c:lblAlgn val="ctr"/>
        <c:lblOffset val="100"/>
        <c:noMultiLvlLbl val="0"/>
      </c:catAx>
      <c:valAx>
        <c:axId val="142899840"/>
        <c:scaling>
          <c:orientation val="minMax"/>
        </c:scaling>
        <c:delete val="1"/>
        <c:axPos val="l"/>
        <c:numFmt formatCode="General" sourceLinked="1"/>
        <c:majorTickMark val="none"/>
        <c:minorTickMark val="none"/>
        <c:tickLblPos val="nextTo"/>
        <c:crossAx val="1428983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4059914813749803E-2"/>
          <c:y val="0.13226015890749018"/>
          <c:w val="0.86593985126859097"/>
          <c:h val="0.59555839853320602"/>
        </c:manualLayout>
      </c:layout>
      <c:barChart>
        <c:barDir val="col"/>
        <c:grouping val="clustered"/>
        <c:varyColors val="0"/>
        <c:ser>
          <c:idx val="0"/>
          <c:order val="0"/>
          <c:tx>
            <c:strRef>
              <c:f>Sheet1!$B$1</c:f>
              <c:strCache>
                <c:ptCount val="1"/>
                <c:pt idx="0">
                  <c:v>NSR</c:v>
                </c:pt>
              </c:strCache>
            </c:strRef>
          </c:tx>
          <c:spPr>
            <a:solidFill>
              <a:srgbClr val="163856"/>
            </a:solidFill>
            <a:ln>
              <a:noFill/>
            </a:ln>
            <a:effectLst/>
          </c:spPr>
          <c:invertIfNegative val="0"/>
          <c:dPt>
            <c:idx val="0"/>
            <c:invertIfNegative val="0"/>
            <c:bubble3D val="0"/>
            <c:extLst>
              <c:ext xmlns:c16="http://schemas.microsoft.com/office/drawing/2014/chart" uri="{C3380CC4-5D6E-409C-BE32-E72D297353CC}">
                <c16:uniqueId val="{00000000-4568-4424-94D6-C89940FEE1E0}"/>
              </c:ext>
            </c:extLst>
          </c:dPt>
          <c:dPt>
            <c:idx val="1"/>
            <c:invertIfNegative val="0"/>
            <c:bubble3D val="0"/>
            <c:extLst>
              <c:ext xmlns:c16="http://schemas.microsoft.com/office/drawing/2014/chart" uri="{C3380CC4-5D6E-409C-BE32-E72D297353CC}">
                <c16:uniqueId val="{00000001-4568-4424-94D6-C89940FEE1E0}"/>
              </c:ext>
            </c:extLst>
          </c:dPt>
          <c:dPt>
            <c:idx val="4"/>
            <c:invertIfNegative val="0"/>
            <c:bubble3D val="0"/>
            <c:extLst>
              <c:ext xmlns:c16="http://schemas.microsoft.com/office/drawing/2014/chart" uri="{C3380CC4-5D6E-409C-BE32-E72D297353CC}">
                <c16:uniqueId val="{00000002-4568-4424-94D6-C89940FEE1E0}"/>
              </c:ext>
            </c:extLst>
          </c:dPt>
          <c:cat>
            <c:strRef>
              <c:f>Sheet1!$A$2:$A$3</c:f>
              <c:strCache>
                <c:ptCount val="2"/>
                <c:pt idx="0">
                  <c:v>Q3'18</c:v>
                </c:pt>
                <c:pt idx="1">
                  <c:v>Q3'19</c:v>
                </c:pt>
              </c:strCache>
            </c:strRef>
          </c:cat>
          <c:val>
            <c:numRef>
              <c:f>Sheet1!$B$2:$B$3</c:f>
              <c:numCache>
                <c:formatCode>"$"#,##0.00_);[Red]\("$"#,##0.00\)</c:formatCode>
                <c:ptCount val="2"/>
                <c:pt idx="0">
                  <c:v>67</c:v>
                </c:pt>
                <c:pt idx="1">
                  <c:v>56.5</c:v>
                </c:pt>
              </c:numCache>
            </c:numRef>
          </c:val>
          <c:extLst>
            <c:ext xmlns:c16="http://schemas.microsoft.com/office/drawing/2014/chart" uri="{C3380CC4-5D6E-409C-BE32-E72D297353CC}">
              <c16:uniqueId val="{00000003-4568-4424-94D6-C89940FEE1E0}"/>
            </c:ext>
          </c:extLst>
        </c:ser>
        <c:dLbls>
          <c:showLegendKey val="0"/>
          <c:showVal val="0"/>
          <c:showCatName val="0"/>
          <c:showSerName val="0"/>
          <c:showPercent val="0"/>
          <c:showBubbleSize val="0"/>
        </c:dLbls>
        <c:gapWidth val="65"/>
        <c:axId val="142983168"/>
        <c:axId val="142984704"/>
      </c:barChart>
      <c:catAx>
        <c:axId val="142983168"/>
        <c:scaling>
          <c:orientation val="minMax"/>
        </c:scaling>
        <c:delete val="0"/>
        <c:axPos val="b"/>
        <c:numFmt formatCode="General" sourceLinked="1"/>
        <c:majorTickMark val="none"/>
        <c:minorTickMark val="none"/>
        <c:tickLblPos val="nextTo"/>
        <c:spPr>
          <a:noFill/>
          <a:ln w="9525" cap="flat" cmpd="sng" algn="ctr">
            <a:solidFill>
              <a:srgbClr val="A6A6A6"/>
            </a:solidFill>
            <a:round/>
          </a:ln>
          <a:effectLst/>
        </c:spPr>
        <c:txPr>
          <a:bodyPr rot="-60000000" vert="horz"/>
          <a:lstStyle/>
          <a:p>
            <a:pPr>
              <a:defRPr>
                <a:latin typeface="Arial" panose="020B0604020202020204" pitchFamily="34" charset="0"/>
                <a:cs typeface="Arial" panose="020B0604020202020204" pitchFamily="34" charset="0"/>
              </a:defRPr>
            </a:pPr>
            <a:endParaRPr lang="en-US"/>
          </a:p>
        </c:txPr>
        <c:crossAx val="142984704"/>
        <c:crosses val="autoZero"/>
        <c:auto val="1"/>
        <c:lblAlgn val="ctr"/>
        <c:lblOffset val="100"/>
        <c:noMultiLvlLbl val="0"/>
      </c:catAx>
      <c:valAx>
        <c:axId val="142984704"/>
        <c:scaling>
          <c:orientation val="minMax"/>
          <c:max val="75"/>
          <c:min val="0"/>
        </c:scaling>
        <c:delete val="1"/>
        <c:axPos val="l"/>
        <c:numFmt formatCode="&quot;$&quot;#,##0.00_);[Red]\(&quot;$&quot;#,##0.00\)" sourceLinked="1"/>
        <c:majorTickMark val="out"/>
        <c:minorTickMark val="none"/>
        <c:tickLblPos val="nextTo"/>
        <c:crossAx val="142983168"/>
        <c:crosses val="autoZero"/>
        <c:crossBetween val="between"/>
      </c:valAx>
      <c:spPr>
        <a:noFill/>
        <a:ln>
          <a:noFill/>
        </a:ln>
        <a:effectLst/>
      </c:spPr>
    </c:plotArea>
    <c:plotVisOnly val="1"/>
    <c:dispBlanksAs val="gap"/>
    <c:showDLblsOverMax val="0"/>
  </c:chart>
  <c:spPr>
    <a:noFill/>
    <a:ln>
      <a:noFill/>
    </a:ln>
    <a:effectLst/>
  </c:spPr>
  <c:txPr>
    <a:bodyPr/>
    <a:lstStyle/>
    <a:p>
      <a:pPr>
        <a:defRPr sz="1050">
          <a:latin typeface="Segoe UI Semibold" panose="020B0702040204020203" pitchFamily="34" charset="0"/>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4059914813749803E-2"/>
          <c:y val="0.13887783048756086"/>
          <c:w val="0.86593985126859097"/>
          <c:h val="0.59555839853320602"/>
        </c:manualLayout>
      </c:layout>
      <c:barChart>
        <c:barDir val="col"/>
        <c:grouping val="clustered"/>
        <c:varyColors val="0"/>
        <c:ser>
          <c:idx val="0"/>
          <c:order val="0"/>
          <c:tx>
            <c:strRef>
              <c:f>Sheet1!$B$1</c:f>
              <c:strCache>
                <c:ptCount val="1"/>
                <c:pt idx="0">
                  <c:v>COGS/HL</c:v>
                </c:pt>
              </c:strCache>
            </c:strRef>
          </c:tx>
          <c:spPr>
            <a:solidFill>
              <a:srgbClr val="FDD413"/>
            </a:solidFill>
            <a:ln>
              <a:noFill/>
            </a:ln>
            <a:effectLst/>
          </c:spPr>
          <c:invertIfNegative val="0"/>
          <c:dPt>
            <c:idx val="0"/>
            <c:invertIfNegative val="0"/>
            <c:bubble3D val="0"/>
            <c:extLst>
              <c:ext xmlns:c16="http://schemas.microsoft.com/office/drawing/2014/chart" uri="{C3380CC4-5D6E-409C-BE32-E72D297353CC}">
                <c16:uniqueId val="{00000000-37B1-429E-989F-1444B41C5D6D}"/>
              </c:ext>
            </c:extLst>
          </c:dPt>
          <c:dPt>
            <c:idx val="1"/>
            <c:invertIfNegative val="0"/>
            <c:bubble3D val="0"/>
            <c:extLst>
              <c:ext xmlns:c16="http://schemas.microsoft.com/office/drawing/2014/chart" uri="{C3380CC4-5D6E-409C-BE32-E72D297353CC}">
                <c16:uniqueId val="{00000001-37B1-429E-989F-1444B41C5D6D}"/>
              </c:ext>
            </c:extLst>
          </c:dPt>
          <c:dPt>
            <c:idx val="4"/>
            <c:invertIfNegative val="0"/>
            <c:bubble3D val="0"/>
            <c:extLst>
              <c:ext xmlns:c16="http://schemas.microsoft.com/office/drawing/2014/chart" uri="{C3380CC4-5D6E-409C-BE32-E72D297353CC}">
                <c16:uniqueId val="{00000002-37B1-429E-989F-1444B41C5D6D}"/>
              </c:ext>
            </c:extLst>
          </c:dPt>
          <c:cat>
            <c:strRef>
              <c:f>Sheet1!$A$2:$A$3</c:f>
              <c:strCache>
                <c:ptCount val="2"/>
                <c:pt idx="0">
                  <c:v>Q3'18</c:v>
                </c:pt>
                <c:pt idx="1">
                  <c:v>Q3'19</c:v>
                </c:pt>
              </c:strCache>
            </c:strRef>
          </c:cat>
          <c:val>
            <c:numRef>
              <c:f>Sheet1!$B$2:$B$3</c:f>
              <c:numCache>
                <c:formatCode>"$"#,##0.00_);[Red]\("$"#,##0.00\)</c:formatCode>
                <c:ptCount val="2"/>
                <c:pt idx="0">
                  <c:v>72.790000000000006</c:v>
                </c:pt>
                <c:pt idx="1">
                  <c:v>77.430000000000007</c:v>
                </c:pt>
              </c:numCache>
            </c:numRef>
          </c:val>
          <c:extLst>
            <c:ext xmlns:c16="http://schemas.microsoft.com/office/drawing/2014/chart" uri="{C3380CC4-5D6E-409C-BE32-E72D297353CC}">
              <c16:uniqueId val="{00000003-37B1-429E-989F-1444B41C5D6D}"/>
            </c:ext>
          </c:extLst>
        </c:ser>
        <c:dLbls>
          <c:showLegendKey val="0"/>
          <c:showVal val="0"/>
          <c:showCatName val="0"/>
          <c:showSerName val="0"/>
          <c:showPercent val="0"/>
          <c:showBubbleSize val="0"/>
        </c:dLbls>
        <c:gapWidth val="65"/>
        <c:axId val="150971520"/>
        <c:axId val="150973056"/>
      </c:barChart>
      <c:catAx>
        <c:axId val="150971520"/>
        <c:scaling>
          <c:orientation val="minMax"/>
        </c:scaling>
        <c:delete val="0"/>
        <c:axPos val="b"/>
        <c:numFmt formatCode="General" sourceLinked="1"/>
        <c:majorTickMark val="none"/>
        <c:minorTickMark val="none"/>
        <c:tickLblPos val="nextTo"/>
        <c:spPr>
          <a:noFill/>
          <a:ln w="9525" cap="flat" cmpd="sng" algn="ctr">
            <a:solidFill>
              <a:srgbClr val="A6A6A6"/>
            </a:solidFill>
            <a:round/>
          </a:ln>
          <a:effectLst/>
        </c:spPr>
        <c:txPr>
          <a:bodyPr rot="-60000000" vert="horz"/>
          <a:lstStyle/>
          <a:p>
            <a:pPr>
              <a:defRPr>
                <a:latin typeface="Arial" panose="020B0604020202020204" pitchFamily="34" charset="0"/>
                <a:cs typeface="Arial" panose="020B0604020202020204" pitchFamily="34" charset="0"/>
              </a:defRPr>
            </a:pPr>
            <a:endParaRPr lang="en-US"/>
          </a:p>
        </c:txPr>
        <c:crossAx val="150973056"/>
        <c:crosses val="autoZero"/>
        <c:auto val="1"/>
        <c:lblAlgn val="ctr"/>
        <c:lblOffset val="100"/>
        <c:noMultiLvlLbl val="0"/>
      </c:catAx>
      <c:valAx>
        <c:axId val="150973056"/>
        <c:scaling>
          <c:orientation val="minMax"/>
          <c:max val="85"/>
          <c:min val="0"/>
        </c:scaling>
        <c:delete val="1"/>
        <c:axPos val="l"/>
        <c:numFmt formatCode="&quot;$&quot;#,##0.00_);[Red]\(&quot;$&quot;#,##0.00\)" sourceLinked="1"/>
        <c:majorTickMark val="out"/>
        <c:minorTickMark val="none"/>
        <c:tickLblPos val="nextTo"/>
        <c:crossAx val="150971520"/>
        <c:crosses val="autoZero"/>
        <c:crossBetween val="between"/>
      </c:valAx>
      <c:spPr>
        <a:noFill/>
        <a:ln w="25400">
          <a:noFill/>
        </a:ln>
        <a:effectLst/>
      </c:spPr>
    </c:plotArea>
    <c:plotVisOnly val="1"/>
    <c:dispBlanksAs val="gap"/>
    <c:showDLblsOverMax val="0"/>
  </c:chart>
  <c:spPr>
    <a:noFill/>
    <a:ln>
      <a:noFill/>
    </a:ln>
    <a:effectLst/>
  </c:spPr>
  <c:txPr>
    <a:bodyPr/>
    <a:lstStyle/>
    <a:p>
      <a:pPr>
        <a:defRPr sz="1050">
          <a:latin typeface="Segoe UI Semibold" panose="020B0702040204020203" pitchFamily="34" charset="0"/>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4059914813749803E-2"/>
          <c:y val="0.13887783048756086"/>
          <c:w val="0.86593985126859097"/>
          <c:h val="0.59555839853320602"/>
        </c:manualLayout>
      </c:layout>
      <c:barChart>
        <c:barDir val="col"/>
        <c:grouping val="clustered"/>
        <c:varyColors val="0"/>
        <c:ser>
          <c:idx val="0"/>
          <c:order val="0"/>
          <c:tx>
            <c:strRef>
              <c:f>Sheet1!$B$1</c:f>
              <c:strCache>
                <c:ptCount val="1"/>
                <c:pt idx="0">
                  <c:v>COGS/HL</c:v>
                </c:pt>
              </c:strCache>
            </c:strRef>
          </c:tx>
          <c:spPr>
            <a:solidFill>
              <a:srgbClr val="FDD413"/>
            </a:solidFill>
            <a:ln>
              <a:noFill/>
            </a:ln>
            <a:effectLst/>
          </c:spPr>
          <c:invertIfNegative val="0"/>
          <c:dPt>
            <c:idx val="0"/>
            <c:invertIfNegative val="0"/>
            <c:bubble3D val="0"/>
            <c:extLst>
              <c:ext xmlns:c16="http://schemas.microsoft.com/office/drawing/2014/chart" uri="{C3380CC4-5D6E-409C-BE32-E72D297353CC}">
                <c16:uniqueId val="{00000000-37B1-429E-989F-1444B41C5D6D}"/>
              </c:ext>
            </c:extLst>
          </c:dPt>
          <c:dPt>
            <c:idx val="1"/>
            <c:invertIfNegative val="0"/>
            <c:bubble3D val="0"/>
            <c:extLst>
              <c:ext xmlns:c16="http://schemas.microsoft.com/office/drawing/2014/chart" uri="{C3380CC4-5D6E-409C-BE32-E72D297353CC}">
                <c16:uniqueId val="{00000001-37B1-429E-989F-1444B41C5D6D}"/>
              </c:ext>
            </c:extLst>
          </c:dPt>
          <c:dPt>
            <c:idx val="4"/>
            <c:invertIfNegative val="0"/>
            <c:bubble3D val="0"/>
            <c:extLst>
              <c:ext xmlns:c16="http://schemas.microsoft.com/office/drawing/2014/chart" uri="{C3380CC4-5D6E-409C-BE32-E72D297353CC}">
                <c16:uniqueId val="{00000002-37B1-429E-989F-1444B41C5D6D}"/>
              </c:ext>
            </c:extLst>
          </c:dPt>
          <c:cat>
            <c:strRef>
              <c:f>Sheet1!$A$2:$A$3</c:f>
              <c:strCache>
                <c:ptCount val="2"/>
                <c:pt idx="0">
                  <c:v>Q3'18</c:v>
                </c:pt>
                <c:pt idx="1">
                  <c:v>Q3'19</c:v>
                </c:pt>
              </c:strCache>
            </c:strRef>
          </c:cat>
          <c:val>
            <c:numRef>
              <c:f>Sheet1!$B$2:$B$3</c:f>
              <c:numCache>
                <c:formatCode>"$"#,##0.00_);[Red]\("$"#,##0.00\)</c:formatCode>
                <c:ptCount val="2"/>
                <c:pt idx="0">
                  <c:v>63.72</c:v>
                </c:pt>
                <c:pt idx="1">
                  <c:v>66.7</c:v>
                </c:pt>
              </c:numCache>
            </c:numRef>
          </c:val>
          <c:extLst>
            <c:ext xmlns:c16="http://schemas.microsoft.com/office/drawing/2014/chart" uri="{C3380CC4-5D6E-409C-BE32-E72D297353CC}">
              <c16:uniqueId val="{00000003-37B1-429E-989F-1444B41C5D6D}"/>
            </c:ext>
          </c:extLst>
        </c:ser>
        <c:dLbls>
          <c:showLegendKey val="0"/>
          <c:showVal val="0"/>
          <c:showCatName val="0"/>
          <c:showSerName val="0"/>
          <c:showPercent val="0"/>
          <c:showBubbleSize val="0"/>
        </c:dLbls>
        <c:gapWidth val="65"/>
        <c:axId val="328876800"/>
        <c:axId val="328878336"/>
      </c:barChart>
      <c:catAx>
        <c:axId val="328876800"/>
        <c:scaling>
          <c:orientation val="minMax"/>
        </c:scaling>
        <c:delete val="0"/>
        <c:axPos val="b"/>
        <c:numFmt formatCode="General" sourceLinked="1"/>
        <c:majorTickMark val="none"/>
        <c:minorTickMark val="none"/>
        <c:tickLblPos val="nextTo"/>
        <c:spPr>
          <a:noFill/>
          <a:ln w="9525" cap="flat" cmpd="sng" algn="ctr">
            <a:solidFill>
              <a:srgbClr val="A6A6A6"/>
            </a:solidFill>
            <a:round/>
          </a:ln>
          <a:effectLst/>
        </c:spPr>
        <c:txPr>
          <a:bodyPr rot="-60000000" vert="horz"/>
          <a:lstStyle/>
          <a:p>
            <a:pPr>
              <a:defRPr>
                <a:latin typeface="Arial" panose="020B0604020202020204" pitchFamily="34" charset="0"/>
                <a:cs typeface="Arial" panose="020B0604020202020204" pitchFamily="34" charset="0"/>
              </a:defRPr>
            </a:pPr>
            <a:endParaRPr lang="en-US"/>
          </a:p>
        </c:txPr>
        <c:crossAx val="328878336"/>
        <c:crosses val="autoZero"/>
        <c:auto val="1"/>
        <c:lblAlgn val="ctr"/>
        <c:lblOffset val="100"/>
        <c:noMultiLvlLbl val="0"/>
      </c:catAx>
      <c:valAx>
        <c:axId val="328878336"/>
        <c:scaling>
          <c:orientation val="minMax"/>
          <c:max val="75"/>
          <c:min val="0"/>
        </c:scaling>
        <c:delete val="1"/>
        <c:axPos val="l"/>
        <c:numFmt formatCode="&quot;$&quot;#,##0.00_);[Red]\(&quot;$&quot;#,##0.00\)" sourceLinked="1"/>
        <c:majorTickMark val="out"/>
        <c:minorTickMark val="none"/>
        <c:tickLblPos val="nextTo"/>
        <c:crossAx val="328876800"/>
        <c:crosses val="autoZero"/>
        <c:crossBetween val="between"/>
      </c:valAx>
      <c:spPr>
        <a:noFill/>
        <a:ln w="25400">
          <a:noFill/>
        </a:ln>
        <a:effectLst/>
      </c:spPr>
    </c:plotArea>
    <c:plotVisOnly val="1"/>
    <c:dispBlanksAs val="gap"/>
    <c:showDLblsOverMax val="0"/>
  </c:chart>
  <c:spPr>
    <a:noFill/>
    <a:ln>
      <a:noFill/>
    </a:ln>
    <a:effectLst/>
  </c:spPr>
  <c:txPr>
    <a:bodyPr/>
    <a:lstStyle/>
    <a:p>
      <a:pPr>
        <a:defRPr sz="1050">
          <a:latin typeface="Segoe UI Semibold" panose="020B0702040204020203" pitchFamily="34" charset="0"/>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4059914813749803E-2"/>
          <c:y val="0.13887783048756086"/>
          <c:w val="0.86593985126859097"/>
          <c:h val="0.59555839853320602"/>
        </c:manualLayout>
      </c:layout>
      <c:barChart>
        <c:barDir val="col"/>
        <c:grouping val="clustered"/>
        <c:varyColors val="0"/>
        <c:ser>
          <c:idx val="0"/>
          <c:order val="0"/>
          <c:tx>
            <c:strRef>
              <c:f>Sheet1!$B$1</c:f>
              <c:strCache>
                <c:ptCount val="1"/>
                <c:pt idx="0">
                  <c:v>EBITDA</c:v>
                </c:pt>
              </c:strCache>
            </c:strRef>
          </c:tx>
          <c:spPr>
            <a:solidFill>
              <a:sysClr val="window" lastClr="FFFFFF">
                <a:lumMod val="50000"/>
              </a:sysClr>
            </a:solidFill>
            <a:ln>
              <a:noFill/>
            </a:ln>
            <a:effectLst/>
          </c:spPr>
          <c:invertIfNegative val="0"/>
          <c:dPt>
            <c:idx val="0"/>
            <c:invertIfNegative val="0"/>
            <c:bubble3D val="0"/>
            <c:extLst>
              <c:ext xmlns:c16="http://schemas.microsoft.com/office/drawing/2014/chart" uri="{C3380CC4-5D6E-409C-BE32-E72D297353CC}">
                <c16:uniqueId val="{00000000-D1B1-4911-97BE-71E671AE21DE}"/>
              </c:ext>
            </c:extLst>
          </c:dPt>
          <c:dPt>
            <c:idx val="1"/>
            <c:invertIfNegative val="0"/>
            <c:bubble3D val="0"/>
            <c:extLst>
              <c:ext xmlns:c16="http://schemas.microsoft.com/office/drawing/2014/chart" uri="{C3380CC4-5D6E-409C-BE32-E72D297353CC}">
                <c16:uniqueId val="{00000001-D1B1-4911-97BE-71E671AE21DE}"/>
              </c:ext>
            </c:extLst>
          </c:dPt>
          <c:dPt>
            <c:idx val="4"/>
            <c:invertIfNegative val="0"/>
            <c:bubble3D val="0"/>
            <c:extLst>
              <c:ext xmlns:c16="http://schemas.microsoft.com/office/drawing/2014/chart" uri="{C3380CC4-5D6E-409C-BE32-E72D297353CC}">
                <c16:uniqueId val="{00000002-D1B1-4911-97BE-71E671AE21DE}"/>
              </c:ext>
            </c:extLst>
          </c:dPt>
          <c:dLbls>
            <c:numFmt formatCode="&quot;$&quot;#,##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Q3'18</c:v>
                </c:pt>
                <c:pt idx="1">
                  <c:v>Q3'19</c:v>
                </c:pt>
              </c:strCache>
            </c:strRef>
          </c:cat>
          <c:val>
            <c:numRef>
              <c:f>Sheet1!$B$2:$B$3</c:f>
              <c:numCache>
                <c:formatCode>"$"#,##0.00_);[Red]\("$"#,##0.00\)</c:formatCode>
                <c:ptCount val="2"/>
                <c:pt idx="0">
                  <c:v>2.9</c:v>
                </c:pt>
                <c:pt idx="1">
                  <c:v>7.7</c:v>
                </c:pt>
              </c:numCache>
            </c:numRef>
          </c:val>
          <c:extLst>
            <c:ext xmlns:c16="http://schemas.microsoft.com/office/drawing/2014/chart" uri="{C3380CC4-5D6E-409C-BE32-E72D297353CC}">
              <c16:uniqueId val="{00000003-D1B1-4911-97BE-71E671AE21DE}"/>
            </c:ext>
          </c:extLst>
        </c:ser>
        <c:dLbls>
          <c:showLegendKey val="0"/>
          <c:showVal val="0"/>
          <c:showCatName val="0"/>
          <c:showSerName val="0"/>
          <c:showPercent val="0"/>
          <c:showBubbleSize val="0"/>
        </c:dLbls>
        <c:gapWidth val="65"/>
        <c:axId val="312264576"/>
        <c:axId val="312266112"/>
      </c:barChart>
      <c:catAx>
        <c:axId val="312264576"/>
        <c:scaling>
          <c:orientation val="minMax"/>
        </c:scaling>
        <c:delete val="0"/>
        <c:axPos val="b"/>
        <c:numFmt formatCode="General" sourceLinked="1"/>
        <c:majorTickMark val="none"/>
        <c:minorTickMark val="none"/>
        <c:tickLblPos val="nextTo"/>
        <c:spPr>
          <a:noFill/>
          <a:ln w="9525" cap="flat" cmpd="sng" algn="ctr">
            <a:solidFill>
              <a:srgbClr val="A6A6A6"/>
            </a:solidFill>
            <a:round/>
          </a:ln>
          <a:effectLst/>
        </c:spPr>
        <c:txPr>
          <a:bodyPr rot="-60000000" vert="horz"/>
          <a:lstStyle/>
          <a:p>
            <a:pPr>
              <a:defRPr>
                <a:latin typeface="Arial" panose="020B0604020202020204" pitchFamily="34" charset="0"/>
                <a:cs typeface="Arial" panose="020B0604020202020204" pitchFamily="34" charset="0"/>
              </a:defRPr>
            </a:pPr>
            <a:endParaRPr lang="en-US"/>
          </a:p>
        </c:txPr>
        <c:crossAx val="312266112"/>
        <c:crosses val="autoZero"/>
        <c:auto val="1"/>
        <c:lblAlgn val="ctr"/>
        <c:lblOffset val="100"/>
        <c:noMultiLvlLbl val="0"/>
      </c:catAx>
      <c:valAx>
        <c:axId val="312266112"/>
        <c:scaling>
          <c:orientation val="minMax"/>
          <c:max val="9.5"/>
          <c:min val="0"/>
        </c:scaling>
        <c:delete val="1"/>
        <c:axPos val="l"/>
        <c:numFmt formatCode="&quot;$&quot;#,##0.00_);[Red]\(&quot;$&quot;#,##0.00\)" sourceLinked="1"/>
        <c:majorTickMark val="out"/>
        <c:minorTickMark val="none"/>
        <c:tickLblPos val="nextTo"/>
        <c:crossAx val="312264576"/>
        <c:crosses val="autoZero"/>
        <c:crossBetween val="between"/>
      </c:valAx>
      <c:spPr>
        <a:noFill/>
        <a:ln w="25400">
          <a:noFill/>
        </a:ln>
        <a:effectLst/>
      </c:spPr>
    </c:plotArea>
    <c:plotVisOnly val="1"/>
    <c:dispBlanksAs val="gap"/>
    <c:showDLblsOverMax val="0"/>
  </c:chart>
  <c:spPr>
    <a:noFill/>
    <a:ln>
      <a:noFill/>
    </a:ln>
    <a:effectLst/>
  </c:spPr>
  <c:txPr>
    <a:bodyPr/>
    <a:lstStyle/>
    <a:p>
      <a:pPr>
        <a:defRPr sz="1050">
          <a:latin typeface="Segoe UI Semibold" panose="020B0702040204020203" pitchFamily="34" charset="0"/>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Column3</c:v>
                </c:pt>
              </c:strCache>
            </c:strRef>
          </c:tx>
          <c:spPr>
            <a:solidFill>
              <a:srgbClr val="006AB3"/>
            </a:solidFill>
            <a:ln>
              <a:noFill/>
            </a:ln>
            <a:effectLst/>
          </c:spPr>
          <c:invertIfNegative val="0"/>
          <c:dLbls>
            <c:numFmt formatCode="0.0%;\(0.0%\)" sourceLinked="0"/>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2018</c:v>
                </c:pt>
                <c:pt idx="1">
                  <c:v>L52W</c:v>
                </c:pt>
                <c:pt idx="2">
                  <c:v>L13W</c:v>
                </c:pt>
                <c:pt idx="3">
                  <c:v>L4W</c:v>
                </c:pt>
              </c:strCache>
            </c:strRef>
          </c:cat>
          <c:val>
            <c:numRef>
              <c:f>Sheet1!$B$2:$B$5</c:f>
              <c:numCache>
                <c:formatCode>0.00%</c:formatCode>
                <c:ptCount val="4"/>
                <c:pt idx="0">
                  <c:v>-6.3E-2</c:v>
                </c:pt>
                <c:pt idx="1">
                  <c:v>-4.3999999999999997E-2</c:v>
                </c:pt>
                <c:pt idx="2">
                  <c:v>-2.4E-2</c:v>
                </c:pt>
                <c:pt idx="3" formatCode="0%">
                  <c:v>-1.2E-2</c:v>
                </c:pt>
              </c:numCache>
            </c:numRef>
          </c:val>
          <c:extLst>
            <c:ext xmlns:c16="http://schemas.microsoft.com/office/drawing/2014/chart" uri="{C3380CC4-5D6E-409C-BE32-E72D297353CC}">
              <c16:uniqueId val="{00000000-C262-4FEC-8F41-3F0A548D9138}"/>
            </c:ext>
          </c:extLst>
        </c:ser>
        <c:dLbls>
          <c:showLegendKey val="0"/>
          <c:showVal val="0"/>
          <c:showCatName val="0"/>
          <c:showSerName val="0"/>
          <c:showPercent val="0"/>
          <c:showBubbleSize val="0"/>
        </c:dLbls>
        <c:gapWidth val="50"/>
        <c:axId val="698790376"/>
        <c:axId val="698790704"/>
      </c:barChart>
      <c:catAx>
        <c:axId val="69879037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98790704"/>
        <c:crosses val="autoZero"/>
        <c:auto val="1"/>
        <c:lblAlgn val="ctr"/>
        <c:lblOffset val="100"/>
        <c:noMultiLvlLbl val="0"/>
      </c:catAx>
      <c:valAx>
        <c:axId val="698790704"/>
        <c:scaling>
          <c:orientation val="minMax"/>
        </c:scaling>
        <c:delete val="1"/>
        <c:axPos val="l"/>
        <c:numFmt formatCode="0.00%" sourceLinked="1"/>
        <c:majorTickMark val="none"/>
        <c:minorTickMark val="none"/>
        <c:tickLblPos val="nextTo"/>
        <c:crossAx val="69879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Column3</c:v>
                </c:pt>
              </c:strCache>
            </c:strRef>
          </c:tx>
          <c:spPr>
            <a:solidFill>
              <a:srgbClr val="000000"/>
            </a:solidFill>
            <a:ln>
              <a:noFill/>
            </a:ln>
            <a:effectLst/>
          </c:spPr>
          <c:invertIfNegative val="0"/>
          <c:dLbls>
            <c:numFmt formatCode="0.0%;\(0.0%\)" sourceLinked="0"/>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2018</c:v>
                </c:pt>
                <c:pt idx="1">
                  <c:v>L52W</c:v>
                </c:pt>
                <c:pt idx="2">
                  <c:v>L13W</c:v>
                </c:pt>
                <c:pt idx="3">
                  <c:v>L4W</c:v>
                </c:pt>
              </c:strCache>
            </c:strRef>
          </c:cat>
          <c:val>
            <c:numRef>
              <c:f>Sheet1!$B$2:$B$5</c:f>
              <c:numCache>
                <c:formatCode>0.00%</c:formatCode>
                <c:ptCount val="4"/>
                <c:pt idx="0">
                  <c:v>-1.9E-2</c:v>
                </c:pt>
                <c:pt idx="1">
                  <c:v>-7.0000000000000001E-3</c:v>
                </c:pt>
                <c:pt idx="2">
                  <c:v>4.0000000000000001E-3</c:v>
                </c:pt>
                <c:pt idx="3" formatCode="0%">
                  <c:v>1.6E-2</c:v>
                </c:pt>
              </c:numCache>
            </c:numRef>
          </c:val>
          <c:extLst>
            <c:ext xmlns:c16="http://schemas.microsoft.com/office/drawing/2014/chart" uri="{C3380CC4-5D6E-409C-BE32-E72D297353CC}">
              <c16:uniqueId val="{00000000-B7C5-427C-8621-7C624E2377DB}"/>
            </c:ext>
          </c:extLst>
        </c:ser>
        <c:dLbls>
          <c:showLegendKey val="0"/>
          <c:showVal val="0"/>
          <c:showCatName val="0"/>
          <c:showSerName val="0"/>
          <c:showPercent val="0"/>
          <c:showBubbleSize val="0"/>
        </c:dLbls>
        <c:gapWidth val="50"/>
        <c:axId val="698790376"/>
        <c:axId val="698790704"/>
      </c:barChart>
      <c:catAx>
        <c:axId val="69879037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98790704"/>
        <c:crosses val="autoZero"/>
        <c:auto val="1"/>
        <c:lblAlgn val="ctr"/>
        <c:lblOffset val="100"/>
        <c:noMultiLvlLbl val="0"/>
      </c:catAx>
      <c:valAx>
        <c:axId val="698790704"/>
        <c:scaling>
          <c:orientation val="minMax"/>
        </c:scaling>
        <c:delete val="1"/>
        <c:axPos val="l"/>
        <c:numFmt formatCode="0.00%" sourceLinked="1"/>
        <c:majorTickMark val="none"/>
        <c:minorTickMark val="none"/>
        <c:tickLblPos val="nextTo"/>
        <c:crossAx val="69879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4059914813749803E-2"/>
          <c:y val="0.13226015890749018"/>
          <c:w val="0.86593985126859097"/>
          <c:h val="0.59555839853320602"/>
        </c:manualLayout>
      </c:layout>
      <c:barChart>
        <c:barDir val="col"/>
        <c:grouping val="clustered"/>
        <c:varyColors val="0"/>
        <c:ser>
          <c:idx val="0"/>
          <c:order val="0"/>
          <c:tx>
            <c:strRef>
              <c:f>Sheet1!$B$1</c:f>
              <c:strCache>
                <c:ptCount val="1"/>
                <c:pt idx="0">
                  <c:v>NSR/HL</c:v>
                </c:pt>
              </c:strCache>
            </c:strRef>
          </c:tx>
          <c:spPr>
            <a:solidFill>
              <a:srgbClr val="163856"/>
            </a:solidFill>
            <a:ln>
              <a:noFill/>
            </a:ln>
            <a:effectLst/>
          </c:spPr>
          <c:invertIfNegative val="0"/>
          <c:dPt>
            <c:idx val="0"/>
            <c:invertIfNegative val="0"/>
            <c:bubble3D val="0"/>
            <c:extLst>
              <c:ext xmlns:c16="http://schemas.microsoft.com/office/drawing/2014/chart" uri="{C3380CC4-5D6E-409C-BE32-E72D297353CC}">
                <c16:uniqueId val="{00000000-70B3-4246-A40C-BFE2C7EB4BD9}"/>
              </c:ext>
            </c:extLst>
          </c:dPt>
          <c:dPt>
            <c:idx val="1"/>
            <c:invertIfNegative val="0"/>
            <c:bubble3D val="0"/>
            <c:extLst>
              <c:ext xmlns:c16="http://schemas.microsoft.com/office/drawing/2014/chart" uri="{C3380CC4-5D6E-409C-BE32-E72D297353CC}">
                <c16:uniqueId val="{00000001-70B3-4246-A40C-BFE2C7EB4BD9}"/>
              </c:ext>
            </c:extLst>
          </c:dPt>
          <c:dPt>
            <c:idx val="4"/>
            <c:invertIfNegative val="0"/>
            <c:bubble3D val="0"/>
            <c:extLst>
              <c:ext xmlns:c16="http://schemas.microsoft.com/office/drawing/2014/chart" uri="{C3380CC4-5D6E-409C-BE32-E72D297353CC}">
                <c16:uniqueId val="{00000002-70B3-4246-A40C-BFE2C7EB4BD9}"/>
              </c:ext>
            </c:extLst>
          </c:dPt>
          <c:cat>
            <c:strRef>
              <c:f>Sheet1!$A$2:$A$3</c:f>
              <c:strCache>
                <c:ptCount val="2"/>
                <c:pt idx="0">
                  <c:v>Q3'18</c:v>
                </c:pt>
                <c:pt idx="1">
                  <c:v>Q3'19</c:v>
                </c:pt>
              </c:strCache>
            </c:strRef>
          </c:cat>
          <c:val>
            <c:numRef>
              <c:f>Sheet1!$B$2:$B$3</c:f>
              <c:numCache>
                <c:formatCode>"$"#,##0.00_);[Red]\("$"#,##0.00\)</c:formatCode>
                <c:ptCount val="2"/>
                <c:pt idx="0">
                  <c:v>2934.2</c:v>
                </c:pt>
                <c:pt idx="1">
                  <c:v>2874.8</c:v>
                </c:pt>
              </c:numCache>
            </c:numRef>
          </c:val>
          <c:extLst>
            <c:ext xmlns:c16="http://schemas.microsoft.com/office/drawing/2014/chart" uri="{C3380CC4-5D6E-409C-BE32-E72D297353CC}">
              <c16:uniqueId val="{00000003-70B3-4246-A40C-BFE2C7EB4BD9}"/>
            </c:ext>
          </c:extLst>
        </c:ser>
        <c:dLbls>
          <c:showLegendKey val="0"/>
          <c:showVal val="0"/>
          <c:showCatName val="0"/>
          <c:showSerName val="0"/>
          <c:showPercent val="0"/>
          <c:showBubbleSize val="0"/>
        </c:dLbls>
        <c:gapWidth val="65"/>
        <c:axId val="314813440"/>
        <c:axId val="314785792"/>
      </c:barChart>
      <c:catAx>
        <c:axId val="314813440"/>
        <c:scaling>
          <c:orientation val="minMax"/>
        </c:scaling>
        <c:delete val="0"/>
        <c:axPos val="b"/>
        <c:numFmt formatCode="General" sourceLinked="1"/>
        <c:majorTickMark val="none"/>
        <c:minorTickMark val="none"/>
        <c:tickLblPos val="nextTo"/>
        <c:spPr>
          <a:noFill/>
          <a:ln w="9525" cap="flat" cmpd="sng" algn="ctr">
            <a:solidFill>
              <a:srgbClr val="A6A6A6"/>
            </a:solidFill>
            <a:round/>
          </a:ln>
          <a:effectLst/>
        </c:spPr>
        <c:txPr>
          <a:bodyPr rot="-60000000" vert="horz"/>
          <a:lstStyle/>
          <a:p>
            <a:pPr>
              <a:defRPr/>
            </a:pPr>
            <a:endParaRPr lang="en-US"/>
          </a:p>
        </c:txPr>
        <c:crossAx val="314785792"/>
        <c:crosses val="autoZero"/>
        <c:auto val="1"/>
        <c:lblAlgn val="ctr"/>
        <c:lblOffset val="100"/>
        <c:noMultiLvlLbl val="0"/>
      </c:catAx>
      <c:valAx>
        <c:axId val="314785792"/>
        <c:scaling>
          <c:orientation val="minMax"/>
          <c:max val="3300"/>
          <c:min val="0"/>
        </c:scaling>
        <c:delete val="1"/>
        <c:axPos val="l"/>
        <c:numFmt formatCode="&quot;$&quot;#,##0.00_);[Red]\(&quot;$&quot;#,##0.00\)" sourceLinked="1"/>
        <c:majorTickMark val="out"/>
        <c:minorTickMark val="none"/>
        <c:tickLblPos val="nextTo"/>
        <c:crossAx val="314813440"/>
        <c:crosses val="autoZero"/>
        <c:crossBetween val="between"/>
      </c:valAx>
      <c:spPr>
        <a:noFill/>
        <a:ln>
          <a:noFill/>
        </a:ln>
        <a:effectLst/>
      </c:spPr>
    </c:plotArea>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4059914813749803E-2"/>
          <c:y val="0.13887783048756086"/>
          <c:w val="0.86593985126859097"/>
          <c:h val="0.59555839853320602"/>
        </c:manualLayout>
      </c:layout>
      <c:barChart>
        <c:barDir val="col"/>
        <c:grouping val="clustered"/>
        <c:varyColors val="0"/>
        <c:ser>
          <c:idx val="0"/>
          <c:order val="0"/>
          <c:tx>
            <c:strRef>
              <c:f>Sheet1!$B$1</c:f>
              <c:strCache>
                <c:ptCount val="1"/>
                <c:pt idx="0">
                  <c:v>EBITDA</c:v>
                </c:pt>
              </c:strCache>
            </c:strRef>
          </c:tx>
          <c:spPr>
            <a:solidFill>
              <a:sysClr val="window" lastClr="FFFFFF">
                <a:lumMod val="50000"/>
              </a:sysClr>
            </a:solidFill>
            <a:ln>
              <a:noFill/>
            </a:ln>
            <a:effectLst/>
          </c:spPr>
          <c:invertIfNegative val="0"/>
          <c:dPt>
            <c:idx val="0"/>
            <c:invertIfNegative val="0"/>
            <c:bubble3D val="0"/>
            <c:extLst>
              <c:ext xmlns:c16="http://schemas.microsoft.com/office/drawing/2014/chart" uri="{C3380CC4-5D6E-409C-BE32-E72D297353CC}">
                <c16:uniqueId val="{00000000-885B-4508-80B7-A6E650141749}"/>
              </c:ext>
            </c:extLst>
          </c:dPt>
          <c:dPt>
            <c:idx val="1"/>
            <c:invertIfNegative val="0"/>
            <c:bubble3D val="0"/>
            <c:extLst>
              <c:ext xmlns:c16="http://schemas.microsoft.com/office/drawing/2014/chart" uri="{C3380CC4-5D6E-409C-BE32-E72D297353CC}">
                <c16:uniqueId val="{00000001-885B-4508-80B7-A6E650141749}"/>
              </c:ext>
            </c:extLst>
          </c:dPt>
          <c:dPt>
            <c:idx val="4"/>
            <c:invertIfNegative val="0"/>
            <c:bubble3D val="0"/>
            <c:extLst>
              <c:ext xmlns:c16="http://schemas.microsoft.com/office/drawing/2014/chart" uri="{C3380CC4-5D6E-409C-BE32-E72D297353CC}">
                <c16:uniqueId val="{00000002-885B-4508-80B7-A6E650141749}"/>
              </c:ext>
            </c:extLst>
          </c:dPt>
          <c:cat>
            <c:strRef>
              <c:f>Sheet1!$A$2:$A$3</c:f>
              <c:strCache>
                <c:ptCount val="2"/>
                <c:pt idx="0">
                  <c:v>Q3'18</c:v>
                </c:pt>
                <c:pt idx="1">
                  <c:v>Q3'19</c:v>
                </c:pt>
              </c:strCache>
            </c:strRef>
          </c:cat>
          <c:val>
            <c:numRef>
              <c:f>Sheet1!$B$2:$B$3</c:f>
              <c:numCache>
                <c:formatCode>"$"#,##0.00_);[Red]\("$"#,##0.00\)</c:formatCode>
                <c:ptCount val="2"/>
                <c:pt idx="0">
                  <c:v>756.6999999999997</c:v>
                </c:pt>
                <c:pt idx="1">
                  <c:v>714.20000000000016</c:v>
                </c:pt>
              </c:numCache>
            </c:numRef>
          </c:val>
          <c:extLst>
            <c:ext xmlns:c16="http://schemas.microsoft.com/office/drawing/2014/chart" uri="{C3380CC4-5D6E-409C-BE32-E72D297353CC}">
              <c16:uniqueId val="{00000003-885B-4508-80B7-A6E650141749}"/>
            </c:ext>
          </c:extLst>
        </c:ser>
        <c:dLbls>
          <c:showLegendKey val="0"/>
          <c:showVal val="0"/>
          <c:showCatName val="0"/>
          <c:showSerName val="0"/>
          <c:showPercent val="0"/>
          <c:showBubbleSize val="0"/>
        </c:dLbls>
        <c:gapWidth val="65"/>
        <c:axId val="315142912"/>
        <c:axId val="315144448"/>
      </c:barChart>
      <c:catAx>
        <c:axId val="315142912"/>
        <c:scaling>
          <c:orientation val="minMax"/>
        </c:scaling>
        <c:delete val="0"/>
        <c:axPos val="b"/>
        <c:numFmt formatCode="General" sourceLinked="1"/>
        <c:majorTickMark val="none"/>
        <c:minorTickMark val="none"/>
        <c:tickLblPos val="nextTo"/>
        <c:spPr>
          <a:noFill/>
          <a:ln w="9525" cap="flat" cmpd="sng" algn="ctr">
            <a:solidFill>
              <a:srgbClr val="A6A6A6"/>
            </a:solidFill>
            <a:round/>
          </a:ln>
          <a:effectLst/>
        </c:spPr>
        <c:txPr>
          <a:bodyPr rot="-60000000" vert="horz"/>
          <a:lstStyle/>
          <a:p>
            <a:pPr>
              <a:defRPr>
                <a:latin typeface="Arial" panose="020B0604020202020204" pitchFamily="34" charset="0"/>
                <a:cs typeface="Arial" panose="020B0604020202020204" pitchFamily="34" charset="0"/>
              </a:defRPr>
            </a:pPr>
            <a:endParaRPr lang="en-US"/>
          </a:p>
        </c:txPr>
        <c:crossAx val="315144448"/>
        <c:crosses val="autoZero"/>
        <c:auto val="1"/>
        <c:lblAlgn val="ctr"/>
        <c:lblOffset val="100"/>
        <c:noMultiLvlLbl val="0"/>
      </c:catAx>
      <c:valAx>
        <c:axId val="315144448"/>
        <c:scaling>
          <c:orientation val="minMax"/>
          <c:max val="850"/>
          <c:min val="0"/>
        </c:scaling>
        <c:delete val="1"/>
        <c:axPos val="l"/>
        <c:numFmt formatCode="&quot;$&quot;#,##0.00_);[Red]\(&quot;$&quot;#,##0.00\)" sourceLinked="1"/>
        <c:majorTickMark val="out"/>
        <c:minorTickMark val="none"/>
        <c:tickLblPos val="nextTo"/>
        <c:crossAx val="315142912"/>
        <c:crosses val="autoZero"/>
        <c:crossBetween val="between"/>
      </c:valAx>
      <c:spPr>
        <a:noFill/>
        <a:ln w="25400">
          <a:noFill/>
        </a:ln>
        <a:effectLst/>
      </c:spPr>
    </c:plotArea>
    <c:plotVisOnly val="1"/>
    <c:dispBlanksAs val="gap"/>
    <c:showDLblsOverMax val="0"/>
  </c:chart>
  <c:spPr>
    <a:noFill/>
    <a:ln>
      <a:noFill/>
    </a:ln>
    <a:effectLst/>
  </c:spPr>
  <c:txPr>
    <a:bodyPr/>
    <a:lstStyle/>
    <a:p>
      <a:pPr>
        <a:defRPr sz="1050">
          <a:latin typeface="Segoe UI Semibold" panose="020B0702040204020203" pitchFamily="34" charset="0"/>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rgbClr val="619A35"/>
                </a:solidFill>
                <a:latin typeface="+mn-lt"/>
                <a:ea typeface="+mn-ea"/>
                <a:cs typeface="+mn-cs"/>
              </a:defRPr>
            </a:pPr>
            <a:r>
              <a:rPr lang="en-US" sz="1800" b="1" spc="0" dirty="0">
                <a:solidFill>
                  <a:srgbClr val="619A35"/>
                </a:solidFill>
              </a:rPr>
              <a:t>COGS/HL</a:t>
            </a:r>
          </a:p>
        </c:rich>
      </c:tx>
      <c:layout>
        <c:manualLayout>
          <c:xMode val="edge"/>
          <c:yMode val="edge"/>
          <c:x val="0.27826523016527699"/>
          <c:y val="0"/>
        </c:manualLayout>
      </c:layout>
      <c:overlay val="0"/>
      <c:spPr>
        <a:noFill/>
        <a:ln>
          <a:noFill/>
        </a:ln>
        <a:effectLst/>
      </c:spPr>
    </c:title>
    <c:autoTitleDeleted val="0"/>
    <c:plotArea>
      <c:layout>
        <c:manualLayout>
          <c:layoutTarget val="inner"/>
          <c:xMode val="edge"/>
          <c:yMode val="edge"/>
          <c:x val="8.4060148731408602E-2"/>
          <c:y val="0.28446670936834301"/>
          <c:w val="0.86593985126859097"/>
          <c:h val="0.59555839853320602"/>
        </c:manualLayout>
      </c:layout>
      <c:barChart>
        <c:barDir val="col"/>
        <c:grouping val="clustered"/>
        <c:varyColors val="0"/>
        <c:dLbls>
          <c:showLegendKey val="0"/>
          <c:showVal val="0"/>
          <c:showCatName val="0"/>
          <c:showSerName val="0"/>
          <c:showPercent val="0"/>
          <c:showBubbleSize val="0"/>
        </c:dLbls>
        <c:gapWidth val="65"/>
        <c:axId val="128181760"/>
        <c:axId val="128183296"/>
      </c:barChart>
      <c:catAx>
        <c:axId val="128181760"/>
        <c:scaling>
          <c:orientation val="minMax"/>
        </c:scaling>
        <c:delete val="0"/>
        <c:axPos val="b"/>
        <c:numFmt formatCode="General" sourceLinked="1"/>
        <c:majorTickMark val="none"/>
        <c:minorTickMark val="none"/>
        <c:tickLblPos val="nextTo"/>
        <c:spPr>
          <a:noFill/>
          <a:ln w="9525" cap="flat" cmpd="sng" algn="ctr">
            <a:solidFill>
              <a:srgbClr val="A6A6A6"/>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128183296"/>
        <c:crosses val="autoZero"/>
        <c:auto val="1"/>
        <c:lblAlgn val="ctr"/>
        <c:lblOffset val="100"/>
        <c:noMultiLvlLbl val="0"/>
      </c:catAx>
      <c:valAx>
        <c:axId val="128183296"/>
        <c:scaling>
          <c:orientation val="minMax"/>
        </c:scaling>
        <c:delete val="1"/>
        <c:axPos val="l"/>
        <c:numFmt formatCode="General" sourceLinked="1"/>
        <c:majorTickMark val="none"/>
        <c:minorTickMark val="none"/>
        <c:tickLblPos val="nextTo"/>
        <c:crossAx val="1281817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4059914813749803E-2"/>
          <c:y val="0.13226015890749018"/>
          <c:w val="0.86593985126859097"/>
          <c:h val="0.59555839853320602"/>
        </c:manualLayout>
      </c:layout>
      <c:barChart>
        <c:barDir val="col"/>
        <c:grouping val="clustered"/>
        <c:varyColors val="0"/>
        <c:ser>
          <c:idx val="0"/>
          <c:order val="0"/>
          <c:tx>
            <c:strRef>
              <c:f>Sheet1!$B$1</c:f>
              <c:strCache>
                <c:ptCount val="1"/>
                <c:pt idx="0">
                  <c:v>NSR</c:v>
                </c:pt>
              </c:strCache>
            </c:strRef>
          </c:tx>
          <c:spPr>
            <a:solidFill>
              <a:srgbClr val="163856"/>
            </a:solidFill>
            <a:ln>
              <a:noFill/>
            </a:ln>
            <a:effectLst/>
          </c:spPr>
          <c:invertIfNegative val="0"/>
          <c:dPt>
            <c:idx val="0"/>
            <c:invertIfNegative val="0"/>
            <c:bubble3D val="0"/>
            <c:extLst>
              <c:ext xmlns:c16="http://schemas.microsoft.com/office/drawing/2014/chart" uri="{C3380CC4-5D6E-409C-BE32-E72D297353CC}">
                <c16:uniqueId val="{00000000-4568-4424-94D6-C89940FEE1E0}"/>
              </c:ext>
            </c:extLst>
          </c:dPt>
          <c:dPt>
            <c:idx val="1"/>
            <c:invertIfNegative val="0"/>
            <c:bubble3D val="0"/>
            <c:extLst>
              <c:ext xmlns:c16="http://schemas.microsoft.com/office/drawing/2014/chart" uri="{C3380CC4-5D6E-409C-BE32-E72D297353CC}">
                <c16:uniqueId val="{00000001-4568-4424-94D6-C89940FEE1E0}"/>
              </c:ext>
            </c:extLst>
          </c:dPt>
          <c:dPt>
            <c:idx val="4"/>
            <c:invertIfNegative val="0"/>
            <c:bubble3D val="0"/>
            <c:extLst>
              <c:ext xmlns:c16="http://schemas.microsoft.com/office/drawing/2014/chart" uri="{C3380CC4-5D6E-409C-BE32-E72D297353CC}">
                <c16:uniqueId val="{00000002-4568-4424-94D6-C89940FEE1E0}"/>
              </c:ext>
            </c:extLst>
          </c:dPt>
          <c:cat>
            <c:strRef>
              <c:f>Sheet1!$A$2:$A$3</c:f>
              <c:strCache>
                <c:ptCount val="2"/>
                <c:pt idx="0">
                  <c:v>Q3'18</c:v>
                </c:pt>
                <c:pt idx="1">
                  <c:v>Q3'19</c:v>
                </c:pt>
              </c:strCache>
            </c:strRef>
          </c:cat>
          <c:val>
            <c:numRef>
              <c:f>Sheet1!$B$2:$B$3</c:f>
              <c:numCache>
                <c:formatCode>"$"#,##0.00_);[Red]\("$"#,##0.00\)</c:formatCode>
                <c:ptCount val="2"/>
                <c:pt idx="0">
                  <c:v>1935.8000000000002</c:v>
                </c:pt>
                <c:pt idx="1">
                  <c:v>1890.4999999999998</c:v>
                </c:pt>
              </c:numCache>
            </c:numRef>
          </c:val>
          <c:extLst>
            <c:ext xmlns:c16="http://schemas.microsoft.com/office/drawing/2014/chart" uri="{C3380CC4-5D6E-409C-BE32-E72D297353CC}">
              <c16:uniqueId val="{00000003-4568-4424-94D6-C89940FEE1E0}"/>
            </c:ext>
          </c:extLst>
        </c:ser>
        <c:dLbls>
          <c:showLegendKey val="0"/>
          <c:showVal val="0"/>
          <c:showCatName val="0"/>
          <c:showSerName val="0"/>
          <c:showPercent val="0"/>
          <c:showBubbleSize val="0"/>
        </c:dLbls>
        <c:gapWidth val="65"/>
        <c:axId val="142246272"/>
        <c:axId val="142247808"/>
      </c:barChart>
      <c:catAx>
        <c:axId val="142246272"/>
        <c:scaling>
          <c:orientation val="minMax"/>
        </c:scaling>
        <c:delete val="0"/>
        <c:axPos val="b"/>
        <c:numFmt formatCode="General" sourceLinked="1"/>
        <c:majorTickMark val="none"/>
        <c:minorTickMark val="none"/>
        <c:tickLblPos val="nextTo"/>
        <c:spPr>
          <a:noFill/>
          <a:ln w="9525" cap="flat" cmpd="sng" algn="ctr">
            <a:solidFill>
              <a:srgbClr val="A6A6A6"/>
            </a:solidFill>
            <a:round/>
          </a:ln>
          <a:effectLst/>
        </c:spPr>
        <c:txPr>
          <a:bodyPr rot="-60000000" vert="horz"/>
          <a:lstStyle/>
          <a:p>
            <a:pPr>
              <a:defRPr>
                <a:latin typeface="Arial" panose="020B0604020202020204" pitchFamily="34" charset="0"/>
                <a:cs typeface="Arial" panose="020B0604020202020204" pitchFamily="34" charset="0"/>
              </a:defRPr>
            </a:pPr>
            <a:endParaRPr lang="en-US"/>
          </a:p>
        </c:txPr>
        <c:crossAx val="142247808"/>
        <c:crosses val="autoZero"/>
        <c:auto val="1"/>
        <c:lblAlgn val="ctr"/>
        <c:lblOffset val="100"/>
        <c:noMultiLvlLbl val="0"/>
      </c:catAx>
      <c:valAx>
        <c:axId val="142247808"/>
        <c:scaling>
          <c:orientation val="minMax"/>
          <c:max val="2200"/>
          <c:min val="0"/>
        </c:scaling>
        <c:delete val="1"/>
        <c:axPos val="l"/>
        <c:numFmt formatCode="&quot;$&quot;#,##0.00_);[Red]\(&quot;$&quot;#,##0.00\)" sourceLinked="1"/>
        <c:majorTickMark val="out"/>
        <c:minorTickMark val="none"/>
        <c:tickLblPos val="nextTo"/>
        <c:crossAx val="142246272"/>
        <c:crosses val="autoZero"/>
        <c:crossBetween val="between"/>
      </c:valAx>
      <c:spPr>
        <a:noFill/>
        <a:ln>
          <a:noFill/>
        </a:ln>
        <a:effectLst/>
      </c:spPr>
    </c:plotArea>
    <c:plotVisOnly val="1"/>
    <c:dispBlanksAs val="gap"/>
    <c:showDLblsOverMax val="0"/>
  </c:chart>
  <c:spPr>
    <a:noFill/>
    <a:ln>
      <a:noFill/>
    </a:ln>
    <a:effectLst/>
  </c:spPr>
  <c:txPr>
    <a:bodyPr/>
    <a:lstStyle/>
    <a:p>
      <a:pPr>
        <a:defRPr sz="1050">
          <a:latin typeface="Segoe UI Semibold" panose="020B0702040204020203" pitchFamily="34" charset="0"/>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4059914813749803E-2"/>
          <c:y val="0.13887783048756086"/>
          <c:w val="0.86593985126859097"/>
          <c:h val="0.59555839853320602"/>
        </c:manualLayout>
      </c:layout>
      <c:barChart>
        <c:barDir val="col"/>
        <c:grouping val="clustered"/>
        <c:varyColors val="0"/>
        <c:ser>
          <c:idx val="0"/>
          <c:order val="0"/>
          <c:tx>
            <c:strRef>
              <c:f>Sheet1!$B$1</c:f>
              <c:strCache>
                <c:ptCount val="1"/>
                <c:pt idx="0">
                  <c:v>EBITDA</c:v>
                </c:pt>
              </c:strCache>
            </c:strRef>
          </c:tx>
          <c:spPr>
            <a:solidFill>
              <a:sysClr val="window" lastClr="FFFFFF">
                <a:lumMod val="50000"/>
              </a:sysClr>
            </a:solidFill>
            <a:ln>
              <a:noFill/>
            </a:ln>
            <a:effectLst/>
          </c:spPr>
          <c:invertIfNegative val="0"/>
          <c:dPt>
            <c:idx val="0"/>
            <c:invertIfNegative val="0"/>
            <c:bubble3D val="0"/>
            <c:extLst>
              <c:ext xmlns:c16="http://schemas.microsoft.com/office/drawing/2014/chart" uri="{C3380CC4-5D6E-409C-BE32-E72D297353CC}">
                <c16:uniqueId val="{00000000-37B1-429E-989F-1444B41C5D6D}"/>
              </c:ext>
            </c:extLst>
          </c:dPt>
          <c:dPt>
            <c:idx val="1"/>
            <c:invertIfNegative val="0"/>
            <c:bubble3D val="0"/>
            <c:extLst>
              <c:ext xmlns:c16="http://schemas.microsoft.com/office/drawing/2014/chart" uri="{C3380CC4-5D6E-409C-BE32-E72D297353CC}">
                <c16:uniqueId val="{00000001-37B1-429E-989F-1444B41C5D6D}"/>
              </c:ext>
            </c:extLst>
          </c:dPt>
          <c:dPt>
            <c:idx val="4"/>
            <c:invertIfNegative val="0"/>
            <c:bubble3D val="0"/>
            <c:extLst>
              <c:ext xmlns:c16="http://schemas.microsoft.com/office/drawing/2014/chart" uri="{C3380CC4-5D6E-409C-BE32-E72D297353CC}">
                <c16:uniqueId val="{00000002-37B1-429E-989F-1444B41C5D6D}"/>
              </c:ext>
            </c:extLst>
          </c:dPt>
          <c:dLbls>
            <c:delete val="1"/>
          </c:dLbls>
          <c:cat>
            <c:strRef>
              <c:f>Sheet1!$A$2:$A$3</c:f>
              <c:strCache>
                <c:ptCount val="2"/>
                <c:pt idx="0">
                  <c:v>Q3'18</c:v>
                </c:pt>
                <c:pt idx="1">
                  <c:v>Q3'19</c:v>
                </c:pt>
              </c:strCache>
            </c:strRef>
          </c:cat>
          <c:val>
            <c:numRef>
              <c:f>Sheet1!$B$2:$B$3</c:f>
              <c:numCache>
                <c:formatCode>"$"#,##0.00_);[Red]\("$"#,##0.00\)</c:formatCode>
                <c:ptCount val="2"/>
                <c:pt idx="0">
                  <c:v>526.1</c:v>
                </c:pt>
                <c:pt idx="1">
                  <c:v>481.09999999999985</c:v>
                </c:pt>
              </c:numCache>
            </c:numRef>
          </c:val>
          <c:extLst>
            <c:ext xmlns:c16="http://schemas.microsoft.com/office/drawing/2014/chart" uri="{C3380CC4-5D6E-409C-BE32-E72D297353CC}">
              <c16:uniqueId val="{00000003-37B1-429E-989F-1444B41C5D6D}"/>
            </c:ext>
          </c:extLst>
        </c:ser>
        <c:dLbls>
          <c:dLblPos val="outEnd"/>
          <c:showLegendKey val="0"/>
          <c:showVal val="1"/>
          <c:showCatName val="0"/>
          <c:showSerName val="0"/>
          <c:showPercent val="0"/>
          <c:showBubbleSize val="0"/>
        </c:dLbls>
        <c:gapWidth val="65"/>
        <c:axId val="142781440"/>
        <c:axId val="142799616"/>
      </c:barChart>
      <c:catAx>
        <c:axId val="142781440"/>
        <c:scaling>
          <c:orientation val="minMax"/>
        </c:scaling>
        <c:delete val="0"/>
        <c:axPos val="b"/>
        <c:numFmt formatCode="General" sourceLinked="1"/>
        <c:majorTickMark val="none"/>
        <c:minorTickMark val="none"/>
        <c:tickLblPos val="nextTo"/>
        <c:spPr>
          <a:noFill/>
          <a:ln w="9525" cap="flat" cmpd="sng" algn="ctr">
            <a:solidFill>
              <a:srgbClr val="A6A6A6"/>
            </a:solidFill>
            <a:round/>
          </a:ln>
          <a:effectLst/>
        </c:spPr>
        <c:txPr>
          <a:bodyPr rot="-60000000" vert="horz"/>
          <a:lstStyle/>
          <a:p>
            <a:pPr>
              <a:defRPr/>
            </a:pPr>
            <a:endParaRPr lang="en-US"/>
          </a:p>
        </c:txPr>
        <c:crossAx val="142799616"/>
        <c:crosses val="autoZero"/>
        <c:auto val="1"/>
        <c:lblAlgn val="ctr"/>
        <c:lblOffset val="100"/>
        <c:noMultiLvlLbl val="0"/>
      </c:catAx>
      <c:valAx>
        <c:axId val="142799616"/>
        <c:scaling>
          <c:orientation val="minMax"/>
          <c:max val="630"/>
          <c:min val="0"/>
        </c:scaling>
        <c:delete val="1"/>
        <c:axPos val="l"/>
        <c:numFmt formatCode="&quot;$&quot;#,##0.00_);[Red]\(&quot;$&quot;#,##0.00\)" sourceLinked="1"/>
        <c:majorTickMark val="out"/>
        <c:minorTickMark val="none"/>
        <c:tickLblPos val="nextTo"/>
        <c:crossAx val="142781440"/>
        <c:crosses val="autoZero"/>
        <c:crossBetween val="between"/>
      </c:valAx>
      <c:spPr>
        <a:noFill/>
        <a:ln w="25400">
          <a:noFill/>
        </a:ln>
        <a:effectLst/>
      </c:spPr>
    </c:plotArea>
    <c:plotVisOnly val="1"/>
    <c:dispBlanksAs val="gap"/>
    <c:showDLblsOverMax val="0"/>
  </c:chart>
  <c:spPr>
    <a:noFill/>
    <a:ln>
      <a:noFill/>
    </a:ln>
    <a:effectLst/>
  </c:spPr>
  <c:txPr>
    <a:bodyPr/>
    <a:lstStyle/>
    <a:p>
      <a:pPr>
        <a:defRPr sz="1050">
          <a:latin typeface="Arial" panose="020B0604020202020204" pitchFamily="34" charset="0"/>
          <a:cs typeface="Arial" panose="020B0604020202020204" pitchFamily="34" charset="0"/>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4059914813749803E-2"/>
          <c:y val="0.13887783048756086"/>
          <c:w val="0.86593985126859097"/>
          <c:h val="0.59555839853320602"/>
        </c:manualLayout>
      </c:layout>
      <c:barChart>
        <c:barDir val="col"/>
        <c:grouping val="clustered"/>
        <c:varyColors val="0"/>
        <c:ser>
          <c:idx val="0"/>
          <c:order val="0"/>
          <c:tx>
            <c:strRef>
              <c:f>Sheet1!$B$1</c:f>
              <c:strCache>
                <c:ptCount val="1"/>
                <c:pt idx="0">
                  <c:v>EBITDA</c:v>
                </c:pt>
              </c:strCache>
            </c:strRef>
          </c:tx>
          <c:spPr>
            <a:solidFill>
              <a:srgbClr val="FDD413"/>
            </a:solidFill>
            <a:ln>
              <a:noFill/>
            </a:ln>
            <a:effectLst/>
          </c:spPr>
          <c:invertIfNegative val="0"/>
          <c:dPt>
            <c:idx val="0"/>
            <c:invertIfNegative val="0"/>
            <c:bubble3D val="0"/>
            <c:extLst>
              <c:ext xmlns:c16="http://schemas.microsoft.com/office/drawing/2014/chart" uri="{C3380CC4-5D6E-409C-BE32-E72D297353CC}">
                <c16:uniqueId val="{00000000-37B1-429E-989F-1444B41C5D6D}"/>
              </c:ext>
            </c:extLst>
          </c:dPt>
          <c:dPt>
            <c:idx val="1"/>
            <c:invertIfNegative val="0"/>
            <c:bubble3D val="0"/>
            <c:extLst>
              <c:ext xmlns:c16="http://schemas.microsoft.com/office/drawing/2014/chart" uri="{C3380CC4-5D6E-409C-BE32-E72D297353CC}">
                <c16:uniqueId val="{00000001-37B1-429E-989F-1444B41C5D6D}"/>
              </c:ext>
            </c:extLst>
          </c:dPt>
          <c:dPt>
            <c:idx val="4"/>
            <c:invertIfNegative val="0"/>
            <c:bubble3D val="0"/>
            <c:extLst>
              <c:ext xmlns:c16="http://schemas.microsoft.com/office/drawing/2014/chart" uri="{C3380CC4-5D6E-409C-BE32-E72D297353CC}">
                <c16:uniqueId val="{00000002-37B1-429E-989F-1444B41C5D6D}"/>
              </c:ext>
            </c:extLst>
          </c:dPt>
          <c:cat>
            <c:strRef>
              <c:f>Sheet1!$A$2:$A$3</c:f>
              <c:strCache>
                <c:ptCount val="2"/>
                <c:pt idx="0">
                  <c:v>Q3'18</c:v>
                </c:pt>
                <c:pt idx="1">
                  <c:v>Q3'19</c:v>
                </c:pt>
              </c:strCache>
            </c:strRef>
          </c:cat>
          <c:val>
            <c:numRef>
              <c:f>Sheet1!$B$2:$B$3</c:f>
              <c:numCache>
                <c:formatCode>"$"#,##0.00_);[Red]\("$"#,##0.00\)</c:formatCode>
                <c:ptCount val="2"/>
                <c:pt idx="0">
                  <c:v>65.02</c:v>
                </c:pt>
                <c:pt idx="1">
                  <c:v>69.290000000000006</c:v>
                </c:pt>
              </c:numCache>
            </c:numRef>
          </c:val>
          <c:extLst>
            <c:ext xmlns:c16="http://schemas.microsoft.com/office/drawing/2014/chart" uri="{C3380CC4-5D6E-409C-BE32-E72D297353CC}">
              <c16:uniqueId val="{00000003-37B1-429E-989F-1444B41C5D6D}"/>
            </c:ext>
          </c:extLst>
        </c:ser>
        <c:dLbls>
          <c:showLegendKey val="0"/>
          <c:showVal val="0"/>
          <c:showCatName val="0"/>
          <c:showSerName val="0"/>
          <c:showPercent val="0"/>
          <c:showBubbleSize val="0"/>
        </c:dLbls>
        <c:gapWidth val="65"/>
        <c:axId val="142702080"/>
        <c:axId val="142703616"/>
      </c:barChart>
      <c:catAx>
        <c:axId val="142702080"/>
        <c:scaling>
          <c:orientation val="minMax"/>
        </c:scaling>
        <c:delete val="0"/>
        <c:axPos val="b"/>
        <c:numFmt formatCode="General" sourceLinked="1"/>
        <c:majorTickMark val="none"/>
        <c:minorTickMark val="none"/>
        <c:tickLblPos val="nextTo"/>
        <c:spPr>
          <a:noFill/>
          <a:ln w="9525" cap="flat" cmpd="sng" algn="ctr">
            <a:solidFill>
              <a:srgbClr val="A6A6A6"/>
            </a:solidFill>
            <a:round/>
          </a:ln>
          <a:effectLst/>
        </c:spPr>
        <c:txPr>
          <a:bodyPr rot="-60000000" vert="horz"/>
          <a:lstStyle/>
          <a:p>
            <a:pPr>
              <a:defRPr>
                <a:latin typeface="Arial" panose="020B0604020202020204" pitchFamily="34" charset="0"/>
                <a:cs typeface="Arial" panose="020B0604020202020204" pitchFamily="34" charset="0"/>
              </a:defRPr>
            </a:pPr>
            <a:endParaRPr lang="en-US"/>
          </a:p>
        </c:txPr>
        <c:crossAx val="142703616"/>
        <c:crosses val="autoZero"/>
        <c:auto val="1"/>
        <c:lblAlgn val="ctr"/>
        <c:lblOffset val="100"/>
        <c:noMultiLvlLbl val="0"/>
      </c:catAx>
      <c:valAx>
        <c:axId val="142703616"/>
        <c:scaling>
          <c:orientation val="minMax"/>
          <c:max val="85"/>
          <c:min val="0"/>
        </c:scaling>
        <c:delete val="1"/>
        <c:axPos val="l"/>
        <c:numFmt formatCode="&quot;$&quot;#,##0.00_);[Red]\(&quot;$&quot;#,##0.00\)" sourceLinked="1"/>
        <c:majorTickMark val="out"/>
        <c:minorTickMark val="none"/>
        <c:tickLblPos val="nextTo"/>
        <c:crossAx val="142702080"/>
        <c:crosses val="autoZero"/>
        <c:crossBetween val="between"/>
      </c:valAx>
      <c:spPr>
        <a:noFill/>
        <a:ln w="25400">
          <a:noFill/>
        </a:ln>
        <a:effectLst/>
      </c:spPr>
    </c:plotArea>
    <c:plotVisOnly val="1"/>
    <c:dispBlanksAs val="gap"/>
    <c:showDLblsOverMax val="0"/>
  </c:chart>
  <c:spPr>
    <a:noFill/>
    <a:ln>
      <a:noFill/>
    </a:ln>
    <a:effectLst/>
  </c:spPr>
  <c:txPr>
    <a:bodyPr/>
    <a:lstStyle/>
    <a:p>
      <a:pPr>
        <a:defRPr sz="1050">
          <a:latin typeface="Segoe UI Semibold" panose="020B0702040204020203" pitchFamily="34" charset="0"/>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rgbClr val="619A35"/>
                </a:solidFill>
                <a:latin typeface="+mn-lt"/>
                <a:ea typeface="+mn-ea"/>
                <a:cs typeface="+mn-cs"/>
              </a:defRPr>
            </a:pPr>
            <a:r>
              <a:rPr lang="en-US" sz="1800" b="1" spc="0" dirty="0">
                <a:solidFill>
                  <a:srgbClr val="619A35"/>
                </a:solidFill>
              </a:rPr>
              <a:t>COGS/HL</a:t>
            </a:r>
          </a:p>
        </c:rich>
      </c:tx>
      <c:layout>
        <c:manualLayout>
          <c:xMode val="edge"/>
          <c:yMode val="edge"/>
          <c:x val="0.27826523016527699"/>
          <c:y val="0"/>
        </c:manualLayout>
      </c:layout>
      <c:overlay val="0"/>
      <c:spPr>
        <a:noFill/>
        <a:ln>
          <a:noFill/>
        </a:ln>
        <a:effectLst/>
      </c:spPr>
    </c:title>
    <c:autoTitleDeleted val="0"/>
    <c:plotArea>
      <c:layout>
        <c:manualLayout>
          <c:layoutTarget val="inner"/>
          <c:xMode val="edge"/>
          <c:yMode val="edge"/>
          <c:x val="8.4060148731408602E-2"/>
          <c:y val="0.28446670936834301"/>
          <c:w val="0.86593985126859097"/>
          <c:h val="0.59555839853320602"/>
        </c:manualLayout>
      </c:layout>
      <c:barChart>
        <c:barDir val="col"/>
        <c:grouping val="clustered"/>
        <c:varyColors val="0"/>
        <c:dLbls>
          <c:showLegendKey val="0"/>
          <c:showVal val="0"/>
          <c:showCatName val="0"/>
          <c:showSerName val="0"/>
          <c:showPercent val="0"/>
          <c:showBubbleSize val="0"/>
        </c:dLbls>
        <c:gapWidth val="65"/>
        <c:axId val="131936640"/>
        <c:axId val="131938176"/>
      </c:barChart>
      <c:catAx>
        <c:axId val="131936640"/>
        <c:scaling>
          <c:orientation val="minMax"/>
        </c:scaling>
        <c:delete val="0"/>
        <c:axPos val="b"/>
        <c:numFmt formatCode="General" sourceLinked="1"/>
        <c:majorTickMark val="none"/>
        <c:minorTickMark val="none"/>
        <c:tickLblPos val="nextTo"/>
        <c:spPr>
          <a:noFill/>
          <a:ln w="9525" cap="flat" cmpd="sng" algn="ctr">
            <a:solidFill>
              <a:srgbClr val="A6A6A6"/>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131938176"/>
        <c:crosses val="autoZero"/>
        <c:auto val="1"/>
        <c:lblAlgn val="ctr"/>
        <c:lblOffset val="100"/>
        <c:noMultiLvlLbl val="0"/>
      </c:catAx>
      <c:valAx>
        <c:axId val="131938176"/>
        <c:scaling>
          <c:orientation val="minMax"/>
        </c:scaling>
        <c:delete val="1"/>
        <c:axPos val="l"/>
        <c:numFmt formatCode="General" sourceLinked="1"/>
        <c:majorTickMark val="none"/>
        <c:minorTickMark val="none"/>
        <c:tickLblPos val="nextTo"/>
        <c:crossAx val="1319366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7D6C7E8-811F-4461-BC78-0292B774D6E9}"/>
              </a:ext>
            </a:extLst>
          </p:cNvPr>
          <p:cNvSpPr>
            <a:spLocks noGrp="1"/>
          </p:cNvSpPr>
          <p:nvPr>
            <p:ph type="hdr" sz="quarter"/>
          </p:nvPr>
        </p:nvSpPr>
        <p:spPr>
          <a:xfrm>
            <a:off x="0" y="0"/>
            <a:ext cx="3043343" cy="467072"/>
          </a:xfrm>
          <a:prstGeom prst="rect">
            <a:avLst/>
          </a:prstGeom>
        </p:spPr>
        <p:txBody>
          <a:bodyPr vert="horz" lIns="93312" tIns="46656" rIns="93312" bIns="46656" rtlCol="0"/>
          <a:lstStyle>
            <a:lvl1pPr algn="l">
              <a:defRPr sz="1200"/>
            </a:lvl1pPr>
          </a:lstStyle>
          <a:p>
            <a:endParaRPr lang="en-US" dirty="0"/>
          </a:p>
        </p:txBody>
      </p:sp>
      <p:sp>
        <p:nvSpPr>
          <p:cNvPr id="3" name="Date Placeholder 2">
            <a:extLst>
              <a:ext uri="{FF2B5EF4-FFF2-40B4-BE49-F238E27FC236}">
                <a16:creationId xmlns:a16="http://schemas.microsoft.com/office/drawing/2014/main" id="{1C7367DF-D1B5-4197-A017-727748DC11C2}"/>
              </a:ext>
            </a:extLst>
          </p:cNvPr>
          <p:cNvSpPr>
            <a:spLocks noGrp="1"/>
          </p:cNvSpPr>
          <p:nvPr>
            <p:ph type="dt" sz="quarter" idx="1"/>
          </p:nvPr>
        </p:nvSpPr>
        <p:spPr>
          <a:xfrm>
            <a:off x="3978132" y="0"/>
            <a:ext cx="3043343" cy="467072"/>
          </a:xfrm>
          <a:prstGeom prst="rect">
            <a:avLst/>
          </a:prstGeom>
        </p:spPr>
        <p:txBody>
          <a:bodyPr vert="horz" lIns="93312" tIns="46656" rIns="93312" bIns="46656" rtlCol="0"/>
          <a:lstStyle>
            <a:lvl1pPr algn="r">
              <a:defRPr sz="1200"/>
            </a:lvl1pPr>
          </a:lstStyle>
          <a:p>
            <a:fld id="{4C43F5A3-3D56-4187-B8A2-F4F07DD607DC}" type="datetimeFigureOut">
              <a:rPr lang="en-US" smtClean="0"/>
              <a:t>10/29/2019</a:t>
            </a:fld>
            <a:endParaRPr lang="en-US" dirty="0"/>
          </a:p>
        </p:txBody>
      </p:sp>
      <p:sp>
        <p:nvSpPr>
          <p:cNvPr id="4" name="Footer Placeholder 3">
            <a:extLst>
              <a:ext uri="{FF2B5EF4-FFF2-40B4-BE49-F238E27FC236}">
                <a16:creationId xmlns:a16="http://schemas.microsoft.com/office/drawing/2014/main" id="{C65DF22B-4DD8-4D69-9590-EC6F2945BD30}"/>
              </a:ext>
            </a:extLst>
          </p:cNvPr>
          <p:cNvSpPr>
            <a:spLocks noGrp="1"/>
          </p:cNvSpPr>
          <p:nvPr>
            <p:ph type="ftr" sz="quarter" idx="2"/>
          </p:nvPr>
        </p:nvSpPr>
        <p:spPr>
          <a:xfrm>
            <a:off x="0" y="8842031"/>
            <a:ext cx="3043343" cy="467071"/>
          </a:xfrm>
          <a:prstGeom prst="rect">
            <a:avLst/>
          </a:prstGeom>
        </p:spPr>
        <p:txBody>
          <a:bodyPr vert="horz" lIns="93312" tIns="46656" rIns="93312" bIns="46656"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7F2C8CE-88C1-4621-8544-EC3BB8A58C72}"/>
              </a:ext>
            </a:extLst>
          </p:cNvPr>
          <p:cNvSpPr>
            <a:spLocks noGrp="1"/>
          </p:cNvSpPr>
          <p:nvPr>
            <p:ph type="sldNum" sz="quarter" idx="3"/>
          </p:nvPr>
        </p:nvSpPr>
        <p:spPr>
          <a:xfrm>
            <a:off x="3978132" y="8842031"/>
            <a:ext cx="3043343" cy="467071"/>
          </a:xfrm>
          <a:prstGeom prst="rect">
            <a:avLst/>
          </a:prstGeom>
        </p:spPr>
        <p:txBody>
          <a:bodyPr vert="horz" lIns="93312" tIns="46656" rIns="93312" bIns="46656" rtlCol="0" anchor="b"/>
          <a:lstStyle>
            <a:lvl1pPr algn="r">
              <a:defRPr sz="1200"/>
            </a:lvl1pPr>
          </a:lstStyle>
          <a:p>
            <a:fld id="{5A8D2638-2C17-4450-BC36-234F13E963F2}" type="slidenum">
              <a:rPr lang="en-US" smtClean="0"/>
              <a:t>‹#›</a:t>
            </a:fld>
            <a:endParaRPr lang="en-US" dirty="0"/>
          </a:p>
        </p:txBody>
      </p:sp>
    </p:spTree>
    <p:extLst>
      <p:ext uri="{BB962C8B-B14F-4D97-AF65-F5344CB8AC3E}">
        <p14:creationId xmlns:p14="http://schemas.microsoft.com/office/powerpoint/2010/main" val="5123617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12" tIns="46656" rIns="93312" bIns="46656"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12" tIns="46656" rIns="93312" bIns="46656" rtlCol="0"/>
          <a:lstStyle>
            <a:lvl1pPr algn="r">
              <a:defRPr sz="1200"/>
            </a:lvl1pPr>
          </a:lstStyle>
          <a:p>
            <a:fld id="{11A8CACA-168E-4D49-A44D-501DF8A97007}" type="datetimeFigureOut">
              <a:rPr lang="en-US" smtClean="0"/>
              <a:t>10/29/2019</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12" tIns="46656" rIns="93312" bIns="46656"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12" tIns="46656" rIns="93312" bIns="4665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1"/>
            <a:ext cx="3043343" cy="467071"/>
          </a:xfrm>
          <a:prstGeom prst="rect">
            <a:avLst/>
          </a:prstGeom>
        </p:spPr>
        <p:txBody>
          <a:bodyPr vert="horz" lIns="93312" tIns="46656" rIns="93312" bIns="4665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1"/>
            <a:ext cx="3043343" cy="467071"/>
          </a:xfrm>
          <a:prstGeom prst="rect">
            <a:avLst/>
          </a:prstGeom>
        </p:spPr>
        <p:txBody>
          <a:bodyPr vert="horz" lIns="93312" tIns="46656" rIns="93312" bIns="46656" rtlCol="0" anchor="b"/>
          <a:lstStyle>
            <a:lvl1pPr algn="r">
              <a:defRPr sz="1200"/>
            </a:lvl1pPr>
          </a:lstStyle>
          <a:p>
            <a:fld id="{B0DAD763-4F44-4534-A144-229E3A599DB6}" type="slidenum">
              <a:rPr lang="en-US" smtClean="0"/>
              <a:t>‹#›</a:t>
            </a:fld>
            <a:endParaRPr lang="en-US" dirty="0"/>
          </a:p>
        </p:txBody>
      </p:sp>
    </p:spTree>
    <p:extLst>
      <p:ext uri="{BB962C8B-B14F-4D97-AF65-F5344CB8AC3E}">
        <p14:creationId xmlns:p14="http://schemas.microsoft.com/office/powerpoint/2010/main" val="1748482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307021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DAD763-4F44-4534-A144-229E3A599DB6}" type="slidenum">
              <a:rPr lang="en-US" smtClean="0"/>
              <a:t>3</a:t>
            </a:fld>
            <a:endParaRPr lang="en-US" dirty="0"/>
          </a:p>
        </p:txBody>
      </p:sp>
    </p:spTree>
    <p:extLst>
      <p:ext uri="{BB962C8B-B14F-4D97-AF65-F5344CB8AC3E}">
        <p14:creationId xmlns:p14="http://schemas.microsoft.com/office/powerpoint/2010/main" val="1584754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467096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764767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3218888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3932946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211151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DAD763-4F44-4534-A144-229E3A599DB6}" type="slidenum">
              <a:rPr lang="en-US" smtClean="0"/>
              <a:t>14</a:t>
            </a:fld>
            <a:endParaRPr lang="en-US" dirty="0"/>
          </a:p>
        </p:txBody>
      </p:sp>
    </p:spTree>
    <p:extLst>
      <p:ext uri="{BB962C8B-B14F-4D97-AF65-F5344CB8AC3E}">
        <p14:creationId xmlns:p14="http://schemas.microsoft.com/office/powerpoint/2010/main" val="1271979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1243013"/>
            <a:ext cx="5970588" cy="3359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86330">
              <a:defRPr/>
            </a:pPr>
            <a:fld id="{FFD4690C-9306-734F-AF75-93780CA52216}" type="slidenum">
              <a:rPr lang="en-US">
                <a:solidFill>
                  <a:prstClr val="black"/>
                </a:solidFill>
              </a:rPr>
              <a:pPr defTabSz="986330">
                <a:defRPr/>
              </a:pPr>
              <a:t>20</a:t>
            </a:fld>
            <a:endParaRPr lang="en-US" dirty="0">
              <a:solidFill>
                <a:prstClr val="black"/>
              </a:solidFill>
            </a:endParaRPr>
          </a:p>
        </p:txBody>
      </p:sp>
    </p:spTree>
    <p:extLst>
      <p:ext uri="{BB962C8B-B14F-4D97-AF65-F5344CB8AC3E}">
        <p14:creationId xmlns:p14="http://schemas.microsoft.com/office/powerpoint/2010/main" val="2648706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30.xml"/><Relationship Id="rId1" Type="http://schemas.openxmlformats.org/officeDocument/2006/relationships/vmlDrawing" Target="../drawings/vmlDrawing1.vml"/><Relationship Id="rId5" Type="http://schemas.openxmlformats.org/officeDocument/2006/relationships/image" Target="../media/image8.emf"/><Relationship Id="rId4" Type="http://schemas.openxmlformats.org/officeDocument/2006/relationships/oleObject" Target="../embeddings/oleObject1.bin"/></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31.xml"/><Relationship Id="rId1" Type="http://schemas.openxmlformats.org/officeDocument/2006/relationships/vmlDrawing" Target="../drawings/vmlDrawing2.vml"/><Relationship Id="rId5" Type="http://schemas.openxmlformats.org/officeDocument/2006/relationships/image" Target="../media/image8.emf"/><Relationship Id="rId4" Type="http://schemas.openxmlformats.org/officeDocument/2006/relationships/oleObject" Target="../embeddings/oleObject2.bin"/></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32.xml"/><Relationship Id="rId1" Type="http://schemas.openxmlformats.org/officeDocument/2006/relationships/vmlDrawing" Target="../drawings/vmlDrawing3.vml"/><Relationship Id="rId5" Type="http://schemas.openxmlformats.org/officeDocument/2006/relationships/image" Target="../media/image8.emf"/><Relationship Id="rId4" Type="http://schemas.openxmlformats.org/officeDocument/2006/relationships/oleObject" Target="../embeddings/oleObject3.bin"/></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5736" y="1122363"/>
            <a:ext cx="10092267" cy="2387600"/>
          </a:xfrm>
        </p:spPr>
        <p:txBody>
          <a:bodyPr anchor="b"/>
          <a:lstStyle>
            <a:lvl1pPr algn="l">
              <a:defRPr sz="4800">
                <a:solidFill>
                  <a:schemeClr val="bg1">
                    <a:lumMod val="50000"/>
                  </a:schemeClr>
                </a:solidFill>
                <a:effectLst/>
              </a:defRPr>
            </a:lvl1pPr>
          </a:lstStyle>
          <a:p>
            <a:r>
              <a:rPr lang="en-US" dirty="0"/>
              <a:t>Click to edit Master title style</a:t>
            </a:r>
            <a:endParaRPr lang="en-GB" dirty="0"/>
          </a:p>
        </p:txBody>
      </p:sp>
      <p:sp>
        <p:nvSpPr>
          <p:cNvPr id="3" name="Subtitle 2"/>
          <p:cNvSpPr>
            <a:spLocks noGrp="1"/>
          </p:cNvSpPr>
          <p:nvPr>
            <p:ph type="subTitle" idx="1"/>
          </p:nvPr>
        </p:nvSpPr>
        <p:spPr>
          <a:xfrm>
            <a:off x="575736" y="3602038"/>
            <a:ext cx="10092267" cy="1655762"/>
          </a:xfrm>
        </p:spPr>
        <p:txBody>
          <a:bodyPr/>
          <a:lstStyle>
            <a:lvl1pPr marL="0" indent="0" algn="l">
              <a:buNone/>
              <a:defRPr sz="2400">
                <a:solidFill>
                  <a:schemeClr val="bg1">
                    <a:lumMod val="50000"/>
                  </a:schemeClr>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3501198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288866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Slide Number Placeholder 3"/>
          <p:cNvSpPr txBox="1">
            <a:spLocks/>
          </p:cNvSpPr>
          <p:nvPr userDrawn="1"/>
        </p:nvSpPr>
        <p:spPr>
          <a:xfrm>
            <a:off x="9992499" y="6548613"/>
            <a:ext cx="2133600" cy="365125"/>
          </a:xfrm>
          <a:prstGeom prst="rect">
            <a:avLst/>
          </a:prstGeom>
        </p:spPr>
        <p:txBody>
          <a:bodyPr anchor="ctr"/>
          <a:lstStyle>
            <a:defPPr>
              <a:defRPr lang="en-US"/>
            </a:defPPr>
            <a:lvl1pPr algn="l" defTabSz="457200" rtl="0" fontAlgn="base">
              <a:spcBef>
                <a:spcPct val="0"/>
              </a:spcBef>
              <a:spcAft>
                <a:spcPct val="0"/>
              </a:spcAft>
              <a:defRPr kern="1200">
                <a:solidFill>
                  <a:schemeClr val="tx1"/>
                </a:solidFill>
                <a:latin typeface="Gill Sans MT" panose="020B0502020104020203"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Gill Sans MT" panose="020B0502020104020203"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Gill Sans MT" panose="020B0502020104020203"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Gill Sans MT" panose="020B0502020104020203"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Gill Sans MT" panose="020B0502020104020203"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Gill Sans MT" panose="020B0502020104020203"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Gill Sans MT" panose="020B0502020104020203"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Gill Sans MT" panose="020B0502020104020203"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Gill Sans MT" panose="020B0502020104020203" pitchFamily="34" charset="0"/>
                <a:ea typeface="MS PGothic" panose="020B0600070205080204" pitchFamily="34" charset="-128"/>
                <a:cs typeface="+mn-cs"/>
              </a:defRPr>
            </a:lvl9pPr>
          </a:lstStyle>
          <a:p>
            <a:fld id="{FB3F6112-A18B-4ACE-AA8C-9A8B203C7BBB}" type="slidenum">
              <a:rPr lang="en-US" sz="675" smtClean="0">
                <a:solidFill>
                  <a:srgbClr val="3F3F3F"/>
                </a:solidFill>
              </a:rPr>
              <a:pPr/>
              <a:t>‹#›</a:t>
            </a:fld>
            <a:endParaRPr lang="en-US" sz="675" dirty="0">
              <a:solidFill>
                <a:srgbClr val="3F3F3F"/>
              </a:solidFill>
            </a:endParaRPr>
          </a:p>
        </p:txBody>
      </p:sp>
      <p:sp>
        <p:nvSpPr>
          <p:cNvPr id="8" name="Content Placeholder 7"/>
          <p:cNvSpPr>
            <a:spLocks noGrp="1"/>
          </p:cNvSpPr>
          <p:nvPr>
            <p:ph sz="quarter" idx="10"/>
          </p:nvPr>
        </p:nvSpPr>
        <p:spPr>
          <a:xfrm>
            <a:off x="377827" y="449263"/>
            <a:ext cx="11407775" cy="568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3544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5736" y="1122363"/>
            <a:ext cx="10092267" cy="2387600"/>
          </a:xfrm>
        </p:spPr>
        <p:txBody>
          <a:bodyPr anchor="b"/>
          <a:lstStyle>
            <a:lvl1pPr algn="l">
              <a:defRPr sz="4800">
                <a:solidFill>
                  <a:schemeClr val="bg1">
                    <a:lumMod val="50000"/>
                  </a:schemeClr>
                </a:solidFill>
                <a:effectLst/>
              </a:defRPr>
            </a:lvl1pPr>
          </a:lstStyle>
          <a:p>
            <a:r>
              <a:rPr lang="en-US" dirty="0"/>
              <a:t>Click to edit Master title style</a:t>
            </a:r>
            <a:endParaRPr lang="en-GB" dirty="0"/>
          </a:p>
        </p:txBody>
      </p:sp>
      <p:sp>
        <p:nvSpPr>
          <p:cNvPr id="3" name="Subtitle 2"/>
          <p:cNvSpPr>
            <a:spLocks noGrp="1"/>
          </p:cNvSpPr>
          <p:nvPr>
            <p:ph type="subTitle" idx="1"/>
          </p:nvPr>
        </p:nvSpPr>
        <p:spPr>
          <a:xfrm>
            <a:off x="575736" y="3602038"/>
            <a:ext cx="10092267" cy="1655762"/>
          </a:xfrm>
        </p:spPr>
        <p:txBody>
          <a:bodyPr/>
          <a:lstStyle>
            <a:lvl1pPr marL="0" indent="0" algn="l">
              <a:buNone/>
              <a:defRPr sz="2400">
                <a:solidFill>
                  <a:schemeClr val="bg1">
                    <a:lumMod val="50000"/>
                  </a:schemeClr>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14831205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8899268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9265" y="1481140"/>
            <a:ext cx="5365136" cy="465348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481140"/>
            <a:ext cx="5156200" cy="465348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141321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325532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81342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732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5736" y="1122363"/>
            <a:ext cx="10092267" cy="2387600"/>
          </a:xfrm>
        </p:spPr>
        <p:txBody>
          <a:bodyPr anchor="b"/>
          <a:lstStyle>
            <a:lvl1pPr algn="l">
              <a:defRPr sz="4800">
                <a:solidFill>
                  <a:schemeClr val="bg1">
                    <a:lumMod val="50000"/>
                  </a:schemeClr>
                </a:solidFill>
                <a:effectLst/>
              </a:defRPr>
            </a:lvl1pPr>
          </a:lstStyle>
          <a:p>
            <a:r>
              <a:rPr lang="en-US" dirty="0"/>
              <a:t>Click to edit Master title style</a:t>
            </a:r>
            <a:endParaRPr lang="en-GB" dirty="0"/>
          </a:p>
        </p:txBody>
      </p:sp>
      <p:sp>
        <p:nvSpPr>
          <p:cNvPr id="3" name="Subtitle 2"/>
          <p:cNvSpPr>
            <a:spLocks noGrp="1"/>
          </p:cNvSpPr>
          <p:nvPr>
            <p:ph type="subTitle" idx="1"/>
          </p:nvPr>
        </p:nvSpPr>
        <p:spPr>
          <a:xfrm>
            <a:off x="575736" y="3602038"/>
            <a:ext cx="10092267" cy="1655762"/>
          </a:xfrm>
        </p:spPr>
        <p:txBody>
          <a:bodyPr/>
          <a:lstStyle>
            <a:lvl1pPr marL="0" indent="0" algn="l">
              <a:buNone/>
              <a:defRPr sz="2400">
                <a:solidFill>
                  <a:schemeClr val="bg1">
                    <a:lumMod val="50000"/>
                  </a:schemeClr>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23379172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463507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40543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9265" y="1481140"/>
            <a:ext cx="5365136" cy="465348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481140"/>
            <a:ext cx="5156200" cy="465348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8812657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8436870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7827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43288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5736" y="1122363"/>
            <a:ext cx="10092267" cy="2387600"/>
          </a:xfrm>
        </p:spPr>
        <p:txBody>
          <a:bodyPr anchor="b"/>
          <a:lstStyle>
            <a:lvl1pPr algn="l">
              <a:defRPr sz="4800">
                <a:solidFill>
                  <a:schemeClr val="bg1">
                    <a:lumMod val="50000"/>
                  </a:schemeClr>
                </a:solidFill>
                <a:effectLst/>
              </a:defRPr>
            </a:lvl1pPr>
          </a:lstStyle>
          <a:p>
            <a:r>
              <a:rPr lang="en-US" dirty="0"/>
              <a:t>Click to edit Master title style</a:t>
            </a:r>
            <a:endParaRPr lang="en-GB" dirty="0"/>
          </a:p>
        </p:txBody>
      </p:sp>
      <p:sp>
        <p:nvSpPr>
          <p:cNvPr id="3" name="Subtitle 2"/>
          <p:cNvSpPr>
            <a:spLocks noGrp="1"/>
          </p:cNvSpPr>
          <p:nvPr>
            <p:ph type="subTitle" idx="1"/>
          </p:nvPr>
        </p:nvSpPr>
        <p:spPr>
          <a:xfrm>
            <a:off x="575736" y="3602038"/>
            <a:ext cx="10092267" cy="1655762"/>
          </a:xfrm>
        </p:spPr>
        <p:txBody>
          <a:bodyPr/>
          <a:lstStyle>
            <a:lvl1pPr marL="0" indent="0" algn="l">
              <a:buNone/>
              <a:defRPr sz="2400">
                <a:solidFill>
                  <a:schemeClr val="bg1">
                    <a:lumMod val="50000"/>
                  </a:schemeClr>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22857223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312894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9265" y="1481140"/>
            <a:ext cx="5365136" cy="465348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481140"/>
            <a:ext cx="5156200" cy="465348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950653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8179572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08103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4670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9265" y="1481140"/>
            <a:ext cx="5365136" cy="465348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481140"/>
            <a:ext cx="5156200" cy="465348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122577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21073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411948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184341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335123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52259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733022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079346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496329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404372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63808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507443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669923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06826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INTRO_Subtitle">
    <p:spTree>
      <p:nvGrpSpPr>
        <p:cNvPr id="1" name=""/>
        <p:cNvGrpSpPr/>
        <p:nvPr/>
      </p:nvGrpSpPr>
      <p:grpSpPr>
        <a:xfrm>
          <a:off x="0" y="0"/>
          <a:ext cx="0" cy="0"/>
          <a:chOff x="0" y="0"/>
          <a:chExt cx="0" cy="0"/>
        </a:xfrm>
      </p:grpSpPr>
      <p:sp>
        <p:nvSpPr>
          <p:cNvPr id="12" name="Subtitle 2"/>
          <p:cNvSpPr>
            <a:spLocks noGrp="1"/>
          </p:cNvSpPr>
          <p:nvPr>
            <p:ph type="subTitle" idx="1" hasCustomPrompt="1"/>
          </p:nvPr>
        </p:nvSpPr>
        <p:spPr>
          <a:xfrm>
            <a:off x="0" y="0"/>
            <a:ext cx="12192000" cy="6858000"/>
          </a:xfrm>
          <a:prstGeom prst="rect">
            <a:avLst/>
          </a:prstGeom>
        </p:spPr>
        <p:txBody>
          <a:bodyPr lIns="0" tIns="0" rIns="0" bIns="0" anchor="ctr" anchorCtr="1">
            <a:normAutofit/>
          </a:bodyPr>
          <a:lstStyle>
            <a:lvl1pPr marL="0" indent="0" algn="ctr">
              <a:lnSpc>
                <a:spcPct val="100000"/>
              </a:lnSpc>
              <a:buNone/>
              <a:defRPr sz="2800" b="1" kern="700" spc="30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9507199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BRANDS_One Content-Callou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026"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9" name="Text Placeholder 22"/>
          <p:cNvSpPr>
            <a:spLocks noGrp="1"/>
          </p:cNvSpPr>
          <p:nvPr>
            <p:ph type="body" sz="quarter" idx="16"/>
          </p:nvPr>
        </p:nvSpPr>
        <p:spPr>
          <a:xfrm>
            <a:off x="3860800" y="5715000"/>
            <a:ext cx="8331200" cy="457200"/>
          </a:xfrm>
          <a:prstGeom prst="rect">
            <a:avLst/>
          </a:prstGeom>
          <a:solidFill>
            <a:srgbClr val="70B044"/>
          </a:solidFill>
          <a:ln>
            <a:noFill/>
          </a:ln>
        </p:spPr>
        <p:style>
          <a:lnRef idx="2">
            <a:schemeClr val="accent3">
              <a:shade val="50000"/>
            </a:schemeClr>
          </a:lnRef>
          <a:fillRef idx="1">
            <a:schemeClr val="accent3"/>
          </a:fillRef>
          <a:effectRef idx="0">
            <a:schemeClr val="accent3"/>
          </a:effectRef>
          <a:fontRef idx="none"/>
        </p:style>
        <p:txBody>
          <a:bodyPr vert="horz" anchor="ctr" anchorCtr="0"/>
          <a:lstStyle>
            <a:lvl1pPr marL="0" indent="0">
              <a:buNone/>
              <a:defRPr sz="1600" b="1" i="0" kern="1200" spc="0" baseline="0">
                <a:solidFill>
                  <a:schemeClr val="bg1"/>
                </a:solidFill>
                <a:latin typeface="Arial"/>
              </a:defRPr>
            </a:lvl1pPr>
          </a:lstStyle>
          <a:p>
            <a:pPr lvl="0"/>
            <a:r>
              <a:rPr lang="en-US" dirty="0"/>
              <a:t>Click to edit Master text styles</a:t>
            </a:r>
          </a:p>
        </p:txBody>
      </p:sp>
      <p:sp>
        <p:nvSpPr>
          <p:cNvPr id="18" name="Text Placeholder 21"/>
          <p:cNvSpPr>
            <a:spLocks noGrp="1"/>
          </p:cNvSpPr>
          <p:nvPr>
            <p:ph type="body" sz="quarter" idx="11"/>
          </p:nvPr>
        </p:nvSpPr>
        <p:spPr>
          <a:xfrm>
            <a:off x="4234" y="0"/>
            <a:ext cx="10462055" cy="593124"/>
          </a:xfrm>
          <a:prstGeom prst="rect">
            <a:avLst/>
          </a:prstGeom>
        </p:spPr>
        <p:txBody>
          <a:bodyPr vert="horz" lIns="182880" tIns="0" rIns="0" bIns="0" anchor="b" anchorCtr="0">
            <a:normAutofit/>
          </a:bodyPr>
          <a:lstStyle>
            <a:lvl1pPr marL="0" indent="0" algn="l">
              <a:lnSpc>
                <a:spcPct val="100000"/>
              </a:lnSpc>
              <a:buNone/>
              <a:defRPr sz="2000" b="1" i="0" kern="1200" cap="all" spc="300" baseline="0">
                <a:solidFill>
                  <a:schemeClr val="bg1"/>
                </a:solidFill>
                <a:latin typeface="Arial"/>
              </a:defRPr>
            </a:lvl1pPr>
            <a:lvl2pPr marL="457200" indent="0">
              <a:buNone/>
              <a:defRPr/>
            </a:lvl2pPr>
          </a:lstStyle>
          <a:p>
            <a:pPr lvl="0"/>
            <a:r>
              <a:rPr lang="en-US" dirty="0"/>
              <a:t>Click to edit Master text </a:t>
            </a:r>
          </a:p>
        </p:txBody>
      </p:sp>
      <p:sp>
        <p:nvSpPr>
          <p:cNvPr id="20" name="Content Placeholder 2"/>
          <p:cNvSpPr>
            <a:spLocks noGrp="1"/>
          </p:cNvSpPr>
          <p:nvPr>
            <p:ph sz="quarter" idx="20"/>
          </p:nvPr>
        </p:nvSpPr>
        <p:spPr>
          <a:xfrm>
            <a:off x="0" y="1143000"/>
            <a:ext cx="12192000" cy="4572000"/>
          </a:xfrm>
          <a:prstGeom prst="rect">
            <a:avLst/>
          </a:prstGeom>
        </p:spPr>
        <p:txBody>
          <a:bodyPr lIns="365760" tIns="274320" rIns="365760" bIns="274320"/>
          <a:lstStyle>
            <a:lvl1pPr>
              <a:lnSpc>
                <a:spcPct val="100000"/>
              </a:lnSpc>
              <a:buClr>
                <a:srgbClr val="70B044"/>
              </a:buClr>
              <a:defRPr sz="1800">
                <a:solidFill>
                  <a:srgbClr val="595959"/>
                </a:solidFill>
              </a:defRPr>
            </a:lvl1pPr>
            <a:lvl2pPr>
              <a:lnSpc>
                <a:spcPct val="100000"/>
              </a:lnSpc>
              <a:buClr>
                <a:srgbClr val="70B044"/>
              </a:buClr>
              <a:defRPr sz="1800">
                <a:solidFill>
                  <a:srgbClr val="595959"/>
                </a:solidFill>
              </a:defRPr>
            </a:lvl2pPr>
            <a:lvl3pPr>
              <a:lnSpc>
                <a:spcPct val="100000"/>
              </a:lnSpc>
              <a:buClr>
                <a:srgbClr val="70B044"/>
              </a:buClr>
              <a:defRPr sz="1800">
                <a:solidFill>
                  <a:srgbClr val="595959"/>
                </a:solidFill>
              </a:defRPr>
            </a:lvl3pPr>
            <a:lvl4pPr>
              <a:lnSpc>
                <a:spcPct val="100000"/>
              </a:lnSpc>
              <a:buClr>
                <a:srgbClr val="70B044"/>
              </a:buClr>
              <a:defRPr sz="1800">
                <a:solidFill>
                  <a:srgbClr val="595959"/>
                </a:solidFill>
              </a:defRPr>
            </a:lvl4pPr>
            <a:lvl5pPr>
              <a:lnSpc>
                <a:spcPct val="100000"/>
              </a:lnSpc>
              <a:buClr>
                <a:srgbClr val="70B044"/>
              </a:buClr>
              <a:defRPr sz="1800">
                <a:solidFill>
                  <a:srgbClr val="59595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7"/>
          <p:cNvSpPr>
            <a:spLocks noGrp="1"/>
          </p:cNvSpPr>
          <p:nvPr>
            <p:ph type="body" sz="quarter" idx="19" hasCustomPrompt="1"/>
          </p:nvPr>
        </p:nvSpPr>
        <p:spPr>
          <a:xfrm>
            <a:off x="3860800" y="6188075"/>
            <a:ext cx="7315200" cy="669925"/>
          </a:xfrm>
          <a:prstGeom prst="rect">
            <a:avLst/>
          </a:prstGeom>
        </p:spPr>
        <p:txBody>
          <a:bodyPr vert="horz" lIns="274320" tIns="91440" rIns="0" bIns="0">
            <a:normAutofit/>
          </a:bodyPr>
          <a:lstStyle>
            <a:lvl1pPr marL="0" indent="0">
              <a:buNone/>
              <a:defRPr sz="1100">
                <a:solidFill>
                  <a:srgbClr val="595959"/>
                </a:solidFill>
                <a:latin typeface="Arial"/>
                <a:cs typeface="Arial"/>
              </a:defRPr>
            </a:lvl1pPr>
          </a:lstStyle>
          <a:p>
            <a:pPr lvl="0"/>
            <a:r>
              <a:rPr lang="en-US" dirty="0"/>
              <a:t>*Footnote</a:t>
            </a:r>
          </a:p>
        </p:txBody>
      </p:sp>
      <p:sp>
        <p:nvSpPr>
          <p:cNvPr id="22" name="Text Placeholder 23"/>
          <p:cNvSpPr>
            <a:spLocks noGrp="1"/>
          </p:cNvSpPr>
          <p:nvPr>
            <p:ph type="body" sz="quarter" idx="12"/>
          </p:nvPr>
        </p:nvSpPr>
        <p:spPr>
          <a:xfrm>
            <a:off x="79549" y="608998"/>
            <a:ext cx="10462055" cy="549876"/>
          </a:xfrm>
          <a:prstGeom prst="rect">
            <a:avLst/>
          </a:prstGeom>
        </p:spPr>
        <p:txBody>
          <a:bodyPr vert="horz" lIns="182880" tIns="91440" rIns="0" bIns="0">
            <a:normAutofit/>
          </a:bodyPr>
          <a:lstStyle>
            <a:lvl1pPr marL="0" indent="0">
              <a:lnSpc>
                <a:spcPct val="100000"/>
              </a:lnSpc>
              <a:buNone/>
              <a:defRPr sz="1400" b="1" i="0" cap="all" spc="300">
                <a:solidFill>
                  <a:srgbClr val="70B044"/>
                </a:solidFill>
                <a:latin typeface="Arial"/>
              </a:defRPr>
            </a:lvl1pPr>
          </a:lstStyle>
          <a:p>
            <a:pPr lvl="0"/>
            <a:r>
              <a:rPr lang="en-US" dirty="0"/>
              <a:t>Click to edit Master text styles</a:t>
            </a:r>
          </a:p>
        </p:txBody>
      </p:sp>
      <p:sp>
        <p:nvSpPr>
          <p:cNvPr id="8" name="Slide Number Placeholder 3"/>
          <p:cNvSpPr>
            <a:spLocks noGrp="1"/>
          </p:cNvSpPr>
          <p:nvPr>
            <p:ph type="sldNum" sz="quarter" idx="4"/>
          </p:nvPr>
        </p:nvSpPr>
        <p:spPr>
          <a:xfrm>
            <a:off x="-1966546" y="638261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B3B75C-3BC1-422C-8934-BAF6880054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23423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NO COASTER_Two Content-Callout">
    <p:spTree>
      <p:nvGrpSpPr>
        <p:cNvPr id="1" name=""/>
        <p:cNvGrpSpPr/>
        <p:nvPr/>
      </p:nvGrpSpPr>
      <p:grpSpPr>
        <a:xfrm>
          <a:off x="0" y="0"/>
          <a:ext cx="0" cy="0"/>
          <a:chOff x="0" y="0"/>
          <a:chExt cx="0" cy="0"/>
        </a:xfrm>
      </p:grpSpPr>
      <p:sp>
        <p:nvSpPr>
          <p:cNvPr id="8" name="Text Placeholder 22"/>
          <p:cNvSpPr>
            <a:spLocks noGrp="1"/>
          </p:cNvSpPr>
          <p:nvPr>
            <p:ph type="body" sz="quarter" idx="15"/>
          </p:nvPr>
        </p:nvSpPr>
        <p:spPr>
          <a:xfrm>
            <a:off x="3860800" y="5715000"/>
            <a:ext cx="8331200" cy="457200"/>
          </a:xfrm>
          <a:prstGeom prst="rect">
            <a:avLst/>
          </a:prstGeom>
          <a:solidFill>
            <a:srgbClr val="70B044"/>
          </a:solidFill>
          <a:ln>
            <a:noFill/>
          </a:ln>
        </p:spPr>
        <p:style>
          <a:lnRef idx="2">
            <a:schemeClr val="accent3">
              <a:shade val="50000"/>
            </a:schemeClr>
          </a:lnRef>
          <a:fillRef idx="1">
            <a:schemeClr val="accent3"/>
          </a:fillRef>
          <a:effectRef idx="0">
            <a:schemeClr val="accent3"/>
          </a:effectRef>
          <a:fontRef idx="none"/>
        </p:style>
        <p:txBody>
          <a:bodyPr vert="horz" anchor="ctr" anchorCtr="0"/>
          <a:lstStyle>
            <a:lvl1pPr marL="0" indent="0">
              <a:buNone/>
              <a:defRPr sz="1600" b="1" i="0" kern="1200" spc="0" baseline="0">
                <a:solidFill>
                  <a:schemeClr val="bg1"/>
                </a:solidFill>
                <a:latin typeface="Arial"/>
              </a:defRPr>
            </a:lvl1pPr>
          </a:lstStyle>
          <a:p>
            <a:pPr lvl="0"/>
            <a:r>
              <a:rPr lang="en-US" dirty="0"/>
              <a:t>Click to edit Master text styles</a:t>
            </a:r>
          </a:p>
        </p:txBody>
      </p:sp>
      <p:sp>
        <p:nvSpPr>
          <p:cNvPr id="16" name="Text Placeholder 21"/>
          <p:cNvSpPr>
            <a:spLocks noGrp="1"/>
          </p:cNvSpPr>
          <p:nvPr>
            <p:ph type="body" sz="quarter" idx="11"/>
          </p:nvPr>
        </p:nvSpPr>
        <p:spPr>
          <a:xfrm>
            <a:off x="0" y="0"/>
            <a:ext cx="12192000" cy="593124"/>
          </a:xfrm>
          <a:prstGeom prst="rect">
            <a:avLst/>
          </a:prstGeom>
        </p:spPr>
        <p:txBody>
          <a:bodyPr vert="horz" lIns="365760" tIns="0" rIns="0" bIns="0" anchor="b" anchorCtr="0">
            <a:normAutofit/>
          </a:bodyPr>
          <a:lstStyle>
            <a:lvl1pPr marL="0" indent="0" algn="l">
              <a:buNone/>
              <a:defRPr sz="2000" b="1" i="0" kern="1200" cap="all" spc="300" baseline="0">
                <a:solidFill>
                  <a:srgbClr val="FFFFFF"/>
                </a:solidFill>
                <a:latin typeface="Arial"/>
              </a:defRPr>
            </a:lvl1pPr>
            <a:lvl2pPr marL="457200" indent="0">
              <a:buNone/>
              <a:defRPr/>
            </a:lvl2pPr>
          </a:lstStyle>
          <a:p>
            <a:pPr lvl="0"/>
            <a:r>
              <a:rPr lang="en-US" dirty="0"/>
              <a:t>Click to edit Master text </a:t>
            </a:r>
          </a:p>
        </p:txBody>
      </p:sp>
      <p:sp>
        <p:nvSpPr>
          <p:cNvPr id="18" name="Content Placeholder 2"/>
          <p:cNvSpPr>
            <a:spLocks noGrp="1"/>
          </p:cNvSpPr>
          <p:nvPr>
            <p:ph sz="quarter" idx="21"/>
          </p:nvPr>
        </p:nvSpPr>
        <p:spPr>
          <a:xfrm>
            <a:off x="0" y="1143001"/>
            <a:ext cx="6096000" cy="4571999"/>
          </a:xfrm>
          <a:prstGeom prst="rect">
            <a:avLst/>
          </a:prstGeom>
        </p:spPr>
        <p:txBody>
          <a:bodyPr lIns="365760" tIns="274320" rIns="365760" bIns="274320"/>
          <a:lstStyle>
            <a:lvl1pPr>
              <a:lnSpc>
                <a:spcPct val="100000"/>
              </a:lnSpc>
              <a:buClr>
                <a:srgbClr val="70B044"/>
              </a:buClr>
              <a:defRPr sz="1800">
                <a:solidFill>
                  <a:srgbClr val="595959"/>
                </a:solidFill>
              </a:defRPr>
            </a:lvl1pPr>
            <a:lvl2pPr>
              <a:lnSpc>
                <a:spcPct val="100000"/>
              </a:lnSpc>
              <a:buClr>
                <a:srgbClr val="70B044"/>
              </a:buClr>
              <a:defRPr sz="1800">
                <a:solidFill>
                  <a:srgbClr val="595959"/>
                </a:solidFill>
              </a:defRPr>
            </a:lvl2pPr>
            <a:lvl3pPr>
              <a:lnSpc>
                <a:spcPct val="100000"/>
              </a:lnSpc>
              <a:buClr>
                <a:srgbClr val="70B044"/>
              </a:buClr>
              <a:defRPr sz="1800">
                <a:solidFill>
                  <a:srgbClr val="595959"/>
                </a:solidFill>
              </a:defRPr>
            </a:lvl3pPr>
            <a:lvl4pPr>
              <a:lnSpc>
                <a:spcPct val="100000"/>
              </a:lnSpc>
              <a:buClr>
                <a:srgbClr val="70B044"/>
              </a:buClr>
              <a:defRPr sz="1800">
                <a:solidFill>
                  <a:srgbClr val="595959"/>
                </a:solidFill>
              </a:defRPr>
            </a:lvl4pPr>
            <a:lvl5pPr>
              <a:lnSpc>
                <a:spcPct val="100000"/>
              </a:lnSpc>
              <a:buClr>
                <a:srgbClr val="70B044"/>
              </a:buClr>
              <a:defRPr sz="1800">
                <a:solidFill>
                  <a:srgbClr val="59595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sz="quarter" idx="22"/>
          </p:nvPr>
        </p:nvSpPr>
        <p:spPr>
          <a:xfrm>
            <a:off x="6096000" y="1143001"/>
            <a:ext cx="6096000" cy="4571999"/>
          </a:xfrm>
          <a:prstGeom prst="rect">
            <a:avLst/>
          </a:prstGeom>
        </p:spPr>
        <p:txBody>
          <a:bodyPr lIns="365760" tIns="274320" rIns="365760" bIns="274320"/>
          <a:lstStyle>
            <a:lvl1pPr>
              <a:lnSpc>
                <a:spcPct val="100000"/>
              </a:lnSpc>
              <a:buClr>
                <a:srgbClr val="70B044"/>
              </a:buClr>
              <a:defRPr sz="1800">
                <a:solidFill>
                  <a:srgbClr val="595959"/>
                </a:solidFill>
              </a:defRPr>
            </a:lvl1pPr>
            <a:lvl2pPr>
              <a:lnSpc>
                <a:spcPct val="100000"/>
              </a:lnSpc>
              <a:buClr>
                <a:srgbClr val="70B044"/>
              </a:buClr>
              <a:defRPr sz="1800">
                <a:solidFill>
                  <a:srgbClr val="595959"/>
                </a:solidFill>
              </a:defRPr>
            </a:lvl2pPr>
            <a:lvl3pPr>
              <a:lnSpc>
                <a:spcPct val="100000"/>
              </a:lnSpc>
              <a:buClr>
                <a:srgbClr val="70B044"/>
              </a:buClr>
              <a:defRPr sz="1800">
                <a:solidFill>
                  <a:srgbClr val="595959"/>
                </a:solidFill>
              </a:defRPr>
            </a:lvl3pPr>
            <a:lvl4pPr>
              <a:lnSpc>
                <a:spcPct val="100000"/>
              </a:lnSpc>
              <a:buClr>
                <a:srgbClr val="70B044"/>
              </a:buClr>
              <a:defRPr sz="1800">
                <a:solidFill>
                  <a:srgbClr val="595959"/>
                </a:solidFill>
              </a:defRPr>
            </a:lvl4pPr>
            <a:lvl5pPr>
              <a:lnSpc>
                <a:spcPct val="100000"/>
              </a:lnSpc>
              <a:buClr>
                <a:srgbClr val="70B044"/>
              </a:buClr>
              <a:defRPr sz="1800">
                <a:solidFill>
                  <a:srgbClr val="59595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7"/>
          <p:cNvSpPr>
            <a:spLocks noGrp="1"/>
          </p:cNvSpPr>
          <p:nvPr>
            <p:ph type="body" sz="quarter" idx="19" hasCustomPrompt="1"/>
          </p:nvPr>
        </p:nvSpPr>
        <p:spPr>
          <a:xfrm>
            <a:off x="3860800" y="6188075"/>
            <a:ext cx="7315200" cy="669925"/>
          </a:xfrm>
          <a:prstGeom prst="rect">
            <a:avLst/>
          </a:prstGeom>
        </p:spPr>
        <p:txBody>
          <a:bodyPr vert="horz" lIns="274320" tIns="91440" rIns="0" bIns="0">
            <a:normAutofit/>
          </a:bodyPr>
          <a:lstStyle>
            <a:lvl1pPr marL="0" indent="0">
              <a:buNone/>
              <a:defRPr sz="1100">
                <a:solidFill>
                  <a:srgbClr val="595959"/>
                </a:solidFill>
                <a:latin typeface="Arial"/>
                <a:cs typeface="Arial"/>
              </a:defRPr>
            </a:lvl1pPr>
          </a:lstStyle>
          <a:p>
            <a:pPr lvl="0"/>
            <a:r>
              <a:rPr lang="en-US" dirty="0"/>
              <a:t>*Footnote</a:t>
            </a:r>
          </a:p>
        </p:txBody>
      </p:sp>
      <p:sp>
        <p:nvSpPr>
          <p:cNvPr id="21" name="Text Placeholder 23"/>
          <p:cNvSpPr>
            <a:spLocks noGrp="1"/>
          </p:cNvSpPr>
          <p:nvPr>
            <p:ph type="body" sz="quarter" idx="12"/>
          </p:nvPr>
        </p:nvSpPr>
        <p:spPr>
          <a:xfrm>
            <a:off x="0" y="593124"/>
            <a:ext cx="12192000" cy="549876"/>
          </a:xfrm>
          <a:prstGeom prst="rect">
            <a:avLst/>
          </a:prstGeom>
        </p:spPr>
        <p:txBody>
          <a:bodyPr vert="horz" lIns="365760" tIns="91440" rIns="0" bIns="0">
            <a:normAutofit/>
          </a:bodyPr>
          <a:lstStyle>
            <a:lvl1pPr marL="0" indent="0">
              <a:buNone/>
              <a:defRPr sz="1400" b="1" i="0" cap="all" spc="300">
                <a:solidFill>
                  <a:srgbClr val="70B044"/>
                </a:solidFill>
                <a:latin typeface="Arial"/>
              </a:defRPr>
            </a:lvl1pPr>
          </a:lstStyle>
          <a:p>
            <a:pPr lvl="0"/>
            <a:r>
              <a:rPr lang="en-US" dirty="0"/>
              <a:t>Click to edit Master text styles</a:t>
            </a:r>
          </a:p>
        </p:txBody>
      </p:sp>
    </p:spTree>
    <p:extLst>
      <p:ext uri="{BB962C8B-B14F-4D97-AF65-F5344CB8AC3E}">
        <p14:creationId xmlns:p14="http://schemas.microsoft.com/office/powerpoint/2010/main" val="36973949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INTRO_Subtitle">
    <p:spTree>
      <p:nvGrpSpPr>
        <p:cNvPr id="1" name=""/>
        <p:cNvGrpSpPr/>
        <p:nvPr/>
      </p:nvGrpSpPr>
      <p:grpSpPr>
        <a:xfrm>
          <a:off x="0" y="0"/>
          <a:ext cx="0" cy="0"/>
          <a:chOff x="0" y="0"/>
          <a:chExt cx="0" cy="0"/>
        </a:xfrm>
      </p:grpSpPr>
      <p:sp>
        <p:nvSpPr>
          <p:cNvPr id="12" name="Subtitle 2"/>
          <p:cNvSpPr>
            <a:spLocks noGrp="1"/>
          </p:cNvSpPr>
          <p:nvPr>
            <p:ph type="subTitle" idx="1" hasCustomPrompt="1"/>
          </p:nvPr>
        </p:nvSpPr>
        <p:spPr>
          <a:xfrm>
            <a:off x="0" y="0"/>
            <a:ext cx="12192000" cy="6858000"/>
          </a:xfrm>
          <a:prstGeom prst="rect">
            <a:avLst/>
          </a:prstGeom>
        </p:spPr>
        <p:txBody>
          <a:bodyPr lIns="0" tIns="0" rIns="0" bIns="0" anchor="ctr" anchorCtr="1">
            <a:normAutofit/>
          </a:bodyPr>
          <a:lstStyle>
            <a:lvl1pPr marL="0" indent="0" algn="ctr">
              <a:lnSpc>
                <a:spcPct val="100000"/>
              </a:lnSpc>
              <a:buNone/>
              <a:defRPr sz="2800" b="1" kern="700" spc="30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1427949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opy, picture, key takeaway">
    <p:spTree>
      <p:nvGrpSpPr>
        <p:cNvPr id="1" name=""/>
        <p:cNvGrpSpPr/>
        <p:nvPr/>
      </p:nvGrpSpPr>
      <p:grpSpPr>
        <a:xfrm>
          <a:off x="0" y="0"/>
          <a:ext cx="0" cy="0"/>
          <a:chOff x="0" y="0"/>
          <a:chExt cx="0" cy="0"/>
        </a:xfrm>
      </p:grpSpPr>
      <p:sp>
        <p:nvSpPr>
          <p:cNvPr id="4" name="Picture Placeholder 15"/>
          <p:cNvSpPr>
            <a:spLocks noGrp="1"/>
          </p:cNvSpPr>
          <p:nvPr>
            <p:ph type="pic" sz="quarter" idx="11"/>
          </p:nvPr>
        </p:nvSpPr>
        <p:spPr>
          <a:xfrm>
            <a:off x="6197600" y="1151467"/>
            <a:ext cx="5994400" cy="4636559"/>
          </a:xfrm>
          <a:prstGeom prst="rect">
            <a:avLst/>
          </a:prstGeom>
        </p:spPr>
        <p:txBody>
          <a:bodyPr vert="horz"/>
          <a:lstStyle>
            <a:lvl1pPr marL="0" indent="0" algn="ctr">
              <a:buNone/>
              <a:defRPr sz="2000">
                <a:solidFill>
                  <a:schemeClr val="tx1">
                    <a:lumMod val="65000"/>
                    <a:lumOff val="35000"/>
                  </a:schemeClr>
                </a:solidFill>
                <a:latin typeface="Arial"/>
              </a:defRPr>
            </a:lvl1pPr>
          </a:lstStyle>
          <a:p>
            <a:endParaRPr lang="en-US" dirty="0"/>
          </a:p>
        </p:txBody>
      </p:sp>
      <p:sp>
        <p:nvSpPr>
          <p:cNvPr id="10" name="Text Placeholder 22"/>
          <p:cNvSpPr>
            <a:spLocks noGrp="1"/>
          </p:cNvSpPr>
          <p:nvPr>
            <p:ph type="body" sz="quarter" idx="15"/>
          </p:nvPr>
        </p:nvSpPr>
        <p:spPr>
          <a:xfrm>
            <a:off x="3860800" y="5715000"/>
            <a:ext cx="8331200" cy="457200"/>
          </a:xfrm>
          <a:prstGeom prst="rect">
            <a:avLst/>
          </a:prstGeom>
          <a:solidFill>
            <a:srgbClr val="70B044"/>
          </a:solidFill>
          <a:ln>
            <a:noFill/>
          </a:ln>
        </p:spPr>
        <p:style>
          <a:lnRef idx="2">
            <a:schemeClr val="accent3">
              <a:shade val="50000"/>
            </a:schemeClr>
          </a:lnRef>
          <a:fillRef idx="1">
            <a:schemeClr val="accent3"/>
          </a:fillRef>
          <a:effectRef idx="0">
            <a:schemeClr val="accent3"/>
          </a:effectRef>
          <a:fontRef idx="none"/>
        </p:style>
        <p:txBody>
          <a:bodyPr vert="horz" anchor="ctr" anchorCtr="0"/>
          <a:lstStyle>
            <a:lvl1pPr marL="0" indent="0">
              <a:buNone/>
              <a:defRPr sz="1600" b="1" i="0" kern="1200" spc="0" baseline="0">
                <a:solidFill>
                  <a:schemeClr val="bg1"/>
                </a:solidFill>
                <a:latin typeface="Arial"/>
              </a:defRPr>
            </a:lvl1pPr>
          </a:lstStyle>
          <a:p>
            <a:pPr lvl="0"/>
            <a:r>
              <a:rPr lang="en-US" dirty="0"/>
              <a:t>Click to edit Master text styles</a:t>
            </a:r>
          </a:p>
        </p:txBody>
      </p:sp>
      <p:sp>
        <p:nvSpPr>
          <p:cNvPr id="11" name="Text Placeholder 9"/>
          <p:cNvSpPr>
            <a:spLocks noGrp="1"/>
          </p:cNvSpPr>
          <p:nvPr>
            <p:ph type="body" sz="quarter" idx="13"/>
          </p:nvPr>
        </p:nvSpPr>
        <p:spPr>
          <a:xfrm>
            <a:off x="235579" y="1447800"/>
            <a:ext cx="5962020" cy="4267200"/>
          </a:xfrm>
          <a:prstGeom prst="rect">
            <a:avLst/>
          </a:prstGeom>
        </p:spPr>
        <p:txBody>
          <a:bodyPr vert="horz"/>
          <a:lstStyle>
            <a:lvl1pPr marL="0" indent="0">
              <a:buNone/>
              <a:defRPr sz="2000">
                <a:solidFill>
                  <a:schemeClr val="tx1">
                    <a:lumMod val="65000"/>
                    <a:lumOff val="35000"/>
                  </a:schemeClr>
                </a:solidFill>
                <a:latin typeface="Arial"/>
                <a:cs typeface="Arial"/>
              </a:defRPr>
            </a:lvl1pPr>
            <a:lvl2pPr>
              <a:defRPr sz="2000">
                <a:latin typeface="Arial"/>
                <a:cs typeface="Arial"/>
              </a:defRPr>
            </a:lvl2pPr>
            <a:lvl3pPr>
              <a:defRPr sz="2000">
                <a:latin typeface="Arial"/>
                <a:cs typeface="Arial"/>
              </a:defRPr>
            </a:lvl3pPr>
            <a:lvl4pPr>
              <a:defRPr sz="2000">
                <a:latin typeface="Arial"/>
                <a:cs typeface="Arial"/>
              </a:defRPr>
            </a:lvl4pPr>
            <a:lvl5pPr>
              <a:defRPr sz="2000">
                <a:latin typeface="Arial"/>
                <a:cs typeface="Arial"/>
              </a:defRPr>
            </a:lvl5pPr>
          </a:lstStyle>
          <a:p>
            <a:pPr lvl="0"/>
            <a:r>
              <a:rPr lang="en-US" dirty="0"/>
              <a:t>Click to edit Master text styles</a:t>
            </a:r>
          </a:p>
        </p:txBody>
      </p:sp>
      <p:sp>
        <p:nvSpPr>
          <p:cNvPr id="14" name="Text Placeholder 27"/>
          <p:cNvSpPr>
            <a:spLocks noGrp="1"/>
          </p:cNvSpPr>
          <p:nvPr>
            <p:ph type="body" sz="quarter" idx="19" hasCustomPrompt="1"/>
          </p:nvPr>
        </p:nvSpPr>
        <p:spPr>
          <a:xfrm>
            <a:off x="4064000" y="6188075"/>
            <a:ext cx="7112000" cy="533400"/>
          </a:xfrm>
          <a:prstGeom prst="rect">
            <a:avLst/>
          </a:prstGeom>
        </p:spPr>
        <p:txBody>
          <a:bodyPr vert="horz"/>
          <a:lstStyle>
            <a:lvl1pPr marL="0" indent="0">
              <a:buNone/>
              <a:defRPr sz="1000">
                <a:solidFill>
                  <a:schemeClr val="tx1">
                    <a:lumMod val="65000"/>
                    <a:lumOff val="35000"/>
                  </a:schemeClr>
                </a:solidFill>
                <a:latin typeface="Arial"/>
                <a:cs typeface="Arial"/>
              </a:defRPr>
            </a:lvl1pPr>
          </a:lstStyle>
          <a:p>
            <a:pPr lvl="0"/>
            <a:r>
              <a:rPr lang="en-US" dirty="0"/>
              <a:t>*Footnote</a:t>
            </a:r>
          </a:p>
        </p:txBody>
      </p:sp>
      <p:sp>
        <p:nvSpPr>
          <p:cNvPr id="15" name="Text Placeholder 21"/>
          <p:cNvSpPr>
            <a:spLocks noGrp="1"/>
          </p:cNvSpPr>
          <p:nvPr>
            <p:ph type="body" sz="quarter" idx="20"/>
          </p:nvPr>
        </p:nvSpPr>
        <p:spPr>
          <a:xfrm>
            <a:off x="235580" y="228600"/>
            <a:ext cx="11437131" cy="457200"/>
          </a:xfrm>
          <a:prstGeom prst="rect">
            <a:avLst/>
          </a:prstGeom>
        </p:spPr>
        <p:txBody>
          <a:bodyPr vert="horz"/>
          <a:lstStyle>
            <a:lvl1pPr marL="0" indent="0" algn="l">
              <a:buNone/>
              <a:defRPr sz="2000" b="1" i="0" kern="1200" cap="all" spc="0" baseline="0">
                <a:solidFill>
                  <a:schemeClr val="bg1"/>
                </a:solidFill>
                <a:latin typeface="Arial"/>
              </a:defRPr>
            </a:lvl1pPr>
            <a:lvl2pPr marL="457200" indent="0">
              <a:buNone/>
              <a:defRPr/>
            </a:lvl2pPr>
          </a:lstStyle>
          <a:p>
            <a:pPr lvl="0"/>
            <a:r>
              <a:rPr lang="en-US" dirty="0"/>
              <a:t>Click to edit Master text </a:t>
            </a:r>
          </a:p>
        </p:txBody>
      </p:sp>
      <p:sp>
        <p:nvSpPr>
          <p:cNvPr id="16" name="Text Placeholder 23"/>
          <p:cNvSpPr>
            <a:spLocks noGrp="1"/>
          </p:cNvSpPr>
          <p:nvPr>
            <p:ph type="body" sz="quarter" idx="12"/>
          </p:nvPr>
        </p:nvSpPr>
        <p:spPr>
          <a:xfrm>
            <a:off x="235580" y="685800"/>
            <a:ext cx="11437131" cy="304800"/>
          </a:xfrm>
          <a:prstGeom prst="rect">
            <a:avLst/>
          </a:prstGeom>
        </p:spPr>
        <p:txBody>
          <a:bodyPr vert="horz"/>
          <a:lstStyle>
            <a:lvl1pPr marL="0" indent="0">
              <a:buNone/>
              <a:defRPr sz="1400" b="1" i="0" cap="all" spc="0" baseline="0">
                <a:solidFill>
                  <a:srgbClr val="70B044"/>
                </a:solidFill>
                <a:latin typeface="Arial"/>
              </a:defRPr>
            </a:lvl1pPr>
          </a:lstStyle>
          <a:p>
            <a:pPr lvl="0"/>
            <a:r>
              <a:rPr lang="en-US" dirty="0"/>
              <a:t>Click to edit Master text styles</a:t>
            </a:r>
          </a:p>
        </p:txBody>
      </p:sp>
      <p:sp>
        <p:nvSpPr>
          <p:cNvPr id="2" name="Date Placeholder 1"/>
          <p:cNvSpPr>
            <a:spLocks noGrp="1"/>
          </p:cNvSpPr>
          <p:nvPr>
            <p:ph type="dt" sz="half" idx="21"/>
          </p:nvPr>
        </p:nvSpPr>
        <p:spPr>
          <a:xfrm>
            <a:off x="838200" y="6356350"/>
            <a:ext cx="2743200" cy="365125"/>
          </a:xfrm>
          <a:prstGeom prst="rect">
            <a:avLst/>
          </a:prstGeom>
        </p:spPr>
        <p:txBody>
          <a:bodyPr/>
          <a:lstStyle/>
          <a:p>
            <a:endParaRPr lang="en-US" dirty="0">
              <a:solidFill>
                <a:prstClr val="black"/>
              </a:solidFill>
            </a:endParaRPr>
          </a:p>
        </p:txBody>
      </p:sp>
      <p:sp>
        <p:nvSpPr>
          <p:cNvPr id="3" name="Footer Placeholder 2"/>
          <p:cNvSpPr>
            <a:spLocks noGrp="1"/>
          </p:cNvSpPr>
          <p:nvPr>
            <p:ph type="ftr" sz="quarter" idx="22"/>
          </p:nvPr>
        </p:nvSpPr>
        <p:spPr>
          <a:xfrm>
            <a:off x="4038600" y="6356350"/>
            <a:ext cx="4114800" cy="365125"/>
          </a:xfrm>
          <a:prstGeom prst="rect">
            <a:avLst/>
          </a:prstGeom>
        </p:spPr>
        <p:txBody>
          <a:bodyPr/>
          <a:lstStyle/>
          <a:p>
            <a:endParaRPr lang="en-US" dirty="0">
              <a:solidFill>
                <a:prstClr val="black"/>
              </a:solidFill>
            </a:endParaRPr>
          </a:p>
        </p:txBody>
      </p:sp>
      <p:sp>
        <p:nvSpPr>
          <p:cNvPr id="12" name="Slide Number Placeholder 3"/>
          <p:cNvSpPr>
            <a:spLocks noGrp="1"/>
          </p:cNvSpPr>
          <p:nvPr>
            <p:ph type="sldNum" sz="quarter" idx="4"/>
          </p:nvPr>
        </p:nvSpPr>
        <p:spPr>
          <a:xfrm>
            <a:off x="-1966546" y="638261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B3B75C-3BC1-422C-8934-BAF6880054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38219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BRANDS_One Content-Callou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2050"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9" name="Text Placeholder 22"/>
          <p:cNvSpPr>
            <a:spLocks noGrp="1"/>
          </p:cNvSpPr>
          <p:nvPr>
            <p:ph type="body" sz="quarter" idx="16"/>
          </p:nvPr>
        </p:nvSpPr>
        <p:spPr>
          <a:xfrm>
            <a:off x="3860800" y="5715000"/>
            <a:ext cx="8331200" cy="457200"/>
          </a:xfrm>
          <a:prstGeom prst="rect">
            <a:avLst/>
          </a:prstGeom>
          <a:solidFill>
            <a:srgbClr val="70B044"/>
          </a:solidFill>
          <a:ln>
            <a:noFill/>
          </a:ln>
        </p:spPr>
        <p:style>
          <a:lnRef idx="2">
            <a:schemeClr val="accent3">
              <a:shade val="50000"/>
            </a:schemeClr>
          </a:lnRef>
          <a:fillRef idx="1">
            <a:schemeClr val="accent3"/>
          </a:fillRef>
          <a:effectRef idx="0">
            <a:schemeClr val="accent3"/>
          </a:effectRef>
          <a:fontRef idx="none"/>
        </p:style>
        <p:txBody>
          <a:bodyPr vert="horz" anchor="ctr" anchorCtr="0"/>
          <a:lstStyle>
            <a:lvl1pPr marL="0" indent="0">
              <a:buNone/>
              <a:defRPr sz="1600" b="1" i="0" kern="1200" spc="0" baseline="0">
                <a:solidFill>
                  <a:schemeClr val="bg1"/>
                </a:solidFill>
                <a:latin typeface="Arial"/>
              </a:defRPr>
            </a:lvl1pPr>
          </a:lstStyle>
          <a:p>
            <a:pPr lvl="0"/>
            <a:r>
              <a:rPr lang="en-US" dirty="0"/>
              <a:t>Click to edit Master text styles</a:t>
            </a:r>
          </a:p>
        </p:txBody>
      </p:sp>
      <p:sp>
        <p:nvSpPr>
          <p:cNvPr id="18" name="Text Placeholder 21"/>
          <p:cNvSpPr>
            <a:spLocks noGrp="1"/>
          </p:cNvSpPr>
          <p:nvPr>
            <p:ph type="body" sz="quarter" idx="11"/>
          </p:nvPr>
        </p:nvSpPr>
        <p:spPr>
          <a:xfrm>
            <a:off x="4234" y="0"/>
            <a:ext cx="10462055" cy="593124"/>
          </a:xfrm>
          <a:prstGeom prst="rect">
            <a:avLst/>
          </a:prstGeom>
        </p:spPr>
        <p:txBody>
          <a:bodyPr vert="horz" lIns="182880" tIns="0" rIns="0" bIns="0" anchor="b" anchorCtr="0">
            <a:normAutofit/>
          </a:bodyPr>
          <a:lstStyle>
            <a:lvl1pPr marL="0" indent="0" algn="l">
              <a:lnSpc>
                <a:spcPct val="100000"/>
              </a:lnSpc>
              <a:buNone/>
              <a:defRPr sz="2000" b="1" i="0" kern="1200" cap="all" spc="300" baseline="0">
                <a:solidFill>
                  <a:schemeClr val="bg1"/>
                </a:solidFill>
                <a:latin typeface="Arial"/>
              </a:defRPr>
            </a:lvl1pPr>
            <a:lvl2pPr marL="457200" indent="0">
              <a:buNone/>
              <a:defRPr/>
            </a:lvl2pPr>
          </a:lstStyle>
          <a:p>
            <a:pPr lvl="0"/>
            <a:r>
              <a:rPr lang="en-US" dirty="0"/>
              <a:t>Click to edit Master text </a:t>
            </a:r>
          </a:p>
        </p:txBody>
      </p:sp>
      <p:sp>
        <p:nvSpPr>
          <p:cNvPr id="20" name="Content Placeholder 2"/>
          <p:cNvSpPr>
            <a:spLocks noGrp="1"/>
          </p:cNvSpPr>
          <p:nvPr>
            <p:ph sz="quarter" idx="20"/>
          </p:nvPr>
        </p:nvSpPr>
        <p:spPr>
          <a:xfrm>
            <a:off x="0" y="1143000"/>
            <a:ext cx="12192000" cy="4572000"/>
          </a:xfrm>
          <a:prstGeom prst="rect">
            <a:avLst/>
          </a:prstGeom>
        </p:spPr>
        <p:txBody>
          <a:bodyPr lIns="365760" tIns="274320" rIns="365760" bIns="274320"/>
          <a:lstStyle>
            <a:lvl1pPr>
              <a:lnSpc>
                <a:spcPct val="100000"/>
              </a:lnSpc>
              <a:buClr>
                <a:srgbClr val="70B044"/>
              </a:buClr>
              <a:defRPr sz="1800">
                <a:solidFill>
                  <a:srgbClr val="595959"/>
                </a:solidFill>
              </a:defRPr>
            </a:lvl1pPr>
            <a:lvl2pPr>
              <a:lnSpc>
                <a:spcPct val="100000"/>
              </a:lnSpc>
              <a:buClr>
                <a:srgbClr val="70B044"/>
              </a:buClr>
              <a:defRPr sz="1800">
                <a:solidFill>
                  <a:srgbClr val="595959"/>
                </a:solidFill>
              </a:defRPr>
            </a:lvl2pPr>
            <a:lvl3pPr>
              <a:lnSpc>
                <a:spcPct val="100000"/>
              </a:lnSpc>
              <a:buClr>
                <a:srgbClr val="70B044"/>
              </a:buClr>
              <a:defRPr sz="1800">
                <a:solidFill>
                  <a:srgbClr val="595959"/>
                </a:solidFill>
              </a:defRPr>
            </a:lvl3pPr>
            <a:lvl4pPr>
              <a:lnSpc>
                <a:spcPct val="100000"/>
              </a:lnSpc>
              <a:buClr>
                <a:srgbClr val="70B044"/>
              </a:buClr>
              <a:defRPr sz="1800">
                <a:solidFill>
                  <a:srgbClr val="595959"/>
                </a:solidFill>
              </a:defRPr>
            </a:lvl4pPr>
            <a:lvl5pPr>
              <a:lnSpc>
                <a:spcPct val="100000"/>
              </a:lnSpc>
              <a:buClr>
                <a:srgbClr val="70B044"/>
              </a:buClr>
              <a:defRPr sz="1800">
                <a:solidFill>
                  <a:srgbClr val="59595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7"/>
          <p:cNvSpPr>
            <a:spLocks noGrp="1"/>
          </p:cNvSpPr>
          <p:nvPr>
            <p:ph type="body" sz="quarter" idx="19" hasCustomPrompt="1"/>
          </p:nvPr>
        </p:nvSpPr>
        <p:spPr>
          <a:xfrm>
            <a:off x="3860800" y="6188075"/>
            <a:ext cx="7315200" cy="669925"/>
          </a:xfrm>
          <a:prstGeom prst="rect">
            <a:avLst/>
          </a:prstGeom>
        </p:spPr>
        <p:txBody>
          <a:bodyPr vert="horz" lIns="274320" tIns="91440" rIns="0" bIns="0">
            <a:normAutofit/>
          </a:bodyPr>
          <a:lstStyle>
            <a:lvl1pPr marL="0" indent="0">
              <a:buNone/>
              <a:defRPr sz="1100">
                <a:solidFill>
                  <a:srgbClr val="595959"/>
                </a:solidFill>
                <a:latin typeface="Arial"/>
                <a:cs typeface="Arial"/>
              </a:defRPr>
            </a:lvl1pPr>
          </a:lstStyle>
          <a:p>
            <a:pPr lvl="0"/>
            <a:r>
              <a:rPr lang="en-US" dirty="0"/>
              <a:t>*Footnote</a:t>
            </a:r>
          </a:p>
        </p:txBody>
      </p:sp>
      <p:sp>
        <p:nvSpPr>
          <p:cNvPr id="22" name="Text Placeholder 23"/>
          <p:cNvSpPr>
            <a:spLocks noGrp="1"/>
          </p:cNvSpPr>
          <p:nvPr>
            <p:ph type="body" sz="quarter" idx="12"/>
          </p:nvPr>
        </p:nvSpPr>
        <p:spPr>
          <a:xfrm>
            <a:off x="79549" y="608998"/>
            <a:ext cx="10462055" cy="549876"/>
          </a:xfrm>
          <a:prstGeom prst="rect">
            <a:avLst/>
          </a:prstGeom>
        </p:spPr>
        <p:txBody>
          <a:bodyPr vert="horz" lIns="182880" tIns="91440" rIns="0" bIns="0">
            <a:normAutofit/>
          </a:bodyPr>
          <a:lstStyle>
            <a:lvl1pPr marL="0" indent="0">
              <a:lnSpc>
                <a:spcPct val="100000"/>
              </a:lnSpc>
              <a:buNone/>
              <a:defRPr sz="1400" b="1" i="0" cap="all" spc="300">
                <a:solidFill>
                  <a:srgbClr val="70B044"/>
                </a:solidFill>
                <a:latin typeface="Arial"/>
              </a:defRPr>
            </a:lvl1pPr>
          </a:lstStyle>
          <a:p>
            <a:pPr lvl="0"/>
            <a:r>
              <a:rPr lang="en-US" dirty="0"/>
              <a:t>Click to edit Master text styles</a:t>
            </a:r>
          </a:p>
        </p:txBody>
      </p:sp>
      <p:sp>
        <p:nvSpPr>
          <p:cNvPr id="8" name="Slide Number Placeholder 3"/>
          <p:cNvSpPr>
            <a:spLocks noGrp="1"/>
          </p:cNvSpPr>
          <p:nvPr>
            <p:ph type="sldNum" sz="quarter" idx="4"/>
          </p:nvPr>
        </p:nvSpPr>
        <p:spPr>
          <a:xfrm>
            <a:off x="-1966546" y="638261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B3B75C-3BC1-422C-8934-BAF6880054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94873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PACC_One Content">
    <p:spTree>
      <p:nvGrpSpPr>
        <p:cNvPr id="1" name=""/>
        <p:cNvGrpSpPr/>
        <p:nvPr/>
      </p:nvGrpSpPr>
      <p:grpSpPr>
        <a:xfrm>
          <a:off x="0" y="0"/>
          <a:ext cx="0" cy="0"/>
          <a:chOff x="0" y="0"/>
          <a:chExt cx="0" cy="0"/>
        </a:xfrm>
      </p:grpSpPr>
      <p:sp>
        <p:nvSpPr>
          <p:cNvPr id="12" name="Text Placeholder 21"/>
          <p:cNvSpPr>
            <a:spLocks noGrp="1"/>
          </p:cNvSpPr>
          <p:nvPr>
            <p:ph type="body" sz="quarter" idx="11"/>
          </p:nvPr>
        </p:nvSpPr>
        <p:spPr>
          <a:xfrm>
            <a:off x="1729945" y="0"/>
            <a:ext cx="10462055" cy="593124"/>
          </a:xfrm>
          <a:prstGeom prst="rect">
            <a:avLst/>
          </a:prstGeom>
        </p:spPr>
        <p:txBody>
          <a:bodyPr vert="horz" lIns="182880" tIns="0" rIns="0" bIns="0" anchor="b" anchorCtr="0">
            <a:normAutofit/>
          </a:bodyPr>
          <a:lstStyle>
            <a:lvl1pPr marL="0" indent="0" algn="l">
              <a:lnSpc>
                <a:spcPct val="100000"/>
              </a:lnSpc>
              <a:buNone/>
              <a:defRPr sz="2000" b="1" i="0" kern="1200" cap="all" spc="300" baseline="0">
                <a:solidFill>
                  <a:schemeClr val="bg1"/>
                </a:solidFill>
                <a:latin typeface="Arial"/>
              </a:defRPr>
            </a:lvl1pPr>
            <a:lvl2pPr marL="457200" indent="0">
              <a:buNone/>
              <a:defRPr/>
            </a:lvl2pPr>
          </a:lstStyle>
          <a:p>
            <a:pPr lvl="0"/>
            <a:r>
              <a:rPr lang="en-US" dirty="0"/>
              <a:t>Click to edit Master text </a:t>
            </a:r>
          </a:p>
        </p:txBody>
      </p:sp>
      <p:sp>
        <p:nvSpPr>
          <p:cNvPr id="13" name="Text Placeholder 23"/>
          <p:cNvSpPr>
            <a:spLocks noGrp="1"/>
          </p:cNvSpPr>
          <p:nvPr>
            <p:ph type="body" sz="quarter" idx="12"/>
          </p:nvPr>
        </p:nvSpPr>
        <p:spPr>
          <a:xfrm>
            <a:off x="1729945" y="593124"/>
            <a:ext cx="10462055" cy="549876"/>
          </a:xfrm>
          <a:prstGeom prst="rect">
            <a:avLst/>
          </a:prstGeom>
        </p:spPr>
        <p:txBody>
          <a:bodyPr vert="horz" lIns="182880" tIns="91440" rIns="0" bIns="0">
            <a:normAutofit/>
          </a:bodyPr>
          <a:lstStyle>
            <a:lvl1pPr marL="0" indent="0">
              <a:lnSpc>
                <a:spcPct val="100000"/>
              </a:lnSpc>
              <a:buNone/>
              <a:defRPr sz="1400" b="1" i="0" cap="all" spc="300">
                <a:solidFill>
                  <a:srgbClr val="70B044"/>
                </a:solidFill>
                <a:latin typeface="Arial"/>
              </a:defRPr>
            </a:lvl1pPr>
          </a:lstStyle>
          <a:p>
            <a:pPr lvl="0"/>
            <a:r>
              <a:rPr lang="en-US" dirty="0"/>
              <a:t>Click to edit Master text styles</a:t>
            </a:r>
          </a:p>
        </p:txBody>
      </p:sp>
      <p:sp>
        <p:nvSpPr>
          <p:cNvPr id="14" name="Content Placeholder 2"/>
          <p:cNvSpPr>
            <a:spLocks noGrp="1"/>
          </p:cNvSpPr>
          <p:nvPr>
            <p:ph sz="quarter" idx="20"/>
          </p:nvPr>
        </p:nvSpPr>
        <p:spPr>
          <a:xfrm>
            <a:off x="0" y="1143000"/>
            <a:ext cx="12192000" cy="5715000"/>
          </a:xfrm>
          <a:prstGeom prst="rect">
            <a:avLst/>
          </a:prstGeom>
        </p:spPr>
        <p:txBody>
          <a:bodyPr lIns="365760" tIns="274320" rIns="365760" bIns="274320"/>
          <a:lstStyle>
            <a:lvl1pPr>
              <a:lnSpc>
                <a:spcPct val="100000"/>
              </a:lnSpc>
              <a:buClr>
                <a:srgbClr val="70B044"/>
              </a:buClr>
              <a:defRPr sz="1800">
                <a:solidFill>
                  <a:srgbClr val="595959"/>
                </a:solidFill>
              </a:defRPr>
            </a:lvl1pPr>
            <a:lvl2pPr>
              <a:lnSpc>
                <a:spcPct val="100000"/>
              </a:lnSpc>
              <a:buClr>
                <a:srgbClr val="70B044"/>
              </a:buClr>
              <a:defRPr sz="1800">
                <a:solidFill>
                  <a:srgbClr val="595959"/>
                </a:solidFill>
              </a:defRPr>
            </a:lvl2pPr>
            <a:lvl3pPr>
              <a:lnSpc>
                <a:spcPct val="100000"/>
              </a:lnSpc>
              <a:buClr>
                <a:srgbClr val="70B044"/>
              </a:buClr>
              <a:defRPr sz="1800">
                <a:solidFill>
                  <a:srgbClr val="595959"/>
                </a:solidFill>
              </a:defRPr>
            </a:lvl3pPr>
            <a:lvl4pPr>
              <a:lnSpc>
                <a:spcPct val="100000"/>
              </a:lnSpc>
              <a:buClr>
                <a:srgbClr val="70B044"/>
              </a:buClr>
              <a:defRPr sz="1800">
                <a:solidFill>
                  <a:srgbClr val="595959"/>
                </a:solidFill>
              </a:defRPr>
            </a:lvl4pPr>
            <a:lvl5pPr>
              <a:lnSpc>
                <a:spcPct val="100000"/>
              </a:lnSpc>
              <a:buClr>
                <a:srgbClr val="70B044"/>
              </a:buClr>
              <a:defRPr sz="1800">
                <a:solidFill>
                  <a:srgbClr val="59595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3E838372-58F2-4982-946E-EA1D96160186}"/>
              </a:ext>
            </a:extLst>
          </p:cNvPr>
          <p:cNvSpPr txBox="1">
            <a:spLocks/>
          </p:cNvSpPr>
          <p:nvPr userDrawn="1"/>
        </p:nvSpPr>
        <p:spPr>
          <a:xfrm>
            <a:off x="-2235200" y="6356350"/>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b="1" i="0" kern="1200">
                <a:solidFill>
                  <a:srgbClr val="2D2D2D"/>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DCA3F5-8DC3-B74E-B59E-71C1E1725EE3}" type="slidenum">
              <a:rPr lang="en-US" smtClean="0"/>
              <a:pPr/>
              <a:t>‹#›</a:t>
            </a:fld>
            <a:endParaRPr lang="en-US" dirty="0"/>
          </a:p>
        </p:txBody>
      </p:sp>
    </p:spTree>
    <p:extLst>
      <p:ext uri="{BB962C8B-B14F-4D97-AF65-F5344CB8AC3E}">
        <p14:creationId xmlns:p14="http://schemas.microsoft.com/office/powerpoint/2010/main" val="2282475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copy, picture, key takeaway">
    <p:spTree>
      <p:nvGrpSpPr>
        <p:cNvPr id="1" name=""/>
        <p:cNvGrpSpPr/>
        <p:nvPr/>
      </p:nvGrpSpPr>
      <p:grpSpPr>
        <a:xfrm>
          <a:off x="0" y="0"/>
          <a:ext cx="0" cy="0"/>
          <a:chOff x="0" y="0"/>
          <a:chExt cx="0" cy="0"/>
        </a:xfrm>
      </p:grpSpPr>
      <p:sp>
        <p:nvSpPr>
          <p:cNvPr id="4" name="Picture Placeholder 15"/>
          <p:cNvSpPr>
            <a:spLocks noGrp="1"/>
          </p:cNvSpPr>
          <p:nvPr>
            <p:ph type="pic" sz="quarter" idx="11"/>
          </p:nvPr>
        </p:nvSpPr>
        <p:spPr>
          <a:xfrm>
            <a:off x="6197600" y="1151467"/>
            <a:ext cx="5994400" cy="4636559"/>
          </a:xfrm>
          <a:prstGeom prst="rect">
            <a:avLst/>
          </a:prstGeom>
        </p:spPr>
        <p:txBody>
          <a:bodyPr vert="horz"/>
          <a:lstStyle>
            <a:lvl1pPr marL="0" indent="0" algn="ctr">
              <a:buNone/>
              <a:defRPr sz="2000">
                <a:solidFill>
                  <a:schemeClr val="tx1">
                    <a:lumMod val="65000"/>
                    <a:lumOff val="35000"/>
                  </a:schemeClr>
                </a:solidFill>
                <a:latin typeface="Arial"/>
              </a:defRPr>
            </a:lvl1pPr>
          </a:lstStyle>
          <a:p>
            <a:endParaRPr lang="en-US" dirty="0"/>
          </a:p>
        </p:txBody>
      </p:sp>
      <p:sp>
        <p:nvSpPr>
          <p:cNvPr id="10" name="Text Placeholder 22"/>
          <p:cNvSpPr>
            <a:spLocks noGrp="1"/>
          </p:cNvSpPr>
          <p:nvPr>
            <p:ph type="body" sz="quarter" idx="15"/>
          </p:nvPr>
        </p:nvSpPr>
        <p:spPr>
          <a:xfrm>
            <a:off x="3860800" y="5715000"/>
            <a:ext cx="8331200" cy="457200"/>
          </a:xfrm>
          <a:prstGeom prst="rect">
            <a:avLst/>
          </a:prstGeom>
          <a:solidFill>
            <a:srgbClr val="70B044"/>
          </a:solidFill>
          <a:ln>
            <a:noFill/>
          </a:ln>
        </p:spPr>
        <p:style>
          <a:lnRef idx="2">
            <a:schemeClr val="accent3">
              <a:shade val="50000"/>
            </a:schemeClr>
          </a:lnRef>
          <a:fillRef idx="1">
            <a:schemeClr val="accent3"/>
          </a:fillRef>
          <a:effectRef idx="0">
            <a:schemeClr val="accent3"/>
          </a:effectRef>
          <a:fontRef idx="none"/>
        </p:style>
        <p:txBody>
          <a:bodyPr vert="horz" anchor="ctr" anchorCtr="0"/>
          <a:lstStyle>
            <a:lvl1pPr marL="0" indent="0">
              <a:buNone/>
              <a:defRPr sz="1600" b="1" i="0" kern="1200" spc="0" baseline="0">
                <a:solidFill>
                  <a:schemeClr val="bg1"/>
                </a:solidFill>
                <a:latin typeface="Arial"/>
              </a:defRPr>
            </a:lvl1pPr>
          </a:lstStyle>
          <a:p>
            <a:pPr lvl="0"/>
            <a:r>
              <a:rPr lang="en-US" dirty="0"/>
              <a:t>Click to edit Master text styles</a:t>
            </a:r>
          </a:p>
        </p:txBody>
      </p:sp>
      <p:sp>
        <p:nvSpPr>
          <p:cNvPr id="11" name="Text Placeholder 9"/>
          <p:cNvSpPr>
            <a:spLocks noGrp="1"/>
          </p:cNvSpPr>
          <p:nvPr>
            <p:ph type="body" sz="quarter" idx="13"/>
          </p:nvPr>
        </p:nvSpPr>
        <p:spPr>
          <a:xfrm>
            <a:off x="235579" y="1447800"/>
            <a:ext cx="5962020" cy="4267200"/>
          </a:xfrm>
          <a:prstGeom prst="rect">
            <a:avLst/>
          </a:prstGeom>
        </p:spPr>
        <p:txBody>
          <a:bodyPr vert="horz"/>
          <a:lstStyle>
            <a:lvl1pPr marL="0" indent="0">
              <a:buNone/>
              <a:defRPr sz="2000">
                <a:solidFill>
                  <a:schemeClr val="tx1">
                    <a:lumMod val="65000"/>
                    <a:lumOff val="35000"/>
                  </a:schemeClr>
                </a:solidFill>
                <a:latin typeface="Arial"/>
                <a:cs typeface="Arial"/>
              </a:defRPr>
            </a:lvl1pPr>
            <a:lvl2pPr>
              <a:defRPr sz="2000">
                <a:latin typeface="Arial"/>
                <a:cs typeface="Arial"/>
              </a:defRPr>
            </a:lvl2pPr>
            <a:lvl3pPr>
              <a:defRPr sz="2000">
                <a:latin typeface="Arial"/>
                <a:cs typeface="Arial"/>
              </a:defRPr>
            </a:lvl3pPr>
            <a:lvl4pPr>
              <a:defRPr sz="2000">
                <a:latin typeface="Arial"/>
                <a:cs typeface="Arial"/>
              </a:defRPr>
            </a:lvl4pPr>
            <a:lvl5pPr>
              <a:defRPr sz="2000">
                <a:latin typeface="Arial"/>
                <a:cs typeface="Arial"/>
              </a:defRPr>
            </a:lvl5pPr>
          </a:lstStyle>
          <a:p>
            <a:pPr lvl="0"/>
            <a:r>
              <a:rPr lang="en-US" dirty="0"/>
              <a:t>Click to edit Master text styles</a:t>
            </a:r>
          </a:p>
        </p:txBody>
      </p:sp>
      <p:sp>
        <p:nvSpPr>
          <p:cNvPr id="14" name="Text Placeholder 27"/>
          <p:cNvSpPr>
            <a:spLocks noGrp="1"/>
          </p:cNvSpPr>
          <p:nvPr>
            <p:ph type="body" sz="quarter" idx="19" hasCustomPrompt="1"/>
          </p:nvPr>
        </p:nvSpPr>
        <p:spPr>
          <a:xfrm>
            <a:off x="4064000" y="6188075"/>
            <a:ext cx="7112000" cy="533400"/>
          </a:xfrm>
          <a:prstGeom prst="rect">
            <a:avLst/>
          </a:prstGeom>
        </p:spPr>
        <p:txBody>
          <a:bodyPr vert="horz"/>
          <a:lstStyle>
            <a:lvl1pPr marL="0" indent="0">
              <a:buNone/>
              <a:defRPr sz="1000">
                <a:solidFill>
                  <a:schemeClr val="tx1">
                    <a:lumMod val="65000"/>
                    <a:lumOff val="35000"/>
                  </a:schemeClr>
                </a:solidFill>
                <a:latin typeface="Arial"/>
                <a:cs typeface="Arial"/>
              </a:defRPr>
            </a:lvl1pPr>
          </a:lstStyle>
          <a:p>
            <a:pPr lvl="0"/>
            <a:r>
              <a:rPr lang="en-US" dirty="0"/>
              <a:t>*Footnote</a:t>
            </a:r>
          </a:p>
        </p:txBody>
      </p:sp>
      <p:sp>
        <p:nvSpPr>
          <p:cNvPr id="15" name="Text Placeholder 21"/>
          <p:cNvSpPr>
            <a:spLocks noGrp="1"/>
          </p:cNvSpPr>
          <p:nvPr>
            <p:ph type="body" sz="quarter" idx="20"/>
          </p:nvPr>
        </p:nvSpPr>
        <p:spPr>
          <a:xfrm>
            <a:off x="235580" y="228600"/>
            <a:ext cx="11437131" cy="457200"/>
          </a:xfrm>
          <a:prstGeom prst="rect">
            <a:avLst/>
          </a:prstGeom>
        </p:spPr>
        <p:txBody>
          <a:bodyPr vert="horz"/>
          <a:lstStyle>
            <a:lvl1pPr marL="0" indent="0" algn="l">
              <a:buNone/>
              <a:defRPr sz="2000" b="1" i="0" kern="1200" cap="all" spc="0" baseline="0">
                <a:solidFill>
                  <a:schemeClr val="bg1"/>
                </a:solidFill>
                <a:latin typeface="Arial"/>
              </a:defRPr>
            </a:lvl1pPr>
            <a:lvl2pPr marL="457200" indent="0">
              <a:buNone/>
              <a:defRPr/>
            </a:lvl2pPr>
          </a:lstStyle>
          <a:p>
            <a:pPr lvl="0"/>
            <a:r>
              <a:rPr lang="en-US" dirty="0"/>
              <a:t>Click to edit Master text </a:t>
            </a:r>
          </a:p>
        </p:txBody>
      </p:sp>
      <p:sp>
        <p:nvSpPr>
          <p:cNvPr id="16" name="Text Placeholder 23"/>
          <p:cNvSpPr>
            <a:spLocks noGrp="1"/>
          </p:cNvSpPr>
          <p:nvPr>
            <p:ph type="body" sz="quarter" idx="12"/>
          </p:nvPr>
        </p:nvSpPr>
        <p:spPr>
          <a:xfrm>
            <a:off x="235580" y="685800"/>
            <a:ext cx="11437131" cy="304800"/>
          </a:xfrm>
          <a:prstGeom prst="rect">
            <a:avLst/>
          </a:prstGeom>
        </p:spPr>
        <p:txBody>
          <a:bodyPr vert="horz"/>
          <a:lstStyle>
            <a:lvl1pPr marL="0" indent="0">
              <a:buNone/>
              <a:defRPr sz="1400" b="1" i="0" cap="all" spc="0" baseline="0">
                <a:solidFill>
                  <a:srgbClr val="70B044"/>
                </a:solidFill>
                <a:latin typeface="Arial"/>
              </a:defRPr>
            </a:lvl1pPr>
          </a:lstStyle>
          <a:p>
            <a:pPr lvl="0"/>
            <a:r>
              <a:rPr lang="en-US" dirty="0"/>
              <a:t>Click to edit Master text styles</a:t>
            </a:r>
          </a:p>
        </p:txBody>
      </p:sp>
      <p:sp>
        <p:nvSpPr>
          <p:cNvPr id="2" name="Date Placeholder 1"/>
          <p:cNvSpPr>
            <a:spLocks noGrp="1"/>
          </p:cNvSpPr>
          <p:nvPr>
            <p:ph type="dt" sz="half" idx="21"/>
          </p:nvPr>
        </p:nvSpPr>
        <p:spPr>
          <a:xfrm>
            <a:off x="838200" y="6356350"/>
            <a:ext cx="2743200" cy="365125"/>
          </a:xfrm>
          <a:prstGeom prst="rect">
            <a:avLst/>
          </a:prstGeom>
        </p:spPr>
        <p:txBody>
          <a:bodyPr/>
          <a:lstStyle/>
          <a:p>
            <a:endParaRPr lang="en-US" dirty="0">
              <a:solidFill>
                <a:prstClr val="black"/>
              </a:solidFill>
            </a:endParaRPr>
          </a:p>
        </p:txBody>
      </p:sp>
      <p:sp>
        <p:nvSpPr>
          <p:cNvPr id="3" name="Footer Placeholder 2"/>
          <p:cNvSpPr>
            <a:spLocks noGrp="1"/>
          </p:cNvSpPr>
          <p:nvPr>
            <p:ph type="ftr" sz="quarter" idx="22"/>
          </p:nvPr>
        </p:nvSpPr>
        <p:spPr>
          <a:xfrm>
            <a:off x="4038600" y="6356350"/>
            <a:ext cx="4114800" cy="365125"/>
          </a:xfrm>
          <a:prstGeom prst="rect">
            <a:avLst/>
          </a:prstGeom>
        </p:spPr>
        <p:txBody>
          <a:bodyPr/>
          <a:lstStyle/>
          <a:p>
            <a:endParaRPr lang="en-US" dirty="0">
              <a:solidFill>
                <a:prstClr val="black"/>
              </a:solidFill>
            </a:endParaRPr>
          </a:p>
        </p:txBody>
      </p:sp>
      <p:sp>
        <p:nvSpPr>
          <p:cNvPr id="12" name="Slide Number Placeholder 3"/>
          <p:cNvSpPr>
            <a:spLocks noGrp="1"/>
          </p:cNvSpPr>
          <p:nvPr>
            <p:ph type="sldNum" sz="quarter" idx="4"/>
          </p:nvPr>
        </p:nvSpPr>
        <p:spPr>
          <a:xfrm>
            <a:off x="-1966546" y="638261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B3B75C-3BC1-422C-8934-BAF6880054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3027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0264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BRANDS_One Content-Callou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3074"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9" name="Text Placeholder 22"/>
          <p:cNvSpPr>
            <a:spLocks noGrp="1"/>
          </p:cNvSpPr>
          <p:nvPr>
            <p:ph type="body" sz="quarter" idx="16"/>
          </p:nvPr>
        </p:nvSpPr>
        <p:spPr>
          <a:xfrm>
            <a:off x="3860800" y="5715000"/>
            <a:ext cx="8331200" cy="457200"/>
          </a:xfrm>
          <a:prstGeom prst="rect">
            <a:avLst/>
          </a:prstGeom>
          <a:solidFill>
            <a:srgbClr val="70B044"/>
          </a:solidFill>
          <a:ln>
            <a:noFill/>
          </a:ln>
        </p:spPr>
        <p:style>
          <a:lnRef idx="2">
            <a:schemeClr val="accent3">
              <a:shade val="50000"/>
            </a:schemeClr>
          </a:lnRef>
          <a:fillRef idx="1">
            <a:schemeClr val="accent3"/>
          </a:fillRef>
          <a:effectRef idx="0">
            <a:schemeClr val="accent3"/>
          </a:effectRef>
          <a:fontRef idx="none"/>
        </p:style>
        <p:txBody>
          <a:bodyPr vert="horz" anchor="ctr" anchorCtr="0"/>
          <a:lstStyle>
            <a:lvl1pPr marL="0" indent="0">
              <a:buNone/>
              <a:defRPr sz="1600" b="1" i="0" kern="1200" spc="0" baseline="0">
                <a:solidFill>
                  <a:schemeClr val="bg1"/>
                </a:solidFill>
                <a:latin typeface="Arial"/>
              </a:defRPr>
            </a:lvl1pPr>
          </a:lstStyle>
          <a:p>
            <a:pPr lvl="0"/>
            <a:r>
              <a:rPr lang="en-US" dirty="0"/>
              <a:t>Click to edit Master text styles</a:t>
            </a:r>
          </a:p>
        </p:txBody>
      </p:sp>
      <p:sp>
        <p:nvSpPr>
          <p:cNvPr id="18" name="Text Placeholder 21"/>
          <p:cNvSpPr>
            <a:spLocks noGrp="1"/>
          </p:cNvSpPr>
          <p:nvPr>
            <p:ph type="body" sz="quarter" idx="11"/>
          </p:nvPr>
        </p:nvSpPr>
        <p:spPr>
          <a:xfrm>
            <a:off x="4234" y="0"/>
            <a:ext cx="10462055" cy="593124"/>
          </a:xfrm>
          <a:prstGeom prst="rect">
            <a:avLst/>
          </a:prstGeom>
        </p:spPr>
        <p:txBody>
          <a:bodyPr vert="horz" lIns="182880" tIns="0" rIns="0" bIns="0" anchor="b" anchorCtr="0">
            <a:normAutofit/>
          </a:bodyPr>
          <a:lstStyle>
            <a:lvl1pPr marL="0" indent="0" algn="l">
              <a:lnSpc>
                <a:spcPct val="100000"/>
              </a:lnSpc>
              <a:buNone/>
              <a:defRPr sz="2000" b="1" i="0" kern="1200" cap="all" spc="300" baseline="0">
                <a:solidFill>
                  <a:schemeClr val="bg1"/>
                </a:solidFill>
                <a:latin typeface="Arial"/>
              </a:defRPr>
            </a:lvl1pPr>
            <a:lvl2pPr marL="457200" indent="0">
              <a:buNone/>
              <a:defRPr/>
            </a:lvl2pPr>
          </a:lstStyle>
          <a:p>
            <a:pPr lvl="0"/>
            <a:r>
              <a:rPr lang="en-US" dirty="0"/>
              <a:t>Click to edit Master text </a:t>
            </a:r>
          </a:p>
        </p:txBody>
      </p:sp>
      <p:sp>
        <p:nvSpPr>
          <p:cNvPr id="20" name="Content Placeholder 2"/>
          <p:cNvSpPr>
            <a:spLocks noGrp="1"/>
          </p:cNvSpPr>
          <p:nvPr>
            <p:ph sz="quarter" idx="20"/>
          </p:nvPr>
        </p:nvSpPr>
        <p:spPr>
          <a:xfrm>
            <a:off x="0" y="1143000"/>
            <a:ext cx="12192000" cy="4572000"/>
          </a:xfrm>
          <a:prstGeom prst="rect">
            <a:avLst/>
          </a:prstGeom>
        </p:spPr>
        <p:txBody>
          <a:bodyPr lIns="365760" tIns="274320" rIns="365760" bIns="274320"/>
          <a:lstStyle>
            <a:lvl1pPr>
              <a:lnSpc>
                <a:spcPct val="100000"/>
              </a:lnSpc>
              <a:buClr>
                <a:srgbClr val="70B044"/>
              </a:buClr>
              <a:defRPr sz="1800">
                <a:solidFill>
                  <a:srgbClr val="595959"/>
                </a:solidFill>
              </a:defRPr>
            </a:lvl1pPr>
            <a:lvl2pPr>
              <a:lnSpc>
                <a:spcPct val="100000"/>
              </a:lnSpc>
              <a:buClr>
                <a:srgbClr val="70B044"/>
              </a:buClr>
              <a:defRPr sz="1800">
                <a:solidFill>
                  <a:srgbClr val="595959"/>
                </a:solidFill>
              </a:defRPr>
            </a:lvl2pPr>
            <a:lvl3pPr>
              <a:lnSpc>
                <a:spcPct val="100000"/>
              </a:lnSpc>
              <a:buClr>
                <a:srgbClr val="70B044"/>
              </a:buClr>
              <a:defRPr sz="1800">
                <a:solidFill>
                  <a:srgbClr val="595959"/>
                </a:solidFill>
              </a:defRPr>
            </a:lvl3pPr>
            <a:lvl4pPr>
              <a:lnSpc>
                <a:spcPct val="100000"/>
              </a:lnSpc>
              <a:buClr>
                <a:srgbClr val="70B044"/>
              </a:buClr>
              <a:defRPr sz="1800">
                <a:solidFill>
                  <a:srgbClr val="595959"/>
                </a:solidFill>
              </a:defRPr>
            </a:lvl4pPr>
            <a:lvl5pPr>
              <a:lnSpc>
                <a:spcPct val="100000"/>
              </a:lnSpc>
              <a:buClr>
                <a:srgbClr val="70B044"/>
              </a:buClr>
              <a:defRPr sz="1800">
                <a:solidFill>
                  <a:srgbClr val="59595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7"/>
          <p:cNvSpPr>
            <a:spLocks noGrp="1"/>
          </p:cNvSpPr>
          <p:nvPr>
            <p:ph type="body" sz="quarter" idx="19" hasCustomPrompt="1"/>
          </p:nvPr>
        </p:nvSpPr>
        <p:spPr>
          <a:xfrm>
            <a:off x="3860800" y="6188075"/>
            <a:ext cx="7315200" cy="669925"/>
          </a:xfrm>
          <a:prstGeom prst="rect">
            <a:avLst/>
          </a:prstGeom>
        </p:spPr>
        <p:txBody>
          <a:bodyPr vert="horz" lIns="274320" tIns="91440" rIns="0" bIns="0">
            <a:normAutofit/>
          </a:bodyPr>
          <a:lstStyle>
            <a:lvl1pPr marL="0" indent="0">
              <a:buNone/>
              <a:defRPr sz="1100">
                <a:solidFill>
                  <a:srgbClr val="595959"/>
                </a:solidFill>
                <a:latin typeface="Arial"/>
                <a:cs typeface="Arial"/>
              </a:defRPr>
            </a:lvl1pPr>
          </a:lstStyle>
          <a:p>
            <a:pPr lvl="0"/>
            <a:r>
              <a:rPr lang="en-US" dirty="0"/>
              <a:t>*Footnote</a:t>
            </a:r>
          </a:p>
        </p:txBody>
      </p:sp>
      <p:sp>
        <p:nvSpPr>
          <p:cNvPr id="22" name="Text Placeholder 23"/>
          <p:cNvSpPr>
            <a:spLocks noGrp="1"/>
          </p:cNvSpPr>
          <p:nvPr>
            <p:ph type="body" sz="quarter" idx="12"/>
          </p:nvPr>
        </p:nvSpPr>
        <p:spPr>
          <a:xfrm>
            <a:off x="79549" y="608998"/>
            <a:ext cx="10462055" cy="549876"/>
          </a:xfrm>
          <a:prstGeom prst="rect">
            <a:avLst/>
          </a:prstGeom>
        </p:spPr>
        <p:txBody>
          <a:bodyPr vert="horz" lIns="182880" tIns="91440" rIns="0" bIns="0">
            <a:normAutofit/>
          </a:bodyPr>
          <a:lstStyle>
            <a:lvl1pPr marL="0" indent="0">
              <a:lnSpc>
                <a:spcPct val="100000"/>
              </a:lnSpc>
              <a:buNone/>
              <a:defRPr sz="1400" b="1" i="0" cap="all" spc="300">
                <a:solidFill>
                  <a:srgbClr val="70B044"/>
                </a:solidFill>
                <a:latin typeface="Arial"/>
              </a:defRPr>
            </a:lvl1pPr>
          </a:lstStyle>
          <a:p>
            <a:pPr lvl="0"/>
            <a:r>
              <a:rPr lang="en-US" dirty="0"/>
              <a:t>Click to edit Master text styles</a:t>
            </a:r>
          </a:p>
        </p:txBody>
      </p:sp>
      <p:sp>
        <p:nvSpPr>
          <p:cNvPr id="8" name="Slide Number Placeholder 3"/>
          <p:cNvSpPr>
            <a:spLocks noGrp="1"/>
          </p:cNvSpPr>
          <p:nvPr>
            <p:ph type="sldNum" sz="quarter" idx="4"/>
          </p:nvPr>
        </p:nvSpPr>
        <p:spPr>
          <a:xfrm>
            <a:off x="-1966546" y="638261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B3B75C-3BC1-422C-8934-BAF6880054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83920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NO COASTER_Two Content-Callout">
    <p:spTree>
      <p:nvGrpSpPr>
        <p:cNvPr id="1" name=""/>
        <p:cNvGrpSpPr/>
        <p:nvPr/>
      </p:nvGrpSpPr>
      <p:grpSpPr>
        <a:xfrm>
          <a:off x="0" y="0"/>
          <a:ext cx="0" cy="0"/>
          <a:chOff x="0" y="0"/>
          <a:chExt cx="0" cy="0"/>
        </a:xfrm>
      </p:grpSpPr>
      <p:sp>
        <p:nvSpPr>
          <p:cNvPr id="8" name="Text Placeholder 22"/>
          <p:cNvSpPr>
            <a:spLocks noGrp="1"/>
          </p:cNvSpPr>
          <p:nvPr>
            <p:ph type="body" sz="quarter" idx="15"/>
          </p:nvPr>
        </p:nvSpPr>
        <p:spPr>
          <a:xfrm>
            <a:off x="3860800" y="5715000"/>
            <a:ext cx="8331200" cy="457200"/>
          </a:xfrm>
          <a:prstGeom prst="rect">
            <a:avLst/>
          </a:prstGeom>
          <a:solidFill>
            <a:srgbClr val="70B044"/>
          </a:solidFill>
          <a:ln>
            <a:noFill/>
          </a:ln>
        </p:spPr>
        <p:style>
          <a:lnRef idx="2">
            <a:schemeClr val="accent3">
              <a:shade val="50000"/>
            </a:schemeClr>
          </a:lnRef>
          <a:fillRef idx="1">
            <a:schemeClr val="accent3"/>
          </a:fillRef>
          <a:effectRef idx="0">
            <a:schemeClr val="accent3"/>
          </a:effectRef>
          <a:fontRef idx="none"/>
        </p:style>
        <p:txBody>
          <a:bodyPr vert="horz" anchor="ctr" anchorCtr="0"/>
          <a:lstStyle>
            <a:lvl1pPr marL="0" indent="0">
              <a:buNone/>
              <a:defRPr sz="1600" b="1" i="0" kern="1200" spc="0" baseline="0">
                <a:solidFill>
                  <a:schemeClr val="bg1"/>
                </a:solidFill>
                <a:latin typeface="Arial"/>
              </a:defRPr>
            </a:lvl1pPr>
          </a:lstStyle>
          <a:p>
            <a:pPr lvl="0"/>
            <a:r>
              <a:rPr lang="en-US" dirty="0"/>
              <a:t>Click to edit Master text styles</a:t>
            </a:r>
          </a:p>
        </p:txBody>
      </p:sp>
      <p:sp>
        <p:nvSpPr>
          <p:cNvPr id="16" name="Text Placeholder 21"/>
          <p:cNvSpPr>
            <a:spLocks noGrp="1"/>
          </p:cNvSpPr>
          <p:nvPr>
            <p:ph type="body" sz="quarter" idx="11"/>
          </p:nvPr>
        </p:nvSpPr>
        <p:spPr>
          <a:xfrm>
            <a:off x="0" y="0"/>
            <a:ext cx="12192000" cy="593124"/>
          </a:xfrm>
          <a:prstGeom prst="rect">
            <a:avLst/>
          </a:prstGeom>
        </p:spPr>
        <p:txBody>
          <a:bodyPr vert="horz" lIns="365760" tIns="0" rIns="0" bIns="0" anchor="b" anchorCtr="0">
            <a:normAutofit/>
          </a:bodyPr>
          <a:lstStyle>
            <a:lvl1pPr marL="0" indent="0" algn="l">
              <a:buNone/>
              <a:defRPr sz="2000" b="1" i="0" kern="1200" cap="all" spc="300" baseline="0">
                <a:solidFill>
                  <a:srgbClr val="FFFFFF"/>
                </a:solidFill>
                <a:latin typeface="Arial"/>
              </a:defRPr>
            </a:lvl1pPr>
            <a:lvl2pPr marL="457200" indent="0">
              <a:buNone/>
              <a:defRPr/>
            </a:lvl2pPr>
          </a:lstStyle>
          <a:p>
            <a:pPr lvl="0"/>
            <a:r>
              <a:rPr lang="en-US" dirty="0"/>
              <a:t>Click to edit Master text </a:t>
            </a:r>
          </a:p>
        </p:txBody>
      </p:sp>
      <p:sp>
        <p:nvSpPr>
          <p:cNvPr id="18" name="Content Placeholder 2"/>
          <p:cNvSpPr>
            <a:spLocks noGrp="1"/>
          </p:cNvSpPr>
          <p:nvPr>
            <p:ph sz="quarter" idx="21"/>
          </p:nvPr>
        </p:nvSpPr>
        <p:spPr>
          <a:xfrm>
            <a:off x="0" y="1143001"/>
            <a:ext cx="6096000" cy="4571999"/>
          </a:xfrm>
          <a:prstGeom prst="rect">
            <a:avLst/>
          </a:prstGeom>
        </p:spPr>
        <p:txBody>
          <a:bodyPr lIns="365760" tIns="274320" rIns="365760" bIns="274320"/>
          <a:lstStyle>
            <a:lvl1pPr>
              <a:lnSpc>
                <a:spcPct val="100000"/>
              </a:lnSpc>
              <a:buClr>
                <a:srgbClr val="70B044"/>
              </a:buClr>
              <a:defRPr sz="1800">
                <a:solidFill>
                  <a:srgbClr val="595959"/>
                </a:solidFill>
              </a:defRPr>
            </a:lvl1pPr>
            <a:lvl2pPr>
              <a:lnSpc>
                <a:spcPct val="100000"/>
              </a:lnSpc>
              <a:buClr>
                <a:srgbClr val="70B044"/>
              </a:buClr>
              <a:defRPr sz="1800">
                <a:solidFill>
                  <a:srgbClr val="595959"/>
                </a:solidFill>
              </a:defRPr>
            </a:lvl2pPr>
            <a:lvl3pPr>
              <a:lnSpc>
                <a:spcPct val="100000"/>
              </a:lnSpc>
              <a:buClr>
                <a:srgbClr val="70B044"/>
              </a:buClr>
              <a:defRPr sz="1800">
                <a:solidFill>
                  <a:srgbClr val="595959"/>
                </a:solidFill>
              </a:defRPr>
            </a:lvl3pPr>
            <a:lvl4pPr>
              <a:lnSpc>
                <a:spcPct val="100000"/>
              </a:lnSpc>
              <a:buClr>
                <a:srgbClr val="70B044"/>
              </a:buClr>
              <a:defRPr sz="1800">
                <a:solidFill>
                  <a:srgbClr val="595959"/>
                </a:solidFill>
              </a:defRPr>
            </a:lvl4pPr>
            <a:lvl5pPr>
              <a:lnSpc>
                <a:spcPct val="100000"/>
              </a:lnSpc>
              <a:buClr>
                <a:srgbClr val="70B044"/>
              </a:buClr>
              <a:defRPr sz="1800">
                <a:solidFill>
                  <a:srgbClr val="59595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sz="quarter" idx="22"/>
          </p:nvPr>
        </p:nvSpPr>
        <p:spPr>
          <a:xfrm>
            <a:off x="6096000" y="1143001"/>
            <a:ext cx="6096000" cy="4571999"/>
          </a:xfrm>
          <a:prstGeom prst="rect">
            <a:avLst/>
          </a:prstGeom>
        </p:spPr>
        <p:txBody>
          <a:bodyPr lIns="365760" tIns="274320" rIns="365760" bIns="274320"/>
          <a:lstStyle>
            <a:lvl1pPr>
              <a:lnSpc>
                <a:spcPct val="100000"/>
              </a:lnSpc>
              <a:buClr>
                <a:srgbClr val="70B044"/>
              </a:buClr>
              <a:defRPr sz="1800">
                <a:solidFill>
                  <a:srgbClr val="595959"/>
                </a:solidFill>
              </a:defRPr>
            </a:lvl1pPr>
            <a:lvl2pPr>
              <a:lnSpc>
                <a:spcPct val="100000"/>
              </a:lnSpc>
              <a:buClr>
                <a:srgbClr val="70B044"/>
              </a:buClr>
              <a:defRPr sz="1800">
                <a:solidFill>
                  <a:srgbClr val="595959"/>
                </a:solidFill>
              </a:defRPr>
            </a:lvl2pPr>
            <a:lvl3pPr>
              <a:lnSpc>
                <a:spcPct val="100000"/>
              </a:lnSpc>
              <a:buClr>
                <a:srgbClr val="70B044"/>
              </a:buClr>
              <a:defRPr sz="1800">
                <a:solidFill>
                  <a:srgbClr val="595959"/>
                </a:solidFill>
              </a:defRPr>
            </a:lvl3pPr>
            <a:lvl4pPr>
              <a:lnSpc>
                <a:spcPct val="100000"/>
              </a:lnSpc>
              <a:buClr>
                <a:srgbClr val="70B044"/>
              </a:buClr>
              <a:defRPr sz="1800">
                <a:solidFill>
                  <a:srgbClr val="595959"/>
                </a:solidFill>
              </a:defRPr>
            </a:lvl4pPr>
            <a:lvl5pPr>
              <a:lnSpc>
                <a:spcPct val="100000"/>
              </a:lnSpc>
              <a:buClr>
                <a:srgbClr val="70B044"/>
              </a:buClr>
              <a:defRPr sz="1800">
                <a:solidFill>
                  <a:srgbClr val="59595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7"/>
          <p:cNvSpPr>
            <a:spLocks noGrp="1"/>
          </p:cNvSpPr>
          <p:nvPr>
            <p:ph type="body" sz="quarter" idx="19" hasCustomPrompt="1"/>
          </p:nvPr>
        </p:nvSpPr>
        <p:spPr>
          <a:xfrm>
            <a:off x="3860800" y="6188075"/>
            <a:ext cx="7315200" cy="669925"/>
          </a:xfrm>
          <a:prstGeom prst="rect">
            <a:avLst/>
          </a:prstGeom>
        </p:spPr>
        <p:txBody>
          <a:bodyPr vert="horz" lIns="274320" tIns="91440" rIns="0" bIns="0">
            <a:normAutofit/>
          </a:bodyPr>
          <a:lstStyle>
            <a:lvl1pPr marL="0" indent="0">
              <a:buNone/>
              <a:defRPr sz="1100">
                <a:solidFill>
                  <a:srgbClr val="595959"/>
                </a:solidFill>
                <a:latin typeface="Arial"/>
                <a:cs typeface="Arial"/>
              </a:defRPr>
            </a:lvl1pPr>
          </a:lstStyle>
          <a:p>
            <a:pPr lvl="0"/>
            <a:r>
              <a:rPr lang="en-US" dirty="0"/>
              <a:t>*Footnote</a:t>
            </a:r>
          </a:p>
        </p:txBody>
      </p:sp>
      <p:sp>
        <p:nvSpPr>
          <p:cNvPr id="21" name="Text Placeholder 23"/>
          <p:cNvSpPr>
            <a:spLocks noGrp="1"/>
          </p:cNvSpPr>
          <p:nvPr>
            <p:ph type="body" sz="quarter" idx="12"/>
          </p:nvPr>
        </p:nvSpPr>
        <p:spPr>
          <a:xfrm>
            <a:off x="0" y="593124"/>
            <a:ext cx="12192000" cy="549876"/>
          </a:xfrm>
          <a:prstGeom prst="rect">
            <a:avLst/>
          </a:prstGeom>
        </p:spPr>
        <p:txBody>
          <a:bodyPr vert="horz" lIns="365760" tIns="91440" rIns="0" bIns="0">
            <a:normAutofit/>
          </a:bodyPr>
          <a:lstStyle>
            <a:lvl1pPr marL="0" indent="0">
              <a:buNone/>
              <a:defRPr sz="1400" b="1" i="0" cap="all" spc="300">
                <a:solidFill>
                  <a:srgbClr val="70B044"/>
                </a:solidFill>
                <a:latin typeface="Arial"/>
              </a:defRPr>
            </a:lvl1pPr>
          </a:lstStyle>
          <a:p>
            <a:pPr lvl="0"/>
            <a:r>
              <a:rPr lang="en-US" dirty="0"/>
              <a:t>Click to edit Master text styles</a:t>
            </a:r>
          </a:p>
        </p:txBody>
      </p:sp>
      <p:sp>
        <p:nvSpPr>
          <p:cNvPr id="9" name="Slide Number Placeholder 3"/>
          <p:cNvSpPr>
            <a:spLocks noGrp="1"/>
          </p:cNvSpPr>
          <p:nvPr>
            <p:ph type="sldNum" sz="quarter" idx="4"/>
          </p:nvPr>
        </p:nvSpPr>
        <p:spPr>
          <a:xfrm>
            <a:off x="-1966546" y="638261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B3B75C-3BC1-422C-8934-BAF6880054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27927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NO COASTER_One Content">
    <p:spTree>
      <p:nvGrpSpPr>
        <p:cNvPr id="1" name=""/>
        <p:cNvGrpSpPr/>
        <p:nvPr/>
      </p:nvGrpSpPr>
      <p:grpSpPr>
        <a:xfrm>
          <a:off x="0" y="0"/>
          <a:ext cx="0" cy="0"/>
          <a:chOff x="0" y="0"/>
          <a:chExt cx="0" cy="0"/>
        </a:xfrm>
      </p:grpSpPr>
      <p:sp>
        <p:nvSpPr>
          <p:cNvPr id="7" name="Text Placeholder 21"/>
          <p:cNvSpPr>
            <a:spLocks noGrp="1"/>
          </p:cNvSpPr>
          <p:nvPr>
            <p:ph type="body" sz="quarter" idx="11"/>
          </p:nvPr>
        </p:nvSpPr>
        <p:spPr>
          <a:xfrm>
            <a:off x="0" y="0"/>
            <a:ext cx="12192000" cy="593124"/>
          </a:xfrm>
          <a:prstGeom prst="rect">
            <a:avLst/>
          </a:prstGeom>
        </p:spPr>
        <p:txBody>
          <a:bodyPr vert="horz" lIns="365760" tIns="0" rIns="0" bIns="0" anchor="b" anchorCtr="0">
            <a:normAutofit/>
          </a:bodyPr>
          <a:lstStyle>
            <a:lvl1pPr marL="0" indent="0" algn="l">
              <a:buNone/>
              <a:defRPr sz="2000" b="1" i="0" kern="1200" cap="all" spc="300" baseline="0">
                <a:solidFill>
                  <a:schemeClr val="bg1"/>
                </a:solidFill>
                <a:latin typeface="Arial"/>
              </a:defRPr>
            </a:lvl1pPr>
            <a:lvl2pPr marL="457200" indent="0">
              <a:buNone/>
              <a:defRPr/>
            </a:lvl2pPr>
          </a:lstStyle>
          <a:p>
            <a:pPr lvl="0"/>
            <a:r>
              <a:rPr lang="en-US" dirty="0"/>
              <a:t>Click to edit Master text </a:t>
            </a:r>
          </a:p>
        </p:txBody>
      </p:sp>
      <p:sp>
        <p:nvSpPr>
          <p:cNvPr id="8" name="Text Placeholder 23"/>
          <p:cNvSpPr>
            <a:spLocks noGrp="1"/>
          </p:cNvSpPr>
          <p:nvPr>
            <p:ph type="body" sz="quarter" idx="12"/>
          </p:nvPr>
        </p:nvSpPr>
        <p:spPr>
          <a:xfrm>
            <a:off x="0" y="593124"/>
            <a:ext cx="12192000" cy="549876"/>
          </a:xfrm>
          <a:prstGeom prst="rect">
            <a:avLst/>
          </a:prstGeom>
        </p:spPr>
        <p:txBody>
          <a:bodyPr vert="horz" lIns="365760" tIns="91440" rIns="0" bIns="0">
            <a:normAutofit/>
          </a:bodyPr>
          <a:lstStyle>
            <a:lvl1pPr marL="0" indent="0">
              <a:buNone/>
              <a:defRPr sz="1400" b="1" i="0" cap="all" spc="300">
                <a:solidFill>
                  <a:srgbClr val="70B044"/>
                </a:solidFill>
                <a:latin typeface="Arial"/>
              </a:defRPr>
            </a:lvl1pPr>
          </a:lstStyle>
          <a:p>
            <a:pPr lvl="0"/>
            <a:r>
              <a:rPr lang="en-US" dirty="0"/>
              <a:t>Click to edit Master text styles</a:t>
            </a:r>
          </a:p>
        </p:txBody>
      </p:sp>
      <p:sp>
        <p:nvSpPr>
          <p:cNvPr id="9" name="Content Placeholder 2"/>
          <p:cNvSpPr>
            <a:spLocks noGrp="1"/>
          </p:cNvSpPr>
          <p:nvPr>
            <p:ph sz="quarter" idx="20"/>
          </p:nvPr>
        </p:nvSpPr>
        <p:spPr>
          <a:xfrm>
            <a:off x="0" y="1143000"/>
            <a:ext cx="12192000" cy="5715000"/>
          </a:xfrm>
          <a:prstGeom prst="rect">
            <a:avLst/>
          </a:prstGeom>
        </p:spPr>
        <p:txBody>
          <a:bodyPr lIns="365760" tIns="274320" rIns="365760" bIns="274320"/>
          <a:lstStyle>
            <a:lvl1pPr>
              <a:lnSpc>
                <a:spcPct val="100000"/>
              </a:lnSpc>
              <a:buClr>
                <a:srgbClr val="70B044"/>
              </a:buClr>
              <a:defRPr sz="1800">
                <a:solidFill>
                  <a:srgbClr val="595959"/>
                </a:solidFill>
              </a:defRPr>
            </a:lvl1pPr>
            <a:lvl2pPr>
              <a:lnSpc>
                <a:spcPct val="100000"/>
              </a:lnSpc>
              <a:buClr>
                <a:srgbClr val="70B044"/>
              </a:buClr>
              <a:defRPr sz="1800">
                <a:solidFill>
                  <a:srgbClr val="595959"/>
                </a:solidFill>
              </a:defRPr>
            </a:lvl2pPr>
            <a:lvl3pPr>
              <a:lnSpc>
                <a:spcPct val="100000"/>
              </a:lnSpc>
              <a:buClr>
                <a:srgbClr val="70B044"/>
              </a:buClr>
              <a:defRPr sz="1800">
                <a:solidFill>
                  <a:srgbClr val="595959"/>
                </a:solidFill>
              </a:defRPr>
            </a:lvl3pPr>
            <a:lvl4pPr>
              <a:lnSpc>
                <a:spcPct val="100000"/>
              </a:lnSpc>
              <a:buClr>
                <a:srgbClr val="70B044"/>
              </a:buClr>
              <a:defRPr sz="1800">
                <a:solidFill>
                  <a:srgbClr val="595959"/>
                </a:solidFill>
              </a:defRPr>
            </a:lvl4pPr>
            <a:lvl5pPr>
              <a:lnSpc>
                <a:spcPct val="100000"/>
              </a:lnSpc>
              <a:buClr>
                <a:srgbClr val="70B044"/>
              </a:buClr>
              <a:defRPr sz="1800">
                <a:solidFill>
                  <a:srgbClr val="59595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372802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PACC_One Content">
    <p:spTree>
      <p:nvGrpSpPr>
        <p:cNvPr id="1" name=""/>
        <p:cNvGrpSpPr/>
        <p:nvPr/>
      </p:nvGrpSpPr>
      <p:grpSpPr>
        <a:xfrm>
          <a:off x="0" y="0"/>
          <a:ext cx="0" cy="0"/>
          <a:chOff x="0" y="0"/>
          <a:chExt cx="0" cy="0"/>
        </a:xfrm>
      </p:grpSpPr>
      <p:sp>
        <p:nvSpPr>
          <p:cNvPr id="12" name="Text Placeholder 21"/>
          <p:cNvSpPr>
            <a:spLocks noGrp="1"/>
          </p:cNvSpPr>
          <p:nvPr>
            <p:ph type="body" sz="quarter" idx="11"/>
          </p:nvPr>
        </p:nvSpPr>
        <p:spPr>
          <a:xfrm>
            <a:off x="1729945" y="0"/>
            <a:ext cx="10462055" cy="593124"/>
          </a:xfrm>
          <a:prstGeom prst="rect">
            <a:avLst/>
          </a:prstGeom>
        </p:spPr>
        <p:txBody>
          <a:bodyPr vert="horz" lIns="182880" tIns="0" rIns="0" bIns="0" anchor="b" anchorCtr="0">
            <a:normAutofit/>
          </a:bodyPr>
          <a:lstStyle>
            <a:lvl1pPr marL="0" indent="0" algn="l">
              <a:lnSpc>
                <a:spcPct val="100000"/>
              </a:lnSpc>
              <a:buNone/>
              <a:defRPr sz="2000" b="1" i="0" kern="1200" cap="all" spc="300" baseline="0">
                <a:solidFill>
                  <a:schemeClr val="bg1"/>
                </a:solidFill>
                <a:latin typeface="Arial"/>
              </a:defRPr>
            </a:lvl1pPr>
            <a:lvl2pPr marL="457200" indent="0">
              <a:buNone/>
              <a:defRPr/>
            </a:lvl2pPr>
          </a:lstStyle>
          <a:p>
            <a:pPr lvl="0"/>
            <a:r>
              <a:rPr lang="en-US" dirty="0"/>
              <a:t>Click to edit Master text </a:t>
            </a:r>
          </a:p>
        </p:txBody>
      </p:sp>
      <p:sp>
        <p:nvSpPr>
          <p:cNvPr id="13" name="Text Placeholder 23"/>
          <p:cNvSpPr>
            <a:spLocks noGrp="1"/>
          </p:cNvSpPr>
          <p:nvPr>
            <p:ph type="body" sz="quarter" idx="12"/>
          </p:nvPr>
        </p:nvSpPr>
        <p:spPr>
          <a:xfrm>
            <a:off x="1729945" y="593124"/>
            <a:ext cx="10462055" cy="549876"/>
          </a:xfrm>
          <a:prstGeom prst="rect">
            <a:avLst/>
          </a:prstGeom>
        </p:spPr>
        <p:txBody>
          <a:bodyPr vert="horz" lIns="182880" tIns="91440" rIns="0" bIns="0">
            <a:normAutofit/>
          </a:bodyPr>
          <a:lstStyle>
            <a:lvl1pPr marL="0" indent="0">
              <a:lnSpc>
                <a:spcPct val="100000"/>
              </a:lnSpc>
              <a:buNone/>
              <a:defRPr sz="1400" b="1" i="0" cap="all" spc="300">
                <a:solidFill>
                  <a:srgbClr val="70B044"/>
                </a:solidFill>
                <a:latin typeface="Arial"/>
              </a:defRPr>
            </a:lvl1pPr>
          </a:lstStyle>
          <a:p>
            <a:pPr lvl="0"/>
            <a:r>
              <a:rPr lang="en-US" dirty="0"/>
              <a:t>Click to edit Master text styles</a:t>
            </a:r>
          </a:p>
        </p:txBody>
      </p:sp>
      <p:sp>
        <p:nvSpPr>
          <p:cNvPr id="14" name="Content Placeholder 2"/>
          <p:cNvSpPr>
            <a:spLocks noGrp="1"/>
          </p:cNvSpPr>
          <p:nvPr>
            <p:ph sz="quarter" idx="20"/>
          </p:nvPr>
        </p:nvSpPr>
        <p:spPr>
          <a:xfrm>
            <a:off x="0" y="1143000"/>
            <a:ext cx="12192000" cy="5715000"/>
          </a:xfrm>
          <a:prstGeom prst="rect">
            <a:avLst/>
          </a:prstGeom>
        </p:spPr>
        <p:txBody>
          <a:bodyPr lIns="365760" tIns="274320" rIns="365760" bIns="274320"/>
          <a:lstStyle>
            <a:lvl1pPr>
              <a:lnSpc>
                <a:spcPct val="100000"/>
              </a:lnSpc>
              <a:buClr>
                <a:srgbClr val="70B044"/>
              </a:buClr>
              <a:defRPr sz="1800">
                <a:solidFill>
                  <a:srgbClr val="595959"/>
                </a:solidFill>
              </a:defRPr>
            </a:lvl1pPr>
            <a:lvl2pPr>
              <a:lnSpc>
                <a:spcPct val="100000"/>
              </a:lnSpc>
              <a:buClr>
                <a:srgbClr val="70B044"/>
              </a:buClr>
              <a:defRPr sz="1800">
                <a:solidFill>
                  <a:srgbClr val="595959"/>
                </a:solidFill>
              </a:defRPr>
            </a:lvl2pPr>
            <a:lvl3pPr>
              <a:lnSpc>
                <a:spcPct val="100000"/>
              </a:lnSpc>
              <a:buClr>
                <a:srgbClr val="70B044"/>
              </a:buClr>
              <a:defRPr sz="1800">
                <a:solidFill>
                  <a:srgbClr val="595959"/>
                </a:solidFill>
              </a:defRPr>
            </a:lvl3pPr>
            <a:lvl4pPr>
              <a:lnSpc>
                <a:spcPct val="100000"/>
              </a:lnSpc>
              <a:buClr>
                <a:srgbClr val="70B044"/>
              </a:buClr>
              <a:defRPr sz="1800">
                <a:solidFill>
                  <a:srgbClr val="595959"/>
                </a:solidFill>
              </a:defRPr>
            </a:lvl4pPr>
            <a:lvl5pPr>
              <a:lnSpc>
                <a:spcPct val="100000"/>
              </a:lnSpc>
              <a:buClr>
                <a:srgbClr val="70B044"/>
              </a:buClr>
              <a:defRPr sz="1800">
                <a:solidFill>
                  <a:srgbClr val="59595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3E838372-58F2-4982-946E-EA1D96160186}"/>
              </a:ext>
            </a:extLst>
          </p:cNvPr>
          <p:cNvSpPr txBox="1">
            <a:spLocks/>
          </p:cNvSpPr>
          <p:nvPr userDrawn="1"/>
        </p:nvSpPr>
        <p:spPr>
          <a:xfrm>
            <a:off x="-2235200" y="6356350"/>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b="1" i="0" kern="1200">
                <a:solidFill>
                  <a:srgbClr val="2D2D2D"/>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DCA3F5-8DC3-B74E-B59E-71C1E1725EE3}" type="slidenum">
              <a:rPr lang="en-US" smtClean="0"/>
              <a:pPr/>
              <a:t>‹#›</a:t>
            </a:fld>
            <a:endParaRPr lang="en-US" dirty="0"/>
          </a:p>
        </p:txBody>
      </p:sp>
    </p:spTree>
    <p:extLst>
      <p:ext uri="{BB962C8B-B14F-4D97-AF65-F5344CB8AC3E}">
        <p14:creationId xmlns:p14="http://schemas.microsoft.com/office/powerpoint/2010/main" val="21168853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5736" y="1122363"/>
            <a:ext cx="10092267" cy="2387600"/>
          </a:xfrm>
        </p:spPr>
        <p:txBody>
          <a:bodyPr anchor="b"/>
          <a:lstStyle>
            <a:lvl1pPr algn="l">
              <a:defRPr sz="4800">
                <a:solidFill>
                  <a:schemeClr val="bg1"/>
                </a:solidFill>
                <a:effectLst/>
              </a:defRPr>
            </a:lvl1pPr>
          </a:lstStyle>
          <a:p>
            <a:r>
              <a:rPr lang="en-US" dirty="0"/>
              <a:t>Click to edit Master title style</a:t>
            </a:r>
            <a:endParaRPr lang="en-GB" dirty="0"/>
          </a:p>
        </p:txBody>
      </p:sp>
      <p:sp>
        <p:nvSpPr>
          <p:cNvPr id="3" name="Subtitle 2"/>
          <p:cNvSpPr>
            <a:spLocks noGrp="1"/>
          </p:cNvSpPr>
          <p:nvPr>
            <p:ph type="subTitle" idx="1"/>
          </p:nvPr>
        </p:nvSpPr>
        <p:spPr>
          <a:xfrm>
            <a:off x="575736" y="3602038"/>
            <a:ext cx="10092267" cy="1655762"/>
          </a:xfrm>
        </p:spPr>
        <p:txBody>
          <a:bodyPr/>
          <a:lstStyle>
            <a:lvl1pPr marL="0" indent="0" algn="l">
              <a:buNone/>
              <a:defRPr sz="2400">
                <a:solidFill>
                  <a:schemeClr val="bg1"/>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6686574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845734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9265" y="1481140"/>
            <a:ext cx="5365136" cy="46534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481140"/>
            <a:ext cx="5156200" cy="46534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108077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85142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469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6916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2300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8297768"/>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INTRO_Subtitle">
    <p:spTree>
      <p:nvGrpSpPr>
        <p:cNvPr id="1" name=""/>
        <p:cNvGrpSpPr/>
        <p:nvPr/>
      </p:nvGrpSpPr>
      <p:grpSpPr>
        <a:xfrm>
          <a:off x="0" y="0"/>
          <a:ext cx="0" cy="0"/>
          <a:chOff x="0" y="0"/>
          <a:chExt cx="0" cy="0"/>
        </a:xfrm>
      </p:grpSpPr>
      <p:sp>
        <p:nvSpPr>
          <p:cNvPr id="12" name="Subtitle 2"/>
          <p:cNvSpPr>
            <a:spLocks noGrp="1"/>
          </p:cNvSpPr>
          <p:nvPr>
            <p:ph type="subTitle" idx="1" hasCustomPrompt="1"/>
          </p:nvPr>
        </p:nvSpPr>
        <p:spPr>
          <a:xfrm>
            <a:off x="0" y="0"/>
            <a:ext cx="12192000" cy="6858000"/>
          </a:xfrm>
          <a:prstGeom prst="rect">
            <a:avLst/>
          </a:prstGeom>
        </p:spPr>
        <p:txBody>
          <a:bodyPr lIns="0" tIns="0" rIns="0" bIns="0" anchor="ctr" anchorCtr="1">
            <a:normAutofit/>
          </a:bodyPr>
          <a:lstStyle>
            <a:lvl1pPr marL="0" indent="0" algn="ctr">
              <a:lnSpc>
                <a:spcPct val="100000"/>
              </a:lnSpc>
              <a:buNone/>
              <a:defRPr sz="2800" b="1" kern="700" spc="30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060440124"/>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3"/>
            <a:ext cx="12181169" cy="6851907"/>
          </a:xfrm>
          <a:prstGeom prst="rect">
            <a:avLst/>
          </a:prstGeom>
        </p:spPr>
      </p:pic>
      <p:sp>
        <p:nvSpPr>
          <p:cNvPr id="2" name="Title 1"/>
          <p:cNvSpPr>
            <a:spLocks noGrp="1"/>
          </p:cNvSpPr>
          <p:nvPr userDrawn="1">
            <p:ph type="ctrTitle" hasCustomPrompt="1"/>
          </p:nvPr>
        </p:nvSpPr>
        <p:spPr>
          <a:xfrm>
            <a:off x="575738" y="1122363"/>
            <a:ext cx="10905065" cy="1532060"/>
          </a:xfrm>
        </p:spPr>
        <p:txBody>
          <a:bodyPr anchor="b"/>
          <a:lstStyle>
            <a:lvl1pPr algn="ctr">
              <a:defRPr sz="4051" baseline="0">
                <a:solidFill>
                  <a:srgbClr val="000066"/>
                </a:solidFill>
                <a:effectLst/>
                <a:latin typeface="+mn-lt"/>
              </a:defRPr>
            </a:lvl1pPr>
          </a:lstStyle>
          <a:p>
            <a:r>
              <a:rPr lang="en-US" dirty="0"/>
              <a:t>PowerPoint Presentation</a:t>
            </a:r>
            <a:br>
              <a:rPr lang="en-US" dirty="0"/>
            </a:br>
            <a:r>
              <a:rPr lang="en-US" dirty="0"/>
              <a:t>Headline Here</a:t>
            </a:r>
            <a:endParaRPr lang="en-GB" dirty="0"/>
          </a:p>
        </p:txBody>
      </p:sp>
      <p:sp>
        <p:nvSpPr>
          <p:cNvPr id="3" name="Subtitle 2"/>
          <p:cNvSpPr>
            <a:spLocks noGrp="1"/>
          </p:cNvSpPr>
          <p:nvPr userDrawn="1">
            <p:ph type="subTitle" idx="1" hasCustomPrompt="1"/>
          </p:nvPr>
        </p:nvSpPr>
        <p:spPr>
          <a:xfrm>
            <a:off x="575738" y="4729502"/>
            <a:ext cx="10905065" cy="665162"/>
          </a:xfrm>
          <a:prstGeom prst="rect">
            <a:avLst/>
          </a:prstGeom>
        </p:spPr>
        <p:txBody>
          <a:bodyPr>
            <a:normAutofit/>
          </a:bodyPr>
          <a:lstStyle>
            <a:lvl1pPr marL="0" indent="0" algn="ctr">
              <a:buNone/>
              <a:defRPr sz="2800">
                <a:solidFill>
                  <a:srgbClr val="152B5F"/>
                </a:solidFill>
                <a:effectLst/>
                <a:latin typeface="+mn-lt"/>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March 12, 2016</a:t>
            </a:r>
            <a:endParaRPr lang="en-GB" dirty="0"/>
          </a:p>
        </p:txBody>
      </p:sp>
      <p:cxnSp>
        <p:nvCxnSpPr>
          <p:cNvPr id="7" name="Straight Connector 6"/>
          <p:cNvCxnSpPr/>
          <p:nvPr userDrawn="1"/>
        </p:nvCxnSpPr>
        <p:spPr>
          <a:xfrm>
            <a:off x="4928425" y="4033413"/>
            <a:ext cx="2440963" cy="0"/>
          </a:xfrm>
          <a:prstGeom prst="line">
            <a:avLst/>
          </a:prstGeom>
          <a:ln w="28575">
            <a:solidFill>
              <a:srgbClr val="152B5F"/>
            </a:solidFill>
          </a:ln>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0" hasCustomPrompt="1"/>
          </p:nvPr>
        </p:nvSpPr>
        <p:spPr>
          <a:xfrm>
            <a:off x="575733" y="2814100"/>
            <a:ext cx="10905067" cy="390525"/>
          </a:xfrm>
        </p:spPr>
        <p:txBody>
          <a:bodyPr>
            <a:noAutofit/>
          </a:bodyPr>
          <a:lstStyle>
            <a:lvl1pPr marL="0" indent="0" algn="ctr">
              <a:buNone/>
              <a:defRPr sz="3200" baseline="0">
                <a:solidFill>
                  <a:srgbClr val="152B5F"/>
                </a:solidFill>
                <a:latin typeface="+mn-lt"/>
              </a:defRPr>
            </a:lvl1pPr>
          </a:lstStyle>
          <a:p>
            <a:pPr lvl="0"/>
            <a:r>
              <a:rPr lang="en-US" dirty="0"/>
              <a:t>Subtitle Here Lorem Ipsum </a:t>
            </a:r>
          </a:p>
        </p:txBody>
      </p:sp>
    </p:spTree>
    <p:extLst>
      <p:ext uri="{BB962C8B-B14F-4D97-AF65-F5344CB8AC3E}">
        <p14:creationId xmlns:p14="http://schemas.microsoft.com/office/powerpoint/2010/main" val="1532068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7" name="Content Placeholder 2"/>
          <p:cNvSpPr>
            <a:spLocks noGrp="1"/>
          </p:cNvSpPr>
          <p:nvPr>
            <p:ph idx="1"/>
          </p:nvPr>
        </p:nvSpPr>
        <p:spPr>
          <a:xfrm>
            <a:off x="629267" y="1412876"/>
            <a:ext cx="11133053" cy="45893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536972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9265" y="1412878"/>
            <a:ext cx="5365136" cy="472175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412878"/>
            <a:ext cx="5156200" cy="472175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05784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13" Type="http://schemas.openxmlformats.org/officeDocument/2006/relationships/tags" Target="../tags/tag7.xml"/><Relationship Id="rId18" Type="http://schemas.openxmlformats.org/officeDocument/2006/relationships/tags" Target="../tags/tag12.xml"/><Relationship Id="rId3" Type="http://schemas.openxmlformats.org/officeDocument/2006/relationships/slideLayout" Target="../slideLayouts/slideLayout3.xml"/><Relationship Id="rId21" Type="http://schemas.openxmlformats.org/officeDocument/2006/relationships/tags" Target="../tags/tag15.xml"/><Relationship Id="rId7" Type="http://schemas.openxmlformats.org/officeDocument/2006/relationships/theme" Target="../theme/theme1.xml"/><Relationship Id="rId12" Type="http://schemas.openxmlformats.org/officeDocument/2006/relationships/tags" Target="../tags/tag6.xml"/><Relationship Id="rId17" Type="http://schemas.openxmlformats.org/officeDocument/2006/relationships/tags" Target="../tags/tag11.xml"/><Relationship Id="rId2" Type="http://schemas.openxmlformats.org/officeDocument/2006/relationships/slideLayout" Target="../slideLayouts/slideLayout2.xml"/><Relationship Id="rId16" Type="http://schemas.openxmlformats.org/officeDocument/2006/relationships/tags" Target="../tags/tag10.xml"/><Relationship Id="rId20" Type="http://schemas.openxmlformats.org/officeDocument/2006/relationships/tags" Target="../tags/tag1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5.xml"/><Relationship Id="rId5" Type="http://schemas.openxmlformats.org/officeDocument/2006/relationships/slideLayout" Target="../slideLayouts/slideLayout5.xml"/><Relationship Id="rId15" Type="http://schemas.openxmlformats.org/officeDocument/2006/relationships/tags" Target="../tags/tag9.xml"/><Relationship Id="rId23" Type="http://schemas.openxmlformats.org/officeDocument/2006/relationships/image" Target="../media/image2.png"/><Relationship Id="rId10" Type="http://schemas.openxmlformats.org/officeDocument/2006/relationships/tags" Target="../tags/tag4.xml"/><Relationship Id="rId19" Type="http://schemas.openxmlformats.org/officeDocument/2006/relationships/tags" Target="../tags/tag13.xml"/><Relationship Id="rId4" Type="http://schemas.openxmlformats.org/officeDocument/2006/relationships/slideLayout" Target="../slideLayouts/slideLayout4.xml"/><Relationship Id="rId9" Type="http://schemas.openxmlformats.org/officeDocument/2006/relationships/tags" Target="../tags/tag3.xml"/><Relationship Id="rId14" Type="http://schemas.openxmlformats.org/officeDocument/2006/relationships/tags" Target="../tags/tag8.xml"/><Relationship Id="rId22"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3.jpe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20.xml"/><Relationship Id="rId7"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theme" Target="../theme/theme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6.xml"/><Relationship Id="rId1" Type="http://schemas.openxmlformats.org/officeDocument/2006/relationships/slideLayout" Target="../slideLayouts/slideLayout30.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tags" Target="../tags/tag17.xml"/><Relationship Id="rId39" Type="http://schemas.openxmlformats.org/officeDocument/2006/relationships/image" Target="../media/image7.jpg"/><Relationship Id="rId21" Type="http://schemas.openxmlformats.org/officeDocument/2006/relationships/slideLayout" Target="../slideLayouts/slideLayout51.xml"/><Relationship Id="rId34" Type="http://schemas.openxmlformats.org/officeDocument/2006/relationships/tags" Target="../tags/tag25.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tags" Target="../tags/tag16.xml"/><Relationship Id="rId33" Type="http://schemas.openxmlformats.org/officeDocument/2006/relationships/tags" Target="../tags/tag24.xml"/><Relationship Id="rId38" Type="http://schemas.openxmlformats.org/officeDocument/2006/relationships/tags" Target="../tags/tag29.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tags" Target="../tags/tag2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theme" Target="../theme/theme7.xml"/><Relationship Id="rId32" Type="http://schemas.openxmlformats.org/officeDocument/2006/relationships/tags" Target="../tags/tag23.xml"/><Relationship Id="rId37" Type="http://schemas.openxmlformats.org/officeDocument/2006/relationships/tags" Target="../tags/tag28.xml"/><Relationship Id="rId40" Type="http://schemas.openxmlformats.org/officeDocument/2006/relationships/image" Target="../media/image2.png"/><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tags" Target="../tags/tag19.xml"/><Relationship Id="rId36" Type="http://schemas.openxmlformats.org/officeDocument/2006/relationships/tags" Target="../tags/tag27.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tags" Target="../tags/tag22.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tags" Target="../tags/tag18.xml"/><Relationship Id="rId30" Type="http://schemas.openxmlformats.org/officeDocument/2006/relationships/tags" Target="../tags/tag21.xml"/><Relationship Id="rId35" Type="http://schemas.openxmlformats.org/officeDocument/2006/relationships/tags" Target="../tags/tag26.xml"/><Relationship Id="rId8" Type="http://schemas.openxmlformats.org/officeDocument/2006/relationships/slideLayout" Target="../slideLayouts/slideLayout38.xml"/><Relationship Id="rId3" Type="http://schemas.openxmlformats.org/officeDocument/2006/relationships/slideLayout" Target="../slideLayouts/slideLayout33.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56.xml"/><Relationship Id="rId7" Type="http://schemas.openxmlformats.org/officeDocument/2006/relationships/theme" Target="../theme/theme8.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 Id="rId9"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tags" Target="../tags/tag41.xml"/><Relationship Id="rId18" Type="http://schemas.openxmlformats.org/officeDocument/2006/relationships/tags" Target="../tags/tag46.xml"/><Relationship Id="rId3" Type="http://schemas.openxmlformats.org/officeDocument/2006/relationships/theme" Target="../theme/theme9.xml"/><Relationship Id="rId21" Type="http://schemas.openxmlformats.org/officeDocument/2006/relationships/image" Target="../media/image9.emf"/><Relationship Id="rId7" Type="http://schemas.openxmlformats.org/officeDocument/2006/relationships/tags" Target="../tags/tag35.xml"/><Relationship Id="rId12" Type="http://schemas.openxmlformats.org/officeDocument/2006/relationships/tags" Target="../tags/tag40.xml"/><Relationship Id="rId17" Type="http://schemas.openxmlformats.org/officeDocument/2006/relationships/tags" Target="../tags/tag45.xml"/><Relationship Id="rId2" Type="http://schemas.openxmlformats.org/officeDocument/2006/relationships/slideLayout" Target="../slideLayouts/slideLayout61.xml"/><Relationship Id="rId16" Type="http://schemas.openxmlformats.org/officeDocument/2006/relationships/tags" Target="../tags/tag44.xml"/><Relationship Id="rId20" Type="http://schemas.openxmlformats.org/officeDocument/2006/relationships/oleObject" Target="../embeddings/oleObject4.bin"/><Relationship Id="rId1" Type="http://schemas.openxmlformats.org/officeDocument/2006/relationships/slideLayout" Target="../slideLayouts/slideLayout60.xml"/><Relationship Id="rId6" Type="http://schemas.openxmlformats.org/officeDocument/2006/relationships/tags" Target="../tags/tag34.xml"/><Relationship Id="rId11" Type="http://schemas.openxmlformats.org/officeDocument/2006/relationships/tags" Target="../tags/tag39.xml"/><Relationship Id="rId24" Type="http://schemas.openxmlformats.org/officeDocument/2006/relationships/image" Target="../media/image2.png"/><Relationship Id="rId5" Type="http://schemas.openxmlformats.org/officeDocument/2006/relationships/tags" Target="../tags/tag33.xml"/><Relationship Id="rId15" Type="http://schemas.openxmlformats.org/officeDocument/2006/relationships/tags" Target="../tags/tag43.xml"/><Relationship Id="rId23" Type="http://schemas.openxmlformats.org/officeDocument/2006/relationships/image" Target="../media/image1.jpeg"/><Relationship Id="rId10" Type="http://schemas.openxmlformats.org/officeDocument/2006/relationships/tags" Target="../tags/tag38.xml"/><Relationship Id="rId19" Type="http://schemas.openxmlformats.org/officeDocument/2006/relationships/tags" Target="../tags/tag47.xml"/><Relationship Id="rId4" Type="http://schemas.openxmlformats.org/officeDocument/2006/relationships/vmlDrawing" Target="../drawings/vmlDrawing4.vml"/><Relationship Id="rId9" Type="http://schemas.openxmlformats.org/officeDocument/2006/relationships/tags" Target="../tags/tag37.xml"/><Relationship Id="rId14" Type="http://schemas.openxmlformats.org/officeDocument/2006/relationships/tags" Target="../tags/tag42.xml"/><Relationship Id="rId22" Type="http://schemas.openxmlformats.org/officeDocument/2006/relationships/image" Target="../media/image6.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62053" y="3152"/>
            <a:ext cx="12354053" cy="6955332"/>
          </a:xfrm>
          <a:prstGeom prst="rect">
            <a:avLst/>
          </a:prstGeom>
        </p:spPr>
      </p:pic>
      <p:sp>
        <p:nvSpPr>
          <p:cNvPr id="2" name="Title Placeholder 1"/>
          <p:cNvSpPr>
            <a:spLocks noGrp="1"/>
          </p:cNvSpPr>
          <p:nvPr>
            <p:ph type="title"/>
          </p:nvPr>
        </p:nvSpPr>
        <p:spPr>
          <a:xfrm>
            <a:off x="629266" y="414198"/>
            <a:ext cx="10843597" cy="855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defTabSz="457189" eaLnBrk="0" fontAlgn="base" hangingPunct="0">
              <a:spcAft>
                <a:spcPct val="0"/>
              </a:spcAft>
            </a:pPr>
            <a:r>
              <a:rPr lang="en-US" dirty="0"/>
              <a:t>Click to edit Master title style</a:t>
            </a:r>
            <a:endParaRPr lang="en-GB" dirty="0"/>
          </a:p>
        </p:txBody>
      </p:sp>
      <p:sp>
        <p:nvSpPr>
          <p:cNvPr id="3" name="Text Placeholder 2"/>
          <p:cNvSpPr>
            <a:spLocks noGrp="1"/>
          </p:cNvSpPr>
          <p:nvPr>
            <p:ph type="body" idx="1"/>
          </p:nvPr>
        </p:nvSpPr>
        <p:spPr>
          <a:xfrm>
            <a:off x="629266" y="1481139"/>
            <a:ext cx="11133053" cy="434629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6" name="Picture 5"/>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9995755" y="6301578"/>
            <a:ext cx="1693255" cy="364676"/>
          </a:xfrm>
          <a:prstGeom prst="rect">
            <a:avLst/>
          </a:prstGeom>
          <a:noFill/>
          <a:ln>
            <a:noFill/>
          </a:ln>
        </p:spPr>
      </p:pic>
      <p:grpSp>
        <p:nvGrpSpPr>
          <p:cNvPr id="7" name="Group 6"/>
          <p:cNvGrpSpPr/>
          <p:nvPr userDrawn="1"/>
        </p:nvGrpSpPr>
        <p:grpSpPr>
          <a:xfrm>
            <a:off x="-1087437" y="2312094"/>
            <a:ext cx="779463" cy="3148215"/>
            <a:chOff x="-1087438" y="2312093"/>
            <a:chExt cx="779463" cy="3148215"/>
          </a:xfrm>
        </p:grpSpPr>
        <p:sp>
          <p:nvSpPr>
            <p:cNvPr id="8" name="Rectangle 1273"/>
            <p:cNvSpPr>
              <a:spLocks noChangeArrowheads="1"/>
            </p:cNvSpPr>
            <p:nvPr>
              <p:custDataLst>
                <p:tags r:id="rId8"/>
              </p:custDataLst>
            </p:nvPr>
          </p:nvSpPr>
          <p:spPr bwMode="auto">
            <a:xfrm>
              <a:off x="-1087438" y="2312093"/>
              <a:ext cx="779463" cy="3148215"/>
            </a:xfrm>
            <a:prstGeom prst="rect">
              <a:avLst/>
            </a:prstGeom>
            <a:solidFill>
              <a:sysClr val="window" lastClr="FFFFFF"/>
            </a:solidFill>
            <a:ln w="19050">
              <a:noFill/>
              <a:miter lim="800000"/>
              <a:headEnd/>
              <a:tailEnd/>
            </a:ln>
            <a:effectLst/>
          </p:spPr>
          <p:txBody>
            <a:bodyPr wrap="none" lIns="0" tIns="0" rIns="0" bIns="0" anchor="ctr"/>
            <a:lstStyle/>
            <a:p>
              <a:pPr marL="0" marR="0" lvl="0" indent="0" defTabSz="820718" eaLnBrk="0" fontAlgn="base" latinLnBrk="0" hangingPunct="0">
                <a:lnSpc>
                  <a:spcPct val="100000"/>
                </a:lnSpc>
                <a:spcBef>
                  <a:spcPct val="0"/>
                </a:spcBef>
                <a:spcAft>
                  <a:spcPct val="0"/>
                </a:spcAft>
                <a:buClrTx/>
                <a:buSzTx/>
                <a:buFontTx/>
                <a:buNone/>
                <a:tabLst/>
                <a:defRPr/>
              </a:pPr>
              <a:endParaRPr kumimoji="0" lang="pt-BR" sz="1000" b="1" i="0" u="none" strike="noStrike" kern="0" cap="none" spc="0" normalizeH="0" baseline="0" noProof="0">
                <a:ln>
                  <a:noFill/>
                </a:ln>
                <a:solidFill>
                  <a:prstClr val="black"/>
                </a:solidFill>
                <a:effectLst/>
                <a:uLnTx/>
                <a:uFillTx/>
                <a:latin typeface="Calibri" panose="020F0502020204030204" pitchFamily="34" charset="0"/>
                <a:cs typeface="Arial" pitchFamily="34" charset="0"/>
              </a:endParaRPr>
            </a:p>
          </p:txBody>
        </p:sp>
        <p:sp>
          <p:nvSpPr>
            <p:cNvPr id="10" name="Text Box 1282"/>
            <p:cNvSpPr txBox="1">
              <a:spLocks noChangeArrowheads="1"/>
            </p:cNvSpPr>
            <p:nvPr>
              <p:custDataLst>
                <p:tags r:id="rId9"/>
              </p:custDataLst>
            </p:nvPr>
          </p:nvSpPr>
          <p:spPr bwMode="auto">
            <a:xfrm>
              <a:off x="-969294" y="2390518"/>
              <a:ext cx="543175" cy="307777"/>
            </a:xfrm>
            <a:prstGeom prst="rect">
              <a:avLst/>
            </a:prstGeom>
            <a:noFill/>
            <a:ln w="19050">
              <a:noFill/>
              <a:miter lim="800000"/>
              <a:headEnd/>
              <a:tailEnd/>
            </a:ln>
            <a:effectLst/>
          </p:spPr>
          <p:txBody>
            <a:bodyPr lIns="0" tIns="0" rIns="0" bIns="0">
              <a:spAutoFit/>
            </a:bodyPr>
            <a:lstStyle/>
            <a:p>
              <a:pPr marL="0" marR="0" lvl="0" indent="0" algn="ctr" defTabSz="820718" eaLnBrk="0" fontAlgn="base" latinLnBrk="0" hangingPunct="0">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prstClr val="black"/>
                  </a:solidFill>
                  <a:effectLst/>
                  <a:uLnTx/>
                  <a:uFillTx/>
                  <a:latin typeface="Calibri" panose="020F0502020204030204" pitchFamily="34" charset="0"/>
                  <a:cs typeface="Arial" pitchFamily="34" charset="0"/>
                </a:rPr>
                <a:t>Color Scheme</a:t>
              </a:r>
            </a:p>
          </p:txBody>
        </p:sp>
        <p:sp>
          <p:nvSpPr>
            <p:cNvPr id="11" name="Rectangle 1274"/>
            <p:cNvSpPr>
              <a:spLocks noChangeArrowheads="1"/>
            </p:cNvSpPr>
            <p:nvPr>
              <p:custDataLst>
                <p:tags r:id="rId10"/>
              </p:custDataLst>
            </p:nvPr>
          </p:nvSpPr>
          <p:spPr bwMode="auto">
            <a:xfrm>
              <a:off x="-1000991" y="4115875"/>
              <a:ext cx="605128" cy="218470"/>
            </a:xfrm>
            <a:prstGeom prst="rect">
              <a:avLst/>
            </a:prstGeom>
            <a:solidFill>
              <a:srgbClr val="004979"/>
            </a:solidFill>
            <a:ln w="9525" algn="ctr">
              <a:noFill/>
              <a:miter lim="800000"/>
              <a:headEnd/>
              <a:tailEnd/>
            </a:ln>
            <a:effectLst/>
          </p:spPr>
          <p:txBody>
            <a:bodyPr lIns="82048" tIns="41025" rIns="82048" bIns="41025"/>
            <a:lstStyle/>
            <a:p>
              <a:pPr marL="0" marR="0" lvl="0" indent="0" defTabSz="820718" eaLnBrk="0" fontAlgn="base" latinLnBrk="0" hangingPunct="0">
                <a:lnSpc>
                  <a:spcPct val="100000"/>
                </a:lnSpc>
                <a:spcBef>
                  <a:spcPct val="0"/>
                </a:spcBef>
                <a:spcAft>
                  <a:spcPct val="0"/>
                </a:spcAft>
                <a:buClrTx/>
                <a:buSzTx/>
                <a:buFontTx/>
                <a:buNone/>
                <a:tabLst/>
                <a:defRPr/>
              </a:pPr>
              <a:endParaRPr kumimoji="0" lang="en-US" sz="1000" b="0" i="0" u="none" strike="noStrike" kern="0" cap="none" spc="0" normalizeH="0" baseline="0" noProof="0" dirty="0">
                <a:ln>
                  <a:noFill/>
                </a:ln>
                <a:solidFill>
                  <a:prstClr val="black"/>
                </a:solidFill>
                <a:effectLst/>
                <a:uLnTx/>
                <a:uFillTx/>
                <a:latin typeface="Calibri" panose="020F0502020204030204" pitchFamily="34" charset="0"/>
                <a:cs typeface="Arial" pitchFamily="34" charset="0"/>
              </a:endParaRPr>
            </a:p>
          </p:txBody>
        </p:sp>
        <p:sp>
          <p:nvSpPr>
            <p:cNvPr id="12" name="Rectangle 1283"/>
            <p:cNvSpPr>
              <a:spLocks noChangeArrowheads="1"/>
            </p:cNvSpPr>
            <p:nvPr>
              <p:custDataLst>
                <p:tags r:id="rId11"/>
              </p:custDataLst>
            </p:nvPr>
          </p:nvSpPr>
          <p:spPr bwMode="auto">
            <a:xfrm>
              <a:off x="-924446" y="4370757"/>
              <a:ext cx="452047" cy="153888"/>
            </a:xfrm>
            <a:prstGeom prst="rect">
              <a:avLst/>
            </a:prstGeom>
            <a:noFill/>
            <a:ln w="19050">
              <a:noFill/>
              <a:miter lim="800000"/>
              <a:headEnd/>
              <a:tailEnd/>
            </a:ln>
            <a:effectLst/>
          </p:spPr>
          <p:txBody>
            <a:bodyPr wrap="none" lIns="0" tIns="0" rIns="0" bIns="0">
              <a:spAutoFit/>
            </a:bodyPr>
            <a:lstStyle/>
            <a:p>
              <a:pPr marL="0" marR="0" lvl="0" indent="0" algn="ctr" defTabSz="820718" eaLnBrk="0" fontAlgn="base" latinLnBrk="0" hangingPunct="0">
                <a:lnSpc>
                  <a:spcPct val="100000"/>
                </a:lnSpc>
                <a:spcBef>
                  <a:spcPct val="0"/>
                </a:spcBef>
                <a:spcAft>
                  <a:spcPct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pitchFamily="34" charset="0"/>
                  <a:cs typeface="Arial" pitchFamily="34" charset="0"/>
                </a:rPr>
                <a:t>0 73 121</a:t>
              </a:r>
            </a:p>
          </p:txBody>
        </p:sp>
        <p:sp>
          <p:nvSpPr>
            <p:cNvPr id="13" name="Rectangle 1277"/>
            <p:cNvSpPr>
              <a:spLocks noChangeArrowheads="1"/>
            </p:cNvSpPr>
            <p:nvPr>
              <p:custDataLst>
                <p:tags r:id="rId12"/>
              </p:custDataLst>
            </p:nvPr>
          </p:nvSpPr>
          <p:spPr bwMode="auto">
            <a:xfrm>
              <a:off x="-1000991" y="5007962"/>
              <a:ext cx="605128" cy="218470"/>
            </a:xfrm>
            <a:prstGeom prst="rect">
              <a:avLst/>
            </a:prstGeom>
            <a:solidFill>
              <a:srgbClr val="FFDE28"/>
            </a:solidFill>
            <a:ln w="9525" algn="ctr">
              <a:noFill/>
              <a:miter lim="800000"/>
              <a:headEnd/>
              <a:tailEnd/>
            </a:ln>
            <a:effectLst/>
          </p:spPr>
          <p:txBody>
            <a:bodyPr lIns="82048" tIns="41025" rIns="82048" bIns="41025"/>
            <a:lstStyle/>
            <a:p>
              <a:pPr marL="0" marR="0" lvl="0" indent="0" defTabSz="820718" eaLnBrk="0" fontAlgn="base" latinLnBrk="0" hangingPunct="0">
                <a:lnSpc>
                  <a:spcPct val="100000"/>
                </a:lnSpc>
                <a:spcBef>
                  <a:spcPct val="0"/>
                </a:spcBef>
                <a:spcAft>
                  <a:spcPct val="0"/>
                </a:spcAft>
                <a:buClrTx/>
                <a:buSzTx/>
                <a:buFontTx/>
                <a:buNone/>
                <a:tabLst/>
                <a:defRPr/>
              </a:pPr>
              <a:endParaRPr kumimoji="0" lang="en-US" sz="1000" b="0" i="0" u="none" strike="noStrike" kern="0" cap="none" spc="0" normalizeH="0" baseline="0" noProof="0" dirty="0">
                <a:ln>
                  <a:noFill/>
                </a:ln>
                <a:solidFill>
                  <a:prstClr val="black"/>
                </a:solidFill>
                <a:effectLst/>
                <a:uLnTx/>
                <a:uFillTx/>
                <a:latin typeface="Calibri" panose="020F0502020204030204" pitchFamily="34" charset="0"/>
                <a:cs typeface="Arial" pitchFamily="34" charset="0"/>
              </a:endParaRPr>
            </a:p>
          </p:txBody>
        </p:sp>
        <p:sp>
          <p:nvSpPr>
            <p:cNvPr id="14" name="Rectangle 1286"/>
            <p:cNvSpPr>
              <a:spLocks noChangeArrowheads="1"/>
            </p:cNvSpPr>
            <p:nvPr>
              <p:custDataLst>
                <p:tags r:id="rId13"/>
              </p:custDataLst>
            </p:nvPr>
          </p:nvSpPr>
          <p:spPr bwMode="auto">
            <a:xfrm>
              <a:off x="-990170" y="5246039"/>
              <a:ext cx="583493" cy="153888"/>
            </a:xfrm>
            <a:prstGeom prst="rect">
              <a:avLst/>
            </a:prstGeom>
            <a:noFill/>
            <a:ln w="19050">
              <a:noFill/>
              <a:miter lim="800000"/>
              <a:headEnd/>
              <a:tailEnd/>
            </a:ln>
            <a:effectLst/>
          </p:spPr>
          <p:txBody>
            <a:bodyPr wrap="none" lIns="0" tIns="0" rIns="0" bIns="0">
              <a:spAutoFit/>
            </a:bodyPr>
            <a:lstStyle/>
            <a:p>
              <a:pPr marL="0" marR="0" lvl="0" indent="0" algn="ctr" defTabSz="820718" eaLnBrk="0" fontAlgn="base" latinLnBrk="0" hangingPunct="0">
                <a:lnSpc>
                  <a:spcPct val="100000"/>
                </a:lnSpc>
                <a:spcBef>
                  <a:spcPct val="0"/>
                </a:spcBef>
                <a:spcAft>
                  <a:spcPct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pitchFamily="34" charset="0"/>
                  <a:cs typeface="Arial" pitchFamily="34" charset="0"/>
                </a:rPr>
                <a:t>255 222 40</a:t>
              </a:r>
            </a:p>
          </p:txBody>
        </p:sp>
        <p:sp>
          <p:nvSpPr>
            <p:cNvPr id="15" name="Rectangle 1279"/>
            <p:cNvSpPr>
              <a:spLocks noChangeArrowheads="1"/>
            </p:cNvSpPr>
            <p:nvPr>
              <p:custDataLst>
                <p:tags r:id="rId14"/>
              </p:custDataLst>
            </p:nvPr>
          </p:nvSpPr>
          <p:spPr bwMode="auto">
            <a:xfrm>
              <a:off x="-1000991" y="4572422"/>
              <a:ext cx="605128" cy="218470"/>
            </a:xfrm>
            <a:prstGeom prst="rect">
              <a:avLst/>
            </a:prstGeom>
            <a:solidFill>
              <a:srgbClr val="069B28"/>
            </a:solidFill>
            <a:ln w="9525" algn="ctr">
              <a:noFill/>
              <a:miter lim="800000"/>
              <a:headEnd/>
              <a:tailEnd/>
            </a:ln>
            <a:effectLst/>
          </p:spPr>
          <p:txBody>
            <a:bodyPr lIns="82048" tIns="41025" rIns="82048" bIns="41025"/>
            <a:lstStyle/>
            <a:p>
              <a:pPr marL="0" marR="0" lvl="0" indent="0" defTabSz="820718" eaLnBrk="0" fontAlgn="base" latinLnBrk="0" hangingPunct="0">
                <a:lnSpc>
                  <a:spcPct val="100000"/>
                </a:lnSpc>
                <a:spcBef>
                  <a:spcPct val="0"/>
                </a:spcBef>
                <a:spcAft>
                  <a:spcPct val="0"/>
                </a:spcAft>
                <a:buClrTx/>
                <a:buSzTx/>
                <a:buFontTx/>
                <a:buNone/>
                <a:tabLst/>
                <a:defRPr/>
              </a:pPr>
              <a:endParaRPr kumimoji="0" lang="en-US" sz="1000" b="0" i="0" u="none" strike="noStrike" kern="0" cap="none" spc="0" normalizeH="0" baseline="0" noProof="0" dirty="0">
                <a:ln>
                  <a:noFill/>
                </a:ln>
                <a:solidFill>
                  <a:prstClr val="black"/>
                </a:solidFill>
                <a:effectLst/>
                <a:uLnTx/>
                <a:uFillTx/>
                <a:latin typeface="Calibri" panose="020F0502020204030204" pitchFamily="34" charset="0"/>
                <a:cs typeface="Arial" pitchFamily="34" charset="0"/>
              </a:endParaRPr>
            </a:p>
          </p:txBody>
        </p:sp>
        <p:sp>
          <p:nvSpPr>
            <p:cNvPr id="16" name="Rectangle 1288"/>
            <p:cNvSpPr>
              <a:spLocks noChangeArrowheads="1"/>
            </p:cNvSpPr>
            <p:nvPr>
              <p:custDataLst>
                <p:tags r:id="rId15"/>
              </p:custDataLst>
            </p:nvPr>
          </p:nvSpPr>
          <p:spPr bwMode="auto">
            <a:xfrm>
              <a:off x="-924448" y="4818901"/>
              <a:ext cx="452047" cy="153888"/>
            </a:xfrm>
            <a:prstGeom prst="rect">
              <a:avLst/>
            </a:prstGeom>
            <a:noFill/>
            <a:ln w="19050">
              <a:noFill/>
              <a:miter lim="800000"/>
              <a:headEnd/>
              <a:tailEnd/>
            </a:ln>
            <a:effectLst/>
          </p:spPr>
          <p:txBody>
            <a:bodyPr wrap="none" lIns="0" tIns="0" rIns="0" bIns="0">
              <a:spAutoFit/>
            </a:bodyPr>
            <a:lstStyle/>
            <a:p>
              <a:pPr marL="0" marR="0" lvl="0" indent="0" algn="ctr" defTabSz="820718" eaLnBrk="0" fontAlgn="base" latinLnBrk="0" hangingPunct="0">
                <a:lnSpc>
                  <a:spcPct val="100000"/>
                </a:lnSpc>
                <a:spcBef>
                  <a:spcPct val="0"/>
                </a:spcBef>
                <a:spcAft>
                  <a:spcPct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pitchFamily="34" charset="0"/>
                  <a:cs typeface="Arial" pitchFamily="34" charset="0"/>
                </a:rPr>
                <a:t>6 155 40</a:t>
              </a:r>
            </a:p>
          </p:txBody>
        </p:sp>
        <p:sp>
          <p:nvSpPr>
            <p:cNvPr id="17" name="Rectangle 1337"/>
            <p:cNvSpPr>
              <a:spLocks noChangeArrowheads="1"/>
            </p:cNvSpPr>
            <p:nvPr>
              <p:custDataLst>
                <p:tags r:id="rId16"/>
              </p:custDataLst>
            </p:nvPr>
          </p:nvSpPr>
          <p:spPr bwMode="auto">
            <a:xfrm>
              <a:off x="-1000991" y="3657927"/>
              <a:ext cx="605128" cy="218470"/>
            </a:xfrm>
            <a:prstGeom prst="rect">
              <a:avLst/>
            </a:prstGeom>
            <a:solidFill>
              <a:srgbClr val="006AB3"/>
            </a:solidFill>
            <a:ln w="9525" algn="ctr">
              <a:noFill/>
              <a:miter lim="800000"/>
              <a:headEnd/>
              <a:tailEnd/>
            </a:ln>
            <a:effectLst/>
          </p:spPr>
          <p:txBody>
            <a:bodyPr lIns="82048" tIns="41025" rIns="82048" bIns="41025"/>
            <a:lstStyle/>
            <a:p>
              <a:pPr marL="0" marR="0" lvl="0" indent="0" defTabSz="820718" eaLnBrk="0" fontAlgn="base" latinLnBrk="0" hangingPunct="0">
                <a:lnSpc>
                  <a:spcPct val="100000"/>
                </a:lnSpc>
                <a:spcBef>
                  <a:spcPct val="0"/>
                </a:spcBef>
                <a:spcAft>
                  <a:spcPct val="0"/>
                </a:spcAft>
                <a:buClrTx/>
                <a:buSzTx/>
                <a:buFontTx/>
                <a:buNone/>
                <a:tabLst/>
                <a:defRPr/>
              </a:pPr>
              <a:endParaRPr kumimoji="0" lang="en-US" sz="1000" b="0" i="0" u="none" strike="noStrike" kern="0" cap="none" spc="0" normalizeH="0" baseline="0" noProof="0" dirty="0">
                <a:ln>
                  <a:noFill/>
                </a:ln>
                <a:solidFill>
                  <a:prstClr val="black"/>
                </a:solidFill>
                <a:effectLst/>
                <a:uLnTx/>
                <a:uFillTx/>
                <a:latin typeface="Calibri" panose="020F0502020204030204" pitchFamily="34" charset="0"/>
                <a:cs typeface="Arial" pitchFamily="34" charset="0"/>
              </a:endParaRPr>
            </a:p>
          </p:txBody>
        </p:sp>
        <p:sp>
          <p:nvSpPr>
            <p:cNvPr id="18" name="Rectangle 1338"/>
            <p:cNvSpPr>
              <a:spLocks noChangeArrowheads="1"/>
            </p:cNvSpPr>
            <p:nvPr>
              <p:custDataLst>
                <p:tags r:id="rId17"/>
              </p:custDataLst>
            </p:nvPr>
          </p:nvSpPr>
          <p:spPr bwMode="auto">
            <a:xfrm>
              <a:off x="-957306" y="3903006"/>
              <a:ext cx="517769" cy="153888"/>
            </a:xfrm>
            <a:prstGeom prst="rect">
              <a:avLst/>
            </a:prstGeom>
            <a:noFill/>
            <a:ln w="19050">
              <a:noFill/>
              <a:miter lim="800000"/>
              <a:headEnd/>
              <a:tailEnd/>
            </a:ln>
            <a:effectLst/>
          </p:spPr>
          <p:txBody>
            <a:bodyPr wrap="none" lIns="0" tIns="0" rIns="0" bIns="0">
              <a:spAutoFit/>
            </a:bodyPr>
            <a:lstStyle/>
            <a:p>
              <a:pPr marL="0" marR="0" lvl="0" indent="0" algn="ctr" defTabSz="820718" eaLnBrk="0" fontAlgn="base" latinLnBrk="0" hangingPunct="0">
                <a:lnSpc>
                  <a:spcPct val="100000"/>
                </a:lnSpc>
                <a:spcBef>
                  <a:spcPct val="0"/>
                </a:spcBef>
                <a:spcAft>
                  <a:spcPct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pitchFamily="34" charset="0"/>
                  <a:cs typeface="Arial" pitchFamily="34" charset="0"/>
                </a:rPr>
                <a:t>0 106 179</a:t>
              </a:r>
            </a:p>
          </p:txBody>
        </p:sp>
        <p:sp>
          <p:nvSpPr>
            <p:cNvPr id="19" name="Rectangle 1274"/>
            <p:cNvSpPr>
              <a:spLocks noChangeArrowheads="1"/>
            </p:cNvSpPr>
            <p:nvPr>
              <p:custDataLst>
                <p:tags r:id="rId18"/>
              </p:custDataLst>
            </p:nvPr>
          </p:nvSpPr>
          <p:spPr bwMode="auto">
            <a:xfrm>
              <a:off x="-1000991" y="3194377"/>
              <a:ext cx="605128" cy="218470"/>
            </a:xfrm>
            <a:prstGeom prst="rect">
              <a:avLst/>
            </a:prstGeom>
            <a:solidFill>
              <a:srgbClr val="001133"/>
            </a:solidFill>
            <a:ln w="9525" algn="ctr">
              <a:noFill/>
              <a:miter lim="800000"/>
              <a:headEnd/>
              <a:tailEnd/>
            </a:ln>
            <a:effectLst/>
          </p:spPr>
          <p:txBody>
            <a:bodyPr lIns="82048" tIns="41025" rIns="82048" bIns="41025"/>
            <a:lstStyle/>
            <a:p>
              <a:pPr marL="0" marR="0" lvl="0" indent="0" defTabSz="820718" eaLnBrk="0" fontAlgn="base" latinLnBrk="0" hangingPunct="0">
                <a:lnSpc>
                  <a:spcPct val="100000"/>
                </a:lnSpc>
                <a:spcBef>
                  <a:spcPct val="0"/>
                </a:spcBef>
                <a:spcAft>
                  <a:spcPct val="0"/>
                </a:spcAft>
                <a:buClrTx/>
                <a:buSzTx/>
                <a:buFontTx/>
                <a:buNone/>
                <a:tabLst/>
                <a:defRPr/>
              </a:pPr>
              <a:endParaRPr kumimoji="0" lang="en-US" sz="1000" b="0" i="0" u="none" strike="noStrike" kern="0" cap="none" spc="0" normalizeH="0" baseline="0" noProof="0" dirty="0">
                <a:ln>
                  <a:noFill/>
                </a:ln>
                <a:solidFill>
                  <a:prstClr val="black"/>
                </a:solidFill>
                <a:effectLst/>
                <a:uLnTx/>
                <a:uFillTx/>
                <a:latin typeface="Calibri" panose="020F0502020204030204" pitchFamily="34" charset="0"/>
                <a:cs typeface="Arial" pitchFamily="34" charset="0"/>
              </a:endParaRPr>
            </a:p>
          </p:txBody>
        </p:sp>
        <p:sp>
          <p:nvSpPr>
            <p:cNvPr id="20" name="Rectangle 1283"/>
            <p:cNvSpPr>
              <a:spLocks noChangeArrowheads="1"/>
            </p:cNvSpPr>
            <p:nvPr>
              <p:custDataLst>
                <p:tags r:id="rId19"/>
              </p:custDataLst>
            </p:nvPr>
          </p:nvSpPr>
          <p:spPr bwMode="auto">
            <a:xfrm>
              <a:off x="-891585" y="3449260"/>
              <a:ext cx="386323" cy="153888"/>
            </a:xfrm>
            <a:prstGeom prst="rect">
              <a:avLst/>
            </a:prstGeom>
            <a:noFill/>
            <a:ln w="19050">
              <a:noFill/>
              <a:miter lim="800000"/>
              <a:headEnd/>
              <a:tailEnd/>
            </a:ln>
            <a:effectLst/>
          </p:spPr>
          <p:txBody>
            <a:bodyPr wrap="none" lIns="0" tIns="0" rIns="0" bIns="0">
              <a:spAutoFit/>
            </a:bodyPr>
            <a:lstStyle/>
            <a:p>
              <a:pPr marL="0" marR="0" lvl="0" indent="0" algn="ctr" defTabSz="820718" eaLnBrk="0" fontAlgn="base" latinLnBrk="0" hangingPunct="0">
                <a:lnSpc>
                  <a:spcPct val="100000"/>
                </a:lnSpc>
                <a:spcBef>
                  <a:spcPct val="0"/>
                </a:spcBef>
                <a:spcAft>
                  <a:spcPct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pitchFamily="34" charset="0"/>
                  <a:cs typeface="Arial" pitchFamily="34" charset="0"/>
                </a:rPr>
                <a:t>0 17 51</a:t>
              </a:r>
            </a:p>
          </p:txBody>
        </p:sp>
        <p:sp>
          <p:nvSpPr>
            <p:cNvPr id="21" name="Rectangle 1337"/>
            <p:cNvSpPr>
              <a:spLocks noChangeArrowheads="1"/>
            </p:cNvSpPr>
            <p:nvPr>
              <p:custDataLst>
                <p:tags r:id="rId20"/>
              </p:custDataLst>
            </p:nvPr>
          </p:nvSpPr>
          <p:spPr bwMode="auto">
            <a:xfrm>
              <a:off x="-1000991" y="2736430"/>
              <a:ext cx="605128" cy="218470"/>
            </a:xfrm>
            <a:prstGeom prst="rect">
              <a:avLst/>
            </a:prstGeom>
            <a:solidFill>
              <a:srgbClr val="C00000"/>
            </a:solidFill>
            <a:ln w="19050">
              <a:noFill/>
              <a:miter lim="800000"/>
              <a:headEnd/>
              <a:tailEnd/>
            </a:ln>
          </p:spPr>
          <p:txBody>
            <a:bodyPr wrap="none" lIns="0" tIns="0" rIns="0" bIns="0" anchor="ctr"/>
            <a:lstStyle/>
            <a:p>
              <a:pPr marL="0" marR="0" lvl="0" indent="0" defTabSz="820718" eaLnBrk="0" fontAlgn="base" latinLnBrk="0" hangingPunct="0">
                <a:lnSpc>
                  <a:spcPct val="100000"/>
                </a:lnSpc>
                <a:spcBef>
                  <a:spcPct val="0"/>
                </a:spcBef>
                <a:spcAft>
                  <a:spcPct val="0"/>
                </a:spcAft>
                <a:buClrTx/>
                <a:buSzTx/>
                <a:buFontTx/>
                <a:buNone/>
                <a:tabLst/>
                <a:defRPr/>
              </a:pPr>
              <a:endParaRPr kumimoji="0" lang="en-US" sz="1000" b="0" i="0" u="none" strike="noStrike" kern="0" cap="none" spc="0" normalizeH="0" baseline="0" noProof="0" dirty="0">
                <a:ln>
                  <a:noFill/>
                </a:ln>
                <a:solidFill>
                  <a:prstClr val="black"/>
                </a:solidFill>
                <a:effectLst/>
                <a:uLnTx/>
                <a:uFillTx/>
                <a:latin typeface="Calibri" panose="020F0502020204030204" pitchFamily="34" charset="0"/>
                <a:cs typeface="Arial" pitchFamily="34" charset="0"/>
              </a:endParaRPr>
            </a:p>
          </p:txBody>
        </p:sp>
        <p:sp>
          <p:nvSpPr>
            <p:cNvPr id="22" name="Rectangle 1338"/>
            <p:cNvSpPr>
              <a:spLocks noChangeArrowheads="1"/>
            </p:cNvSpPr>
            <p:nvPr>
              <p:custDataLst>
                <p:tags r:id="rId21"/>
              </p:custDataLst>
            </p:nvPr>
          </p:nvSpPr>
          <p:spPr bwMode="auto">
            <a:xfrm>
              <a:off x="-891586" y="2981509"/>
              <a:ext cx="386323" cy="153888"/>
            </a:xfrm>
            <a:prstGeom prst="rect">
              <a:avLst/>
            </a:prstGeom>
            <a:noFill/>
            <a:ln w="19050">
              <a:noFill/>
              <a:miter lim="800000"/>
              <a:headEnd/>
              <a:tailEnd/>
            </a:ln>
            <a:effectLst/>
          </p:spPr>
          <p:txBody>
            <a:bodyPr wrap="none" lIns="0" tIns="0" rIns="0" bIns="0">
              <a:spAutoFit/>
            </a:bodyPr>
            <a:lstStyle/>
            <a:p>
              <a:pPr marL="0" marR="0" lvl="0" indent="0" algn="ctr" defTabSz="820718" eaLnBrk="0" fontAlgn="base" latinLnBrk="0" hangingPunct="0">
                <a:lnSpc>
                  <a:spcPct val="100000"/>
                </a:lnSpc>
                <a:spcBef>
                  <a:spcPct val="0"/>
                </a:spcBef>
                <a:spcAft>
                  <a:spcPct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pitchFamily="34" charset="0"/>
                  <a:cs typeface="Arial" pitchFamily="34" charset="0"/>
                </a:rPr>
                <a:t>192 0 0</a:t>
              </a:r>
            </a:p>
          </p:txBody>
        </p:sp>
      </p:grpSp>
      <p:sp>
        <p:nvSpPr>
          <p:cNvPr id="4" name="Slide Number Placeholder 3"/>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9296A2-EEA8-4AD1-B537-E36B0B51ADE3}" type="slidenum">
              <a:rPr lang="en-US" smtClean="0"/>
              <a:t>‹#›</a:t>
            </a:fld>
            <a:endParaRPr lang="en-US"/>
          </a:p>
        </p:txBody>
      </p:sp>
    </p:spTree>
    <p:extLst>
      <p:ext uri="{BB962C8B-B14F-4D97-AF65-F5344CB8AC3E}">
        <p14:creationId xmlns:p14="http://schemas.microsoft.com/office/powerpoint/2010/main" val="319855210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Lst>
  <p:hf hdr="0" ftr="0" dt="0"/>
  <p:txStyles>
    <p:titleStyle>
      <a:lvl1pPr algn="l" defTabSz="914377" rtl="0" eaLnBrk="1" latinLnBrk="0" hangingPunct="1">
        <a:lnSpc>
          <a:spcPct val="90000"/>
        </a:lnSpc>
        <a:spcBef>
          <a:spcPct val="0"/>
        </a:spcBef>
        <a:buNone/>
        <a:defRPr lang="en-GB" sz="2800" b="1" kern="1200">
          <a:solidFill>
            <a:schemeClr val="bg1">
              <a:lumMod val="50000"/>
            </a:schemeClr>
          </a:solidFill>
          <a:latin typeface="+mj-lt"/>
          <a:ea typeface="MS PGothic" panose="020B0600070205080204" pitchFamily="34" charset="-128"/>
          <a:cs typeface="+mj-cs"/>
        </a:defRPr>
      </a:lvl1pPr>
    </p:titleStyle>
    <p:bodyStyle>
      <a:lvl1pPr marL="271456" indent="-271456" algn="l" defTabSz="914377" rtl="0" eaLnBrk="1" latinLnBrk="0" hangingPunct="1">
        <a:lnSpc>
          <a:spcPct val="100000"/>
        </a:lnSpc>
        <a:spcBef>
          <a:spcPts val="600"/>
        </a:spcBef>
        <a:buClr>
          <a:schemeClr val="bg1">
            <a:lumMod val="50000"/>
          </a:schemeClr>
        </a:buClr>
        <a:buFont typeface="Arial" panose="020B0604020202020204" pitchFamily="34" charset="0"/>
        <a:buChar char="•"/>
        <a:defRPr sz="2400" kern="1200">
          <a:solidFill>
            <a:schemeClr val="bg1">
              <a:lumMod val="50000"/>
            </a:schemeClr>
          </a:solidFill>
          <a:latin typeface="+mn-lt"/>
          <a:ea typeface="+mn-ea"/>
          <a:cs typeface="+mn-cs"/>
        </a:defRPr>
      </a:lvl1pPr>
      <a:lvl2pPr marL="541325" indent="-269868" algn="l" defTabSz="914377" rtl="0" eaLnBrk="1" latinLnBrk="0" hangingPunct="1">
        <a:lnSpc>
          <a:spcPct val="100000"/>
        </a:lnSpc>
        <a:spcBef>
          <a:spcPts val="600"/>
        </a:spcBef>
        <a:buClr>
          <a:schemeClr val="bg1">
            <a:lumMod val="50000"/>
          </a:schemeClr>
        </a:buClr>
        <a:buFont typeface="Arial" panose="020B0604020202020204" pitchFamily="34" charset="0"/>
        <a:buChar char="‒"/>
        <a:defRPr sz="2000" kern="1200">
          <a:solidFill>
            <a:schemeClr val="bg1">
              <a:lumMod val="50000"/>
            </a:schemeClr>
          </a:solidFill>
          <a:latin typeface="+mn-lt"/>
          <a:ea typeface="+mn-ea"/>
          <a:cs typeface="+mn-cs"/>
        </a:defRPr>
      </a:lvl2pPr>
      <a:lvl3pPr marL="804843" indent="-263519" algn="l" defTabSz="914377" rtl="0" eaLnBrk="1" latinLnBrk="0" hangingPunct="1">
        <a:lnSpc>
          <a:spcPct val="100000"/>
        </a:lnSpc>
        <a:spcBef>
          <a:spcPts val="600"/>
        </a:spcBef>
        <a:buClr>
          <a:schemeClr val="bg1">
            <a:lumMod val="50000"/>
          </a:schemeClr>
        </a:buClr>
        <a:buFont typeface="Arial" panose="020B0604020202020204" pitchFamily="34" charset="0"/>
        <a:buChar char="‒"/>
        <a:defRPr sz="1800" kern="1200">
          <a:solidFill>
            <a:schemeClr val="bg1">
              <a:lumMod val="50000"/>
            </a:schemeClr>
          </a:solidFill>
          <a:latin typeface="+mn-lt"/>
          <a:ea typeface="+mn-ea"/>
          <a:cs typeface="+mn-cs"/>
        </a:defRPr>
      </a:lvl3pPr>
      <a:lvl4pPr marL="1074712" indent="-269868" algn="l" defTabSz="914377" rtl="0" eaLnBrk="1" latinLnBrk="0" hangingPunct="1">
        <a:lnSpc>
          <a:spcPct val="100000"/>
        </a:lnSpc>
        <a:spcBef>
          <a:spcPts val="600"/>
        </a:spcBef>
        <a:buClr>
          <a:schemeClr val="bg1">
            <a:lumMod val="50000"/>
          </a:schemeClr>
        </a:buClr>
        <a:buFont typeface="Arial" panose="020B0604020202020204" pitchFamily="34" charset="0"/>
        <a:buChar char="‒"/>
        <a:defRPr sz="1600" kern="1200">
          <a:solidFill>
            <a:schemeClr val="bg1">
              <a:lumMod val="50000"/>
            </a:schemeClr>
          </a:solidFill>
          <a:latin typeface="+mn-lt"/>
          <a:ea typeface="+mn-ea"/>
          <a:cs typeface="+mn-cs"/>
        </a:defRPr>
      </a:lvl4pPr>
      <a:lvl5pPr marL="1346166" indent="-271456" algn="l" defTabSz="914377" rtl="0" eaLnBrk="1" latinLnBrk="0" hangingPunct="1">
        <a:lnSpc>
          <a:spcPct val="100000"/>
        </a:lnSpc>
        <a:spcBef>
          <a:spcPts val="600"/>
        </a:spcBef>
        <a:buClr>
          <a:schemeClr val="bg1">
            <a:lumMod val="50000"/>
          </a:schemeClr>
        </a:buClr>
        <a:buFont typeface="Arial" panose="020B0604020202020204" pitchFamily="34" charset="0"/>
        <a:buChar char="‒"/>
        <a:defRPr sz="1600" kern="1200">
          <a:solidFill>
            <a:schemeClr val="bg1">
              <a:lumMod val="50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53" userDrawn="1">
          <p15:clr>
            <a:srgbClr val="F26B43"/>
          </p15:clr>
        </p15:guide>
        <p15:guide id="2" orient="horz" pos="2160" userDrawn="1">
          <p15:clr>
            <a:srgbClr val="F26B43"/>
          </p15:clr>
        </p15:guide>
        <p15:guide id="3" pos="7401" userDrawn="1">
          <p15:clr>
            <a:srgbClr val="F26B43"/>
          </p15:clr>
        </p15:guide>
        <p15:guide id="4" orient="horz" pos="800" userDrawn="1">
          <p15:clr>
            <a:srgbClr val="F26B43"/>
          </p15:clr>
        </p15:guide>
        <p15:guide id="5" orient="horz" pos="93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29267" y="230750"/>
            <a:ext cx="10843597" cy="913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defTabSz="342891" eaLnBrk="0" fontAlgn="base" hangingPunct="0">
              <a:spcAft>
                <a:spcPct val="0"/>
              </a:spcAft>
            </a:pPr>
            <a:r>
              <a:rPr lang="en-US" dirty="0"/>
              <a:t>Click To Edit Master Title Style</a:t>
            </a:r>
            <a:endParaRPr lang="en-GB" dirty="0"/>
          </a:p>
        </p:txBody>
      </p:sp>
      <p:sp>
        <p:nvSpPr>
          <p:cNvPr id="10" name="Slide Number Placeholder 3"/>
          <p:cNvSpPr txBox="1">
            <a:spLocks/>
          </p:cNvSpPr>
          <p:nvPr userDrawn="1"/>
        </p:nvSpPr>
        <p:spPr>
          <a:xfrm>
            <a:off x="9992499" y="6548613"/>
            <a:ext cx="2133600" cy="365125"/>
          </a:xfrm>
          <a:prstGeom prst="rect">
            <a:avLst/>
          </a:prstGeom>
        </p:spPr>
        <p:txBody>
          <a:bodyPr anchor="ctr"/>
          <a:lstStyle>
            <a:defPPr>
              <a:defRPr lang="en-US"/>
            </a:defPPr>
            <a:lvl1pPr algn="l" defTabSz="457200" rtl="0" fontAlgn="base">
              <a:spcBef>
                <a:spcPct val="0"/>
              </a:spcBef>
              <a:spcAft>
                <a:spcPct val="0"/>
              </a:spcAft>
              <a:defRPr kern="1200">
                <a:solidFill>
                  <a:schemeClr val="tx1"/>
                </a:solidFill>
                <a:latin typeface="Gill Sans MT" panose="020B0502020104020203"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Gill Sans MT" panose="020B0502020104020203"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Gill Sans MT" panose="020B0502020104020203"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Gill Sans MT" panose="020B0502020104020203"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Gill Sans MT" panose="020B0502020104020203"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Gill Sans MT" panose="020B0502020104020203"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Gill Sans MT" panose="020B0502020104020203"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Gill Sans MT" panose="020B0502020104020203"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Gill Sans MT" panose="020B0502020104020203" pitchFamily="34" charset="0"/>
                <a:ea typeface="MS PGothic" panose="020B0600070205080204" pitchFamily="34" charset="-128"/>
                <a:cs typeface="+mn-cs"/>
              </a:defRPr>
            </a:lvl9pPr>
          </a:lstStyle>
          <a:p>
            <a:fld id="{FB3F6112-A18B-4ACE-AA8C-9A8B203C7BBB}" type="slidenum">
              <a:rPr lang="en-US" sz="675" smtClean="0">
                <a:solidFill>
                  <a:srgbClr val="3F3F3F"/>
                </a:solidFill>
              </a:rPr>
              <a:pPr/>
              <a:t>‹#›</a:t>
            </a:fld>
            <a:endParaRPr lang="en-US" sz="675" dirty="0">
              <a:solidFill>
                <a:srgbClr val="3F3F3F"/>
              </a:solidFill>
            </a:endParaRPr>
          </a:p>
        </p:txBody>
      </p:sp>
      <p:sp>
        <p:nvSpPr>
          <p:cNvPr id="27" name="Text Placeholder 2"/>
          <p:cNvSpPr>
            <a:spLocks noGrp="1"/>
          </p:cNvSpPr>
          <p:nvPr>
            <p:ph type="body" idx="1"/>
          </p:nvPr>
        </p:nvSpPr>
        <p:spPr>
          <a:xfrm>
            <a:off x="629267" y="1412876"/>
            <a:ext cx="11133053" cy="458932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2730821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Lst>
  <p:hf hdr="0" ftr="0" dt="0"/>
  <p:txStyles>
    <p:titleStyle>
      <a:lvl1pPr algn="l" defTabSz="685783" rtl="0" eaLnBrk="1" latinLnBrk="0" hangingPunct="1">
        <a:lnSpc>
          <a:spcPct val="90000"/>
        </a:lnSpc>
        <a:spcBef>
          <a:spcPct val="0"/>
        </a:spcBef>
        <a:buNone/>
        <a:defRPr lang="en-GB" sz="3300" b="1" kern="1200" cap="none" baseline="0">
          <a:solidFill>
            <a:schemeClr val="bg1"/>
          </a:solidFill>
          <a:latin typeface="+mn-lt"/>
          <a:ea typeface="MS PGothic" panose="020B0600070205080204" pitchFamily="34" charset="-128"/>
          <a:cs typeface="+mj-cs"/>
        </a:defRPr>
      </a:lvl1pPr>
    </p:titleStyle>
    <p:bodyStyle>
      <a:lvl1pPr marL="203592" indent="-203592" algn="l" defTabSz="685783" rtl="0" eaLnBrk="1" latinLnBrk="0" hangingPunct="1">
        <a:lnSpc>
          <a:spcPct val="100000"/>
        </a:lnSpc>
        <a:spcBef>
          <a:spcPts val="451"/>
        </a:spcBef>
        <a:buClr>
          <a:schemeClr val="accent2"/>
        </a:buClr>
        <a:buFont typeface="Arial" panose="020B0604020202020204" pitchFamily="34" charset="0"/>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05994" indent="-202402" algn="l" defTabSz="685783" rtl="0" eaLnBrk="1" latinLnBrk="0" hangingPunct="1">
        <a:lnSpc>
          <a:spcPct val="100000"/>
        </a:lnSpc>
        <a:spcBef>
          <a:spcPts val="451"/>
        </a:spcBef>
        <a:buClr>
          <a:schemeClr val="accent2"/>
        </a:buClr>
        <a:buFont typeface="Arial" panose="020B0604020202020204" pitchFamily="34" charset="0"/>
        <a:buChar char="‒"/>
        <a:defRPr sz="15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603632" indent="-197639" algn="l" defTabSz="685783" rtl="0" eaLnBrk="1" latinLnBrk="0" hangingPunct="1">
        <a:lnSpc>
          <a:spcPct val="100000"/>
        </a:lnSpc>
        <a:spcBef>
          <a:spcPts val="451"/>
        </a:spcBef>
        <a:buClr>
          <a:schemeClr val="accent2"/>
        </a:buClr>
        <a:buFont typeface="Arial" panose="020B0604020202020204" pitchFamily="34" charset="0"/>
        <a:buChar char="‒"/>
        <a:defRPr sz="1351"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806035" indent="-202402" algn="l" defTabSz="685783" rtl="0" eaLnBrk="1" latinLnBrk="0" hangingPunct="1">
        <a:lnSpc>
          <a:spcPct val="100000"/>
        </a:lnSpc>
        <a:spcBef>
          <a:spcPts val="451"/>
        </a:spcBef>
        <a:buClr>
          <a:schemeClr val="accent2"/>
        </a:buClr>
        <a:buFont typeface="Arial" panose="020B0604020202020204" pitchFamily="34" charset="0"/>
        <a:buChar char="‒"/>
        <a:defRPr sz="12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009625" indent="-203592" algn="l" defTabSz="685783" rtl="0" eaLnBrk="1" latinLnBrk="0" hangingPunct="1">
        <a:lnSpc>
          <a:spcPct val="100000"/>
        </a:lnSpc>
        <a:spcBef>
          <a:spcPts val="451"/>
        </a:spcBef>
        <a:buClr>
          <a:schemeClr val="accent2"/>
        </a:buClr>
        <a:buFont typeface="Arial" panose="020B0604020202020204" pitchFamily="34" charset="0"/>
        <a:buChar char="‒"/>
        <a:defRPr sz="12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40" userDrawn="1">
          <p15:clr>
            <a:srgbClr val="F26B43"/>
          </p15:clr>
        </p15:guide>
        <p15:guide id="2" orient="horz" pos="2160" userDrawn="1">
          <p15:clr>
            <a:srgbClr val="F26B43"/>
          </p15:clr>
        </p15:guide>
        <p15:guide id="3" pos="5551" userDrawn="1">
          <p15:clr>
            <a:srgbClr val="F26B43"/>
          </p15:clr>
        </p15:guide>
        <p15:guide id="4" orient="horz" pos="890" userDrawn="1">
          <p15:clr>
            <a:srgbClr val="F26B43"/>
          </p15:clr>
        </p15:guide>
        <p15:guide id="5" orient="horz" pos="4082" userDrawn="1">
          <p15:clr>
            <a:srgbClr val="F26B43"/>
          </p15:clr>
        </p15:guide>
        <p15:guide id="6" orient="horz" pos="387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2053" y="3152"/>
            <a:ext cx="12354053" cy="6955332"/>
          </a:xfrm>
          <a:prstGeom prst="rect">
            <a:avLst/>
          </a:prstGeom>
        </p:spPr>
      </p:pic>
      <p:sp>
        <p:nvSpPr>
          <p:cNvPr id="2" name="Title Placeholder 1"/>
          <p:cNvSpPr>
            <a:spLocks noGrp="1"/>
          </p:cNvSpPr>
          <p:nvPr>
            <p:ph type="title"/>
          </p:nvPr>
        </p:nvSpPr>
        <p:spPr>
          <a:xfrm>
            <a:off x="629266" y="414198"/>
            <a:ext cx="10843597" cy="855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defTabSz="457189" eaLnBrk="0" fontAlgn="base" hangingPunct="0">
              <a:spcAft>
                <a:spcPct val="0"/>
              </a:spcAft>
            </a:pPr>
            <a:r>
              <a:rPr lang="en-US" dirty="0"/>
              <a:t>Click to edit Master title style</a:t>
            </a:r>
            <a:endParaRPr lang="en-GB" dirty="0"/>
          </a:p>
        </p:txBody>
      </p:sp>
      <p:sp>
        <p:nvSpPr>
          <p:cNvPr id="3" name="Text Placeholder 2"/>
          <p:cNvSpPr>
            <a:spLocks noGrp="1"/>
          </p:cNvSpPr>
          <p:nvPr>
            <p:ph type="body" idx="1"/>
          </p:nvPr>
        </p:nvSpPr>
        <p:spPr>
          <a:xfrm>
            <a:off x="629266" y="1481139"/>
            <a:ext cx="11133053" cy="434629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99639" y="6161539"/>
            <a:ext cx="2479095" cy="533922"/>
          </a:xfrm>
          <a:prstGeom prst="rect">
            <a:avLst/>
          </a:prstGeom>
          <a:noFill/>
          <a:ln>
            <a:noFill/>
          </a:ln>
        </p:spPr>
      </p:pic>
    </p:spTree>
    <p:extLst>
      <p:ext uri="{BB962C8B-B14F-4D97-AF65-F5344CB8AC3E}">
        <p14:creationId xmlns:p14="http://schemas.microsoft.com/office/powerpoint/2010/main" val="31452140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Lst>
  <p:hf hdr="0" ftr="0" dt="0"/>
  <p:txStyles>
    <p:titleStyle>
      <a:lvl1pPr algn="l" defTabSz="914377" rtl="0" eaLnBrk="1" latinLnBrk="0" hangingPunct="1">
        <a:lnSpc>
          <a:spcPct val="90000"/>
        </a:lnSpc>
        <a:spcBef>
          <a:spcPct val="0"/>
        </a:spcBef>
        <a:buNone/>
        <a:defRPr lang="en-GB" sz="2800" b="1" kern="1200">
          <a:solidFill>
            <a:schemeClr val="bg1">
              <a:lumMod val="50000"/>
            </a:schemeClr>
          </a:solidFill>
          <a:latin typeface="+mj-lt"/>
          <a:ea typeface="MS PGothic" panose="020B0600070205080204" pitchFamily="34" charset="-128"/>
          <a:cs typeface="+mj-cs"/>
        </a:defRPr>
      </a:lvl1pPr>
    </p:titleStyle>
    <p:bodyStyle>
      <a:lvl1pPr marL="271456" indent="-271456" algn="l" defTabSz="914377" rtl="0" eaLnBrk="1" latinLnBrk="0" hangingPunct="1">
        <a:lnSpc>
          <a:spcPct val="100000"/>
        </a:lnSpc>
        <a:spcBef>
          <a:spcPts val="600"/>
        </a:spcBef>
        <a:buClr>
          <a:schemeClr val="bg1">
            <a:lumMod val="50000"/>
          </a:schemeClr>
        </a:buClr>
        <a:buFont typeface="Arial" panose="020B0604020202020204" pitchFamily="34" charset="0"/>
        <a:buChar char="•"/>
        <a:defRPr sz="2400" kern="1200">
          <a:solidFill>
            <a:schemeClr val="bg1">
              <a:lumMod val="50000"/>
            </a:schemeClr>
          </a:solidFill>
          <a:latin typeface="+mn-lt"/>
          <a:ea typeface="+mn-ea"/>
          <a:cs typeface="+mn-cs"/>
        </a:defRPr>
      </a:lvl1pPr>
      <a:lvl2pPr marL="541325" indent="-269868" algn="l" defTabSz="914377" rtl="0" eaLnBrk="1" latinLnBrk="0" hangingPunct="1">
        <a:lnSpc>
          <a:spcPct val="100000"/>
        </a:lnSpc>
        <a:spcBef>
          <a:spcPts val="600"/>
        </a:spcBef>
        <a:buClr>
          <a:schemeClr val="bg1">
            <a:lumMod val="50000"/>
          </a:schemeClr>
        </a:buClr>
        <a:buFont typeface="Arial" panose="020B0604020202020204" pitchFamily="34" charset="0"/>
        <a:buChar char="‒"/>
        <a:defRPr sz="2000" kern="1200">
          <a:solidFill>
            <a:schemeClr val="bg1">
              <a:lumMod val="50000"/>
            </a:schemeClr>
          </a:solidFill>
          <a:latin typeface="+mn-lt"/>
          <a:ea typeface="+mn-ea"/>
          <a:cs typeface="+mn-cs"/>
        </a:defRPr>
      </a:lvl2pPr>
      <a:lvl3pPr marL="804843" indent="-263519" algn="l" defTabSz="914377" rtl="0" eaLnBrk="1" latinLnBrk="0" hangingPunct="1">
        <a:lnSpc>
          <a:spcPct val="100000"/>
        </a:lnSpc>
        <a:spcBef>
          <a:spcPts val="600"/>
        </a:spcBef>
        <a:buClr>
          <a:schemeClr val="bg1">
            <a:lumMod val="50000"/>
          </a:schemeClr>
        </a:buClr>
        <a:buFont typeface="Arial" panose="020B0604020202020204" pitchFamily="34" charset="0"/>
        <a:buChar char="‒"/>
        <a:defRPr sz="1800" kern="1200">
          <a:solidFill>
            <a:schemeClr val="bg1">
              <a:lumMod val="50000"/>
            </a:schemeClr>
          </a:solidFill>
          <a:latin typeface="+mn-lt"/>
          <a:ea typeface="+mn-ea"/>
          <a:cs typeface="+mn-cs"/>
        </a:defRPr>
      </a:lvl3pPr>
      <a:lvl4pPr marL="1074712" indent="-269868" algn="l" defTabSz="914377" rtl="0" eaLnBrk="1" latinLnBrk="0" hangingPunct="1">
        <a:lnSpc>
          <a:spcPct val="100000"/>
        </a:lnSpc>
        <a:spcBef>
          <a:spcPts val="600"/>
        </a:spcBef>
        <a:buClr>
          <a:schemeClr val="bg1">
            <a:lumMod val="50000"/>
          </a:schemeClr>
        </a:buClr>
        <a:buFont typeface="Arial" panose="020B0604020202020204" pitchFamily="34" charset="0"/>
        <a:buChar char="‒"/>
        <a:defRPr sz="1600" kern="1200">
          <a:solidFill>
            <a:schemeClr val="bg1">
              <a:lumMod val="50000"/>
            </a:schemeClr>
          </a:solidFill>
          <a:latin typeface="+mn-lt"/>
          <a:ea typeface="+mn-ea"/>
          <a:cs typeface="+mn-cs"/>
        </a:defRPr>
      </a:lvl4pPr>
      <a:lvl5pPr marL="1346166" indent="-271456" algn="l" defTabSz="914377" rtl="0" eaLnBrk="1" latinLnBrk="0" hangingPunct="1">
        <a:lnSpc>
          <a:spcPct val="100000"/>
        </a:lnSpc>
        <a:spcBef>
          <a:spcPts val="600"/>
        </a:spcBef>
        <a:buClr>
          <a:schemeClr val="bg1">
            <a:lumMod val="50000"/>
          </a:schemeClr>
        </a:buClr>
        <a:buFont typeface="Arial" panose="020B0604020202020204" pitchFamily="34" charset="0"/>
        <a:buChar char="‒"/>
        <a:defRPr sz="1600" kern="1200">
          <a:solidFill>
            <a:schemeClr val="bg1">
              <a:lumMod val="50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53" userDrawn="1">
          <p15:clr>
            <a:srgbClr val="F26B43"/>
          </p15:clr>
        </p15:guide>
        <p15:guide id="2" orient="horz" pos="2160" userDrawn="1">
          <p15:clr>
            <a:srgbClr val="F26B43"/>
          </p15:clr>
        </p15:guide>
        <p15:guide id="3" pos="7401" userDrawn="1">
          <p15:clr>
            <a:srgbClr val="F26B43"/>
          </p15:clr>
        </p15:guide>
        <p15:guide id="4" orient="horz" pos="800" userDrawn="1">
          <p15:clr>
            <a:srgbClr val="F26B43"/>
          </p15:clr>
        </p15:guide>
        <p15:guide id="5" orient="horz" pos="933"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62053" y="3152"/>
            <a:ext cx="12354053" cy="6955332"/>
          </a:xfrm>
          <a:prstGeom prst="rect">
            <a:avLst/>
          </a:prstGeom>
        </p:spPr>
      </p:pic>
      <p:sp>
        <p:nvSpPr>
          <p:cNvPr id="2" name="Title Placeholder 1"/>
          <p:cNvSpPr>
            <a:spLocks noGrp="1"/>
          </p:cNvSpPr>
          <p:nvPr>
            <p:ph type="title"/>
          </p:nvPr>
        </p:nvSpPr>
        <p:spPr>
          <a:xfrm>
            <a:off x="629266" y="414198"/>
            <a:ext cx="10843597" cy="855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defTabSz="457189" eaLnBrk="0" fontAlgn="base" hangingPunct="0">
              <a:spcAft>
                <a:spcPct val="0"/>
              </a:spcAft>
            </a:pPr>
            <a:r>
              <a:rPr lang="en-US" dirty="0"/>
              <a:t>Click to edit Master title style</a:t>
            </a:r>
            <a:endParaRPr lang="en-GB" dirty="0"/>
          </a:p>
        </p:txBody>
      </p:sp>
      <p:sp>
        <p:nvSpPr>
          <p:cNvPr id="3" name="Text Placeholder 2"/>
          <p:cNvSpPr>
            <a:spLocks noGrp="1"/>
          </p:cNvSpPr>
          <p:nvPr>
            <p:ph type="body" idx="1"/>
          </p:nvPr>
        </p:nvSpPr>
        <p:spPr>
          <a:xfrm>
            <a:off x="629266" y="1481139"/>
            <a:ext cx="11133053" cy="434629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8346383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Lst>
  <p:hf hdr="0" ftr="0" dt="0"/>
  <p:txStyles>
    <p:titleStyle>
      <a:lvl1pPr algn="l" defTabSz="914377" rtl="0" eaLnBrk="1" latinLnBrk="0" hangingPunct="1">
        <a:lnSpc>
          <a:spcPct val="90000"/>
        </a:lnSpc>
        <a:spcBef>
          <a:spcPct val="0"/>
        </a:spcBef>
        <a:buNone/>
        <a:defRPr lang="en-GB" sz="2800" b="1" kern="1200">
          <a:solidFill>
            <a:schemeClr val="bg1">
              <a:lumMod val="50000"/>
            </a:schemeClr>
          </a:solidFill>
          <a:latin typeface="+mj-lt"/>
          <a:ea typeface="MS PGothic" panose="020B0600070205080204" pitchFamily="34" charset="-128"/>
          <a:cs typeface="+mj-cs"/>
        </a:defRPr>
      </a:lvl1pPr>
    </p:titleStyle>
    <p:bodyStyle>
      <a:lvl1pPr marL="271456" indent="-271456" algn="l" defTabSz="914377" rtl="0" eaLnBrk="1" latinLnBrk="0" hangingPunct="1">
        <a:lnSpc>
          <a:spcPct val="100000"/>
        </a:lnSpc>
        <a:spcBef>
          <a:spcPts val="600"/>
        </a:spcBef>
        <a:buClr>
          <a:schemeClr val="bg1">
            <a:lumMod val="50000"/>
          </a:schemeClr>
        </a:buClr>
        <a:buFont typeface="Arial" panose="020B0604020202020204" pitchFamily="34" charset="0"/>
        <a:buChar char="•"/>
        <a:defRPr sz="2400" kern="1200">
          <a:solidFill>
            <a:schemeClr val="bg1">
              <a:lumMod val="50000"/>
            </a:schemeClr>
          </a:solidFill>
          <a:latin typeface="+mn-lt"/>
          <a:ea typeface="+mn-ea"/>
          <a:cs typeface="+mn-cs"/>
        </a:defRPr>
      </a:lvl1pPr>
      <a:lvl2pPr marL="541325" indent="-269868" algn="l" defTabSz="914377" rtl="0" eaLnBrk="1" latinLnBrk="0" hangingPunct="1">
        <a:lnSpc>
          <a:spcPct val="100000"/>
        </a:lnSpc>
        <a:spcBef>
          <a:spcPts val="600"/>
        </a:spcBef>
        <a:buClr>
          <a:schemeClr val="bg1">
            <a:lumMod val="50000"/>
          </a:schemeClr>
        </a:buClr>
        <a:buFont typeface="Arial" panose="020B0604020202020204" pitchFamily="34" charset="0"/>
        <a:buChar char="‒"/>
        <a:defRPr sz="2000" kern="1200">
          <a:solidFill>
            <a:schemeClr val="bg1">
              <a:lumMod val="50000"/>
            </a:schemeClr>
          </a:solidFill>
          <a:latin typeface="+mn-lt"/>
          <a:ea typeface="+mn-ea"/>
          <a:cs typeface="+mn-cs"/>
        </a:defRPr>
      </a:lvl2pPr>
      <a:lvl3pPr marL="804843" indent="-263519" algn="l" defTabSz="914377" rtl="0" eaLnBrk="1" latinLnBrk="0" hangingPunct="1">
        <a:lnSpc>
          <a:spcPct val="100000"/>
        </a:lnSpc>
        <a:spcBef>
          <a:spcPts val="600"/>
        </a:spcBef>
        <a:buClr>
          <a:schemeClr val="bg1">
            <a:lumMod val="50000"/>
          </a:schemeClr>
        </a:buClr>
        <a:buFont typeface="Arial" panose="020B0604020202020204" pitchFamily="34" charset="0"/>
        <a:buChar char="‒"/>
        <a:defRPr sz="1800" kern="1200">
          <a:solidFill>
            <a:schemeClr val="bg1">
              <a:lumMod val="50000"/>
            </a:schemeClr>
          </a:solidFill>
          <a:latin typeface="+mn-lt"/>
          <a:ea typeface="+mn-ea"/>
          <a:cs typeface="+mn-cs"/>
        </a:defRPr>
      </a:lvl3pPr>
      <a:lvl4pPr marL="1074712" indent="-269868" algn="l" defTabSz="914377" rtl="0" eaLnBrk="1" latinLnBrk="0" hangingPunct="1">
        <a:lnSpc>
          <a:spcPct val="100000"/>
        </a:lnSpc>
        <a:spcBef>
          <a:spcPts val="600"/>
        </a:spcBef>
        <a:buClr>
          <a:schemeClr val="bg1">
            <a:lumMod val="50000"/>
          </a:schemeClr>
        </a:buClr>
        <a:buFont typeface="Arial" panose="020B0604020202020204" pitchFamily="34" charset="0"/>
        <a:buChar char="‒"/>
        <a:defRPr sz="1600" kern="1200">
          <a:solidFill>
            <a:schemeClr val="bg1">
              <a:lumMod val="50000"/>
            </a:schemeClr>
          </a:solidFill>
          <a:latin typeface="+mn-lt"/>
          <a:ea typeface="+mn-ea"/>
          <a:cs typeface="+mn-cs"/>
        </a:defRPr>
      </a:lvl4pPr>
      <a:lvl5pPr marL="1346166" indent="-271456" algn="l" defTabSz="914377" rtl="0" eaLnBrk="1" latinLnBrk="0" hangingPunct="1">
        <a:lnSpc>
          <a:spcPct val="100000"/>
        </a:lnSpc>
        <a:spcBef>
          <a:spcPts val="600"/>
        </a:spcBef>
        <a:buClr>
          <a:schemeClr val="bg1">
            <a:lumMod val="50000"/>
          </a:schemeClr>
        </a:buClr>
        <a:buFont typeface="Arial" panose="020B0604020202020204" pitchFamily="34" charset="0"/>
        <a:buChar char="‒"/>
        <a:defRPr sz="1600" kern="1200">
          <a:solidFill>
            <a:schemeClr val="bg1">
              <a:lumMod val="50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53" userDrawn="1">
          <p15:clr>
            <a:srgbClr val="F26B43"/>
          </p15:clr>
        </p15:guide>
        <p15:guide id="2" orient="horz" pos="2160" userDrawn="1">
          <p15:clr>
            <a:srgbClr val="F26B43"/>
          </p15:clr>
        </p15:guide>
        <p15:guide id="3" pos="7401" userDrawn="1">
          <p15:clr>
            <a:srgbClr val="F26B43"/>
          </p15:clr>
        </p15:guide>
        <p15:guide id="4" orient="horz" pos="800" userDrawn="1">
          <p15:clr>
            <a:srgbClr val="F26B43"/>
          </p15:clr>
        </p15:guide>
        <p15:guide id="5" orient="horz" pos="933"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62053" y="3152"/>
            <a:ext cx="12354053" cy="6955332"/>
          </a:xfrm>
          <a:prstGeom prst="rect">
            <a:avLst/>
          </a:prstGeom>
        </p:spPr>
      </p:pic>
      <p:sp>
        <p:nvSpPr>
          <p:cNvPr id="2" name="Title Placeholder 1"/>
          <p:cNvSpPr>
            <a:spLocks noGrp="1"/>
          </p:cNvSpPr>
          <p:nvPr>
            <p:ph type="title"/>
          </p:nvPr>
        </p:nvSpPr>
        <p:spPr>
          <a:xfrm>
            <a:off x="629266" y="414198"/>
            <a:ext cx="10843597" cy="855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defTabSz="457189" eaLnBrk="0" fontAlgn="base" hangingPunct="0">
              <a:spcAft>
                <a:spcPct val="0"/>
              </a:spcAft>
            </a:pPr>
            <a:r>
              <a:rPr lang="en-US" dirty="0"/>
              <a:t>Click to edit Master title style</a:t>
            </a:r>
            <a:endParaRPr lang="en-GB" dirty="0"/>
          </a:p>
        </p:txBody>
      </p:sp>
      <p:sp>
        <p:nvSpPr>
          <p:cNvPr id="3" name="Text Placeholder 2"/>
          <p:cNvSpPr>
            <a:spLocks noGrp="1"/>
          </p:cNvSpPr>
          <p:nvPr>
            <p:ph type="body" idx="1"/>
          </p:nvPr>
        </p:nvSpPr>
        <p:spPr>
          <a:xfrm>
            <a:off x="629266" y="1481139"/>
            <a:ext cx="11133053" cy="434629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6" name="Picture 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399639" y="6161539"/>
            <a:ext cx="2479095" cy="533922"/>
          </a:xfrm>
          <a:prstGeom prst="rect">
            <a:avLst/>
          </a:prstGeom>
          <a:noFill/>
          <a:ln>
            <a:noFill/>
          </a:ln>
        </p:spPr>
      </p:pic>
      <p:sp>
        <p:nvSpPr>
          <p:cNvPr id="7" name="Rectangle 6">
            <a:extLst>
              <a:ext uri="{FF2B5EF4-FFF2-40B4-BE49-F238E27FC236}">
                <a16:creationId xmlns:a16="http://schemas.microsoft.com/office/drawing/2014/main" id="{9D146C2B-0A74-4005-BC49-993A6730EF6A}"/>
              </a:ext>
            </a:extLst>
          </p:cNvPr>
          <p:cNvSpPr/>
          <p:nvPr userDrawn="1"/>
        </p:nvSpPr>
        <p:spPr>
          <a:xfrm>
            <a:off x="-162054" y="2"/>
            <a:ext cx="2062515" cy="36483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Box 7">
            <a:extLst>
              <a:ext uri="{FF2B5EF4-FFF2-40B4-BE49-F238E27FC236}">
                <a16:creationId xmlns:a16="http://schemas.microsoft.com/office/drawing/2014/main" id="{B6705748-4EEF-45C1-8ADA-ABDEB417EF42}"/>
              </a:ext>
            </a:extLst>
          </p:cNvPr>
          <p:cNvSpPr txBox="1"/>
          <p:nvPr userDrawn="1"/>
        </p:nvSpPr>
        <p:spPr>
          <a:xfrm>
            <a:off x="-30195" y="-22106"/>
            <a:ext cx="2050987" cy="369332"/>
          </a:xfrm>
          <a:prstGeom prst="rect">
            <a:avLst/>
          </a:prstGeom>
          <a:noFill/>
        </p:spPr>
        <p:txBody>
          <a:bodyPr wrap="square" rtlCol="0">
            <a:spAutoFit/>
          </a:bodyPr>
          <a:lstStyle/>
          <a:p>
            <a:r>
              <a:rPr lang="en-US" sz="1800" dirty="0">
                <a:solidFill>
                  <a:schemeClr val="bg1"/>
                </a:solidFill>
                <a:latin typeface="Franklin Gothic Demi Cond" panose="020B0706030402020204" pitchFamily="34" charset="0"/>
                <a:cs typeface="Courier New" panose="02070309020205020404" pitchFamily="49" charset="0"/>
              </a:rPr>
              <a:t>working document</a:t>
            </a:r>
          </a:p>
        </p:txBody>
      </p:sp>
    </p:spTree>
    <p:extLst>
      <p:ext uri="{BB962C8B-B14F-4D97-AF65-F5344CB8AC3E}">
        <p14:creationId xmlns:p14="http://schemas.microsoft.com/office/powerpoint/2010/main" val="3836644993"/>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Lst>
  <p:hf hdr="0" ftr="0" dt="0"/>
  <p:txStyles>
    <p:titleStyle>
      <a:lvl1pPr algn="l" defTabSz="914377" rtl="0" eaLnBrk="1" latinLnBrk="0" hangingPunct="1">
        <a:lnSpc>
          <a:spcPct val="90000"/>
        </a:lnSpc>
        <a:spcBef>
          <a:spcPct val="0"/>
        </a:spcBef>
        <a:buNone/>
        <a:defRPr lang="en-GB" sz="2800" b="1" kern="1200">
          <a:solidFill>
            <a:schemeClr val="bg1">
              <a:lumMod val="50000"/>
            </a:schemeClr>
          </a:solidFill>
          <a:latin typeface="+mj-lt"/>
          <a:ea typeface="MS PGothic" panose="020B0600070205080204" pitchFamily="34" charset="-128"/>
          <a:cs typeface="+mj-cs"/>
        </a:defRPr>
      </a:lvl1pPr>
    </p:titleStyle>
    <p:bodyStyle>
      <a:lvl1pPr marL="271456" indent="-271456" algn="l" defTabSz="914377" rtl="0" eaLnBrk="1" latinLnBrk="0" hangingPunct="1">
        <a:lnSpc>
          <a:spcPct val="100000"/>
        </a:lnSpc>
        <a:spcBef>
          <a:spcPts val="600"/>
        </a:spcBef>
        <a:buClr>
          <a:schemeClr val="bg1">
            <a:lumMod val="50000"/>
          </a:schemeClr>
        </a:buClr>
        <a:buFont typeface="Arial" panose="020B0604020202020204" pitchFamily="34" charset="0"/>
        <a:buChar char="•"/>
        <a:defRPr sz="2400" kern="1200">
          <a:solidFill>
            <a:schemeClr val="bg1">
              <a:lumMod val="50000"/>
            </a:schemeClr>
          </a:solidFill>
          <a:latin typeface="+mn-lt"/>
          <a:ea typeface="+mn-ea"/>
          <a:cs typeface="+mn-cs"/>
        </a:defRPr>
      </a:lvl1pPr>
      <a:lvl2pPr marL="541325" indent="-269868" algn="l" defTabSz="914377" rtl="0" eaLnBrk="1" latinLnBrk="0" hangingPunct="1">
        <a:lnSpc>
          <a:spcPct val="100000"/>
        </a:lnSpc>
        <a:spcBef>
          <a:spcPts val="600"/>
        </a:spcBef>
        <a:buClr>
          <a:schemeClr val="bg1">
            <a:lumMod val="50000"/>
          </a:schemeClr>
        </a:buClr>
        <a:buFont typeface="Arial" panose="020B0604020202020204" pitchFamily="34" charset="0"/>
        <a:buChar char="‒"/>
        <a:defRPr sz="2000" kern="1200">
          <a:solidFill>
            <a:schemeClr val="bg1">
              <a:lumMod val="50000"/>
            </a:schemeClr>
          </a:solidFill>
          <a:latin typeface="+mn-lt"/>
          <a:ea typeface="+mn-ea"/>
          <a:cs typeface="+mn-cs"/>
        </a:defRPr>
      </a:lvl2pPr>
      <a:lvl3pPr marL="804843" indent="-263519" algn="l" defTabSz="914377" rtl="0" eaLnBrk="1" latinLnBrk="0" hangingPunct="1">
        <a:lnSpc>
          <a:spcPct val="100000"/>
        </a:lnSpc>
        <a:spcBef>
          <a:spcPts val="600"/>
        </a:spcBef>
        <a:buClr>
          <a:schemeClr val="bg1">
            <a:lumMod val="50000"/>
          </a:schemeClr>
        </a:buClr>
        <a:buFont typeface="Arial" panose="020B0604020202020204" pitchFamily="34" charset="0"/>
        <a:buChar char="‒"/>
        <a:defRPr sz="1800" kern="1200">
          <a:solidFill>
            <a:schemeClr val="bg1">
              <a:lumMod val="50000"/>
            </a:schemeClr>
          </a:solidFill>
          <a:latin typeface="+mn-lt"/>
          <a:ea typeface="+mn-ea"/>
          <a:cs typeface="+mn-cs"/>
        </a:defRPr>
      </a:lvl3pPr>
      <a:lvl4pPr marL="1074712" indent="-269868" algn="l" defTabSz="914377" rtl="0" eaLnBrk="1" latinLnBrk="0" hangingPunct="1">
        <a:lnSpc>
          <a:spcPct val="100000"/>
        </a:lnSpc>
        <a:spcBef>
          <a:spcPts val="600"/>
        </a:spcBef>
        <a:buClr>
          <a:schemeClr val="bg1">
            <a:lumMod val="50000"/>
          </a:schemeClr>
        </a:buClr>
        <a:buFont typeface="Arial" panose="020B0604020202020204" pitchFamily="34" charset="0"/>
        <a:buChar char="‒"/>
        <a:defRPr sz="1600" kern="1200">
          <a:solidFill>
            <a:schemeClr val="bg1">
              <a:lumMod val="50000"/>
            </a:schemeClr>
          </a:solidFill>
          <a:latin typeface="+mn-lt"/>
          <a:ea typeface="+mn-ea"/>
          <a:cs typeface="+mn-cs"/>
        </a:defRPr>
      </a:lvl4pPr>
      <a:lvl5pPr marL="1346166" indent="-271456" algn="l" defTabSz="914377" rtl="0" eaLnBrk="1" latinLnBrk="0" hangingPunct="1">
        <a:lnSpc>
          <a:spcPct val="100000"/>
        </a:lnSpc>
        <a:spcBef>
          <a:spcPts val="600"/>
        </a:spcBef>
        <a:buClr>
          <a:schemeClr val="bg1">
            <a:lumMod val="50000"/>
          </a:schemeClr>
        </a:buClr>
        <a:buFont typeface="Arial" panose="020B0604020202020204" pitchFamily="34" charset="0"/>
        <a:buChar char="‒"/>
        <a:defRPr sz="1600" kern="1200">
          <a:solidFill>
            <a:schemeClr val="bg1">
              <a:lumMod val="50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53" userDrawn="1">
          <p15:clr>
            <a:srgbClr val="F26B43"/>
          </p15:clr>
        </p15:guide>
        <p15:guide id="2" orient="horz" pos="2160" userDrawn="1">
          <p15:clr>
            <a:srgbClr val="F26B43"/>
          </p15:clr>
        </p15:guide>
        <p15:guide id="3" pos="7401" userDrawn="1">
          <p15:clr>
            <a:srgbClr val="F26B43"/>
          </p15:clr>
        </p15:guide>
        <p15:guide id="4" orient="horz" pos="800" userDrawn="1">
          <p15:clr>
            <a:srgbClr val="F26B43"/>
          </p15:clr>
        </p15:guide>
        <p15:guide id="5" orient="horz" pos="933"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7F5327-D283-C645-8CEE-ED8D875D2B91}" type="slidenum">
              <a:rPr lang="en-US" smtClean="0">
                <a:solidFill>
                  <a:prstClr val="black">
                    <a:tint val="75000"/>
                  </a:prstClr>
                </a:solidFill>
              </a:rPr>
              <a:pPr/>
              <a:t>‹#›</a:t>
            </a:fld>
            <a:endParaRPr lang="en-US" dirty="0">
              <a:solidFill>
                <a:prstClr val="black">
                  <a:tint val="75000"/>
                </a:prstClr>
              </a:solidFill>
            </a:endParaRPr>
          </a:p>
        </p:txBody>
      </p:sp>
      <p:pic>
        <p:nvPicPr>
          <p:cNvPr id="9" name="Picture 8" descr="Blue_Bkg.jp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80982009"/>
      </p:ext>
    </p:extLst>
  </p:cSld>
  <p:clrMap bg1="lt1" tx1="dk1" bg2="lt2" tx2="dk2" accent1="accent1" accent2="accent2" accent3="accent3" accent4="accent4" accent5="accent5" accent6="accent6" hlink="hlink" folHlink="folHlink"/>
  <p:sldLayoutIdLst>
    <p:sldLayoutId id="2147483731" r:id="rId1"/>
  </p:sldLayoutIdLst>
  <p:hf hdr="0" ftr="0" dt="0"/>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6" descr="Blue_Header.jpg"/>
          <p:cNvPicPr>
            <a:picLocks noChangeAspect="1"/>
          </p:cNvPicPr>
          <p:nvPr userDrawn="1"/>
        </p:nvPicPr>
        <p:blipFill>
          <a:blip r:embed="rId39">
            <a:extLst>
              <a:ext uri="{28A0092B-C50C-407E-A947-70E740481C1C}">
                <a14:useLocalDpi xmlns:a14="http://schemas.microsoft.com/office/drawing/2010/main"/>
              </a:ext>
            </a:extLst>
          </a:blip>
          <a:stretch>
            <a:fillRect/>
          </a:stretch>
        </p:blipFill>
        <p:spPr>
          <a:xfrm>
            <a:off x="0" y="3"/>
            <a:ext cx="12192000" cy="1152525"/>
          </a:xfrm>
          <a:prstGeom prst="rect">
            <a:avLst/>
          </a:prstGeom>
        </p:spPr>
      </p:pic>
      <p:sp>
        <p:nvSpPr>
          <p:cNvPr id="8" name="Slide Number Placeholder 5"/>
          <p:cNvSpPr txBox="1">
            <a:spLocks/>
          </p:cNvSpPr>
          <p:nvPr userDrawn="1"/>
        </p:nvSpPr>
        <p:spPr>
          <a:xfrm>
            <a:off x="-2401455" y="6492877"/>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b="1" i="0" kern="1200">
                <a:solidFill>
                  <a:srgbClr val="2D2D2D"/>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dirty="0"/>
          </a:p>
        </p:txBody>
      </p:sp>
      <p:pic>
        <p:nvPicPr>
          <p:cNvPr id="9" name="Picture 8">
            <a:extLst>
              <a:ext uri="{FF2B5EF4-FFF2-40B4-BE49-F238E27FC236}">
                <a16:creationId xmlns:a16="http://schemas.microsoft.com/office/drawing/2014/main" id="{A805C96A-FCA2-4C7C-8134-D6234CFED3C7}"/>
              </a:ext>
            </a:extLst>
          </p:cNvPr>
          <p:cNvPicPr>
            <a:picLocks noChangeAspect="1"/>
          </p:cNvPicPr>
          <p:nvPr userDrawn="1"/>
        </p:nvPicPr>
        <p:blipFill>
          <a:blip r:embed="rId40" cstate="screen">
            <a:extLst>
              <a:ext uri="{28A0092B-C50C-407E-A947-70E740481C1C}">
                <a14:useLocalDpi xmlns:a14="http://schemas.microsoft.com/office/drawing/2010/main"/>
              </a:ext>
            </a:extLst>
          </a:blip>
          <a:stretch>
            <a:fillRect/>
          </a:stretch>
        </p:blipFill>
        <p:spPr>
          <a:xfrm>
            <a:off x="10622466" y="378673"/>
            <a:ext cx="1430530" cy="308094"/>
          </a:xfrm>
          <a:prstGeom prst="rect">
            <a:avLst/>
          </a:prstGeom>
          <a:noFill/>
          <a:ln>
            <a:noFill/>
          </a:ln>
        </p:spPr>
      </p:pic>
      <p:grpSp>
        <p:nvGrpSpPr>
          <p:cNvPr id="25" name="Group 24"/>
          <p:cNvGrpSpPr/>
          <p:nvPr userDrawn="1"/>
        </p:nvGrpSpPr>
        <p:grpSpPr>
          <a:xfrm>
            <a:off x="-1087437" y="2312094"/>
            <a:ext cx="779463" cy="3148215"/>
            <a:chOff x="-1087438" y="2312093"/>
            <a:chExt cx="779463" cy="3148215"/>
          </a:xfrm>
        </p:grpSpPr>
        <p:sp>
          <p:nvSpPr>
            <p:cNvPr id="26" name="Rectangle 1273"/>
            <p:cNvSpPr>
              <a:spLocks noChangeArrowheads="1"/>
            </p:cNvSpPr>
            <p:nvPr>
              <p:custDataLst>
                <p:tags r:id="rId25"/>
              </p:custDataLst>
            </p:nvPr>
          </p:nvSpPr>
          <p:spPr bwMode="auto">
            <a:xfrm>
              <a:off x="-1087438" y="2312093"/>
              <a:ext cx="779463" cy="3148215"/>
            </a:xfrm>
            <a:prstGeom prst="rect">
              <a:avLst/>
            </a:prstGeom>
            <a:solidFill>
              <a:sysClr val="window" lastClr="FFFFFF"/>
            </a:solidFill>
            <a:ln w="19050">
              <a:noFill/>
              <a:miter lim="800000"/>
              <a:headEnd/>
              <a:tailEnd/>
            </a:ln>
            <a:effectLst/>
          </p:spPr>
          <p:txBody>
            <a:bodyPr wrap="none" lIns="0" tIns="0" rIns="0" bIns="0" anchor="ctr"/>
            <a:lstStyle/>
            <a:p>
              <a:pPr marL="0" marR="0" lvl="0" indent="0" defTabSz="820718" eaLnBrk="0" fontAlgn="base" latinLnBrk="0" hangingPunct="0">
                <a:lnSpc>
                  <a:spcPct val="100000"/>
                </a:lnSpc>
                <a:spcBef>
                  <a:spcPct val="0"/>
                </a:spcBef>
                <a:spcAft>
                  <a:spcPct val="0"/>
                </a:spcAft>
                <a:buClrTx/>
                <a:buSzTx/>
                <a:buFontTx/>
                <a:buNone/>
                <a:tabLst/>
                <a:defRPr/>
              </a:pPr>
              <a:endParaRPr kumimoji="0" lang="pt-BR" sz="1000" b="1" i="0" u="none" strike="noStrike" kern="0" cap="none" spc="0" normalizeH="0" baseline="0" noProof="0">
                <a:ln>
                  <a:noFill/>
                </a:ln>
                <a:solidFill>
                  <a:prstClr val="black"/>
                </a:solidFill>
                <a:effectLst/>
                <a:uLnTx/>
                <a:uFillTx/>
                <a:cs typeface="Arial" pitchFamily="34" charset="0"/>
              </a:endParaRPr>
            </a:p>
          </p:txBody>
        </p:sp>
        <p:sp>
          <p:nvSpPr>
            <p:cNvPr id="27" name="Text Box 1282"/>
            <p:cNvSpPr txBox="1">
              <a:spLocks noChangeArrowheads="1"/>
            </p:cNvSpPr>
            <p:nvPr>
              <p:custDataLst>
                <p:tags r:id="rId26"/>
              </p:custDataLst>
            </p:nvPr>
          </p:nvSpPr>
          <p:spPr bwMode="auto">
            <a:xfrm>
              <a:off x="-969294" y="2390518"/>
              <a:ext cx="543175" cy="307777"/>
            </a:xfrm>
            <a:prstGeom prst="rect">
              <a:avLst/>
            </a:prstGeom>
            <a:noFill/>
            <a:ln w="19050">
              <a:noFill/>
              <a:miter lim="800000"/>
              <a:headEnd/>
              <a:tailEnd/>
            </a:ln>
            <a:effectLst/>
          </p:spPr>
          <p:txBody>
            <a:bodyPr lIns="0" tIns="0" rIns="0" bIns="0">
              <a:spAutoFit/>
            </a:bodyPr>
            <a:lstStyle/>
            <a:p>
              <a:pPr marL="0" marR="0" lvl="0" indent="0" algn="ctr" defTabSz="820718" eaLnBrk="0" fontAlgn="base" latinLnBrk="0" hangingPunct="0">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prstClr val="black"/>
                  </a:solidFill>
                  <a:effectLst/>
                  <a:uLnTx/>
                  <a:uFillTx/>
                  <a:cs typeface="Arial" pitchFamily="34" charset="0"/>
                </a:rPr>
                <a:t>Color Scheme</a:t>
              </a:r>
            </a:p>
          </p:txBody>
        </p:sp>
        <p:sp>
          <p:nvSpPr>
            <p:cNvPr id="28" name="Rectangle 1274"/>
            <p:cNvSpPr>
              <a:spLocks noChangeArrowheads="1"/>
            </p:cNvSpPr>
            <p:nvPr>
              <p:custDataLst>
                <p:tags r:id="rId27"/>
              </p:custDataLst>
            </p:nvPr>
          </p:nvSpPr>
          <p:spPr bwMode="auto">
            <a:xfrm>
              <a:off x="-1000991" y="4115875"/>
              <a:ext cx="605128" cy="218470"/>
            </a:xfrm>
            <a:prstGeom prst="rect">
              <a:avLst/>
            </a:prstGeom>
            <a:solidFill>
              <a:srgbClr val="004979"/>
            </a:solidFill>
            <a:ln w="9525" algn="ctr">
              <a:noFill/>
              <a:miter lim="800000"/>
              <a:headEnd/>
              <a:tailEnd/>
            </a:ln>
            <a:effectLst/>
          </p:spPr>
          <p:txBody>
            <a:bodyPr lIns="82048" tIns="41025" rIns="82048" bIns="41025"/>
            <a:lstStyle/>
            <a:p>
              <a:pPr marL="0" marR="0" lvl="0" indent="0" defTabSz="820718" eaLnBrk="0" fontAlgn="base" latinLnBrk="0" hangingPunct="0">
                <a:lnSpc>
                  <a:spcPct val="100000"/>
                </a:lnSpc>
                <a:spcBef>
                  <a:spcPct val="0"/>
                </a:spcBef>
                <a:spcAft>
                  <a:spcPct val="0"/>
                </a:spcAft>
                <a:buClrTx/>
                <a:buSzTx/>
                <a:buFontTx/>
                <a:buNone/>
                <a:tabLst/>
                <a:defRPr/>
              </a:pPr>
              <a:endParaRPr kumimoji="0" lang="en-US" sz="1000" b="0" i="0" u="none" strike="noStrike" kern="0" cap="none" spc="0" normalizeH="0" baseline="0" noProof="0" dirty="0">
                <a:ln>
                  <a:noFill/>
                </a:ln>
                <a:solidFill>
                  <a:prstClr val="black"/>
                </a:solidFill>
                <a:effectLst/>
                <a:uLnTx/>
                <a:uFillTx/>
                <a:cs typeface="Arial" pitchFamily="34" charset="0"/>
              </a:endParaRPr>
            </a:p>
          </p:txBody>
        </p:sp>
        <p:sp>
          <p:nvSpPr>
            <p:cNvPr id="29" name="Rectangle 1283"/>
            <p:cNvSpPr>
              <a:spLocks noChangeArrowheads="1"/>
            </p:cNvSpPr>
            <p:nvPr>
              <p:custDataLst>
                <p:tags r:id="rId28"/>
              </p:custDataLst>
            </p:nvPr>
          </p:nvSpPr>
          <p:spPr bwMode="auto">
            <a:xfrm>
              <a:off x="-924446" y="4370757"/>
              <a:ext cx="452047" cy="153888"/>
            </a:xfrm>
            <a:prstGeom prst="rect">
              <a:avLst/>
            </a:prstGeom>
            <a:noFill/>
            <a:ln w="19050">
              <a:noFill/>
              <a:miter lim="800000"/>
              <a:headEnd/>
              <a:tailEnd/>
            </a:ln>
            <a:effectLst/>
          </p:spPr>
          <p:txBody>
            <a:bodyPr wrap="none" lIns="0" tIns="0" rIns="0" bIns="0">
              <a:spAutoFit/>
            </a:bodyPr>
            <a:lstStyle/>
            <a:p>
              <a:pPr marL="0" marR="0" lvl="0" indent="0" algn="ctr" defTabSz="820718" eaLnBrk="0" fontAlgn="base" latinLnBrk="0" hangingPunct="0">
                <a:lnSpc>
                  <a:spcPct val="100000"/>
                </a:lnSpc>
                <a:spcBef>
                  <a:spcPct val="0"/>
                </a:spcBef>
                <a:spcAft>
                  <a:spcPct val="0"/>
                </a:spcAft>
                <a:buClrTx/>
                <a:buSzTx/>
                <a:buFontTx/>
                <a:buNone/>
                <a:tabLst/>
                <a:defRPr/>
              </a:pPr>
              <a:r>
                <a:rPr kumimoji="0" lang="en-US" sz="1000" b="0" i="0" u="none" strike="noStrike" kern="0" cap="none" spc="0" normalizeH="0" baseline="0" noProof="0" dirty="0">
                  <a:ln>
                    <a:noFill/>
                  </a:ln>
                  <a:solidFill>
                    <a:prstClr val="black"/>
                  </a:solidFill>
                  <a:effectLst/>
                  <a:uLnTx/>
                  <a:uFillTx/>
                  <a:cs typeface="Arial" pitchFamily="34" charset="0"/>
                </a:rPr>
                <a:t>0 73 121</a:t>
              </a:r>
            </a:p>
          </p:txBody>
        </p:sp>
        <p:sp>
          <p:nvSpPr>
            <p:cNvPr id="30" name="Rectangle 1277"/>
            <p:cNvSpPr>
              <a:spLocks noChangeArrowheads="1"/>
            </p:cNvSpPr>
            <p:nvPr>
              <p:custDataLst>
                <p:tags r:id="rId29"/>
              </p:custDataLst>
            </p:nvPr>
          </p:nvSpPr>
          <p:spPr bwMode="auto">
            <a:xfrm>
              <a:off x="-1000991" y="5007962"/>
              <a:ext cx="605128" cy="218470"/>
            </a:xfrm>
            <a:prstGeom prst="rect">
              <a:avLst/>
            </a:prstGeom>
            <a:solidFill>
              <a:srgbClr val="FFDE28"/>
            </a:solidFill>
            <a:ln w="9525" algn="ctr">
              <a:noFill/>
              <a:miter lim="800000"/>
              <a:headEnd/>
              <a:tailEnd/>
            </a:ln>
            <a:effectLst/>
          </p:spPr>
          <p:txBody>
            <a:bodyPr lIns="82048" tIns="41025" rIns="82048" bIns="41025"/>
            <a:lstStyle/>
            <a:p>
              <a:pPr marL="0" marR="0" lvl="0" indent="0" defTabSz="820718" eaLnBrk="0" fontAlgn="base" latinLnBrk="0" hangingPunct="0">
                <a:lnSpc>
                  <a:spcPct val="100000"/>
                </a:lnSpc>
                <a:spcBef>
                  <a:spcPct val="0"/>
                </a:spcBef>
                <a:spcAft>
                  <a:spcPct val="0"/>
                </a:spcAft>
                <a:buClrTx/>
                <a:buSzTx/>
                <a:buFontTx/>
                <a:buNone/>
                <a:tabLst/>
                <a:defRPr/>
              </a:pPr>
              <a:endParaRPr kumimoji="0" lang="en-US" sz="1000" b="0" i="0" u="none" strike="noStrike" kern="0" cap="none" spc="0" normalizeH="0" baseline="0" noProof="0" dirty="0">
                <a:ln>
                  <a:noFill/>
                </a:ln>
                <a:solidFill>
                  <a:prstClr val="black"/>
                </a:solidFill>
                <a:effectLst/>
                <a:uLnTx/>
                <a:uFillTx/>
                <a:cs typeface="Arial" pitchFamily="34" charset="0"/>
              </a:endParaRPr>
            </a:p>
          </p:txBody>
        </p:sp>
        <p:sp>
          <p:nvSpPr>
            <p:cNvPr id="31" name="Rectangle 1286"/>
            <p:cNvSpPr>
              <a:spLocks noChangeArrowheads="1"/>
            </p:cNvSpPr>
            <p:nvPr>
              <p:custDataLst>
                <p:tags r:id="rId30"/>
              </p:custDataLst>
            </p:nvPr>
          </p:nvSpPr>
          <p:spPr bwMode="auto">
            <a:xfrm>
              <a:off x="-990170" y="5246039"/>
              <a:ext cx="583493" cy="153888"/>
            </a:xfrm>
            <a:prstGeom prst="rect">
              <a:avLst/>
            </a:prstGeom>
            <a:noFill/>
            <a:ln w="19050">
              <a:noFill/>
              <a:miter lim="800000"/>
              <a:headEnd/>
              <a:tailEnd/>
            </a:ln>
            <a:effectLst/>
          </p:spPr>
          <p:txBody>
            <a:bodyPr wrap="none" lIns="0" tIns="0" rIns="0" bIns="0">
              <a:spAutoFit/>
            </a:bodyPr>
            <a:lstStyle/>
            <a:p>
              <a:pPr marL="0" marR="0" lvl="0" indent="0" algn="ctr" defTabSz="820718" eaLnBrk="0" fontAlgn="base" latinLnBrk="0" hangingPunct="0">
                <a:lnSpc>
                  <a:spcPct val="100000"/>
                </a:lnSpc>
                <a:spcBef>
                  <a:spcPct val="0"/>
                </a:spcBef>
                <a:spcAft>
                  <a:spcPct val="0"/>
                </a:spcAft>
                <a:buClrTx/>
                <a:buSzTx/>
                <a:buFontTx/>
                <a:buNone/>
                <a:tabLst/>
                <a:defRPr/>
              </a:pPr>
              <a:r>
                <a:rPr kumimoji="0" lang="en-US" sz="1000" b="0" i="0" u="none" strike="noStrike" kern="0" cap="none" spc="0" normalizeH="0" baseline="0" noProof="0" dirty="0">
                  <a:ln>
                    <a:noFill/>
                  </a:ln>
                  <a:solidFill>
                    <a:prstClr val="black"/>
                  </a:solidFill>
                  <a:effectLst/>
                  <a:uLnTx/>
                  <a:uFillTx/>
                  <a:cs typeface="Arial" pitchFamily="34" charset="0"/>
                </a:rPr>
                <a:t>255 222 40</a:t>
              </a:r>
            </a:p>
          </p:txBody>
        </p:sp>
        <p:sp>
          <p:nvSpPr>
            <p:cNvPr id="32" name="Rectangle 1279"/>
            <p:cNvSpPr>
              <a:spLocks noChangeArrowheads="1"/>
            </p:cNvSpPr>
            <p:nvPr>
              <p:custDataLst>
                <p:tags r:id="rId31"/>
              </p:custDataLst>
            </p:nvPr>
          </p:nvSpPr>
          <p:spPr bwMode="auto">
            <a:xfrm>
              <a:off x="-1000991" y="4572422"/>
              <a:ext cx="605128" cy="218470"/>
            </a:xfrm>
            <a:prstGeom prst="rect">
              <a:avLst/>
            </a:prstGeom>
            <a:solidFill>
              <a:srgbClr val="069B28"/>
            </a:solidFill>
            <a:ln w="9525" algn="ctr">
              <a:noFill/>
              <a:miter lim="800000"/>
              <a:headEnd/>
              <a:tailEnd/>
            </a:ln>
            <a:effectLst/>
          </p:spPr>
          <p:txBody>
            <a:bodyPr lIns="82048" tIns="41025" rIns="82048" bIns="41025"/>
            <a:lstStyle/>
            <a:p>
              <a:pPr marL="0" marR="0" lvl="0" indent="0" defTabSz="820718" eaLnBrk="0" fontAlgn="base" latinLnBrk="0" hangingPunct="0">
                <a:lnSpc>
                  <a:spcPct val="100000"/>
                </a:lnSpc>
                <a:spcBef>
                  <a:spcPct val="0"/>
                </a:spcBef>
                <a:spcAft>
                  <a:spcPct val="0"/>
                </a:spcAft>
                <a:buClrTx/>
                <a:buSzTx/>
                <a:buFontTx/>
                <a:buNone/>
                <a:tabLst/>
                <a:defRPr/>
              </a:pPr>
              <a:endParaRPr kumimoji="0" lang="en-US" sz="1000" b="0" i="0" u="none" strike="noStrike" kern="0" cap="none" spc="0" normalizeH="0" baseline="0" noProof="0" dirty="0">
                <a:ln>
                  <a:noFill/>
                </a:ln>
                <a:solidFill>
                  <a:prstClr val="black"/>
                </a:solidFill>
                <a:effectLst/>
                <a:uLnTx/>
                <a:uFillTx/>
                <a:cs typeface="Arial" pitchFamily="34" charset="0"/>
              </a:endParaRPr>
            </a:p>
          </p:txBody>
        </p:sp>
        <p:sp>
          <p:nvSpPr>
            <p:cNvPr id="33" name="Rectangle 1288"/>
            <p:cNvSpPr>
              <a:spLocks noChangeArrowheads="1"/>
            </p:cNvSpPr>
            <p:nvPr>
              <p:custDataLst>
                <p:tags r:id="rId32"/>
              </p:custDataLst>
            </p:nvPr>
          </p:nvSpPr>
          <p:spPr bwMode="auto">
            <a:xfrm>
              <a:off x="-924448" y="4818901"/>
              <a:ext cx="452047" cy="153888"/>
            </a:xfrm>
            <a:prstGeom prst="rect">
              <a:avLst/>
            </a:prstGeom>
            <a:noFill/>
            <a:ln w="19050">
              <a:noFill/>
              <a:miter lim="800000"/>
              <a:headEnd/>
              <a:tailEnd/>
            </a:ln>
            <a:effectLst/>
          </p:spPr>
          <p:txBody>
            <a:bodyPr wrap="none" lIns="0" tIns="0" rIns="0" bIns="0">
              <a:spAutoFit/>
            </a:bodyPr>
            <a:lstStyle/>
            <a:p>
              <a:pPr marL="0" marR="0" lvl="0" indent="0" algn="ctr" defTabSz="820718" eaLnBrk="0" fontAlgn="base" latinLnBrk="0" hangingPunct="0">
                <a:lnSpc>
                  <a:spcPct val="100000"/>
                </a:lnSpc>
                <a:spcBef>
                  <a:spcPct val="0"/>
                </a:spcBef>
                <a:spcAft>
                  <a:spcPct val="0"/>
                </a:spcAft>
                <a:buClrTx/>
                <a:buSzTx/>
                <a:buFontTx/>
                <a:buNone/>
                <a:tabLst/>
                <a:defRPr/>
              </a:pPr>
              <a:r>
                <a:rPr kumimoji="0" lang="en-US" sz="1000" b="0" i="0" u="none" strike="noStrike" kern="0" cap="none" spc="0" normalizeH="0" baseline="0" noProof="0" dirty="0">
                  <a:ln>
                    <a:noFill/>
                  </a:ln>
                  <a:solidFill>
                    <a:prstClr val="black"/>
                  </a:solidFill>
                  <a:effectLst/>
                  <a:uLnTx/>
                  <a:uFillTx/>
                  <a:cs typeface="Arial" pitchFamily="34" charset="0"/>
                </a:rPr>
                <a:t>6 155 40</a:t>
              </a:r>
            </a:p>
          </p:txBody>
        </p:sp>
        <p:sp>
          <p:nvSpPr>
            <p:cNvPr id="34" name="Rectangle 1337"/>
            <p:cNvSpPr>
              <a:spLocks noChangeArrowheads="1"/>
            </p:cNvSpPr>
            <p:nvPr>
              <p:custDataLst>
                <p:tags r:id="rId33"/>
              </p:custDataLst>
            </p:nvPr>
          </p:nvSpPr>
          <p:spPr bwMode="auto">
            <a:xfrm>
              <a:off x="-1000991" y="3657927"/>
              <a:ext cx="605128" cy="218470"/>
            </a:xfrm>
            <a:prstGeom prst="rect">
              <a:avLst/>
            </a:prstGeom>
            <a:solidFill>
              <a:srgbClr val="006AB3"/>
            </a:solidFill>
            <a:ln w="9525" algn="ctr">
              <a:noFill/>
              <a:miter lim="800000"/>
              <a:headEnd/>
              <a:tailEnd/>
            </a:ln>
            <a:effectLst/>
          </p:spPr>
          <p:txBody>
            <a:bodyPr lIns="82048" tIns="41025" rIns="82048" bIns="41025"/>
            <a:lstStyle/>
            <a:p>
              <a:pPr marL="0" marR="0" lvl="0" indent="0" defTabSz="820718" eaLnBrk="0" fontAlgn="base" latinLnBrk="0" hangingPunct="0">
                <a:lnSpc>
                  <a:spcPct val="100000"/>
                </a:lnSpc>
                <a:spcBef>
                  <a:spcPct val="0"/>
                </a:spcBef>
                <a:spcAft>
                  <a:spcPct val="0"/>
                </a:spcAft>
                <a:buClrTx/>
                <a:buSzTx/>
                <a:buFontTx/>
                <a:buNone/>
                <a:tabLst/>
                <a:defRPr/>
              </a:pPr>
              <a:endParaRPr kumimoji="0" lang="en-US" sz="1000" b="0" i="0" u="none" strike="noStrike" kern="0" cap="none" spc="0" normalizeH="0" baseline="0" noProof="0" dirty="0">
                <a:ln>
                  <a:noFill/>
                </a:ln>
                <a:solidFill>
                  <a:prstClr val="black"/>
                </a:solidFill>
                <a:effectLst/>
                <a:uLnTx/>
                <a:uFillTx/>
                <a:cs typeface="Arial" pitchFamily="34" charset="0"/>
              </a:endParaRPr>
            </a:p>
          </p:txBody>
        </p:sp>
        <p:sp>
          <p:nvSpPr>
            <p:cNvPr id="35" name="Rectangle 1338"/>
            <p:cNvSpPr>
              <a:spLocks noChangeArrowheads="1"/>
            </p:cNvSpPr>
            <p:nvPr>
              <p:custDataLst>
                <p:tags r:id="rId34"/>
              </p:custDataLst>
            </p:nvPr>
          </p:nvSpPr>
          <p:spPr bwMode="auto">
            <a:xfrm>
              <a:off x="-957306" y="3903006"/>
              <a:ext cx="517769" cy="153888"/>
            </a:xfrm>
            <a:prstGeom prst="rect">
              <a:avLst/>
            </a:prstGeom>
            <a:noFill/>
            <a:ln w="19050">
              <a:noFill/>
              <a:miter lim="800000"/>
              <a:headEnd/>
              <a:tailEnd/>
            </a:ln>
            <a:effectLst/>
          </p:spPr>
          <p:txBody>
            <a:bodyPr wrap="none" lIns="0" tIns="0" rIns="0" bIns="0">
              <a:spAutoFit/>
            </a:bodyPr>
            <a:lstStyle/>
            <a:p>
              <a:pPr marL="0" marR="0" lvl="0" indent="0" algn="ctr" defTabSz="820718" eaLnBrk="0" fontAlgn="base" latinLnBrk="0" hangingPunct="0">
                <a:lnSpc>
                  <a:spcPct val="100000"/>
                </a:lnSpc>
                <a:spcBef>
                  <a:spcPct val="0"/>
                </a:spcBef>
                <a:spcAft>
                  <a:spcPct val="0"/>
                </a:spcAft>
                <a:buClrTx/>
                <a:buSzTx/>
                <a:buFontTx/>
                <a:buNone/>
                <a:tabLst/>
                <a:defRPr/>
              </a:pPr>
              <a:r>
                <a:rPr kumimoji="0" lang="en-US" sz="1000" b="0" i="0" u="none" strike="noStrike" kern="0" cap="none" spc="0" normalizeH="0" baseline="0" noProof="0" dirty="0">
                  <a:ln>
                    <a:noFill/>
                  </a:ln>
                  <a:solidFill>
                    <a:prstClr val="black"/>
                  </a:solidFill>
                  <a:effectLst/>
                  <a:uLnTx/>
                  <a:uFillTx/>
                  <a:cs typeface="Arial" pitchFamily="34" charset="0"/>
                </a:rPr>
                <a:t>0 106 179</a:t>
              </a:r>
            </a:p>
          </p:txBody>
        </p:sp>
        <p:sp>
          <p:nvSpPr>
            <p:cNvPr id="36" name="Rectangle 1274"/>
            <p:cNvSpPr>
              <a:spLocks noChangeArrowheads="1"/>
            </p:cNvSpPr>
            <p:nvPr>
              <p:custDataLst>
                <p:tags r:id="rId35"/>
              </p:custDataLst>
            </p:nvPr>
          </p:nvSpPr>
          <p:spPr bwMode="auto">
            <a:xfrm>
              <a:off x="-1000991" y="3194377"/>
              <a:ext cx="605128" cy="218470"/>
            </a:xfrm>
            <a:prstGeom prst="rect">
              <a:avLst/>
            </a:prstGeom>
            <a:solidFill>
              <a:srgbClr val="001133"/>
            </a:solidFill>
            <a:ln w="9525" algn="ctr">
              <a:noFill/>
              <a:miter lim="800000"/>
              <a:headEnd/>
              <a:tailEnd/>
            </a:ln>
            <a:effectLst/>
          </p:spPr>
          <p:txBody>
            <a:bodyPr lIns="82048" tIns="41025" rIns="82048" bIns="41025"/>
            <a:lstStyle/>
            <a:p>
              <a:pPr marL="0" marR="0" lvl="0" indent="0" defTabSz="820718" eaLnBrk="0" fontAlgn="base" latinLnBrk="0" hangingPunct="0">
                <a:lnSpc>
                  <a:spcPct val="100000"/>
                </a:lnSpc>
                <a:spcBef>
                  <a:spcPct val="0"/>
                </a:spcBef>
                <a:spcAft>
                  <a:spcPct val="0"/>
                </a:spcAft>
                <a:buClrTx/>
                <a:buSzTx/>
                <a:buFontTx/>
                <a:buNone/>
                <a:tabLst/>
                <a:defRPr/>
              </a:pPr>
              <a:endParaRPr kumimoji="0" lang="en-US" sz="1000" b="0" i="0" u="none" strike="noStrike" kern="0" cap="none" spc="0" normalizeH="0" baseline="0" noProof="0" dirty="0">
                <a:ln>
                  <a:noFill/>
                </a:ln>
                <a:solidFill>
                  <a:prstClr val="black"/>
                </a:solidFill>
                <a:effectLst/>
                <a:uLnTx/>
                <a:uFillTx/>
                <a:cs typeface="Arial" pitchFamily="34" charset="0"/>
              </a:endParaRPr>
            </a:p>
          </p:txBody>
        </p:sp>
        <p:sp>
          <p:nvSpPr>
            <p:cNvPr id="37" name="Rectangle 1283"/>
            <p:cNvSpPr>
              <a:spLocks noChangeArrowheads="1"/>
            </p:cNvSpPr>
            <p:nvPr>
              <p:custDataLst>
                <p:tags r:id="rId36"/>
              </p:custDataLst>
            </p:nvPr>
          </p:nvSpPr>
          <p:spPr bwMode="auto">
            <a:xfrm>
              <a:off x="-891585" y="3449260"/>
              <a:ext cx="386323" cy="153888"/>
            </a:xfrm>
            <a:prstGeom prst="rect">
              <a:avLst/>
            </a:prstGeom>
            <a:noFill/>
            <a:ln w="19050">
              <a:noFill/>
              <a:miter lim="800000"/>
              <a:headEnd/>
              <a:tailEnd/>
            </a:ln>
            <a:effectLst/>
          </p:spPr>
          <p:txBody>
            <a:bodyPr wrap="none" lIns="0" tIns="0" rIns="0" bIns="0">
              <a:spAutoFit/>
            </a:bodyPr>
            <a:lstStyle/>
            <a:p>
              <a:pPr marL="0" marR="0" lvl="0" indent="0" algn="ctr" defTabSz="820718" eaLnBrk="0" fontAlgn="base" latinLnBrk="0" hangingPunct="0">
                <a:lnSpc>
                  <a:spcPct val="100000"/>
                </a:lnSpc>
                <a:spcBef>
                  <a:spcPct val="0"/>
                </a:spcBef>
                <a:spcAft>
                  <a:spcPct val="0"/>
                </a:spcAft>
                <a:buClrTx/>
                <a:buSzTx/>
                <a:buFontTx/>
                <a:buNone/>
                <a:tabLst/>
                <a:defRPr/>
              </a:pPr>
              <a:r>
                <a:rPr kumimoji="0" lang="en-US" sz="1000" b="0" i="0" u="none" strike="noStrike" kern="0" cap="none" spc="0" normalizeH="0" baseline="0" noProof="0" dirty="0">
                  <a:ln>
                    <a:noFill/>
                  </a:ln>
                  <a:solidFill>
                    <a:prstClr val="black"/>
                  </a:solidFill>
                  <a:effectLst/>
                  <a:uLnTx/>
                  <a:uFillTx/>
                  <a:cs typeface="Arial" pitchFamily="34" charset="0"/>
                </a:rPr>
                <a:t>0 17 51</a:t>
              </a:r>
            </a:p>
          </p:txBody>
        </p:sp>
        <p:sp>
          <p:nvSpPr>
            <p:cNvPr id="38" name="Rectangle 1337"/>
            <p:cNvSpPr>
              <a:spLocks noChangeArrowheads="1"/>
            </p:cNvSpPr>
            <p:nvPr>
              <p:custDataLst>
                <p:tags r:id="rId37"/>
              </p:custDataLst>
            </p:nvPr>
          </p:nvSpPr>
          <p:spPr bwMode="auto">
            <a:xfrm>
              <a:off x="-1000991" y="2736430"/>
              <a:ext cx="605128" cy="218470"/>
            </a:xfrm>
            <a:prstGeom prst="rect">
              <a:avLst/>
            </a:prstGeom>
            <a:solidFill>
              <a:srgbClr val="C00000"/>
            </a:solidFill>
            <a:ln w="19050">
              <a:noFill/>
              <a:miter lim="800000"/>
              <a:headEnd/>
              <a:tailEnd/>
            </a:ln>
          </p:spPr>
          <p:txBody>
            <a:bodyPr wrap="none" lIns="0" tIns="0" rIns="0" bIns="0" anchor="ctr"/>
            <a:lstStyle/>
            <a:p>
              <a:pPr marL="0" marR="0" lvl="0" indent="0" defTabSz="820718" eaLnBrk="0" fontAlgn="base" latinLnBrk="0" hangingPunct="0">
                <a:lnSpc>
                  <a:spcPct val="100000"/>
                </a:lnSpc>
                <a:spcBef>
                  <a:spcPct val="0"/>
                </a:spcBef>
                <a:spcAft>
                  <a:spcPct val="0"/>
                </a:spcAft>
                <a:buClrTx/>
                <a:buSzTx/>
                <a:buFontTx/>
                <a:buNone/>
                <a:tabLst/>
                <a:defRPr/>
              </a:pPr>
              <a:endParaRPr kumimoji="0" lang="en-US" sz="1000" b="0" i="0" u="none" strike="noStrike" kern="0" cap="none" spc="0" normalizeH="0" baseline="0" noProof="0" dirty="0">
                <a:ln>
                  <a:noFill/>
                </a:ln>
                <a:solidFill>
                  <a:prstClr val="black"/>
                </a:solidFill>
                <a:effectLst/>
                <a:uLnTx/>
                <a:uFillTx/>
                <a:cs typeface="Arial" pitchFamily="34" charset="0"/>
              </a:endParaRPr>
            </a:p>
          </p:txBody>
        </p:sp>
        <p:sp>
          <p:nvSpPr>
            <p:cNvPr id="39" name="Rectangle 1338"/>
            <p:cNvSpPr>
              <a:spLocks noChangeArrowheads="1"/>
            </p:cNvSpPr>
            <p:nvPr>
              <p:custDataLst>
                <p:tags r:id="rId38"/>
              </p:custDataLst>
            </p:nvPr>
          </p:nvSpPr>
          <p:spPr bwMode="auto">
            <a:xfrm>
              <a:off x="-891586" y="2981509"/>
              <a:ext cx="386323" cy="153888"/>
            </a:xfrm>
            <a:prstGeom prst="rect">
              <a:avLst/>
            </a:prstGeom>
            <a:noFill/>
            <a:ln w="19050">
              <a:noFill/>
              <a:miter lim="800000"/>
              <a:headEnd/>
              <a:tailEnd/>
            </a:ln>
            <a:effectLst/>
          </p:spPr>
          <p:txBody>
            <a:bodyPr wrap="none" lIns="0" tIns="0" rIns="0" bIns="0">
              <a:spAutoFit/>
            </a:bodyPr>
            <a:lstStyle/>
            <a:p>
              <a:pPr marL="0" marR="0" lvl="0" indent="0" algn="ctr" defTabSz="820718" eaLnBrk="0" fontAlgn="base" latinLnBrk="0" hangingPunct="0">
                <a:lnSpc>
                  <a:spcPct val="100000"/>
                </a:lnSpc>
                <a:spcBef>
                  <a:spcPct val="0"/>
                </a:spcBef>
                <a:spcAft>
                  <a:spcPct val="0"/>
                </a:spcAft>
                <a:buClrTx/>
                <a:buSzTx/>
                <a:buFontTx/>
                <a:buNone/>
                <a:tabLst/>
                <a:defRPr/>
              </a:pPr>
              <a:r>
                <a:rPr kumimoji="0" lang="en-US" sz="1000" b="0" i="0" u="none" strike="noStrike" kern="0" cap="none" spc="0" normalizeH="0" baseline="0" noProof="0" dirty="0">
                  <a:ln>
                    <a:noFill/>
                  </a:ln>
                  <a:solidFill>
                    <a:prstClr val="black"/>
                  </a:solidFill>
                  <a:effectLst/>
                  <a:uLnTx/>
                  <a:uFillTx/>
                  <a:cs typeface="Arial" pitchFamily="34" charset="0"/>
                </a:rPr>
                <a:t>192 0 0</a:t>
              </a:r>
            </a:p>
          </p:txBody>
        </p:sp>
      </p:grpSp>
    </p:spTree>
    <p:extLst>
      <p:ext uri="{BB962C8B-B14F-4D97-AF65-F5344CB8AC3E}">
        <p14:creationId xmlns:p14="http://schemas.microsoft.com/office/powerpoint/2010/main" val="3764690462"/>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76" r:id="rId12"/>
    <p:sldLayoutId id="2147483781" r:id="rId13"/>
    <p:sldLayoutId id="2147483828" r:id="rId14"/>
    <p:sldLayoutId id="2147483794" r:id="rId15"/>
    <p:sldLayoutId id="2147483808" r:id="rId16"/>
    <p:sldLayoutId id="2147483809" r:id="rId17"/>
    <p:sldLayoutId id="2147483810" r:id="rId18"/>
    <p:sldLayoutId id="2147483823" r:id="rId19"/>
    <p:sldLayoutId id="2147483824" r:id="rId20"/>
    <p:sldLayoutId id="2147483825" r:id="rId21"/>
    <p:sldLayoutId id="2147483826" r:id="rId22"/>
    <p:sldLayoutId id="2147483827" r:id="rId23"/>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62053" y="3152"/>
            <a:ext cx="12354053" cy="6955332"/>
          </a:xfrm>
          <a:prstGeom prst="rect">
            <a:avLst/>
          </a:prstGeom>
        </p:spPr>
      </p:pic>
      <p:sp>
        <p:nvSpPr>
          <p:cNvPr id="2" name="Title Placeholder 1"/>
          <p:cNvSpPr>
            <a:spLocks noGrp="1"/>
          </p:cNvSpPr>
          <p:nvPr>
            <p:ph type="title"/>
          </p:nvPr>
        </p:nvSpPr>
        <p:spPr>
          <a:xfrm>
            <a:off x="629266" y="414198"/>
            <a:ext cx="10843597" cy="855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defTabSz="457189" eaLnBrk="0" fontAlgn="base" hangingPunct="0">
              <a:spcAft>
                <a:spcPct val="0"/>
              </a:spcAft>
            </a:pPr>
            <a:r>
              <a:rPr lang="en-US" dirty="0"/>
              <a:t>Click to edit Master title style</a:t>
            </a:r>
            <a:endParaRPr lang="en-GB" dirty="0"/>
          </a:p>
        </p:txBody>
      </p:sp>
      <p:sp>
        <p:nvSpPr>
          <p:cNvPr id="3" name="Text Placeholder 2"/>
          <p:cNvSpPr>
            <a:spLocks noGrp="1"/>
          </p:cNvSpPr>
          <p:nvPr>
            <p:ph type="body" idx="1"/>
          </p:nvPr>
        </p:nvSpPr>
        <p:spPr>
          <a:xfrm>
            <a:off x="629266" y="1481139"/>
            <a:ext cx="11133053" cy="434629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6" name="Picture 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399639" y="6161539"/>
            <a:ext cx="2479095" cy="533922"/>
          </a:xfrm>
          <a:prstGeom prst="rect">
            <a:avLst/>
          </a:prstGeom>
          <a:noFill/>
          <a:ln>
            <a:noFill/>
          </a:ln>
        </p:spPr>
      </p:pic>
    </p:spTree>
    <p:extLst>
      <p:ext uri="{BB962C8B-B14F-4D97-AF65-F5344CB8AC3E}">
        <p14:creationId xmlns:p14="http://schemas.microsoft.com/office/powerpoint/2010/main" val="1545380742"/>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Lst>
  <p:hf hdr="0" ftr="0" dt="0"/>
  <p:txStyles>
    <p:titleStyle>
      <a:lvl1pPr algn="l" defTabSz="914377" rtl="0" eaLnBrk="1" latinLnBrk="0" hangingPunct="1">
        <a:lnSpc>
          <a:spcPct val="90000"/>
        </a:lnSpc>
        <a:spcBef>
          <a:spcPct val="0"/>
        </a:spcBef>
        <a:buNone/>
        <a:defRPr lang="en-GB" sz="3600" b="1" kern="1200">
          <a:solidFill>
            <a:schemeClr val="bg1"/>
          </a:solidFill>
          <a:latin typeface="+mj-lt"/>
          <a:ea typeface="MS PGothic" panose="020B0600070205080204" pitchFamily="34" charset="-128"/>
          <a:cs typeface="+mj-cs"/>
        </a:defRPr>
      </a:lvl1pPr>
    </p:titleStyle>
    <p:bodyStyle>
      <a:lvl1pPr marL="271456" indent="-271456" algn="l" defTabSz="914377" rtl="0" eaLnBrk="1" latinLnBrk="0" hangingPunct="1">
        <a:lnSpc>
          <a:spcPct val="100000"/>
        </a:lnSpc>
        <a:spcBef>
          <a:spcPts val="600"/>
        </a:spcBef>
        <a:buClr>
          <a:schemeClr val="bg1">
            <a:lumMod val="50000"/>
          </a:schemeClr>
        </a:buClr>
        <a:buFont typeface="Arial" panose="020B0604020202020204" pitchFamily="34" charset="0"/>
        <a:buChar char="•"/>
        <a:defRPr sz="2400" kern="1200">
          <a:solidFill>
            <a:schemeClr val="bg1"/>
          </a:solidFill>
          <a:latin typeface="+mn-lt"/>
          <a:ea typeface="+mn-ea"/>
          <a:cs typeface="+mn-cs"/>
        </a:defRPr>
      </a:lvl1pPr>
      <a:lvl2pPr marL="541325" indent="-269868" algn="l" defTabSz="914377" rtl="0" eaLnBrk="1" latinLnBrk="0" hangingPunct="1">
        <a:lnSpc>
          <a:spcPct val="100000"/>
        </a:lnSpc>
        <a:spcBef>
          <a:spcPts val="600"/>
        </a:spcBef>
        <a:buClr>
          <a:schemeClr val="bg1">
            <a:lumMod val="50000"/>
          </a:schemeClr>
        </a:buClr>
        <a:buFont typeface="Arial" panose="020B0604020202020204" pitchFamily="34" charset="0"/>
        <a:buChar char="‒"/>
        <a:defRPr sz="2000" kern="1200">
          <a:solidFill>
            <a:schemeClr val="bg1"/>
          </a:solidFill>
          <a:latin typeface="+mn-lt"/>
          <a:ea typeface="+mn-ea"/>
          <a:cs typeface="+mn-cs"/>
        </a:defRPr>
      </a:lvl2pPr>
      <a:lvl3pPr marL="804843" indent="-263519" algn="l" defTabSz="914377" rtl="0" eaLnBrk="1" latinLnBrk="0" hangingPunct="1">
        <a:lnSpc>
          <a:spcPct val="100000"/>
        </a:lnSpc>
        <a:spcBef>
          <a:spcPts val="600"/>
        </a:spcBef>
        <a:buClr>
          <a:schemeClr val="bg1">
            <a:lumMod val="50000"/>
          </a:schemeClr>
        </a:buClr>
        <a:buFont typeface="Arial" panose="020B0604020202020204" pitchFamily="34" charset="0"/>
        <a:buChar char="‒"/>
        <a:defRPr sz="1800" kern="1200">
          <a:solidFill>
            <a:schemeClr val="bg1"/>
          </a:solidFill>
          <a:latin typeface="+mn-lt"/>
          <a:ea typeface="+mn-ea"/>
          <a:cs typeface="+mn-cs"/>
        </a:defRPr>
      </a:lvl3pPr>
      <a:lvl4pPr marL="1074712" indent="-269868" algn="l" defTabSz="914377" rtl="0" eaLnBrk="1" latinLnBrk="0" hangingPunct="1">
        <a:lnSpc>
          <a:spcPct val="100000"/>
        </a:lnSpc>
        <a:spcBef>
          <a:spcPts val="600"/>
        </a:spcBef>
        <a:buClr>
          <a:schemeClr val="bg1">
            <a:lumMod val="50000"/>
          </a:schemeClr>
        </a:buClr>
        <a:buFont typeface="Arial" panose="020B0604020202020204" pitchFamily="34" charset="0"/>
        <a:buChar char="‒"/>
        <a:defRPr sz="1600" kern="1200">
          <a:solidFill>
            <a:schemeClr val="bg1"/>
          </a:solidFill>
          <a:latin typeface="+mn-lt"/>
          <a:ea typeface="+mn-ea"/>
          <a:cs typeface="+mn-cs"/>
        </a:defRPr>
      </a:lvl4pPr>
      <a:lvl5pPr marL="1346166" indent="-271456" algn="l" defTabSz="914377" rtl="0" eaLnBrk="1" latinLnBrk="0" hangingPunct="1">
        <a:lnSpc>
          <a:spcPct val="100000"/>
        </a:lnSpc>
        <a:spcBef>
          <a:spcPts val="600"/>
        </a:spcBef>
        <a:buClr>
          <a:schemeClr val="bg1">
            <a:lumMod val="50000"/>
          </a:schemeClr>
        </a:buClr>
        <a:buFont typeface="Arial" panose="020B0604020202020204" pitchFamily="34" charset="0"/>
        <a:buChar char="‒"/>
        <a:defRPr sz="16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53" userDrawn="1">
          <p15:clr>
            <a:srgbClr val="F26B43"/>
          </p15:clr>
        </p15:guide>
        <p15:guide id="2" orient="horz" pos="2160" userDrawn="1">
          <p15:clr>
            <a:srgbClr val="F26B43"/>
          </p15:clr>
        </p15:guide>
        <p15:guide id="3" pos="7401" userDrawn="1">
          <p15:clr>
            <a:srgbClr val="F26B43"/>
          </p15:clr>
        </p15:guide>
        <p15:guide id="4" orient="horz" pos="800" userDrawn="1">
          <p15:clr>
            <a:srgbClr val="F26B43"/>
          </p15:clr>
        </p15:guide>
        <p15:guide id="5" orient="horz" pos="933"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C8AF93A-130E-4A0A-8666-A9BEA30CEBA4}"/>
              </a:ext>
            </a:extLst>
          </p:cNvPr>
          <p:cNvGraphicFramePr>
            <a:graphicFrameLocks noChangeAspect="1"/>
          </p:cNvGraphicFramePr>
          <p:nvPr>
            <p:custDataLst>
              <p:tags r:id="rId5"/>
            </p:custDataLst>
            <p:extLst>
              <p:ext uri="{D42A27DB-BD31-4B8C-83A1-F6EECF244321}">
                <p14:modId xmlns:p14="http://schemas.microsoft.com/office/powerpoint/2010/main" val="25699952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8" name="think-cell Slide" r:id="rId20" imgW="216" imgH="216" progId="TCLayout.ActiveDocument.1">
                  <p:embed/>
                </p:oleObj>
              </mc:Choice>
              <mc:Fallback>
                <p:oleObj name="think-cell Slide" r:id="rId20" imgW="216" imgH="216" progId="TCLayout.ActiveDocument.1">
                  <p:embed/>
                  <p:pic>
                    <p:nvPicPr>
                      <p:cNvPr id="2" name="Object 1" hidden="1">
                        <a:extLst>
                          <a:ext uri="{FF2B5EF4-FFF2-40B4-BE49-F238E27FC236}">
                            <a16:creationId xmlns:a16="http://schemas.microsoft.com/office/drawing/2014/main" id="{BC8AF93A-130E-4A0A-8666-A9BEA30CEBA4}"/>
                          </a:ext>
                        </a:extLst>
                      </p:cNvPr>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9296A2-EEA8-4AD1-B537-E36B0B51ADE3}" type="slidenum">
              <a:rPr lang="en-US" smtClean="0"/>
              <a:t>‹#›</a:t>
            </a:fld>
            <a:endParaRPr lang="en-US"/>
          </a:p>
        </p:txBody>
      </p:sp>
      <p:pic>
        <p:nvPicPr>
          <p:cNvPr id="9" name="Picture 8" descr="Blue_Bkg.jpg"/>
          <p:cNvPicPr>
            <a:picLocks noChangeAspect="1"/>
          </p:cNvPicPr>
          <p:nvPr/>
        </p:nvPicPr>
        <p:blipFill>
          <a:blip r:embed="rId2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Slide Number Placeholder 3"/>
          <p:cNvSpPr txBox="1">
            <a:spLocks/>
          </p:cNvSpPr>
          <p:nvPr/>
        </p:nvSpPr>
        <p:spPr>
          <a:xfrm>
            <a:off x="-1966546" y="638261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B3B75C-3BC1-422C-8934-BAF6880054A9}" type="slidenum">
              <a:rPr lang="en-US" smtClean="0">
                <a:solidFill>
                  <a:prstClr val="black">
                    <a:tint val="75000"/>
                  </a:prstClr>
                </a:solidFill>
              </a:rPr>
              <a:pPr/>
              <a:t>‹#›</a:t>
            </a:fld>
            <a:endParaRPr lang="en-US">
              <a:solidFill>
                <a:prstClr val="black">
                  <a:tint val="75000"/>
                </a:prstClr>
              </a:solidFill>
            </a:endParaRPr>
          </a:p>
        </p:txBody>
      </p:sp>
      <p:pic>
        <p:nvPicPr>
          <p:cNvPr id="7" name="Picture 6">
            <a:extLst>
              <a:ext uri="{FF2B5EF4-FFF2-40B4-BE49-F238E27FC236}">
                <a16:creationId xmlns:a16="http://schemas.microsoft.com/office/drawing/2014/main" id="{60CBF3AD-CEFC-4836-ADA3-8009B53AD07A}"/>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62053" y="3152"/>
            <a:ext cx="12354053" cy="6955332"/>
          </a:xfrm>
          <a:prstGeom prst="rect">
            <a:avLst/>
          </a:prstGeom>
        </p:spPr>
      </p:pic>
      <p:pic>
        <p:nvPicPr>
          <p:cNvPr id="8" name="Picture 7">
            <a:extLst>
              <a:ext uri="{FF2B5EF4-FFF2-40B4-BE49-F238E27FC236}">
                <a16:creationId xmlns:a16="http://schemas.microsoft.com/office/drawing/2014/main" id="{8AD5EBBD-0DAB-44BE-BF2C-EF2D239C899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9995755" y="6301578"/>
            <a:ext cx="1693255" cy="364676"/>
          </a:xfrm>
          <a:prstGeom prst="rect">
            <a:avLst/>
          </a:prstGeom>
          <a:noFill/>
          <a:ln>
            <a:noFill/>
          </a:ln>
        </p:spPr>
      </p:pic>
      <p:grpSp>
        <p:nvGrpSpPr>
          <p:cNvPr id="10" name="Group 9">
            <a:extLst>
              <a:ext uri="{FF2B5EF4-FFF2-40B4-BE49-F238E27FC236}">
                <a16:creationId xmlns:a16="http://schemas.microsoft.com/office/drawing/2014/main" id="{37324202-47F0-4C77-AFF2-E3290A5E7218}"/>
              </a:ext>
            </a:extLst>
          </p:cNvPr>
          <p:cNvGrpSpPr/>
          <p:nvPr userDrawn="1"/>
        </p:nvGrpSpPr>
        <p:grpSpPr>
          <a:xfrm>
            <a:off x="-1087437" y="2312094"/>
            <a:ext cx="779463" cy="3148215"/>
            <a:chOff x="-1087438" y="2312093"/>
            <a:chExt cx="779463" cy="3148215"/>
          </a:xfrm>
        </p:grpSpPr>
        <p:sp>
          <p:nvSpPr>
            <p:cNvPr id="11" name="Rectangle 1273">
              <a:extLst>
                <a:ext uri="{FF2B5EF4-FFF2-40B4-BE49-F238E27FC236}">
                  <a16:creationId xmlns:a16="http://schemas.microsoft.com/office/drawing/2014/main" id="{E7CF3ED4-C0AE-40C8-A92E-50AAE6318DCE}"/>
                </a:ext>
              </a:extLst>
            </p:cNvPr>
            <p:cNvSpPr>
              <a:spLocks noChangeArrowheads="1"/>
            </p:cNvSpPr>
            <p:nvPr>
              <p:custDataLst>
                <p:tags r:id="rId6"/>
              </p:custDataLst>
            </p:nvPr>
          </p:nvSpPr>
          <p:spPr bwMode="auto">
            <a:xfrm>
              <a:off x="-1087438" y="2312093"/>
              <a:ext cx="779463" cy="3148215"/>
            </a:xfrm>
            <a:prstGeom prst="rect">
              <a:avLst/>
            </a:prstGeom>
            <a:solidFill>
              <a:sysClr val="window" lastClr="FFFFFF"/>
            </a:solidFill>
            <a:ln w="19050">
              <a:noFill/>
              <a:miter lim="800000"/>
              <a:headEnd/>
              <a:tailEnd/>
            </a:ln>
            <a:effectLst/>
          </p:spPr>
          <p:txBody>
            <a:bodyPr wrap="none" lIns="0" tIns="0" rIns="0" bIns="0" anchor="ctr"/>
            <a:lstStyle/>
            <a:p>
              <a:pPr marL="0" marR="0" lvl="0" indent="0" defTabSz="820718" eaLnBrk="0" fontAlgn="base" latinLnBrk="0" hangingPunct="0">
                <a:lnSpc>
                  <a:spcPct val="100000"/>
                </a:lnSpc>
                <a:spcBef>
                  <a:spcPct val="0"/>
                </a:spcBef>
                <a:spcAft>
                  <a:spcPct val="0"/>
                </a:spcAft>
                <a:buClrTx/>
                <a:buSzTx/>
                <a:buFontTx/>
                <a:buNone/>
                <a:tabLst/>
                <a:defRPr/>
              </a:pPr>
              <a:endParaRPr kumimoji="0" lang="pt-BR" sz="1000" b="1" i="0" u="none" strike="noStrike" kern="0" cap="none" spc="0" normalizeH="0" baseline="0" noProof="0">
                <a:ln>
                  <a:noFill/>
                </a:ln>
                <a:solidFill>
                  <a:prstClr val="black"/>
                </a:solidFill>
                <a:effectLst/>
                <a:uLnTx/>
                <a:uFillTx/>
                <a:latin typeface="Calibri" panose="020F0502020204030204" pitchFamily="34" charset="0"/>
                <a:cs typeface="Arial" pitchFamily="34" charset="0"/>
              </a:endParaRPr>
            </a:p>
          </p:txBody>
        </p:sp>
        <p:sp>
          <p:nvSpPr>
            <p:cNvPr id="12" name="Text Box 1282">
              <a:extLst>
                <a:ext uri="{FF2B5EF4-FFF2-40B4-BE49-F238E27FC236}">
                  <a16:creationId xmlns:a16="http://schemas.microsoft.com/office/drawing/2014/main" id="{01482DE1-9A32-4D8A-8792-26B5F34F2D24}"/>
                </a:ext>
              </a:extLst>
            </p:cNvPr>
            <p:cNvSpPr txBox="1">
              <a:spLocks noChangeArrowheads="1"/>
            </p:cNvSpPr>
            <p:nvPr>
              <p:custDataLst>
                <p:tags r:id="rId7"/>
              </p:custDataLst>
            </p:nvPr>
          </p:nvSpPr>
          <p:spPr bwMode="auto">
            <a:xfrm>
              <a:off x="-969294" y="2390518"/>
              <a:ext cx="543175" cy="307777"/>
            </a:xfrm>
            <a:prstGeom prst="rect">
              <a:avLst/>
            </a:prstGeom>
            <a:noFill/>
            <a:ln w="19050">
              <a:noFill/>
              <a:miter lim="800000"/>
              <a:headEnd/>
              <a:tailEnd/>
            </a:ln>
            <a:effectLst/>
          </p:spPr>
          <p:txBody>
            <a:bodyPr lIns="0" tIns="0" rIns="0" bIns="0">
              <a:spAutoFit/>
            </a:bodyPr>
            <a:lstStyle/>
            <a:p>
              <a:pPr marL="0" marR="0" lvl="0" indent="0" algn="ctr" defTabSz="820718" eaLnBrk="0" fontAlgn="base" latinLnBrk="0" hangingPunct="0">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prstClr val="black"/>
                  </a:solidFill>
                  <a:effectLst/>
                  <a:uLnTx/>
                  <a:uFillTx/>
                  <a:latin typeface="Calibri" panose="020F0502020204030204" pitchFamily="34" charset="0"/>
                  <a:cs typeface="Arial" pitchFamily="34" charset="0"/>
                </a:rPr>
                <a:t>Color Scheme</a:t>
              </a:r>
            </a:p>
          </p:txBody>
        </p:sp>
        <p:sp>
          <p:nvSpPr>
            <p:cNvPr id="13" name="Rectangle 1274">
              <a:extLst>
                <a:ext uri="{FF2B5EF4-FFF2-40B4-BE49-F238E27FC236}">
                  <a16:creationId xmlns:a16="http://schemas.microsoft.com/office/drawing/2014/main" id="{4B6DA476-680F-4D6F-9F1E-777FAE71CC1F}"/>
                </a:ext>
              </a:extLst>
            </p:cNvPr>
            <p:cNvSpPr>
              <a:spLocks noChangeArrowheads="1"/>
            </p:cNvSpPr>
            <p:nvPr>
              <p:custDataLst>
                <p:tags r:id="rId8"/>
              </p:custDataLst>
            </p:nvPr>
          </p:nvSpPr>
          <p:spPr bwMode="auto">
            <a:xfrm>
              <a:off x="-1000991" y="4115875"/>
              <a:ext cx="605128" cy="218470"/>
            </a:xfrm>
            <a:prstGeom prst="rect">
              <a:avLst/>
            </a:prstGeom>
            <a:solidFill>
              <a:srgbClr val="004979"/>
            </a:solidFill>
            <a:ln w="9525" algn="ctr">
              <a:noFill/>
              <a:miter lim="800000"/>
              <a:headEnd/>
              <a:tailEnd/>
            </a:ln>
            <a:effectLst/>
          </p:spPr>
          <p:txBody>
            <a:bodyPr lIns="82048" tIns="41025" rIns="82048" bIns="41025"/>
            <a:lstStyle/>
            <a:p>
              <a:pPr marL="0" marR="0" lvl="0" indent="0" defTabSz="820718" eaLnBrk="0" fontAlgn="base" latinLnBrk="0" hangingPunct="0">
                <a:lnSpc>
                  <a:spcPct val="100000"/>
                </a:lnSpc>
                <a:spcBef>
                  <a:spcPct val="0"/>
                </a:spcBef>
                <a:spcAft>
                  <a:spcPct val="0"/>
                </a:spcAft>
                <a:buClrTx/>
                <a:buSzTx/>
                <a:buFontTx/>
                <a:buNone/>
                <a:tabLst/>
                <a:defRPr/>
              </a:pPr>
              <a:endParaRPr kumimoji="0" lang="en-US" sz="1000" b="0" i="0" u="none" strike="noStrike" kern="0" cap="none" spc="0" normalizeH="0" baseline="0" noProof="0" dirty="0">
                <a:ln>
                  <a:noFill/>
                </a:ln>
                <a:solidFill>
                  <a:prstClr val="black"/>
                </a:solidFill>
                <a:effectLst/>
                <a:uLnTx/>
                <a:uFillTx/>
                <a:latin typeface="Calibri" panose="020F0502020204030204" pitchFamily="34" charset="0"/>
                <a:cs typeface="Arial" pitchFamily="34" charset="0"/>
              </a:endParaRPr>
            </a:p>
          </p:txBody>
        </p:sp>
        <p:sp>
          <p:nvSpPr>
            <p:cNvPr id="14" name="Rectangle 1283">
              <a:extLst>
                <a:ext uri="{FF2B5EF4-FFF2-40B4-BE49-F238E27FC236}">
                  <a16:creationId xmlns:a16="http://schemas.microsoft.com/office/drawing/2014/main" id="{65B14EFA-D59C-4501-9BD3-AEF9DBA6DA33}"/>
                </a:ext>
              </a:extLst>
            </p:cNvPr>
            <p:cNvSpPr>
              <a:spLocks noChangeArrowheads="1"/>
            </p:cNvSpPr>
            <p:nvPr>
              <p:custDataLst>
                <p:tags r:id="rId9"/>
              </p:custDataLst>
            </p:nvPr>
          </p:nvSpPr>
          <p:spPr bwMode="auto">
            <a:xfrm>
              <a:off x="-924446" y="4370757"/>
              <a:ext cx="452047" cy="153888"/>
            </a:xfrm>
            <a:prstGeom prst="rect">
              <a:avLst/>
            </a:prstGeom>
            <a:noFill/>
            <a:ln w="19050">
              <a:noFill/>
              <a:miter lim="800000"/>
              <a:headEnd/>
              <a:tailEnd/>
            </a:ln>
            <a:effectLst/>
          </p:spPr>
          <p:txBody>
            <a:bodyPr wrap="none" lIns="0" tIns="0" rIns="0" bIns="0">
              <a:spAutoFit/>
            </a:bodyPr>
            <a:lstStyle/>
            <a:p>
              <a:pPr marL="0" marR="0" lvl="0" indent="0" algn="ctr" defTabSz="820718" eaLnBrk="0" fontAlgn="base" latinLnBrk="0" hangingPunct="0">
                <a:lnSpc>
                  <a:spcPct val="100000"/>
                </a:lnSpc>
                <a:spcBef>
                  <a:spcPct val="0"/>
                </a:spcBef>
                <a:spcAft>
                  <a:spcPct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pitchFamily="34" charset="0"/>
                  <a:cs typeface="Arial" pitchFamily="34" charset="0"/>
                </a:rPr>
                <a:t>0 73 121</a:t>
              </a:r>
            </a:p>
          </p:txBody>
        </p:sp>
        <p:sp>
          <p:nvSpPr>
            <p:cNvPr id="15" name="Rectangle 1277">
              <a:extLst>
                <a:ext uri="{FF2B5EF4-FFF2-40B4-BE49-F238E27FC236}">
                  <a16:creationId xmlns:a16="http://schemas.microsoft.com/office/drawing/2014/main" id="{595BA5D6-5C70-4C6B-996A-54DBE389780B}"/>
                </a:ext>
              </a:extLst>
            </p:cNvPr>
            <p:cNvSpPr>
              <a:spLocks noChangeArrowheads="1"/>
            </p:cNvSpPr>
            <p:nvPr>
              <p:custDataLst>
                <p:tags r:id="rId10"/>
              </p:custDataLst>
            </p:nvPr>
          </p:nvSpPr>
          <p:spPr bwMode="auto">
            <a:xfrm>
              <a:off x="-1000991" y="5007962"/>
              <a:ext cx="605128" cy="218470"/>
            </a:xfrm>
            <a:prstGeom prst="rect">
              <a:avLst/>
            </a:prstGeom>
            <a:solidFill>
              <a:srgbClr val="FFDE28"/>
            </a:solidFill>
            <a:ln w="9525" algn="ctr">
              <a:noFill/>
              <a:miter lim="800000"/>
              <a:headEnd/>
              <a:tailEnd/>
            </a:ln>
            <a:effectLst/>
          </p:spPr>
          <p:txBody>
            <a:bodyPr lIns="82048" tIns="41025" rIns="82048" bIns="41025"/>
            <a:lstStyle/>
            <a:p>
              <a:pPr marL="0" marR="0" lvl="0" indent="0" defTabSz="820718" eaLnBrk="0" fontAlgn="base" latinLnBrk="0" hangingPunct="0">
                <a:lnSpc>
                  <a:spcPct val="100000"/>
                </a:lnSpc>
                <a:spcBef>
                  <a:spcPct val="0"/>
                </a:spcBef>
                <a:spcAft>
                  <a:spcPct val="0"/>
                </a:spcAft>
                <a:buClrTx/>
                <a:buSzTx/>
                <a:buFontTx/>
                <a:buNone/>
                <a:tabLst/>
                <a:defRPr/>
              </a:pPr>
              <a:endParaRPr kumimoji="0" lang="en-US" sz="1000" b="0" i="0" u="none" strike="noStrike" kern="0" cap="none" spc="0" normalizeH="0" baseline="0" noProof="0" dirty="0">
                <a:ln>
                  <a:noFill/>
                </a:ln>
                <a:solidFill>
                  <a:prstClr val="black"/>
                </a:solidFill>
                <a:effectLst/>
                <a:uLnTx/>
                <a:uFillTx/>
                <a:latin typeface="Calibri" panose="020F0502020204030204" pitchFamily="34" charset="0"/>
                <a:cs typeface="Arial" pitchFamily="34" charset="0"/>
              </a:endParaRPr>
            </a:p>
          </p:txBody>
        </p:sp>
        <p:sp>
          <p:nvSpPr>
            <p:cNvPr id="16" name="Rectangle 1286">
              <a:extLst>
                <a:ext uri="{FF2B5EF4-FFF2-40B4-BE49-F238E27FC236}">
                  <a16:creationId xmlns:a16="http://schemas.microsoft.com/office/drawing/2014/main" id="{F098BAEE-3598-492A-A8A8-25C6CC5A1775}"/>
                </a:ext>
              </a:extLst>
            </p:cNvPr>
            <p:cNvSpPr>
              <a:spLocks noChangeArrowheads="1"/>
            </p:cNvSpPr>
            <p:nvPr>
              <p:custDataLst>
                <p:tags r:id="rId11"/>
              </p:custDataLst>
            </p:nvPr>
          </p:nvSpPr>
          <p:spPr bwMode="auto">
            <a:xfrm>
              <a:off x="-990170" y="5246039"/>
              <a:ext cx="583493" cy="153888"/>
            </a:xfrm>
            <a:prstGeom prst="rect">
              <a:avLst/>
            </a:prstGeom>
            <a:noFill/>
            <a:ln w="19050">
              <a:noFill/>
              <a:miter lim="800000"/>
              <a:headEnd/>
              <a:tailEnd/>
            </a:ln>
            <a:effectLst/>
          </p:spPr>
          <p:txBody>
            <a:bodyPr wrap="none" lIns="0" tIns="0" rIns="0" bIns="0">
              <a:spAutoFit/>
            </a:bodyPr>
            <a:lstStyle/>
            <a:p>
              <a:pPr marL="0" marR="0" lvl="0" indent="0" algn="ctr" defTabSz="820718" eaLnBrk="0" fontAlgn="base" latinLnBrk="0" hangingPunct="0">
                <a:lnSpc>
                  <a:spcPct val="100000"/>
                </a:lnSpc>
                <a:spcBef>
                  <a:spcPct val="0"/>
                </a:spcBef>
                <a:spcAft>
                  <a:spcPct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pitchFamily="34" charset="0"/>
                  <a:cs typeface="Arial" pitchFamily="34" charset="0"/>
                </a:rPr>
                <a:t>255 222 40</a:t>
              </a:r>
            </a:p>
          </p:txBody>
        </p:sp>
        <p:sp>
          <p:nvSpPr>
            <p:cNvPr id="17" name="Rectangle 1279">
              <a:extLst>
                <a:ext uri="{FF2B5EF4-FFF2-40B4-BE49-F238E27FC236}">
                  <a16:creationId xmlns:a16="http://schemas.microsoft.com/office/drawing/2014/main" id="{29F82801-CC45-489C-BC4D-7B1DDA6FAFC8}"/>
                </a:ext>
              </a:extLst>
            </p:cNvPr>
            <p:cNvSpPr>
              <a:spLocks noChangeArrowheads="1"/>
            </p:cNvSpPr>
            <p:nvPr>
              <p:custDataLst>
                <p:tags r:id="rId12"/>
              </p:custDataLst>
            </p:nvPr>
          </p:nvSpPr>
          <p:spPr bwMode="auto">
            <a:xfrm>
              <a:off x="-1000991" y="4572422"/>
              <a:ext cx="605128" cy="218470"/>
            </a:xfrm>
            <a:prstGeom prst="rect">
              <a:avLst/>
            </a:prstGeom>
            <a:solidFill>
              <a:srgbClr val="069B28"/>
            </a:solidFill>
            <a:ln w="9525" algn="ctr">
              <a:noFill/>
              <a:miter lim="800000"/>
              <a:headEnd/>
              <a:tailEnd/>
            </a:ln>
            <a:effectLst/>
          </p:spPr>
          <p:txBody>
            <a:bodyPr lIns="82048" tIns="41025" rIns="82048" bIns="41025"/>
            <a:lstStyle/>
            <a:p>
              <a:pPr marL="0" marR="0" lvl="0" indent="0" defTabSz="820718" eaLnBrk="0" fontAlgn="base" latinLnBrk="0" hangingPunct="0">
                <a:lnSpc>
                  <a:spcPct val="100000"/>
                </a:lnSpc>
                <a:spcBef>
                  <a:spcPct val="0"/>
                </a:spcBef>
                <a:spcAft>
                  <a:spcPct val="0"/>
                </a:spcAft>
                <a:buClrTx/>
                <a:buSzTx/>
                <a:buFontTx/>
                <a:buNone/>
                <a:tabLst/>
                <a:defRPr/>
              </a:pPr>
              <a:endParaRPr kumimoji="0" lang="en-US" sz="1000" b="0" i="0" u="none" strike="noStrike" kern="0" cap="none" spc="0" normalizeH="0" baseline="0" noProof="0" dirty="0">
                <a:ln>
                  <a:noFill/>
                </a:ln>
                <a:solidFill>
                  <a:prstClr val="black"/>
                </a:solidFill>
                <a:effectLst/>
                <a:uLnTx/>
                <a:uFillTx/>
                <a:latin typeface="Calibri" panose="020F0502020204030204" pitchFamily="34" charset="0"/>
                <a:cs typeface="Arial" pitchFamily="34" charset="0"/>
              </a:endParaRPr>
            </a:p>
          </p:txBody>
        </p:sp>
        <p:sp>
          <p:nvSpPr>
            <p:cNvPr id="18" name="Rectangle 1288">
              <a:extLst>
                <a:ext uri="{FF2B5EF4-FFF2-40B4-BE49-F238E27FC236}">
                  <a16:creationId xmlns:a16="http://schemas.microsoft.com/office/drawing/2014/main" id="{2F61AE82-0369-4652-A0AC-79649EF3154A}"/>
                </a:ext>
              </a:extLst>
            </p:cNvPr>
            <p:cNvSpPr>
              <a:spLocks noChangeArrowheads="1"/>
            </p:cNvSpPr>
            <p:nvPr>
              <p:custDataLst>
                <p:tags r:id="rId13"/>
              </p:custDataLst>
            </p:nvPr>
          </p:nvSpPr>
          <p:spPr bwMode="auto">
            <a:xfrm>
              <a:off x="-924448" y="4818901"/>
              <a:ext cx="452047" cy="153888"/>
            </a:xfrm>
            <a:prstGeom prst="rect">
              <a:avLst/>
            </a:prstGeom>
            <a:noFill/>
            <a:ln w="19050">
              <a:noFill/>
              <a:miter lim="800000"/>
              <a:headEnd/>
              <a:tailEnd/>
            </a:ln>
            <a:effectLst/>
          </p:spPr>
          <p:txBody>
            <a:bodyPr wrap="none" lIns="0" tIns="0" rIns="0" bIns="0">
              <a:spAutoFit/>
            </a:bodyPr>
            <a:lstStyle/>
            <a:p>
              <a:pPr marL="0" marR="0" lvl="0" indent="0" algn="ctr" defTabSz="820718" eaLnBrk="0" fontAlgn="base" latinLnBrk="0" hangingPunct="0">
                <a:lnSpc>
                  <a:spcPct val="100000"/>
                </a:lnSpc>
                <a:spcBef>
                  <a:spcPct val="0"/>
                </a:spcBef>
                <a:spcAft>
                  <a:spcPct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pitchFamily="34" charset="0"/>
                  <a:cs typeface="Arial" pitchFamily="34" charset="0"/>
                </a:rPr>
                <a:t>6 155 40</a:t>
              </a:r>
            </a:p>
          </p:txBody>
        </p:sp>
        <p:sp>
          <p:nvSpPr>
            <p:cNvPr id="19" name="Rectangle 1337">
              <a:extLst>
                <a:ext uri="{FF2B5EF4-FFF2-40B4-BE49-F238E27FC236}">
                  <a16:creationId xmlns:a16="http://schemas.microsoft.com/office/drawing/2014/main" id="{118EE81C-BB22-4088-9E3C-0A3C852C7BB3}"/>
                </a:ext>
              </a:extLst>
            </p:cNvPr>
            <p:cNvSpPr>
              <a:spLocks noChangeArrowheads="1"/>
            </p:cNvSpPr>
            <p:nvPr>
              <p:custDataLst>
                <p:tags r:id="rId14"/>
              </p:custDataLst>
            </p:nvPr>
          </p:nvSpPr>
          <p:spPr bwMode="auto">
            <a:xfrm>
              <a:off x="-1000991" y="3657927"/>
              <a:ext cx="605128" cy="218470"/>
            </a:xfrm>
            <a:prstGeom prst="rect">
              <a:avLst/>
            </a:prstGeom>
            <a:solidFill>
              <a:srgbClr val="006AB3"/>
            </a:solidFill>
            <a:ln w="9525" algn="ctr">
              <a:noFill/>
              <a:miter lim="800000"/>
              <a:headEnd/>
              <a:tailEnd/>
            </a:ln>
            <a:effectLst/>
          </p:spPr>
          <p:txBody>
            <a:bodyPr lIns="82048" tIns="41025" rIns="82048" bIns="41025"/>
            <a:lstStyle/>
            <a:p>
              <a:pPr marL="0" marR="0" lvl="0" indent="0" defTabSz="820718" eaLnBrk="0" fontAlgn="base" latinLnBrk="0" hangingPunct="0">
                <a:lnSpc>
                  <a:spcPct val="100000"/>
                </a:lnSpc>
                <a:spcBef>
                  <a:spcPct val="0"/>
                </a:spcBef>
                <a:spcAft>
                  <a:spcPct val="0"/>
                </a:spcAft>
                <a:buClrTx/>
                <a:buSzTx/>
                <a:buFontTx/>
                <a:buNone/>
                <a:tabLst/>
                <a:defRPr/>
              </a:pPr>
              <a:endParaRPr kumimoji="0" lang="en-US" sz="1000" b="0" i="0" u="none" strike="noStrike" kern="0" cap="none" spc="0" normalizeH="0" baseline="0" noProof="0" dirty="0">
                <a:ln>
                  <a:noFill/>
                </a:ln>
                <a:solidFill>
                  <a:prstClr val="black"/>
                </a:solidFill>
                <a:effectLst/>
                <a:uLnTx/>
                <a:uFillTx/>
                <a:latin typeface="Calibri" panose="020F0502020204030204" pitchFamily="34" charset="0"/>
                <a:cs typeface="Arial" pitchFamily="34" charset="0"/>
              </a:endParaRPr>
            </a:p>
          </p:txBody>
        </p:sp>
        <p:sp>
          <p:nvSpPr>
            <p:cNvPr id="20" name="Rectangle 1338">
              <a:extLst>
                <a:ext uri="{FF2B5EF4-FFF2-40B4-BE49-F238E27FC236}">
                  <a16:creationId xmlns:a16="http://schemas.microsoft.com/office/drawing/2014/main" id="{97C98234-30A3-4F07-872D-2227EFE24C86}"/>
                </a:ext>
              </a:extLst>
            </p:cNvPr>
            <p:cNvSpPr>
              <a:spLocks noChangeArrowheads="1"/>
            </p:cNvSpPr>
            <p:nvPr>
              <p:custDataLst>
                <p:tags r:id="rId15"/>
              </p:custDataLst>
            </p:nvPr>
          </p:nvSpPr>
          <p:spPr bwMode="auto">
            <a:xfrm>
              <a:off x="-957306" y="3903006"/>
              <a:ext cx="517769" cy="153888"/>
            </a:xfrm>
            <a:prstGeom prst="rect">
              <a:avLst/>
            </a:prstGeom>
            <a:noFill/>
            <a:ln w="19050">
              <a:noFill/>
              <a:miter lim="800000"/>
              <a:headEnd/>
              <a:tailEnd/>
            </a:ln>
            <a:effectLst/>
          </p:spPr>
          <p:txBody>
            <a:bodyPr wrap="none" lIns="0" tIns="0" rIns="0" bIns="0">
              <a:spAutoFit/>
            </a:bodyPr>
            <a:lstStyle/>
            <a:p>
              <a:pPr marL="0" marR="0" lvl="0" indent="0" algn="ctr" defTabSz="820718" eaLnBrk="0" fontAlgn="base" latinLnBrk="0" hangingPunct="0">
                <a:lnSpc>
                  <a:spcPct val="100000"/>
                </a:lnSpc>
                <a:spcBef>
                  <a:spcPct val="0"/>
                </a:spcBef>
                <a:spcAft>
                  <a:spcPct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pitchFamily="34" charset="0"/>
                  <a:cs typeface="Arial" pitchFamily="34" charset="0"/>
                </a:rPr>
                <a:t>0 106 179</a:t>
              </a:r>
            </a:p>
          </p:txBody>
        </p:sp>
        <p:sp>
          <p:nvSpPr>
            <p:cNvPr id="21" name="Rectangle 1274">
              <a:extLst>
                <a:ext uri="{FF2B5EF4-FFF2-40B4-BE49-F238E27FC236}">
                  <a16:creationId xmlns:a16="http://schemas.microsoft.com/office/drawing/2014/main" id="{AD18AF93-FDE9-466B-B115-B09F2BF48538}"/>
                </a:ext>
              </a:extLst>
            </p:cNvPr>
            <p:cNvSpPr>
              <a:spLocks noChangeArrowheads="1"/>
            </p:cNvSpPr>
            <p:nvPr>
              <p:custDataLst>
                <p:tags r:id="rId16"/>
              </p:custDataLst>
            </p:nvPr>
          </p:nvSpPr>
          <p:spPr bwMode="auto">
            <a:xfrm>
              <a:off x="-1000991" y="3194377"/>
              <a:ext cx="605128" cy="218470"/>
            </a:xfrm>
            <a:prstGeom prst="rect">
              <a:avLst/>
            </a:prstGeom>
            <a:solidFill>
              <a:srgbClr val="001133"/>
            </a:solidFill>
            <a:ln w="9525" algn="ctr">
              <a:noFill/>
              <a:miter lim="800000"/>
              <a:headEnd/>
              <a:tailEnd/>
            </a:ln>
            <a:effectLst/>
          </p:spPr>
          <p:txBody>
            <a:bodyPr lIns="82048" tIns="41025" rIns="82048" bIns="41025"/>
            <a:lstStyle/>
            <a:p>
              <a:pPr marL="0" marR="0" lvl="0" indent="0" defTabSz="820718" eaLnBrk="0" fontAlgn="base" latinLnBrk="0" hangingPunct="0">
                <a:lnSpc>
                  <a:spcPct val="100000"/>
                </a:lnSpc>
                <a:spcBef>
                  <a:spcPct val="0"/>
                </a:spcBef>
                <a:spcAft>
                  <a:spcPct val="0"/>
                </a:spcAft>
                <a:buClrTx/>
                <a:buSzTx/>
                <a:buFontTx/>
                <a:buNone/>
                <a:tabLst/>
                <a:defRPr/>
              </a:pPr>
              <a:endParaRPr kumimoji="0" lang="en-US" sz="1000" b="0" i="0" u="none" strike="noStrike" kern="0" cap="none" spc="0" normalizeH="0" baseline="0" noProof="0" dirty="0">
                <a:ln>
                  <a:noFill/>
                </a:ln>
                <a:solidFill>
                  <a:prstClr val="black"/>
                </a:solidFill>
                <a:effectLst/>
                <a:uLnTx/>
                <a:uFillTx/>
                <a:latin typeface="Calibri" panose="020F0502020204030204" pitchFamily="34" charset="0"/>
                <a:cs typeface="Arial" pitchFamily="34" charset="0"/>
              </a:endParaRPr>
            </a:p>
          </p:txBody>
        </p:sp>
        <p:sp>
          <p:nvSpPr>
            <p:cNvPr id="22" name="Rectangle 1283">
              <a:extLst>
                <a:ext uri="{FF2B5EF4-FFF2-40B4-BE49-F238E27FC236}">
                  <a16:creationId xmlns:a16="http://schemas.microsoft.com/office/drawing/2014/main" id="{2ED4FCEF-3264-4F31-B07B-55CE257D9CFC}"/>
                </a:ext>
              </a:extLst>
            </p:cNvPr>
            <p:cNvSpPr>
              <a:spLocks noChangeArrowheads="1"/>
            </p:cNvSpPr>
            <p:nvPr>
              <p:custDataLst>
                <p:tags r:id="rId17"/>
              </p:custDataLst>
            </p:nvPr>
          </p:nvSpPr>
          <p:spPr bwMode="auto">
            <a:xfrm>
              <a:off x="-891585" y="3449260"/>
              <a:ext cx="386323" cy="153888"/>
            </a:xfrm>
            <a:prstGeom prst="rect">
              <a:avLst/>
            </a:prstGeom>
            <a:noFill/>
            <a:ln w="19050">
              <a:noFill/>
              <a:miter lim="800000"/>
              <a:headEnd/>
              <a:tailEnd/>
            </a:ln>
            <a:effectLst/>
          </p:spPr>
          <p:txBody>
            <a:bodyPr wrap="none" lIns="0" tIns="0" rIns="0" bIns="0">
              <a:spAutoFit/>
            </a:bodyPr>
            <a:lstStyle/>
            <a:p>
              <a:pPr marL="0" marR="0" lvl="0" indent="0" algn="ctr" defTabSz="820718" eaLnBrk="0" fontAlgn="base" latinLnBrk="0" hangingPunct="0">
                <a:lnSpc>
                  <a:spcPct val="100000"/>
                </a:lnSpc>
                <a:spcBef>
                  <a:spcPct val="0"/>
                </a:spcBef>
                <a:spcAft>
                  <a:spcPct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pitchFamily="34" charset="0"/>
                  <a:cs typeface="Arial" pitchFamily="34" charset="0"/>
                </a:rPr>
                <a:t>0 17 51</a:t>
              </a:r>
            </a:p>
          </p:txBody>
        </p:sp>
        <p:sp>
          <p:nvSpPr>
            <p:cNvPr id="23" name="Rectangle 1337">
              <a:extLst>
                <a:ext uri="{FF2B5EF4-FFF2-40B4-BE49-F238E27FC236}">
                  <a16:creationId xmlns:a16="http://schemas.microsoft.com/office/drawing/2014/main" id="{E9243A08-7477-42CC-ADA4-255CE76D1D89}"/>
                </a:ext>
              </a:extLst>
            </p:cNvPr>
            <p:cNvSpPr>
              <a:spLocks noChangeArrowheads="1"/>
            </p:cNvSpPr>
            <p:nvPr>
              <p:custDataLst>
                <p:tags r:id="rId18"/>
              </p:custDataLst>
            </p:nvPr>
          </p:nvSpPr>
          <p:spPr bwMode="auto">
            <a:xfrm>
              <a:off x="-1000991" y="2736430"/>
              <a:ext cx="605128" cy="218470"/>
            </a:xfrm>
            <a:prstGeom prst="rect">
              <a:avLst/>
            </a:prstGeom>
            <a:solidFill>
              <a:srgbClr val="C00000"/>
            </a:solidFill>
            <a:ln w="19050">
              <a:noFill/>
              <a:miter lim="800000"/>
              <a:headEnd/>
              <a:tailEnd/>
            </a:ln>
          </p:spPr>
          <p:txBody>
            <a:bodyPr wrap="none" lIns="0" tIns="0" rIns="0" bIns="0" anchor="ctr"/>
            <a:lstStyle/>
            <a:p>
              <a:pPr marL="0" marR="0" lvl="0" indent="0" defTabSz="820718" eaLnBrk="0" fontAlgn="base" latinLnBrk="0" hangingPunct="0">
                <a:lnSpc>
                  <a:spcPct val="100000"/>
                </a:lnSpc>
                <a:spcBef>
                  <a:spcPct val="0"/>
                </a:spcBef>
                <a:spcAft>
                  <a:spcPct val="0"/>
                </a:spcAft>
                <a:buClrTx/>
                <a:buSzTx/>
                <a:buFontTx/>
                <a:buNone/>
                <a:tabLst/>
                <a:defRPr/>
              </a:pPr>
              <a:endParaRPr kumimoji="0" lang="en-US" sz="1000" b="0" i="0" u="none" strike="noStrike" kern="0" cap="none" spc="0" normalizeH="0" baseline="0" noProof="0" dirty="0">
                <a:ln>
                  <a:noFill/>
                </a:ln>
                <a:solidFill>
                  <a:prstClr val="black"/>
                </a:solidFill>
                <a:effectLst/>
                <a:uLnTx/>
                <a:uFillTx/>
                <a:latin typeface="Calibri" panose="020F0502020204030204" pitchFamily="34" charset="0"/>
                <a:cs typeface="Arial" pitchFamily="34" charset="0"/>
              </a:endParaRPr>
            </a:p>
          </p:txBody>
        </p:sp>
        <p:sp>
          <p:nvSpPr>
            <p:cNvPr id="24" name="Rectangle 1338">
              <a:extLst>
                <a:ext uri="{FF2B5EF4-FFF2-40B4-BE49-F238E27FC236}">
                  <a16:creationId xmlns:a16="http://schemas.microsoft.com/office/drawing/2014/main" id="{8F406F2B-103F-42E0-A082-9F14418139F1}"/>
                </a:ext>
              </a:extLst>
            </p:cNvPr>
            <p:cNvSpPr>
              <a:spLocks noChangeArrowheads="1"/>
            </p:cNvSpPr>
            <p:nvPr>
              <p:custDataLst>
                <p:tags r:id="rId19"/>
              </p:custDataLst>
            </p:nvPr>
          </p:nvSpPr>
          <p:spPr bwMode="auto">
            <a:xfrm>
              <a:off x="-891586" y="2981509"/>
              <a:ext cx="386323" cy="153888"/>
            </a:xfrm>
            <a:prstGeom prst="rect">
              <a:avLst/>
            </a:prstGeom>
            <a:noFill/>
            <a:ln w="19050">
              <a:noFill/>
              <a:miter lim="800000"/>
              <a:headEnd/>
              <a:tailEnd/>
            </a:ln>
            <a:effectLst/>
          </p:spPr>
          <p:txBody>
            <a:bodyPr wrap="none" lIns="0" tIns="0" rIns="0" bIns="0">
              <a:spAutoFit/>
            </a:bodyPr>
            <a:lstStyle/>
            <a:p>
              <a:pPr marL="0" marR="0" lvl="0" indent="0" algn="ctr" defTabSz="820718" eaLnBrk="0" fontAlgn="base" latinLnBrk="0" hangingPunct="0">
                <a:lnSpc>
                  <a:spcPct val="100000"/>
                </a:lnSpc>
                <a:spcBef>
                  <a:spcPct val="0"/>
                </a:spcBef>
                <a:spcAft>
                  <a:spcPct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pitchFamily="34" charset="0"/>
                  <a:cs typeface="Arial" pitchFamily="34" charset="0"/>
                </a:rPr>
                <a:t>192 0 0</a:t>
              </a:r>
            </a:p>
          </p:txBody>
        </p:sp>
      </p:grpSp>
    </p:spTree>
    <p:extLst>
      <p:ext uri="{BB962C8B-B14F-4D97-AF65-F5344CB8AC3E}">
        <p14:creationId xmlns:p14="http://schemas.microsoft.com/office/powerpoint/2010/main" val="999420373"/>
      </p:ext>
    </p:extLst>
  </p:cSld>
  <p:clrMap bg1="lt1" tx1="dk1" bg2="lt2" tx2="dk2" accent1="accent1" accent2="accent2" accent3="accent3" accent4="accent4" accent5="accent5" accent6="accent6" hlink="hlink" folHlink="folHlink"/>
  <p:sldLayoutIdLst>
    <p:sldLayoutId id="2147483779" r:id="rId1"/>
    <p:sldLayoutId id="2147483780"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userDrawn="1">
          <p15:clr>
            <a:srgbClr val="F26B43"/>
          </p15:clr>
        </p15:guide>
        <p15:guide id="2" orient="horz" pos="2160" userDrawn="1">
          <p15:clr>
            <a:srgbClr val="F26B43"/>
          </p15:clr>
        </p15:guide>
        <p15:guide id="3" pos="7401" userDrawn="1">
          <p15:clr>
            <a:srgbClr val="F26B43"/>
          </p15:clr>
        </p15:guide>
        <p15:guide id="4" orient="horz" pos="800" userDrawn="1">
          <p15:clr>
            <a:srgbClr val="F26B43"/>
          </p15:clr>
        </p15:guide>
        <p15:guide id="5" orient="horz" pos="93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48.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43.xml"/><Relationship Id="rId1" Type="http://schemas.openxmlformats.org/officeDocument/2006/relationships/tags" Target="../tags/tag68.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emf"/><Relationship Id="rId18" Type="http://schemas.openxmlformats.org/officeDocument/2006/relationships/image" Target="../media/image29.jpg"/><Relationship Id="rId3" Type="http://schemas.openxmlformats.org/officeDocument/2006/relationships/tags" Target="../tags/tag71.xml"/><Relationship Id="rId7" Type="http://schemas.openxmlformats.org/officeDocument/2006/relationships/image" Target="../media/image18.jpeg"/><Relationship Id="rId12" Type="http://schemas.openxmlformats.org/officeDocument/2006/relationships/image" Target="../media/image23.png"/><Relationship Id="rId17" Type="http://schemas.openxmlformats.org/officeDocument/2006/relationships/image" Target="../media/image28.jpeg"/><Relationship Id="rId2" Type="http://schemas.openxmlformats.org/officeDocument/2006/relationships/tags" Target="../tags/tag70.xml"/><Relationship Id="rId16" Type="http://schemas.openxmlformats.org/officeDocument/2006/relationships/image" Target="../media/image27.png"/><Relationship Id="rId1" Type="http://schemas.openxmlformats.org/officeDocument/2006/relationships/tags" Target="../tags/tag69.xml"/><Relationship Id="rId6" Type="http://schemas.openxmlformats.org/officeDocument/2006/relationships/slideLayout" Target="../slideLayouts/slideLayout36.xml"/><Relationship Id="rId11" Type="http://schemas.openxmlformats.org/officeDocument/2006/relationships/image" Target="../media/image22.png"/><Relationship Id="rId5" Type="http://schemas.openxmlformats.org/officeDocument/2006/relationships/tags" Target="../tags/tag73.xml"/><Relationship Id="rId15" Type="http://schemas.openxmlformats.org/officeDocument/2006/relationships/image" Target="../media/image26.png"/><Relationship Id="rId10" Type="http://schemas.openxmlformats.org/officeDocument/2006/relationships/image" Target="../media/image21.jpeg"/><Relationship Id="rId19" Type="http://schemas.openxmlformats.org/officeDocument/2006/relationships/image" Target="../media/image30.jpeg"/><Relationship Id="rId4" Type="http://schemas.openxmlformats.org/officeDocument/2006/relationships/tags" Target="../tags/tag72.xml"/><Relationship Id="rId9" Type="http://schemas.openxmlformats.org/officeDocument/2006/relationships/image" Target="../media/image20.png"/><Relationship Id="rId1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tags" Target="../tags/tag81.xml"/><Relationship Id="rId3" Type="http://schemas.openxmlformats.org/officeDocument/2006/relationships/tags" Target="../tags/tag76.xml"/><Relationship Id="rId7" Type="http://schemas.openxmlformats.org/officeDocument/2006/relationships/tags" Target="../tags/tag80.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 Id="rId9"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tags" Target="../tags/tag84.xml"/><Relationship Id="rId7" Type="http://schemas.openxmlformats.org/officeDocument/2006/relationships/notesSlide" Target="../notesSlides/notesSlide8.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slideLayout" Target="../slideLayouts/slideLayout36.xml"/><Relationship Id="rId5" Type="http://schemas.openxmlformats.org/officeDocument/2006/relationships/tags" Target="../tags/tag86.xml"/><Relationship Id="rId4" Type="http://schemas.openxmlformats.org/officeDocument/2006/relationships/tags" Target="../tags/tag85.xml"/></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tags" Target="../tags/tag89.xml"/><Relationship Id="rId7" Type="http://schemas.openxmlformats.org/officeDocument/2006/relationships/image" Target="../media/image33.png"/><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slideLayout" Target="../slideLayouts/slideLayout36.xml"/><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tags" Target="../tags/tag92.xml"/><Relationship Id="rId7" Type="http://schemas.openxmlformats.org/officeDocument/2006/relationships/image" Target="../media/image26.png"/><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image" Target="../media/image34.png"/><Relationship Id="rId5" Type="http://schemas.openxmlformats.org/officeDocument/2006/relationships/slideLayout" Target="../slideLayouts/slideLayout37.xml"/><Relationship Id="rId10" Type="http://schemas.openxmlformats.org/officeDocument/2006/relationships/image" Target="../media/image36.jpeg"/><Relationship Id="rId4" Type="http://schemas.openxmlformats.org/officeDocument/2006/relationships/tags" Target="../tags/tag93.xml"/><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tags" Target="../tags/tag96.xml"/><Relationship Id="rId7" Type="http://schemas.openxmlformats.org/officeDocument/2006/relationships/image" Target="../media/image34.png"/><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slideLayout" Target="../slideLayouts/slideLayout36.xml"/><Relationship Id="rId5" Type="http://schemas.openxmlformats.org/officeDocument/2006/relationships/tags" Target="../tags/tag98.xml"/><Relationship Id="rId10" Type="http://schemas.openxmlformats.org/officeDocument/2006/relationships/chart" Target="../charts/chart21.xml"/><Relationship Id="rId4" Type="http://schemas.openxmlformats.org/officeDocument/2006/relationships/tags" Target="../tags/tag97.xml"/><Relationship Id="rId9"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tags" Target="../tags/tag101.xml"/><Relationship Id="rId7" Type="http://schemas.openxmlformats.org/officeDocument/2006/relationships/image" Target="../media/image34.png"/><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slideLayout" Target="../slideLayouts/slideLayout36.xml"/><Relationship Id="rId5" Type="http://schemas.openxmlformats.org/officeDocument/2006/relationships/tags" Target="../tags/tag103.xml"/><Relationship Id="rId10" Type="http://schemas.openxmlformats.org/officeDocument/2006/relationships/chart" Target="../charts/chart22.xml"/><Relationship Id="rId4" Type="http://schemas.openxmlformats.org/officeDocument/2006/relationships/tags" Target="../tags/tag102.xml"/><Relationship Id="rId9"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tags" Target="../tags/tag106.xml"/><Relationship Id="rId7" Type="http://schemas.openxmlformats.org/officeDocument/2006/relationships/image" Target="../media/image33.png"/><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image" Target="../media/image40.png"/><Relationship Id="rId5" Type="http://schemas.openxmlformats.org/officeDocument/2006/relationships/slideLayout" Target="../slideLayouts/slideLayout36.xml"/><Relationship Id="rId10" Type="http://schemas.openxmlformats.org/officeDocument/2006/relationships/image" Target="../media/image42.JPG"/><Relationship Id="rId4" Type="http://schemas.openxmlformats.org/officeDocument/2006/relationships/tags" Target="../tags/tag107.xml"/><Relationship Id="rId9"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tags" Target="../tags/tag49.xml"/><Relationship Id="rId1" Type="http://schemas.openxmlformats.org/officeDocument/2006/relationships/themeOverride" Target="../theme/themeOverride1.xml"/><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9.xml"/><Relationship Id="rId7" Type="http://schemas.openxmlformats.org/officeDocument/2006/relationships/image" Target="../media/image45.png"/><Relationship Id="rId2" Type="http://schemas.openxmlformats.org/officeDocument/2006/relationships/slideLayout" Target="../slideLayouts/slideLayout37.xml"/><Relationship Id="rId1" Type="http://schemas.openxmlformats.org/officeDocument/2006/relationships/tags" Target="../tags/tag10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111.xml"/><Relationship Id="rId7" Type="http://schemas.openxmlformats.org/officeDocument/2006/relationships/image" Target="../media/image35.png"/><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image" Target="../media/image21.jpeg"/><Relationship Id="rId11" Type="http://schemas.openxmlformats.org/officeDocument/2006/relationships/image" Target="../media/image50.jpeg"/><Relationship Id="rId5" Type="http://schemas.openxmlformats.org/officeDocument/2006/relationships/slideLayout" Target="../slideLayouts/slideLayout36.xml"/><Relationship Id="rId10" Type="http://schemas.openxmlformats.org/officeDocument/2006/relationships/image" Target="../media/image49.png"/><Relationship Id="rId4" Type="http://schemas.openxmlformats.org/officeDocument/2006/relationships/tags" Target="../tags/tag112.xml"/><Relationship Id="rId9" Type="http://schemas.openxmlformats.org/officeDocument/2006/relationships/image" Target="../media/image48.png"/></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tags" Target="../tags/tag115.xml"/><Relationship Id="rId7" Type="http://schemas.openxmlformats.org/officeDocument/2006/relationships/image" Target="../media/image52.jpeg"/><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image" Target="../media/image35.png"/><Relationship Id="rId5" Type="http://schemas.openxmlformats.org/officeDocument/2006/relationships/image" Target="../media/image51.png"/><Relationship Id="rId4" Type="http://schemas.openxmlformats.org/officeDocument/2006/relationships/slideLayout" Target="../slideLayouts/slideLayout36.xml"/><Relationship Id="rId9"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image" Target="../media/image31.png"/><Relationship Id="rId5" Type="http://schemas.openxmlformats.org/officeDocument/2006/relationships/image" Target="../media/image56.png"/><Relationship Id="rId4"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tags" Target="../tags/tag121.xml"/><Relationship Id="rId7" Type="http://schemas.openxmlformats.org/officeDocument/2006/relationships/image" Target="../media/image32.png"/><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slideLayout" Target="../slideLayouts/slideLayout36.xml"/><Relationship Id="rId5" Type="http://schemas.openxmlformats.org/officeDocument/2006/relationships/tags" Target="../tags/tag123.xml"/><Relationship Id="rId4" Type="http://schemas.openxmlformats.org/officeDocument/2006/relationships/tags" Target="../tags/tag12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tags" Target="../tags/tag125.xml"/><Relationship Id="rId1" Type="http://schemas.openxmlformats.org/officeDocument/2006/relationships/tags" Target="../tags/tag124.xml"/></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4.png"/><Relationship Id="rId3" Type="http://schemas.openxmlformats.org/officeDocument/2006/relationships/tags" Target="../tags/tag52.xml"/><Relationship Id="rId7" Type="http://schemas.openxmlformats.org/officeDocument/2006/relationships/tags" Target="../tags/tag56.xml"/><Relationship Id="rId12" Type="http://schemas.openxmlformats.org/officeDocument/2006/relationships/image" Target="../media/image13.png"/><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tags" Target="../tags/tag55.xml"/><Relationship Id="rId11" Type="http://schemas.openxmlformats.org/officeDocument/2006/relationships/image" Target="../media/image12.png"/><Relationship Id="rId5" Type="http://schemas.openxmlformats.org/officeDocument/2006/relationships/tags" Target="../tags/tag54.xml"/><Relationship Id="rId15" Type="http://schemas.openxmlformats.org/officeDocument/2006/relationships/image" Target="../media/image16.jpg"/><Relationship Id="rId10" Type="http://schemas.openxmlformats.org/officeDocument/2006/relationships/image" Target="../media/image11.PNG"/><Relationship Id="rId4" Type="http://schemas.openxmlformats.org/officeDocument/2006/relationships/tags" Target="../tags/tag53.xml"/><Relationship Id="rId9" Type="http://schemas.openxmlformats.org/officeDocument/2006/relationships/notesSlide" Target="../notesSlides/notesSlide2.xml"/><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chart" Target="../charts/chart4.xml"/><Relationship Id="rId3" Type="http://schemas.openxmlformats.org/officeDocument/2006/relationships/tags" Target="../tags/tag57.xml"/><Relationship Id="rId7" Type="http://schemas.openxmlformats.org/officeDocument/2006/relationships/notesSlide" Target="../notesSlides/notesSlide3.xml"/><Relationship Id="rId12" Type="http://schemas.openxmlformats.org/officeDocument/2006/relationships/chart" Target="../charts/chart3.xml"/><Relationship Id="rId2" Type="http://schemas.openxmlformats.org/officeDocument/2006/relationships/vmlDrawing" Target="../drawings/vmlDrawing5.vml"/><Relationship Id="rId1" Type="http://schemas.openxmlformats.org/officeDocument/2006/relationships/themeOverride" Target="../theme/themeOverride2.xml"/><Relationship Id="rId6" Type="http://schemas.openxmlformats.org/officeDocument/2006/relationships/slideLayout" Target="../slideLayouts/slideLayout43.xml"/><Relationship Id="rId11" Type="http://schemas.openxmlformats.org/officeDocument/2006/relationships/chart" Target="../charts/chart2.xml"/><Relationship Id="rId5" Type="http://schemas.openxmlformats.org/officeDocument/2006/relationships/tags" Target="../tags/tag59.xml"/><Relationship Id="rId10" Type="http://schemas.openxmlformats.org/officeDocument/2006/relationships/chart" Target="../charts/chart1.xml"/><Relationship Id="rId4" Type="http://schemas.openxmlformats.org/officeDocument/2006/relationships/tags" Target="../tags/tag58.xml"/><Relationship Id="rId9" Type="http://schemas.openxmlformats.org/officeDocument/2006/relationships/image" Target="../media/image8.emf"/></Relationships>
</file>

<file path=ppt/slides/_rels/slide6.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tags" Target="../tags/tag61.xml"/><Relationship Id="rId7" Type="http://schemas.openxmlformats.org/officeDocument/2006/relationships/image" Target="../media/image8.emf"/><Relationship Id="rId2" Type="http://schemas.openxmlformats.org/officeDocument/2006/relationships/tags" Target="../tags/tag60.xml"/><Relationship Id="rId1" Type="http://schemas.openxmlformats.org/officeDocument/2006/relationships/vmlDrawing" Target="../drawings/vmlDrawing6.vml"/><Relationship Id="rId6" Type="http://schemas.openxmlformats.org/officeDocument/2006/relationships/oleObject" Target="../embeddings/oleObject6.bin"/><Relationship Id="rId11" Type="http://schemas.openxmlformats.org/officeDocument/2006/relationships/chart" Target="../charts/chart8.xml"/><Relationship Id="rId5" Type="http://schemas.openxmlformats.org/officeDocument/2006/relationships/notesSlide" Target="../notesSlides/notesSlide4.xml"/><Relationship Id="rId10" Type="http://schemas.openxmlformats.org/officeDocument/2006/relationships/chart" Target="../charts/chart7.xml"/><Relationship Id="rId4" Type="http://schemas.openxmlformats.org/officeDocument/2006/relationships/slideLayout" Target="../slideLayouts/slideLayout43.xml"/><Relationship Id="rId9" Type="http://schemas.openxmlformats.org/officeDocument/2006/relationships/chart" Target="../charts/chart6.xml"/></Relationships>
</file>

<file path=ppt/slides/_rels/slide7.xml.rels><?xml version="1.0" encoding="UTF-8" standalone="yes"?>
<Relationships xmlns="http://schemas.openxmlformats.org/package/2006/relationships"><Relationship Id="rId8" Type="http://schemas.openxmlformats.org/officeDocument/2006/relationships/chart" Target="../charts/chart9.xml"/><Relationship Id="rId3" Type="http://schemas.openxmlformats.org/officeDocument/2006/relationships/tags" Target="../tags/tag63.xml"/><Relationship Id="rId7" Type="http://schemas.openxmlformats.org/officeDocument/2006/relationships/image" Target="../media/image8.emf"/><Relationship Id="rId2" Type="http://schemas.openxmlformats.org/officeDocument/2006/relationships/tags" Target="../tags/tag62.xml"/><Relationship Id="rId1" Type="http://schemas.openxmlformats.org/officeDocument/2006/relationships/vmlDrawing" Target="../drawings/vmlDrawing7.vml"/><Relationship Id="rId6" Type="http://schemas.openxmlformats.org/officeDocument/2006/relationships/oleObject" Target="../embeddings/oleObject7.bin"/><Relationship Id="rId11" Type="http://schemas.openxmlformats.org/officeDocument/2006/relationships/chart" Target="../charts/chart12.xml"/><Relationship Id="rId5" Type="http://schemas.openxmlformats.org/officeDocument/2006/relationships/notesSlide" Target="../notesSlides/notesSlide5.xml"/><Relationship Id="rId10" Type="http://schemas.openxmlformats.org/officeDocument/2006/relationships/chart" Target="../charts/chart11.xml"/><Relationship Id="rId4" Type="http://schemas.openxmlformats.org/officeDocument/2006/relationships/slideLayout" Target="../slideLayouts/slideLayout43.xml"/><Relationship Id="rId9" Type="http://schemas.openxmlformats.org/officeDocument/2006/relationships/chart" Target="../charts/chart10.xml"/></Relationships>
</file>

<file path=ppt/slides/_rels/slide8.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tags" Target="../tags/tag64.xml"/><Relationship Id="rId7" Type="http://schemas.openxmlformats.org/officeDocument/2006/relationships/oleObject" Target="../embeddings/oleObject8.bin"/><Relationship Id="rId12" Type="http://schemas.openxmlformats.org/officeDocument/2006/relationships/chart" Target="../charts/chart16.xml"/><Relationship Id="rId2" Type="http://schemas.openxmlformats.org/officeDocument/2006/relationships/vmlDrawing" Target="../drawings/vmlDrawing8.vml"/><Relationship Id="rId1" Type="http://schemas.openxmlformats.org/officeDocument/2006/relationships/themeOverride" Target="../theme/themeOverride15.xml"/><Relationship Id="rId6" Type="http://schemas.openxmlformats.org/officeDocument/2006/relationships/notesSlide" Target="../notesSlides/notesSlide6.xml"/><Relationship Id="rId11" Type="http://schemas.openxmlformats.org/officeDocument/2006/relationships/chart" Target="../charts/chart15.xml"/><Relationship Id="rId5" Type="http://schemas.openxmlformats.org/officeDocument/2006/relationships/slideLayout" Target="../slideLayouts/slideLayout43.xml"/><Relationship Id="rId10" Type="http://schemas.openxmlformats.org/officeDocument/2006/relationships/chart" Target="../charts/chart14.xml"/><Relationship Id="rId4" Type="http://schemas.openxmlformats.org/officeDocument/2006/relationships/tags" Target="../tags/tag65.xml"/><Relationship Id="rId9" Type="http://schemas.openxmlformats.org/officeDocument/2006/relationships/chart" Target="../charts/chart13.xml"/></Relationships>
</file>

<file path=ppt/slides/_rels/slide9.xml.rels><?xml version="1.0" encoding="UTF-8" standalone="yes"?>
<Relationships xmlns="http://schemas.openxmlformats.org/package/2006/relationships"><Relationship Id="rId8" Type="http://schemas.openxmlformats.org/officeDocument/2006/relationships/chart" Target="../charts/chart17.xml"/><Relationship Id="rId3" Type="http://schemas.openxmlformats.org/officeDocument/2006/relationships/tags" Target="../tags/tag67.xml"/><Relationship Id="rId7" Type="http://schemas.openxmlformats.org/officeDocument/2006/relationships/image" Target="../media/image8.emf"/><Relationship Id="rId2" Type="http://schemas.openxmlformats.org/officeDocument/2006/relationships/tags" Target="../tags/tag66.xml"/><Relationship Id="rId1" Type="http://schemas.openxmlformats.org/officeDocument/2006/relationships/vmlDrawing" Target="../drawings/vmlDrawing9.vml"/><Relationship Id="rId6" Type="http://schemas.openxmlformats.org/officeDocument/2006/relationships/oleObject" Target="../embeddings/oleObject9.bin"/><Relationship Id="rId11" Type="http://schemas.openxmlformats.org/officeDocument/2006/relationships/chart" Target="../charts/chart20.xml"/><Relationship Id="rId5" Type="http://schemas.openxmlformats.org/officeDocument/2006/relationships/notesSlide" Target="../notesSlides/notesSlide7.xml"/><Relationship Id="rId10" Type="http://schemas.openxmlformats.org/officeDocument/2006/relationships/chart" Target="../charts/chart19.xml"/><Relationship Id="rId4" Type="http://schemas.openxmlformats.org/officeDocument/2006/relationships/slideLayout" Target="../slideLayouts/slideLayout43.xml"/><Relationship Id="rId9" Type="http://schemas.openxmlformats.org/officeDocument/2006/relationships/chart" Target="../charts/char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5736" y="1122363"/>
            <a:ext cx="10558989" cy="2387600"/>
          </a:xfrm>
        </p:spPr>
        <p:txBody>
          <a:bodyPr/>
          <a:lstStyle/>
          <a:p>
            <a:r>
              <a:rPr lang="en-US" sz="4000" dirty="0">
                <a:solidFill>
                  <a:schemeClr val="bg1"/>
                </a:solidFill>
                <a:latin typeface="Arial" panose="020B0604020202020204" pitchFamily="34" charset="0"/>
                <a:cs typeface="Arial" panose="020B0604020202020204" pitchFamily="34" charset="0"/>
              </a:rPr>
              <a:t>Q3’19 Results &amp; </a:t>
            </a:r>
            <a:br>
              <a:rPr lang="en-US" sz="4000" dirty="0">
                <a:solidFill>
                  <a:schemeClr val="bg1"/>
                </a:solidFill>
                <a:latin typeface="Arial" panose="020B0604020202020204" pitchFamily="34" charset="0"/>
                <a:cs typeface="Arial" panose="020B0604020202020204" pitchFamily="34" charset="0"/>
              </a:rPr>
            </a:br>
            <a:r>
              <a:rPr lang="en-US" sz="4000" dirty="0">
                <a:solidFill>
                  <a:schemeClr val="bg1"/>
                </a:solidFill>
                <a:latin typeface="Arial" panose="020B0604020202020204" pitchFamily="34" charset="0"/>
                <a:cs typeface="Arial" panose="020B0604020202020204" pitchFamily="34" charset="0"/>
              </a:rPr>
              <a:t>Revitalization Plan</a:t>
            </a:r>
          </a:p>
        </p:txBody>
      </p:sp>
      <p:sp>
        <p:nvSpPr>
          <p:cNvPr id="3" name="Subtitle 2"/>
          <p:cNvSpPr>
            <a:spLocks noGrp="1"/>
          </p:cNvSpPr>
          <p:nvPr>
            <p:ph type="subTitle" idx="1"/>
          </p:nvPr>
        </p:nvSpPr>
        <p:spPr/>
        <p:txBody>
          <a:bodyPr>
            <a:normAutofit/>
          </a:bodyPr>
          <a:lstStyle/>
          <a:p>
            <a:r>
              <a:rPr lang="en-US" sz="1765" dirty="0">
                <a:solidFill>
                  <a:schemeClr val="bg1"/>
                </a:solidFill>
                <a:latin typeface="Arial" panose="020B0604020202020204" pitchFamily="34" charset="0"/>
                <a:cs typeface="Arial" panose="020B0604020202020204" pitchFamily="34" charset="0"/>
              </a:rPr>
              <a:t>October 30, 2019</a:t>
            </a:r>
          </a:p>
        </p:txBody>
      </p:sp>
      <p:pic>
        <p:nvPicPr>
          <p:cNvPr id="6" name="Picture 5">
            <a:extLst>
              <a:ext uri="{FF2B5EF4-FFF2-40B4-BE49-F238E27FC236}">
                <a16:creationId xmlns:a16="http://schemas.microsoft.com/office/drawing/2014/main" id="{A009DA8A-6958-40EC-AFEC-61272BE486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08357" y="752244"/>
            <a:ext cx="6221768" cy="6221768"/>
          </a:xfrm>
          <a:prstGeom prst="rect">
            <a:avLst/>
          </a:prstGeom>
        </p:spPr>
      </p:pic>
    </p:spTree>
    <p:custDataLst>
      <p:tags r:id="rId1"/>
    </p:custDataLst>
    <p:extLst>
      <p:ext uri="{BB962C8B-B14F-4D97-AF65-F5344CB8AC3E}">
        <p14:creationId xmlns:p14="http://schemas.microsoft.com/office/powerpoint/2010/main" val="3335435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E5F9DC0-4029-4FFE-8313-A6081C1F4262}"/>
              </a:ext>
            </a:extLst>
          </p:cNvPr>
          <p:cNvGrpSpPr/>
          <p:nvPr/>
        </p:nvGrpSpPr>
        <p:grpSpPr>
          <a:xfrm>
            <a:off x="611705" y="1189146"/>
            <a:ext cx="10994046" cy="575665"/>
            <a:chOff x="611705" y="1189146"/>
            <a:chExt cx="10994046" cy="575665"/>
          </a:xfrm>
        </p:grpSpPr>
        <p:sp>
          <p:nvSpPr>
            <p:cNvPr id="8" name="Rectangle 7">
              <a:extLst>
                <a:ext uri="{FF2B5EF4-FFF2-40B4-BE49-F238E27FC236}">
                  <a16:creationId xmlns:a16="http://schemas.microsoft.com/office/drawing/2014/main" id="{EE70BA1F-10C1-43AB-97F4-7F55EDB51E2E}"/>
                </a:ext>
              </a:extLst>
            </p:cNvPr>
            <p:cNvSpPr/>
            <p:nvPr/>
          </p:nvSpPr>
          <p:spPr>
            <a:xfrm>
              <a:off x="4718953" y="1189146"/>
              <a:ext cx="6886798" cy="575665"/>
            </a:xfrm>
            <a:prstGeom prst="rect">
              <a:avLst/>
            </a:prstGeom>
            <a:solidFill>
              <a:schemeClr val="bg1"/>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110000"/>
                </a:lnSpc>
                <a:spcBef>
                  <a:spcPts val="400"/>
                </a:spcBef>
                <a:spcAft>
                  <a:spcPts val="600"/>
                </a:spcAft>
                <a:defRPr/>
              </a:pPr>
              <a:endParaRPr lang="en-US" sz="2000" b="1" dirty="0">
                <a:solidFill>
                  <a:prstClr val="white"/>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7FA58EDF-0355-484E-BF0F-B4405953AA7B}"/>
                </a:ext>
              </a:extLst>
            </p:cNvPr>
            <p:cNvSpPr/>
            <p:nvPr/>
          </p:nvSpPr>
          <p:spPr>
            <a:xfrm>
              <a:off x="611705" y="1195829"/>
              <a:ext cx="4107248" cy="562298"/>
            </a:xfrm>
            <a:prstGeom prst="rect">
              <a:avLst/>
            </a:prstGeom>
            <a:solidFill>
              <a:srgbClr val="2F394D"/>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110000"/>
                </a:lnSpc>
                <a:spcBef>
                  <a:spcPts val="400"/>
                </a:spcBef>
                <a:spcAft>
                  <a:spcPts val="600"/>
                </a:spcAft>
                <a:defRPr/>
              </a:pPr>
              <a:endParaRPr lang="en-US" sz="2000" b="1" dirty="0">
                <a:solidFill>
                  <a:srgbClr val="44546A"/>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F93DA89-BDCE-45AB-B33A-4FB41295FF9E}"/>
                </a:ext>
              </a:extLst>
            </p:cNvPr>
            <p:cNvSpPr txBox="1"/>
            <p:nvPr/>
          </p:nvSpPr>
          <p:spPr>
            <a:xfrm>
              <a:off x="611705" y="1276923"/>
              <a:ext cx="3985704" cy="400110"/>
            </a:xfrm>
            <a:prstGeom prst="rect">
              <a:avLst/>
            </a:prstGeom>
            <a:noFill/>
          </p:spPr>
          <p:txBody>
            <a:bodyPr wrap="square" rtlCol="0">
              <a:spAutoFit/>
            </a:bodyPr>
            <a:lstStyle/>
            <a:p>
              <a:pPr algn="r">
                <a:defRPr/>
              </a:pPr>
              <a:r>
                <a:rPr lang="en-US" sz="2000" dirty="0">
                  <a:solidFill>
                    <a:prstClr val="white"/>
                  </a:solidFill>
                  <a:latin typeface="Arial" panose="020B0604020202020204" pitchFamily="34" charset="0"/>
                  <a:cs typeface="Arial" panose="020B0604020202020204" pitchFamily="34" charset="0"/>
                </a:rPr>
                <a:t>COST SAVINGS</a:t>
              </a:r>
            </a:p>
          </p:txBody>
        </p:sp>
        <p:sp>
          <p:nvSpPr>
            <p:cNvPr id="11" name="TextBox 10">
              <a:extLst>
                <a:ext uri="{FF2B5EF4-FFF2-40B4-BE49-F238E27FC236}">
                  <a16:creationId xmlns:a16="http://schemas.microsoft.com/office/drawing/2014/main" id="{303F6542-5DF8-4894-ABDE-94AD5A222187}"/>
                </a:ext>
              </a:extLst>
            </p:cNvPr>
            <p:cNvSpPr txBox="1"/>
            <p:nvPr/>
          </p:nvSpPr>
          <p:spPr>
            <a:xfrm>
              <a:off x="4741219" y="1284618"/>
              <a:ext cx="6735233" cy="384721"/>
            </a:xfrm>
            <a:prstGeom prst="rect">
              <a:avLst/>
            </a:prstGeom>
            <a:noFill/>
          </p:spPr>
          <p:txBody>
            <a:bodyPr wrap="square" rtlCol="0">
              <a:spAutoFit/>
            </a:bodyPr>
            <a:lstStyle/>
            <a:p>
              <a:pPr>
                <a:defRPr/>
              </a:pPr>
              <a:r>
                <a:rPr lang="en-US" sz="1900" dirty="0">
                  <a:solidFill>
                    <a:prstClr val="black"/>
                  </a:solidFill>
                  <a:latin typeface="Arial" panose="020B0604020202020204" pitchFamily="34" charset="0"/>
                  <a:cs typeface="Arial" panose="020B0604020202020204" pitchFamily="34" charset="0"/>
                </a:rPr>
                <a:t>~$700M 2017-2019</a:t>
              </a:r>
            </a:p>
          </p:txBody>
        </p:sp>
      </p:grpSp>
      <p:grpSp>
        <p:nvGrpSpPr>
          <p:cNvPr id="7" name="Group 6">
            <a:extLst>
              <a:ext uri="{FF2B5EF4-FFF2-40B4-BE49-F238E27FC236}">
                <a16:creationId xmlns:a16="http://schemas.microsoft.com/office/drawing/2014/main" id="{D971F621-FCB3-407A-8F3F-FA11277A4077}"/>
              </a:ext>
            </a:extLst>
          </p:cNvPr>
          <p:cNvGrpSpPr/>
          <p:nvPr/>
        </p:nvGrpSpPr>
        <p:grpSpPr>
          <a:xfrm>
            <a:off x="617099" y="1943210"/>
            <a:ext cx="10994046" cy="765561"/>
            <a:chOff x="617099" y="1972336"/>
            <a:chExt cx="10994046" cy="765561"/>
          </a:xfrm>
        </p:grpSpPr>
        <p:sp>
          <p:nvSpPr>
            <p:cNvPr id="12" name="Rectangle 11">
              <a:extLst>
                <a:ext uri="{FF2B5EF4-FFF2-40B4-BE49-F238E27FC236}">
                  <a16:creationId xmlns:a16="http://schemas.microsoft.com/office/drawing/2014/main" id="{EE70BA1F-10C1-43AB-97F4-7F55EDB51E2E}"/>
                </a:ext>
              </a:extLst>
            </p:cNvPr>
            <p:cNvSpPr/>
            <p:nvPr/>
          </p:nvSpPr>
          <p:spPr>
            <a:xfrm>
              <a:off x="4724347" y="1972336"/>
              <a:ext cx="6886798" cy="765561"/>
            </a:xfrm>
            <a:prstGeom prst="rect">
              <a:avLst/>
            </a:prstGeom>
            <a:solidFill>
              <a:schemeClr val="bg1"/>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110000"/>
                </a:lnSpc>
                <a:spcBef>
                  <a:spcPts val="400"/>
                </a:spcBef>
                <a:spcAft>
                  <a:spcPts val="600"/>
                </a:spcAft>
                <a:defRPr/>
              </a:pPr>
              <a:endParaRPr lang="en-US" sz="2000" b="1" dirty="0">
                <a:solidFill>
                  <a:prstClr val="white"/>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7FA58EDF-0355-484E-BF0F-B4405953AA7B}"/>
                </a:ext>
              </a:extLst>
            </p:cNvPr>
            <p:cNvSpPr/>
            <p:nvPr/>
          </p:nvSpPr>
          <p:spPr>
            <a:xfrm>
              <a:off x="617099" y="1981224"/>
              <a:ext cx="4107248" cy="747784"/>
            </a:xfrm>
            <a:prstGeom prst="rect">
              <a:avLst/>
            </a:prstGeom>
            <a:solidFill>
              <a:srgbClr val="2F394D"/>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110000"/>
                </a:lnSpc>
                <a:spcBef>
                  <a:spcPts val="400"/>
                </a:spcBef>
                <a:spcAft>
                  <a:spcPts val="600"/>
                </a:spcAft>
                <a:defRPr/>
              </a:pPr>
              <a:endParaRPr lang="en-US" sz="2000" b="1" dirty="0">
                <a:solidFill>
                  <a:srgbClr val="44546A"/>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5DFE2755-E314-4893-8274-C8AC8BB017E5}"/>
                </a:ext>
              </a:extLst>
            </p:cNvPr>
            <p:cNvSpPr txBox="1"/>
            <p:nvPr/>
          </p:nvSpPr>
          <p:spPr>
            <a:xfrm>
              <a:off x="4746613" y="2162756"/>
              <a:ext cx="6554684" cy="384721"/>
            </a:xfrm>
            <a:prstGeom prst="rect">
              <a:avLst/>
            </a:prstGeom>
            <a:noFill/>
          </p:spPr>
          <p:txBody>
            <a:bodyPr wrap="square" rtlCol="0">
              <a:spAutoFit/>
            </a:bodyPr>
            <a:lstStyle/>
            <a:p>
              <a:pPr>
                <a:defRPr/>
              </a:pPr>
              <a:r>
                <a:rPr lang="en-US" sz="1900" dirty="0">
                  <a:solidFill>
                    <a:prstClr val="black"/>
                  </a:solidFill>
                  <a:latin typeface="Arial" panose="020B0604020202020204" pitchFamily="34" charset="0"/>
                  <a:cs typeface="Arial" panose="020B0604020202020204" pitchFamily="34" charset="0"/>
                </a:rPr>
                <a:t>Mid-single digit percentage increase constant currency</a:t>
              </a:r>
            </a:p>
          </p:txBody>
        </p:sp>
        <p:sp>
          <p:nvSpPr>
            <p:cNvPr id="15" name="TextBox 14">
              <a:extLst>
                <a:ext uri="{FF2B5EF4-FFF2-40B4-BE49-F238E27FC236}">
                  <a16:creationId xmlns:a16="http://schemas.microsoft.com/office/drawing/2014/main" id="{2C2ACA36-FF3B-4E02-9983-ACD4CBFE53B2}"/>
                </a:ext>
              </a:extLst>
            </p:cNvPr>
            <p:cNvSpPr txBox="1"/>
            <p:nvPr/>
          </p:nvSpPr>
          <p:spPr>
            <a:xfrm>
              <a:off x="979152" y="2001173"/>
              <a:ext cx="3623651" cy="707886"/>
            </a:xfrm>
            <a:prstGeom prst="rect">
              <a:avLst/>
            </a:prstGeom>
            <a:noFill/>
          </p:spPr>
          <p:txBody>
            <a:bodyPr wrap="square" rtlCol="0">
              <a:spAutoFit/>
            </a:bodyPr>
            <a:lstStyle/>
            <a:p>
              <a:pPr algn="r">
                <a:defRPr/>
              </a:pPr>
              <a:r>
                <a:rPr lang="en-US" sz="2000" dirty="0">
                  <a:solidFill>
                    <a:prstClr val="white"/>
                  </a:solidFill>
                  <a:latin typeface="Arial" panose="020B0604020202020204" pitchFamily="34" charset="0"/>
                  <a:cs typeface="Arial" panose="020B0604020202020204" pitchFamily="34" charset="0"/>
                </a:rPr>
                <a:t>2019 CONSOLIDATED </a:t>
              </a:r>
            </a:p>
            <a:p>
              <a:pPr algn="r">
                <a:defRPr/>
              </a:pPr>
              <a:r>
                <a:rPr lang="en-US" sz="2000" dirty="0">
                  <a:solidFill>
                    <a:prstClr val="white"/>
                  </a:solidFill>
                  <a:latin typeface="Arial" panose="020B0604020202020204" pitchFamily="34" charset="0"/>
                  <a:cs typeface="Arial" panose="020B0604020202020204" pitchFamily="34" charset="0"/>
                </a:rPr>
                <a:t>UNDERLYING COGS/HL</a:t>
              </a:r>
            </a:p>
          </p:txBody>
        </p:sp>
      </p:grpSp>
      <p:grpSp>
        <p:nvGrpSpPr>
          <p:cNvPr id="6" name="Group 5">
            <a:extLst>
              <a:ext uri="{FF2B5EF4-FFF2-40B4-BE49-F238E27FC236}">
                <a16:creationId xmlns:a16="http://schemas.microsoft.com/office/drawing/2014/main" id="{06B99B1C-5F8D-40B9-8406-1CA4705DA553}"/>
              </a:ext>
            </a:extLst>
          </p:cNvPr>
          <p:cNvGrpSpPr/>
          <p:nvPr/>
        </p:nvGrpSpPr>
        <p:grpSpPr>
          <a:xfrm>
            <a:off x="618209" y="2887170"/>
            <a:ext cx="10994601" cy="765561"/>
            <a:chOff x="618209" y="2911224"/>
            <a:chExt cx="10994601" cy="765561"/>
          </a:xfrm>
        </p:grpSpPr>
        <p:sp>
          <p:nvSpPr>
            <p:cNvPr id="21" name="Rectangle 20">
              <a:extLst>
                <a:ext uri="{FF2B5EF4-FFF2-40B4-BE49-F238E27FC236}">
                  <a16:creationId xmlns:a16="http://schemas.microsoft.com/office/drawing/2014/main" id="{3B03E82B-C2A3-4984-B8BB-008F74758493}"/>
                </a:ext>
              </a:extLst>
            </p:cNvPr>
            <p:cNvSpPr/>
            <p:nvPr/>
          </p:nvSpPr>
          <p:spPr>
            <a:xfrm>
              <a:off x="4726012" y="2911224"/>
              <a:ext cx="6886798" cy="765561"/>
            </a:xfrm>
            <a:prstGeom prst="rect">
              <a:avLst/>
            </a:prstGeom>
            <a:solidFill>
              <a:schemeClr val="bg1"/>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110000"/>
                </a:lnSpc>
                <a:spcBef>
                  <a:spcPts val="400"/>
                </a:spcBef>
                <a:spcAft>
                  <a:spcPts val="600"/>
                </a:spcAft>
                <a:defRPr/>
              </a:pPr>
              <a:endParaRPr lang="en-US" sz="2000" b="1" dirty="0">
                <a:solidFill>
                  <a:prstClr val="white"/>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6A1268D5-647D-471D-9C51-629349E13200}"/>
                </a:ext>
              </a:extLst>
            </p:cNvPr>
            <p:cNvSpPr/>
            <p:nvPr/>
          </p:nvSpPr>
          <p:spPr>
            <a:xfrm>
              <a:off x="618209" y="2920112"/>
              <a:ext cx="4107248" cy="747784"/>
            </a:xfrm>
            <a:prstGeom prst="rect">
              <a:avLst/>
            </a:prstGeom>
            <a:solidFill>
              <a:srgbClr val="2F394D"/>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r">
                <a:lnSpc>
                  <a:spcPct val="110000"/>
                </a:lnSpc>
                <a:spcBef>
                  <a:spcPts val="400"/>
                </a:spcBef>
                <a:spcAft>
                  <a:spcPts val="600"/>
                </a:spcAft>
                <a:defRPr/>
              </a:pPr>
              <a:r>
                <a:rPr lang="en-US" sz="2000" dirty="0">
                  <a:solidFill>
                    <a:schemeClr val="bg1"/>
                  </a:solidFill>
                  <a:latin typeface="Arial" panose="020B0604020202020204" pitchFamily="34" charset="0"/>
                  <a:cs typeface="Arial" panose="020B0604020202020204" pitchFamily="34" charset="0"/>
                </a:rPr>
                <a:t>2019 CONSOLIDATED INTEREST EXPENSE</a:t>
              </a:r>
            </a:p>
          </p:txBody>
        </p:sp>
        <p:sp>
          <p:nvSpPr>
            <p:cNvPr id="23" name="TextBox 22">
              <a:extLst>
                <a:ext uri="{FF2B5EF4-FFF2-40B4-BE49-F238E27FC236}">
                  <a16:creationId xmlns:a16="http://schemas.microsoft.com/office/drawing/2014/main" id="{5DFE2755-E314-4893-8274-C8AC8BB017E5}"/>
                </a:ext>
              </a:extLst>
            </p:cNvPr>
            <p:cNvSpPr txBox="1"/>
            <p:nvPr/>
          </p:nvSpPr>
          <p:spPr>
            <a:xfrm>
              <a:off x="4748278" y="3101644"/>
              <a:ext cx="5461922" cy="384721"/>
            </a:xfrm>
            <a:prstGeom prst="rect">
              <a:avLst/>
            </a:prstGeom>
            <a:noFill/>
          </p:spPr>
          <p:txBody>
            <a:bodyPr wrap="square" rtlCol="0">
              <a:spAutoFit/>
            </a:bodyPr>
            <a:lstStyle/>
            <a:p>
              <a:pPr>
                <a:defRPr/>
              </a:pPr>
              <a:r>
                <a:rPr lang="en-US" sz="1900" dirty="0">
                  <a:solidFill>
                    <a:prstClr val="black"/>
                  </a:solidFill>
                  <a:latin typeface="Arial" panose="020B0604020202020204" pitchFamily="34" charset="0"/>
                  <a:cs typeface="Arial" panose="020B0604020202020204" pitchFamily="34" charset="0"/>
                </a:rPr>
                <a:t>$275M +/- 5%</a:t>
              </a:r>
            </a:p>
          </p:txBody>
        </p:sp>
      </p:grpSp>
      <p:grpSp>
        <p:nvGrpSpPr>
          <p:cNvPr id="5" name="Group 4">
            <a:extLst>
              <a:ext uri="{FF2B5EF4-FFF2-40B4-BE49-F238E27FC236}">
                <a16:creationId xmlns:a16="http://schemas.microsoft.com/office/drawing/2014/main" id="{E7B29507-DA9F-444B-82F8-7D81EDFDBB4B}"/>
              </a:ext>
            </a:extLst>
          </p:cNvPr>
          <p:cNvGrpSpPr/>
          <p:nvPr/>
        </p:nvGrpSpPr>
        <p:grpSpPr>
          <a:xfrm>
            <a:off x="618209" y="3831130"/>
            <a:ext cx="10994601" cy="765561"/>
            <a:chOff x="618209" y="3835783"/>
            <a:chExt cx="10994601" cy="765561"/>
          </a:xfrm>
        </p:grpSpPr>
        <p:sp>
          <p:nvSpPr>
            <p:cNvPr id="24" name="Rectangle 23">
              <a:extLst>
                <a:ext uri="{FF2B5EF4-FFF2-40B4-BE49-F238E27FC236}">
                  <a16:creationId xmlns:a16="http://schemas.microsoft.com/office/drawing/2014/main" id="{3B03E82B-C2A3-4984-B8BB-008F74758493}"/>
                </a:ext>
              </a:extLst>
            </p:cNvPr>
            <p:cNvSpPr/>
            <p:nvPr/>
          </p:nvSpPr>
          <p:spPr>
            <a:xfrm>
              <a:off x="4726012" y="3835783"/>
              <a:ext cx="6886798" cy="765561"/>
            </a:xfrm>
            <a:prstGeom prst="rect">
              <a:avLst/>
            </a:prstGeom>
            <a:solidFill>
              <a:schemeClr val="bg1"/>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110000"/>
                </a:lnSpc>
                <a:spcBef>
                  <a:spcPts val="400"/>
                </a:spcBef>
                <a:spcAft>
                  <a:spcPts val="600"/>
                </a:spcAft>
                <a:defRPr/>
              </a:pPr>
              <a:endParaRPr lang="en-US" sz="2000" b="1" dirty="0">
                <a:solidFill>
                  <a:prstClr val="white"/>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6A1268D5-647D-471D-9C51-629349E13200}"/>
                </a:ext>
              </a:extLst>
            </p:cNvPr>
            <p:cNvSpPr/>
            <p:nvPr/>
          </p:nvSpPr>
          <p:spPr>
            <a:xfrm>
              <a:off x="618209" y="3844671"/>
              <a:ext cx="4107248" cy="747784"/>
            </a:xfrm>
            <a:prstGeom prst="rect">
              <a:avLst/>
            </a:prstGeom>
            <a:solidFill>
              <a:srgbClr val="2F394D"/>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r">
                <a:lnSpc>
                  <a:spcPct val="110000"/>
                </a:lnSpc>
                <a:spcBef>
                  <a:spcPts val="400"/>
                </a:spcBef>
                <a:spcAft>
                  <a:spcPts val="600"/>
                </a:spcAft>
                <a:defRPr/>
              </a:pPr>
              <a:r>
                <a:rPr lang="en-US" sz="2000" dirty="0">
                  <a:solidFill>
                    <a:schemeClr val="bg1"/>
                  </a:solidFill>
                  <a:latin typeface="Arial" panose="020B0604020202020204" pitchFamily="34" charset="0"/>
                  <a:cs typeface="Arial" panose="020B0604020202020204" pitchFamily="34" charset="0"/>
                </a:rPr>
                <a:t>2019 CAPITAL SPENDING</a:t>
              </a:r>
            </a:p>
          </p:txBody>
        </p:sp>
        <p:sp>
          <p:nvSpPr>
            <p:cNvPr id="26" name="TextBox 25">
              <a:extLst>
                <a:ext uri="{FF2B5EF4-FFF2-40B4-BE49-F238E27FC236}">
                  <a16:creationId xmlns:a16="http://schemas.microsoft.com/office/drawing/2014/main" id="{5DFE2755-E314-4893-8274-C8AC8BB017E5}"/>
                </a:ext>
              </a:extLst>
            </p:cNvPr>
            <p:cNvSpPr txBox="1"/>
            <p:nvPr/>
          </p:nvSpPr>
          <p:spPr>
            <a:xfrm>
              <a:off x="4781671" y="4026203"/>
              <a:ext cx="5461922" cy="384721"/>
            </a:xfrm>
            <a:prstGeom prst="rect">
              <a:avLst/>
            </a:prstGeom>
            <a:noFill/>
          </p:spPr>
          <p:txBody>
            <a:bodyPr wrap="square" rtlCol="0">
              <a:spAutoFit/>
            </a:bodyPr>
            <a:lstStyle/>
            <a:p>
              <a:pPr>
                <a:defRPr/>
              </a:pPr>
              <a:r>
                <a:rPr lang="en-US" sz="1900" dirty="0">
                  <a:solidFill>
                    <a:prstClr val="black"/>
                  </a:solidFill>
                  <a:latin typeface="Arial" panose="020B0604020202020204" pitchFamily="34" charset="0"/>
                  <a:cs typeface="Arial" panose="020B0604020202020204" pitchFamily="34" charset="0"/>
                </a:rPr>
                <a:t>$700M +/- 10%</a:t>
              </a:r>
              <a:endParaRPr lang="en-US" sz="1900" dirty="0">
                <a:solidFill>
                  <a:srgbClr val="FF0000"/>
                </a:solidFill>
                <a:latin typeface="Arial" panose="020B0604020202020204" pitchFamily="34" charset="0"/>
                <a:cs typeface="Arial" panose="020B0604020202020204" pitchFamily="34" charset="0"/>
              </a:endParaRPr>
            </a:p>
          </p:txBody>
        </p:sp>
      </p:grpSp>
      <p:grpSp>
        <p:nvGrpSpPr>
          <p:cNvPr id="4" name="Group 3">
            <a:extLst>
              <a:ext uri="{FF2B5EF4-FFF2-40B4-BE49-F238E27FC236}">
                <a16:creationId xmlns:a16="http://schemas.microsoft.com/office/drawing/2014/main" id="{057812C9-95C6-48FB-82F0-27DEA4C8CD3F}"/>
              </a:ext>
            </a:extLst>
          </p:cNvPr>
          <p:cNvGrpSpPr/>
          <p:nvPr/>
        </p:nvGrpSpPr>
        <p:grpSpPr>
          <a:xfrm>
            <a:off x="611150" y="4775090"/>
            <a:ext cx="10994601" cy="765561"/>
            <a:chOff x="611150" y="4778132"/>
            <a:chExt cx="10994601" cy="765561"/>
          </a:xfrm>
        </p:grpSpPr>
        <p:sp>
          <p:nvSpPr>
            <p:cNvPr id="27" name="Rectangle 26">
              <a:extLst>
                <a:ext uri="{FF2B5EF4-FFF2-40B4-BE49-F238E27FC236}">
                  <a16:creationId xmlns:a16="http://schemas.microsoft.com/office/drawing/2014/main" id="{3B03E82B-C2A3-4984-B8BB-008F74758493}"/>
                </a:ext>
              </a:extLst>
            </p:cNvPr>
            <p:cNvSpPr/>
            <p:nvPr/>
          </p:nvSpPr>
          <p:spPr>
            <a:xfrm>
              <a:off x="4718953" y="4778132"/>
              <a:ext cx="6886798" cy="765561"/>
            </a:xfrm>
            <a:prstGeom prst="rect">
              <a:avLst/>
            </a:prstGeom>
            <a:solidFill>
              <a:schemeClr val="bg1"/>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110000"/>
                </a:lnSpc>
                <a:spcBef>
                  <a:spcPts val="400"/>
                </a:spcBef>
                <a:spcAft>
                  <a:spcPts val="600"/>
                </a:spcAft>
                <a:defRPr/>
              </a:pPr>
              <a:endParaRPr lang="en-US" sz="2000" b="1" dirty="0">
                <a:solidFill>
                  <a:prstClr val="white"/>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6A1268D5-647D-471D-9C51-629349E13200}"/>
                </a:ext>
              </a:extLst>
            </p:cNvPr>
            <p:cNvSpPr/>
            <p:nvPr/>
          </p:nvSpPr>
          <p:spPr>
            <a:xfrm>
              <a:off x="611150" y="4787020"/>
              <a:ext cx="4107248" cy="747784"/>
            </a:xfrm>
            <a:prstGeom prst="rect">
              <a:avLst/>
            </a:prstGeom>
            <a:solidFill>
              <a:srgbClr val="2F394D"/>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110000"/>
                </a:lnSpc>
                <a:spcBef>
                  <a:spcPts val="400"/>
                </a:spcBef>
                <a:spcAft>
                  <a:spcPts val="600"/>
                </a:spcAft>
                <a:defRPr/>
              </a:pPr>
              <a:endParaRPr lang="en-US" sz="2000" b="1" dirty="0">
                <a:solidFill>
                  <a:srgbClr val="44546A"/>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5DFE2755-E314-4893-8274-C8AC8BB017E5}"/>
                </a:ext>
              </a:extLst>
            </p:cNvPr>
            <p:cNvSpPr txBox="1"/>
            <p:nvPr/>
          </p:nvSpPr>
          <p:spPr>
            <a:xfrm>
              <a:off x="4741219" y="4968552"/>
              <a:ext cx="5461922" cy="384721"/>
            </a:xfrm>
            <a:prstGeom prst="rect">
              <a:avLst/>
            </a:prstGeom>
            <a:noFill/>
          </p:spPr>
          <p:txBody>
            <a:bodyPr wrap="square" rtlCol="0">
              <a:spAutoFit/>
            </a:bodyPr>
            <a:lstStyle/>
            <a:p>
              <a:pPr>
                <a:defRPr/>
              </a:pPr>
              <a:r>
                <a:rPr lang="en-US" sz="1900" dirty="0">
                  <a:solidFill>
                    <a:prstClr val="black"/>
                  </a:solidFill>
                  <a:latin typeface="Arial" panose="020B0604020202020204" pitchFamily="34" charset="0"/>
                  <a:cs typeface="Arial" panose="020B0604020202020204" pitchFamily="34" charset="0"/>
                </a:rPr>
                <a:t>~$850M</a:t>
              </a:r>
              <a:endParaRPr lang="en-US" sz="1900" dirty="0">
                <a:solidFill>
                  <a:srgbClr val="FF0000"/>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2C2ACA36-FF3B-4E02-9983-ACD4CBFE53B2}"/>
                </a:ext>
              </a:extLst>
            </p:cNvPr>
            <p:cNvSpPr txBox="1"/>
            <p:nvPr/>
          </p:nvSpPr>
          <p:spPr>
            <a:xfrm>
              <a:off x="819879" y="4960857"/>
              <a:ext cx="3820755" cy="400110"/>
            </a:xfrm>
            <a:prstGeom prst="rect">
              <a:avLst/>
            </a:prstGeom>
            <a:noFill/>
          </p:spPr>
          <p:txBody>
            <a:bodyPr wrap="square" rtlCol="0">
              <a:spAutoFit/>
            </a:bodyPr>
            <a:lstStyle/>
            <a:p>
              <a:pPr algn="r">
                <a:defRPr/>
              </a:pPr>
              <a:r>
                <a:rPr lang="en-US" sz="2000" dirty="0">
                  <a:solidFill>
                    <a:prstClr val="white"/>
                  </a:solidFill>
                  <a:latin typeface="Arial" panose="020B0604020202020204" pitchFamily="34" charset="0"/>
                  <a:cs typeface="Arial" panose="020B0604020202020204" pitchFamily="34" charset="0"/>
                </a:rPr>
                <a:t>2019 UNDERLYING D&amp;A</a:t>
              </a:r>
            </a:p>
          </p:txBody>
        </p:sp>
      </p:grpSp>
      <p:grpSp>
        <p:nvGrpSpPr>
          <p:cNvPr id="2" name="Group 1">
            <a:extLst>
              <a:ext uri="{FF2B5EF4-FFF2-40B4-BE49-F238E27FC236}">
                <a16:creationId xmlns:a16="http://schemas.microsoft.com/office/drawing/2014/main" id="{38560B27-A459-473B-8E04-92AFDCDFEA78}"/>
              </a:ext>
            </a:extLst>
          </p:cNvPr>
          <p:cNvGrpSpPr/>
          <p:nvPr/>
        </p:nvGrpSpPr>
        <p:grpSpPr>
          <a:xfrm>
            <a:off x="616164" y="5719049"/>
            <a:ext cx="10994601" cy="765561"/>
            <a:chOff x="616164" y="5719049"/>
            <a:chExt cx="10994601" cy="765561"/>
          </a:xfrm>
        </p:grpSpPr>
        <p:sp>
          <p:nvSpPr>
            <p:cNvPr id="31" name="Rectangle 30">
              <a:extLst>
                <a:ext uri="{FF2B5EF4-FFF2-40B4-BE49-F238E27FC236}">
                  <a16:creationId xmlns:a16="http://schemas.microsoft.com/office/drawing/2014/main" id="{3B03E82B-C2A3-4984-B8BB-008F74758493}"/>
                </a:ext>
              </a:extLst>
            </p:cNvPr>
            <p:cNvSpPr/>
            <p:nvPr/>
          </p:nvSpPr>
          <p:spPr>
            <a:xfrm>
              <a:off x="4723967" y="5719049"/>
              <a:ext cx="6886798" cy="765561"/>
            </a:xfrm>
            <a:prstGeom prst="rect">
              <a:avLst/>
            </a:prstGeom>
            <a:solidFill>
              <a:schemeClr val="bg1"/>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110000"/>
                </a:lnSpc>
                <a:spcBef>
                  <a:spcPts val="400"/>
                </a:spcBef>
                <a:spcAft>
                  <a:spcPts val="600"/>
                </a:spcAft>
                <a:defRPr/>
              </a:pPr>
              <a:endParaRPr lang="en-US" sz="2000" b="1" dirty="0">
                <a:solidFill>
                  <a:prstClr val="white"/>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6A1268D5-647D-471D-9C51-629349E13200}"/>
                </a:ext>
              </a:extLst>
            </p:cNvPr>
            <p:cNvSpPr/>
            <p:nvPr/>
          </p:nvSpPr>
          <p:spPr>
            <a:xfrm>
              <a:off x="616164" y="5727937"/>
              <a:ext cx="4107248" cy="747784"/>
            </a:xfrm>
            <a:prstGeom prst="rect">
              <a:avLst/>
            </a:prstGeom>
            <a:solidFill>
              <a:srgbClr val="2F394D"/>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110000"/>
                </a:lnSpc>
                <a:spcBef>
                  <a:spcPts val="400"/>
                </a:spcBef>
                <a:spcAft>
                  <a:spcPts val="600"/>
                </a:spcAft>
                <a:defRPr/>
              </a:pPr>
              <a:endParaRPr lang="en-US" sz="2000" b="1" dirty="0">
                <a:solidFill>
                  <a:srgbClr val="44546A"/>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5DFE2755-E314-4893-8274-C8AC8BB017E5}"/>
                </a:ext>
              </a:extLst>
            </p:cNvPr>
            <p:cNvSpPr txBox="1"/>
            <p:nvPr/>
          </p:nvSpPr>
          <p:spPr>
            <a:xfrm>
              <a:off x="4746233" y="5909469"/>
              <a:ext cx="5461922" cy="384721"/>
            </a:xfrm>
            <a:prstGeom prst="rect">
              <a:avLst/>
            </a:prstGeom>
            <a:noFill/>
          </p:spPr>
          <p:txBody>
            <a:bodyPr wrap="square" rtlCol="0">
              <a:spAutoFit/>
            </a:bodyPr>
            <a:lstStyle/>
            <a:p>
              <a:pPr>
                <a:defRPr/>
              </a:pPr>
              <a:r>
                <a:rPr lang="en-US" sz="1900" dirty="0">
                  <a:solidFill>
                    <a:prstClr val="black"/>
                  </a:solidFill>
                  <a:latin typeface="Arial" panose="020B0604020202020204" pitchFamily="34" charset="0"/>
                  <a:cs typeface="Arial" panose="020B0604020202020204" pitchFamily="34" charset="0"/>
                </a:rPr>
                <a:t>$1.4 billion +/- 10%</a:t>
              </a:r>
            </a:p>
          </p:txBody>
        </p:sp>
        <p:sp>
          <p:nvSpPr>
            <p:cNvPr id="34" name="TextBox 33">
              <a:extLst>
                <a:ext uri="{FF2B5EF4-FFF2-40B4-BE49-F238E27FC236}">
                  <a16:creationId xmlns:a16="http://schemas.microsoft.com/office/drawing/2014/main" id="{2C2ACA36-FF3B-4E02-9983-ACD4CBFE53B2}"/>
                </a:ext>
              </a:extLst>
            </p:cNvPr>
            <p:cNvSpPr txBox="1"/>
            <p:nvPr/>
          </p:nvSpPr>
          <p:spPr>
            <a:xfrm>
              <a:off x="1125716" y="5901774"/>
              <a:ext cx="3514918" cy="400110"/>
            </a:xfrm>
            <a:prstGeom prst="rect">
              <a:avLst/>
            </a:prstGeom>
            <a:noFill/>
          </p:spPr>
          <p:txBody>
            <a:bodyPr wrap="square" rtlCol="0">
              <a:spAutoFit/>
            </a:bodyPr>
            <a:lstStyle/>
            <a:p>
              <a:pPr algn="r">
                <a:defRPr/>
              </a:pPr>
              <a:r>
                <a:rPr lang="en-US" sz="2000" dirty="0">
                  <a:solidFill>
                    <a:prstClr val="white"/>
                  </a:solidFill>
                  <a:latin typeface="Arial" panose="020B0604020202020204" pitchFamily="34" charset="0"/>
                  <a:cs typeface="Arial" panose="020B0604020202020204" pitchFamily="34" charset="0"/>
                </a:rPr>
                <a:t>2019 UNDERLYING FCF</a:t>
              </a:r>
            </a:p>
          </p:txBody>
        </p:sp>
      </p:grpSp>
      <p:sp>
        <p:nvSpPr>
          <p:cNvPr id="35" name="MerrillPageNumber">
            <a:extLst>
              <a:ext uri="{FF2B5EF4-FFF2-40B4-BE49-F238E27FC236}">
                <a16:creationId xmlns:a16="http://schemas.microsoft.com/office/drawing/2014/main" id="{52CA030E-D3A2-45D4-80CB-BEC83C7E566E}"/>
              </a:ext>
            </a:extLst>
          </p:cNvPr>
          <p:cNvSpPr txBox="1">
            <a:spLocks/>
          </p:cNvSpPr>
          <p:nvPr/>
        </p:nvSpPr>
        <p:spPr>
          <a:xfrm>
            <a:off x="8654561" y="645788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10</a:t>
            </a:r>
          </a:p>
        </p:txBody>
      </p:sp>
      <p:sp>
        <p:nvSpPr>
          <p:cNvPr id="36" name="Main Heading">
            <a:extLst>
              <a:ext uri="{FF2B5EF4-FFF2-40B4-BE49-F238E27FC236}">
                <a16:creationId xmlns:a16="http://schemas.microsoft.com/office/drawing/2014/main" id="{4E4EE2A2-CDF2-4020-9A06-969047F57530}"/>
              </a:ext>
            </a:extLst>
          </p:cNvPr>
          <p:cNvSpPr>
            <a:spLocks noChangeArrowheads="1"/>
          </p:cNvSpPr>
          <p:nvPr>
            <p:custDataLst>
              <p:tags r:id="rId1"/>
            </p:custDataLst>
          </p:nvPr>
        </p:nvSpPr>
        <p:spPr bwMode="gray">
          <a:xfrm>
            <a:off x="237711" y="369262"/>
            <a:ext cx="10264572" cy="461665"/>
          </a:xfrm>
          <a:prstGeom prst="rect">
            <a:avLst/>
          </a:prstGeom>
        </p:spPr>
        <p:txBody>
          <a:bodyPr vert="horz"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2019 Outlook</a:t>
            </a:r>
          </a:p>
        </p:txBody>
      </p:sp>
    </p:spTree>
    <p:extLst>
      <p:ext uri="{BB962C8B-B14F-4D97-AF65-F5344CB8AC3E}">
        <p14:creationId xmlns:p14="http://schemas.microsoft.com/office/powerpoint/2010/main" val="2149061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8128" y="1454403"/>
            <a:ext cx="10092267" cy="2387600"/>
          </a:xfrm>
        </p:spPr>
        <p:txBody>
          <a:bodyPr/>
          <a:lstStyle/>
          <a:p>
            <a:r>
              <a:rPr lang="en-US" sz="4000" dirty="0">
                <a:solidFill>
                  <a:schemeClr val="bg1"/>
                </a:solidFill>
              </a:rPr>
              <a:t>Revitalization Plan</a:t>
            </a:r>
          </a:p>
        </p:txBody>
      </p:sp>
      <p:pic>
        <p:nvPicPr>
          <p:cNvPr id="5" name="Picture 4">
            <a:extLst>
              <a:ext uri="{FF2B5EF4-FFF2-40B4-BE49-F238E27FC236}">
                <a16:creationId xmlns:a16="http://schemas.microsoft.com/office/drawing/2014/main" id="{5A24EEF7-3777-46F0-9E1D-4DD90396881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208357" y="752244"/>
            <a:ext cx="6221768" cy="6221768"/>
          </a:xfrm>
          <a:prstGeom prst="rect">
            <a:avLst/>
          </a:prstGeom>
        </p:spPr>
      </p:pic>
    </p:spTree>
    <p:extLst>
      <p:ext uri="{BB962C8B-B14F-4D97-AF65-F5344CB8AC3E}">
        <p14:creationId xmlns:p14="http://schemas.microsoft.com/office/powerpoint/2010/main" val="3892131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AEF0FBF-6B97-4EA1-A549-A6578668F20C}"/>
              </a:ext>
            </a:extLst>
          </p:cNvPr>
          <p:cNvCxnSpPr>
            <a:cxnSpLocks/>
            <a:stCxn id="21" idx="0"/>
            <a:endCxn id="21" idx="2"/>
          </p:cNvCxnSpPr>
          <p:nvPr/>
        </p:nvCxnSpPr>
        <p:spPr>
          <a:xfrm>
            <a:off x="8259743" y="1390389"/>
            <a:ext cx="0" cy="5268103"/>
          </a:xfrm>
          <a:prstGeom prst="line">
            <a:avLst/>
          </a:prstGeom>
          <a:ln w="25400">
            <a:solidFill>
              <a:srgbClr val="012169"/>
            </a:solidFill>
          </a:ln>
        </p:spPr>
        <p:style>
          <a:lnRef idx="1">
            <a:schemeClr val="accent1"/>
          </a:lnRef>
          <a:fillRef idx="0">
            <a:schemeClr val="accent1"/>
          </a:fillRef>
          <a:effectRef idx="0">
            <a:schemeClr val="accent1"/>
          </a:effectRef>
          <a:fontRef idx="minor">
            <a:schemeClr val="tx1"/>
          </a:fontRef>
        </p:style>
      </p:cxnSp>
      <p:sp>
        <p:nvSpPr>
          <p:cNvPr id="11" name="Slide Publishing Placeholder" hidden="1"/>
          <p:cNvSpPr>
            <a:spLocks noGrp="1"/>
          </p:cNvSpPr>
          <p:nvPr>
            <p:ph type="title"/>
            <p:custDataLst>
              <p:tags r:id="rId2"/>
            </p:custDataLst>
          </p:nvPr>
        </p:nvSpPr>
        <p:spPr>
          <a:xfrm>
            <a:off x="1658471" y="6859121"/>
            <a:ext cx="8875059" cy="44824"/>
          </a:xfrm>
          <a:prstGeom prst="rect">
            <a:avLst/>
          </a:prstGeom>
        </p:spPr>
        <p:txBody>
          <a:bodyPr>
            <a:noAutofit/>
          </a:bodyPr>
          <a:lstStyle>
            <a:lvl1pPr>
              <a:defRPr sz="100">
                <a:solidFill>
                  <a:srgbClr val="738EA5"/>
                </a:solidFill>
                <a:latin typeface="Book Antiqua" pitchFamily="18" charset="0"/>
              </a:defRPr>
            </a:lvl1pPr>
          </a:lstStyle>
          <a:p>
            <a:r>
              <a:rPr lang="en-US" sz="3200">
                <a:latin typeface="Calibri" panose="020F0502020204030204" pitchFamily="34" charset="0"/>
              </a:rPr>
              <a:t>We Have The Firepower To Succeed Long-Term</a:t>
            </a:r>
            <a:endParaRPr lang="en-US" sz="3200" dirty="0">
              <a:latin typeface="Calibri" panose="020F0502020204030204" pitchFamily="34" charset="0"/>
            </a:endParaRPr>
          </a:p>
        </p:txBody>
      </p:sp>
      <p:sp>
        <p:nvSpPr>
          <p:cNvPr id="9" name="Main Heading"/>
          <p:cNvSpPr>
            <a:spLocks noChangeArrowheads="1"/>
          </p:cNvSpPr>
          <p:nvPr>
            <p:custDataLst>
              <p:tags r:id="rId3"/>
            </p:custDataLst>
          </p:nvPr>
        </p:nvSpPr>
        <p:spPr bwMode="gray">
          <a:xfrm>
            <a:off x="237711" y="369262"/>
            <a:ext cx="10264572" cy="461665"/>
          </a:xfrm>
          <a:prstGeom prst="rect">
            <a:avLst/>
          </a:prstGeom>
        </p:spPr>
        <p:txBody>
          <a:bodyPr vert="horz"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 Have The Scale &amp; Brands To Compete Successfully </a:t>
            </a:r>
          </a:p>
        </p:txBody>
      </p:sp>
      <p:sp>
        <p:nvSpPr>
          <p:cNvPr id="24" name="MerrillPageNumbe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Arial" panose="020B0604020202020204" pitchFamily="34" charset="0"/>
              </a:rPr>
              <a:t>12</a:t>
            </a:r>
          </a:p>
        </p:txBody>
      </p:sp>
      <p:sp>
        <p:nvSpPr>
          <p:cNvPr id="21" name="Rectangle 20">
            <a:extLst>
              <a:ext uri="{FF2B5EF4-FFF2-40B4-BE49-F238E27FC236}">
                <a16:creationId xmlns:a16="http://schemas.microsoft.com/office/drawing/2014/main" id="{9A346C12-2B07-408E-8EE9-1DF68EEFE6EC}"/>
              </a:ext>
            </a:extLst>
          </p:cNvPr>
          <p:cNvSpPr>
            <a:spLocks/>
          </p:cNvSpPr>
          <p:nvPr/>
        </p:nvSpPr>
        <p:spPr>
          <a:xfrm>
            <a:off x="5567125" y="1390389"/>
            <a:ext cx="5385236" cy="5268103"/>
          </a:xfrm>
          <a:prstGeom prst="rect">
            <a:avLst/>
          </a:prstGeom>
          <a:noFill/>
          <a:ln w="25400">
            <a:solidFill>
              <a:srgbClr val="012169"/>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588" dirty="0">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30F20774-11C0-434D-AF2F-713AEF66C737}"/>
              </a:ext>
            </a:extLst>
          </p:cNvPr>
          <p:cNvSpPr>
            <a:spLocks/>
          </p:cNvSpPr>
          <p:nvPr/>
        </p:nvSpPr>
        <p:spPr>
          <a:xfrm>
            <a:off x="5577336" y="4069684"/>
            <a:ext cx="2689108" cy="334926"/>
          </a:xfrm>
          <a:prstGeom prst="rect">
            <a:avLst/>
          </a:prstGeom>
          <a:solidFill>
            <a:srgbClr val="004979"/>
          </a:solidFill>
          <a:ln>
            <a:noFill/>
          </a:ln>
          <a:effectLst/>
        </p:spPr>
        <p:style>
          <a:lnRef idx="1">
            <a:schemeClr val="accent2"/>
          </a:lnRef>
          <a:fillRef idx="2">
            <a:schemeClr val="accent2"/>
          </a:fillRef>
          <a:effectRef idx="1">
            <a:schemeClr val="accent2"/>
          </a:effectRef>
          <a:fontRef idx="minor">
            <a:schemeClr val="dk1"/>
          </a:fontRef>
        </p:style>
        <p:txBody>
          <a:bodyPr vert="horz" rtlCol="0" anchor="ctr"/>
          <a:lstStyle/>
          <a:p>
            <a:pPr algn="ctr"/>
            <a:r>
              <a:rPr lang="en-US" sz="1400" b="1" kern="0" dirty="0">
                <a:solidFill>
                  <a:srgbClr val="FFFFFF"/>
                </a:solidFill>
                <a:latin typeface="Arial" panose="020B0604020202020204" pitchFamily="34" charset="0"/>
                <a:cs typeface="Arial" panose="020B0604020202020204" pitchFamily="34" charset="0"/>
              </a:rPr>
              <a:t>Premium</a:t>
            </a:r>
          </a:p>
        </p:txBody>
      </p:sp>
      <p:sp>
        <p:nvSpPr>
          <p:cNvPr id="30" name="Rectangle 29">
            <a:extLst>
              <a:ext uri="{FF2B5EF4-FFF2-40B4-BE49-F238E27FC236}">
                <a16:creationId xmlns:a16="http://schemas.microsoft.com/office/drawing/2014/main" id="{57E6B677-A43A-4503-8843-FC59EEAF91AF}"/>
              </a:ext>
            </a:extLst>
          </p:cNvPr>
          <p:cNvSpPr>
            <a:spLocks/>
          </p:cNvSpPr>
          <p:nvPr/>
        </p:nvSpPr>
        <p:spPr>
          <a:xfrm>
            <a:off x="8266445" y="4069869"/>
            <a:ext cx="2696128" cy="334741"/>
          </a:xfrm>
          <a:prstGeom prst="rect">
            <a:avLst/>
          </a:prstGeom>
          <a:solidFill>
            <a:srgbClr val="004979"/>
          </a:solidFill>
          <a:ln>
            <a:noFill/>
          </a:ln>
          <a:effectLst/>
        </p:spPr>
        <p:style>
          <a:lnRef idx="1">
            <a:schemeClr val="accent2"/>
          </a:lnRef>
          <a:fillRef idx="2">
            <a:schemeClr val="accent2"/>
          </a:fillRef>
          <a:effectRef idx="1">
            <a:schemeClr val="accent2"/>
          </a:effectRef>
          <a:fontRef idx="minor">
            <a:schemeClr val="dk1"/>
          </a:fontRef>
        </p:style>
        <p:txBody>
          <a:bodyPr vert="horz" rtlCol="0" anchor="ctr"/>
          <a:lstStyle/>
          <a:p>
            <a:pPr algn="ctr"/>
            <a:r>
              <a:rPr lang="en-US" sz="1400" b="1" kern="0" dirty="0">
                <a:solidFill>
                  <a:srgbClr val="FFFFFF"/>
                </a:solidFill>
                <a:latin typeface="Arial" panose="020B0604020202020204" pitchFamily="34" charset="0"/>
                <a:cs typeface="Arial" panose="020B0604020202020204" pitchFamily="34" charset="0"/>
              </a:rPr>
              <a:t>Economy</a:t>
            </a:r>
          </a:p>
        </p:txBody>
      </p:sp>
      <p:pic>
        <p:nvPicPr>
          <p:cNvPr id="37" name="Picture 6" descr="Image result for bluemoon beer">
            <a:extLst>
              <a:ext uri="{FF2B5EF4-FFF2-40B4-BE49-F238E27FC236}">
                <a16:creationId xmlns:a16="http://schemas.microsoft.com/office/drawing/2014/main" id="{FD14FF66-1AA6-4171-9D2A-5D8D9566B632}"/>
              </a:ext>
            </a:extLst>
          </p:cNvPr>
          <p:cNvPicPr preferRelativeResize="0">
            <a:picLocks noChangeAspect="1" noChangeArrowheads="1"/>
          </p:cNvPicPr>
          <p:nvPr/>
        </p:nvPicPr>
        <p:blipFill rotWithShape="1">
          <a:blip r:embed="rId7" cstate="print">
            <a:extLst>
              <a:ext uri="{28A0092B-C50C-407E-A947-70E740481C1C}">
                <a14:useLocalDpi xmlns:a14="http://schemas.microsoft.com/office/drawing/2010/main" val="0"/>
              </a:ext>
            </a:extLst>
          </a:blip>
          <a:srcRect l="29334" t="4223" r="30416" b="4221"/>
          <a:stretch/>
        </p:blipFill>
        <p:spPr bwMode="auto">
          <a:xfrm>
            <a:off x="5902588" y="2409383"/>
            <a:ext cx="342152" cy="116741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18AC1E48-B6A0-4638-8B74-C919354C0C02}"/>
              </a:ext>
            </a:extLst>
          </p:cNvPr>
          <p:cNvPicPr preferRelativeResize="0">
            <a:picLocks noChangeAspect="1"/>
          </p:cNvPicPr>
          <p:nvPr/>
        </p:nvPicPr>
        <p:blipFill rotWithShape="1">
          <a:blip r:embed="rId8">
            <a:extLst>
              <a:ext uri="{28A0092B-C50C-407E-A947-70E740481C1C}">
                <a14:useLocalDpi xmlns:a14="http://schemas.microsoft.com/office/drawing/2010/main" val="0"/>
              </a:ext>
            </a:extLst>
          </a:blip>
          <a:srcRect l="23578" r="22183"/>
          <a:stretch/>
        </p:blipFill>
        <p:spPr>
          <a:xfrm>
            <a:off x="6660955" y="2404356"/>
            <a:ext cx="460434" cy="1276460"/>
          </a:xfrm>
          <a:prstGeom prst="rect">
            <a:avLst/>
          </a:prstGeom>
        </p:spPr>
      </p:pic>
      <p:pic>
        <p:nvPicPr>
          <p:cNvPr id="50" name="Picture 4" descr="Image result for aspall">
            <a:extLst>
              <a:ext uri="{FF2B5EF4-FFF2-40B4-BE49-F238E27FC236}">
                <a16:creationId xmlns:a16="http://schemas.microsoft.com/office/drawing/2014/main" id="{FF2D8A87-835A-4E47-BB2E-829DBC0CCAEC}"/>
              </a:ext>
            </a:extLst>
          </p:cNvPr>
          <p:cNvPicPr preferRelativeResize="0">
            <a:picLocks noChangeAspect="1" noChangeArrowheads="1"/>
          </p:cNvPicPr>
          <p:nvPr/>
        </p:nvPicPr>
        <p:blipFill rotWithShape="1">
          <a:blip r:embed="rId9" cstate="print">
            <a:extLst>
              <a:ext uri="{28A0092B-C50C-407E-A947-70E740481C1C}">
                <a14:useLocalDpi xmlns:a14="http://schemas.microsoft.com/office/drawing/2010/main" val="0"/>
              </a:ext>
            </a:extLst>
          </a:blip>
          <a:srcRect l="30253" r="30874"/>
          <a:stretch/>
        </p:blipFill>
        <p:spPr bwMode="auto">
          <a:xfrm>
            <a:off x="8615530" y="2495377"/>
            <a:ext cx="303429" cy="109279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Image result for hard arnold palmer molson coors can">
            <a:extLst>
              <a:ext uri="{FF2B5EF4-FFF2-40B4-BE49-F238E27FC236}">
                <a16:creationId xmlns:a16="http://schemas.microsoft.com/office/drawing/2014/main" id="{2DBDBCCF-7A1A-4264-80CC-433DF647EBEB}"/>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67726" y="2478023"/>
            <a:ext cx="384967" cy="109073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Image result for capeline can">
            <a:extLst>
              <a:ext uri="{FF2B5EF4-FFF2-40B4-BE49-F238E27FC236}">
                <a16:creationId xmlns:a16="http://schemas.microsoft.com/office/drawing/2014/main" id="{EAB138BB-F821-44EF-BA2B-9D31E2B9AA73}"/>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850149" y="2515101"/>
            <a:ext cx="857814" cy="107052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89483B17-89DC-415B-858C-334390053479}"/>
              </a:ext>
            </a:extLst>
          </p:cNvPr>
          <p:cNvPicPr preferRelativeResize="0">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81208" y="2555910"/>
            <a:ext cx="679248" cy="1172963"/>
          </a:xfrm>
          <a:prstGeom prst="rect">
            <a:avLst/>
          </a:prstGeom>
        </p:spPr>
      </p:pic>
      <p:sp>
        <p:nvSpPr>
          <p:cNvPr id="23" name="Rectangle 22">
            <a:extLst>
              <a:ext uri="{FF2B5EF4-FFF2-40B4-BE49-F238E27FC236}">
                <a16:creationId xmlns:a16="http://schemas.microsoft.com/office/drawing/2014/main" id="{BF12688B-E660-440C-90D0-2FF2DBF844D2}"/>
              </a:ext>
            </a:extLst>
          </p:cNvPr>
          <p:cNvSpPr>
            <a:spLocks/>
          </p:cNvSpPr>
          <p:nvPr/>
        </p:nvSpPr>
        <p:spPr>
          <a:xfrm>
            <a:off x="5566805" y="1406218"/>
            <a:ext cx="2708517" cy="334926"/>
          </a:xfrm>
          <a:prstGeom prst="rect">
            <a:avLst/>
          </a:prstGeom>
          <a:solidFill>
            <a:srgbClr val="004979"/>
          </a:solidFill>
          <a:ln w="6350">
            <a:noFill/>
          </a:ln>
          <a:effectLst/>
        </p:spPr>
        <p:style>
          <a:lnRef idx="1">
            <a:schemeClr val="accent2"/>
          </a:lnRef>
          <a:fillRef idx="2">
            <a:schemeClr val="accent2"/>
          </a:fillRef>
          <a:effectRef idx="1">
            <a:schemeClr val="accent2"/>
          </a:effectRef>
          <a:fontRef idx="minor">
            <a:schemeClr val="dk1"/>
          </a:fontRef>
        </p:style>
        <p:txBody>
          <a:bodyPr vert="horz" rtlCol="0" anchor="ctr"/>
          <a:lstStyle/>
          <a:p>
            <a:pPr algn="ctr"/>
            <a:r>
              <a:rPr lang="en-US" sz="1400" b="1" kern="0" dirty="0">
                <a:solidFill>
                  <a:schemeClr val="bg1"/>
                </a:solidFill>
                <a:latin typeface="Arial" panose="020B0604020202020204" pitchFamily="34" charset="0"/>
                <a:cs typeface="Arial" panose="020B0604020202020204" pitchFamily="34" charset="0"/>
              </a:rPr>
              <a:t>Above Premium</a:t>
            </a:r>
          </a:p>
        </p:txBody>
      </p:sp>
      <p:sp>
        <p:nvSpPr>
          <p:cNvPr id="25" name="Rectangle 24">
            <a:extLst>
              <a:ext uri="{FF2B5EF4-FFF2-40B4-BE49-F238E27FC236}">
                <a16:creationId xmlns:a16="http://schemas.microsoft.com/office/drawing/2014/main" id="{445E7D3C-ABCD-431D-A5FB-CFED1122EBE7}"/>
              </a:ext>
            </a:extLst>
          </p:cNvPr>
          <p:cNvSpPr>
            <a:spLocks/>
          </p:cNvSpPr>
          <p:nvPr/>
        </p:nvSpPr>
        <p:spPr>
          <a:xfrm>
            <a:off x="8266445" y="1406403"/>
            <a:ext cx="2685596" cy="334741"/>
          </a:xfrm>
          <a:prstGeom prst="rect">
            <a:avLst/>
          </a:prstGeom>
          <a:solidFill>
            <a:srgbClr val="004979"/>
          </a:solidFill>
          <a:ln w="6350">
            <a:noFill/>
          </a:ln>
          <a:effectLst/>
        </p:spPr>
        <p:style>
          <a:lnRef idx="1">
            <a:schemeClr val="accent2"/>
          </a:lnRef>
          <a:fillRef idx="2">
            <a:schemeClr val="accent2"/>
          </a:fillRef>
          <a:effectRef idx="1">
            <a:schemeClr val="accent2"/>
          </a:effectRef>
          <a:fontRef idx="minor">
            <a:schemeClr val="dk1"/>
          </a:fontRef>
        </p:style>
        <p:txBody>
          <a:bodyPr vert="horz" rtlCol="0" anchor="ctr"/>
          <a:lstStyle/>
          <a:p>
            <a:pPr algn="ctr"/>
            <a:r>
              <a:rPr lang="en-US" sz="1400" b="1" kern="0" dirty="0">
                <a:solidFill>
                  <a:schemeClr val="bg1"/>
                </a:solidFill>
                <a:latin typeface="Arial" panose="020B0604020202020204" pitchFamily="34" charset="0"/>
                <a:cs typeface="Arial" panose="020B0604020202020204" pitchFamily="34" charset="0"/>
              </a:rPr>
              <a:t>Adjacencies</a:t>
            </a:r>
          </a:p>
        </p:txBody>
      </p:sp>
      <p:pic>
        <p:nvPicPr>
          <p:cNvPr id="54" name="Picture 53">
            <a:extLst>
              <a:ext uri="{FF2B5EF4-FFF2-40B4-BE49-F238E27FC236}">
                <a16:creationId xmlns:a16="http://schemas.microsoft.com/office/drawing/2014/main" id="{FE28EDC8-ECB8-49E6-B4DE-91930AC682E6}"/>
              </a:ext>
            </a:extLst>
          </p:cNvPr>
          <p:cNvPicPr preferRelativeResize="0">
            <a:picLocks noChangeAspect="1"/>
          </p:cNvPicPr>
          <p:nvPr/>
        </p:nvPicPr>
        <p:blipFill rotWithShape="1">
          <a:blip r:embed="rId13">
            <a:clrChange>
              <a:clrFrom>
                <a:srgbClr val="FFFFFF"/>
              </a:clrFrom>
              <a:clrTo>
                <a:srgbClr val="FFFFFF">
                  <a:alpha val="0"/>
                </a:srgbClr>
              </a:clrTo>
            </a:clrChange>
          </a:blip>
          <a:srcRect l="5562" r="22183" b="12757"/>
          <a:stretch/>
        </p:blipFill>
        <p:spPr>
          <a:xfrm>
            <a:off x="7537604" y="5096743"/>
            <a:ext cx="370937" cy="872109"/>
          </a:xfrm>
          <a:custGeom>
            <a:avLst/>
            <a:gdLst>
              <a:gd name="connsiteX0" fmla="*/ 131820 w 458934"/>
              <a:gd name="connsiteY0" fmla="*/ 0 h 1078992"/>
              <a:gd name="connsiteX1" fmla="*/ 327114 w 458934"/>
              <a:gd name="connsiteY1" fmla="*/ 0 h 1078992"/>
              <a:gd name="connsiteX2" fmla="*/ 458934 w 458934"/>
              <a:gd name="connsiteY2" fmla="*/ 131820 h 1078992"/>
              <a:gd name="connsiteX3" fmla="*/ 458934 w 458934"/>
              <a:gd name="connsiteY3" fmla="*/ 947172 h 1078992"/>
              <a:gd name="connsiteX4" fmla="*/ 327114 w 458934"/>
              <a:gd name="connsiteY4" fmla="*/ 1078992 h 1078992"/>
              <a:gd name="connsiteX5" fmla="*/ 131820 w 458934"/>
              <a:gd name="connsiteY5" fmla="*/ 1078992 h 1078992"/>
              <a:gd name="connsiteX6" fmla="*/ 0 w 458934"/>
              <a:gd name="connsiteY6" fmla="*/ 947172 h 1078992"/>
              <a:gd name="connsiteX7" fmla="*/ 0 w 458934"/>
              <a:gd name="connsiteY7" fmla="*/ 131820 h 1078992"/>
              <a:gd name="connsiteX8" fmla="*/ 131820 w 458934"/>
              <a:gd name="connsiteY8" fmla="*/ 0 h 107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934" h="1078992">
                <a:moveTo>
                  <a:pt x="131820" y="0"/>
                </a:moveTo>
                <a:lnTo>
                  <a:pt x="327114" y="0"/>
                </a:lnTo>
                <a:cubicBezTo>
                  <a:pt x="399916" y="0"/>
                  <a:pt x="458934" y="59018"/>
                  <a:pt x="458934" y="131820"/>
                </a:cubicBezTo>
                <a:lnTo>
                  <a:pt x="458934" y="947172"/>
                </a:lnTo>
                <a:cubicBezTo>
                  <a:pt x="458934" y="1019974"/>
                  <a:pt x="399916" y="1078992"/>
                  <a:pt x="327114" y="1078992"/>
                </a:cubicBezTo>
                <a:lnTo>
                  <a:pt x="131820" y="1078992"/>
                </a:lnTo>
                <a:cubicBezTo>
                  <a:pt x="59018" y="1078992"/>
                  <a:pt x="0" y="1019974"/>
                  <a:pt x="0" y="947172"/>
                </a:cubicBezTo>
                <a:lnTo>
                  <a:pt x="0" y="131820"/>
                </a:lnTo>
                <a:cubicBezTo>
                  <a:pt x="0" y="59018"/>
                  <a:pt x="59018" y="0"/>
                  <a:pt x="131820" y="0"/>
                </a:cubicBezTo>
                <a:close/>
              </a:path>
            </a:pathLst>
          </a:custGeom>
        </p:spPr>
      </p:pic>
      <p:pic>
        <p:nvPicPr>
          <p:cNvPr id="55" name="Picture 54">
            <a:extLst>
              <a:ext uri="{FF2B5EF4-FFF2-40B4-BE49-F238E27FC236}">
                <a16:creationId xmlns:a16="http://schemas.microsoft.com/office/drawing/2014/main" id="{FB9FE23A-7A1E-4941-8351-17C2D5EA150F}"/>
              </a:ext>
            </a:extLst>
          </p:cNvPr>
          <p:cNvPicPr preferRelativeResize="0">
            <a:picLocks noChangeAspect="1"/>
          </p:cNvPicPr>
          <p:nvPr/>
        </p:nvPicPr>
        <p:blipFill>
          <a:blip r:embed="rId14">
            <a:extLst>
              <a:ext uri="{28A0092B-C50C-407E-A947-70E740481C1C}">
                <a14:useLocalDpi xmlns:a14="http://schemas.microsoft.com/office/drawing/2010/main" val="0"/>
              </a:ext>
            </a:extLst>
          </a:blip>
          <a:stretch>
            <a:fillRect/>
          </a:stretch>
        </p:blipFill>
        <p:spPr>
          <a:xfrm>
            <a:off x="5825426" y="5072111"/>
            <a:ext cx="469034" cy="918880"/>
          </a:xfrm>
          <a:prstGeom prst="rect">
            <a:avLst/>
          </a:prstGeom>
        </p:spPr>
      </p:pic>
      <p:pic>
        <p:nvPicPr>
          <p:cNvPr id="56" name="Picture 55">
            <a:extLst>
              <a:ext uri="{FF2B5EF4-FFF2-40B4-BE49-F238E27FC236}">
                <a16:creationId xmlns:a16="http://schemas.microsoft.com/office/drawing/2014/main" id="{DBC84279-88D8-44E3-8A1A-F66F13F19FA3}"/>
              </a:ext>
            </a:extLst>
          </p:cNvPr>
          <p:cNvPicPr preferRelativeResize="0">
            <a:picLocks noChangeAspect="1"/>
          </p:cNvPicPr>
          <p:nvPr/>
        </p:nvPicPr>
        <p:blipFill>
          <a:blip r:embed="rId15">
            <a:extLst>
              <a:ext uri="{28A0092B-C50C-407E-A947-70E740481C1C}">
                <a14:useLocalDpi xmlns:a14="http://schemas.microsoft.com/office/drawing/2010/main" val="0"/>
              </a:ext>
            </a:extLst>
          </a:blip>
          <a:stretch>
            <a:fillRect/>
          </a:stretch>
        </p:blipFill>
        <p:spPr>
          <a:xfrm>
            <a:off x="6366575" y="5046506"/>
            <a:ext cx="491392" cy="918880"/>
          </a:xfrm>
          <a:prstGeom prst="rect">
            <a:avLst/>
          </a:prstGeom>
        </p:spPr>
      </p:pic>
      <p:pic>
        <p:nvPicPr>
          <p:cNvPr id="57" name="Picture 56">
            <a:extLst>
              <a:ext uri="{FF2B5EF4-FFF2-40B4-BE49-F238E27FC236}">
                <a16:creationId xmlns:a16="http://schemas.microsoft.com/office/drawing/2014/main" id="{8AA34380-EE89-4583-A167-EF435F484D5E}"/>
              </a:ext>
            </a:extLst>
          </p:cNvPr>
          <p:cNvPicPr preferRelativeResize="0">
            <a:picLocks noChangeAspect="1"/>
          </p:cNvPicPr>
          <p:nvPr/>
        </p:nvPicPr>
        <p:blipFill rotWithShape="1">
          <a:blip r:embed="rId16">
            <a:extLst>
              <a:ext uri="{28A0092B-C50C-407E-A947-70E740481C1C}">
                <a14:useLocalDpi xmlns:a14="http://schemas.microsoft.com/office/drawing/2010/main" val="0"/>
              </a:ext>
            </a:extLst>
          </a:blip>
          <a:srcRect l="25342" t="12116" b="15128"/>
          <a:stretch/>
        </p:blipFill>
        <p:spPr>
          <a:xfrm>
            <a:off x="6843815" y="5098490"/>
            <a:ext cx="924883" cy="1276460"/>
          </a:xfrm>
          <a:prstGeom prst="rect">
            <a:avLst/>
          </a:prstGeom>
        </p:spPr>
      </p:pic>
      <p:pic>
        <p:nvPicPr>
          <p:cNvPr id="61" name="Picture 2" descr="Image result for key stone beer">
            <a:extLst>
              <a:ext uri="{FF2B5EF4-FFF2-40B4-BE49-F238E27FC236}">
                <a16:creationId xmlns:a16="http://schemas.microsoft.com/office/drawing/2014/main" id="{85F7643A-1CEC-4CC5-A25D-1A6145DF131E}"/>
              </a:ext>
            </a:extLst>
          </p:cNvPr>
          <p:cNvPicPr preferRelativeResize="0">
            <a:picLocks noChangeAspect="1" noChangeArrowheads="1"/>
          </p:cNvPicPr>
          <p:nvPr/>
        </p:nvPicPr>
        <p:blipFill rotWithShape="1">
          <a:blip r:embed="rId17" cstate="print">
            <a:extLst>
              <a:ext uri="{28A0092B-C50C-407E-A947-70E740481C1C}">
                <a14:useLocalDpi xmlns:a14="http://schemas.microsoft.com/office/drawing/2010/main" val="0"/>
              </a:ext>
            </a:extLst>
          </a:blip>
          <a:srcRect l="28698" t="254" r="28818" b="-254"/>
          <a:stretch/>
        </p:blipFill>
        <p:spPr bwMode="auto">
          <a:xfrm>
            <a:off x="9781644" y="5061960"/>
            <a:ext cx="377249" cy="88797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a:extLst>
              <a:ext uri="{FF2B5EF4-FFF2-40B4-BE49-F238E27FC236}">
                <a16:creationId xmlns:a16="http://schemas.microsoft.com/office/drawing/2014/main" id="{0D3CD02C-754E-4C0D-BAE0-CC48DFA216E6}"/>
              </a:ext>
            </a:extLst>
          </p:cNvPr>
          <p:cNvPicPr preferRelativeResize="0">
            <a:picLocks noChangeAspect="1"/>
          </p:cNvPicPr>
          <p:nvPr/>
        </p:nvPicPr>
        <p:blipFill>
          <a:blip r:embed="rId18">
            <a:extLst>
              <a:ext uri="{28A0092B-C50C-407E-A947-70E740481C1C}">
                <a14:useLocalDpi xmlns:a14="http://schemas.microsoft.com/office/drawing/2010/main" val="0"/>
              </a:ext>
            </a:extLst>
          </a:blip>
          <a:stretch>
            <a:fillRect/>
          </a:stretch>
        </p:blipFill>
        <p:spPr>
          <a:xfrm>
            <a:off x="8943802" y="4810266"/>
            <a:ext cx="342409" cy="1180725"/>
          </a:xfrm>
          <a:prstGeom prst="rect">
            <a:avLst/>
          </a:prstGeom>
        </p:spPr>
      </p:pic>
      <p:sp>
        <p:nvSpPr>
          <p:cNvPr id="59" name="Rectangle 99 (L)">
            <a:extLst>
              <a:ext uri="{FF2B5EF4-FFF2-40B4-BE49-F238E27FC236}">
                <a16:creationId xmlns:a16="http://schemas.microsoft.com/office/drawing/2014/main" id="{F1431BF3-9283-479E-9313-DBE183FBD3F1}"/>
              </a:ext>
            </a:extLst>
          </p:cNvPr>
          <p:cNvSpPr>
            <a:spLocks noGrp="1"/>
          </p:cNvSpPr>
          <p:nvPr>
            <p:custDataLst>
              <p:tags r:id="rId4"/>
            </p:custDataLst>
          </p:nvPr>
        </p:nvSpPr>
        <p:spPr>
          <a:xfrm>
            <a:off x="561290" y="1751954"/>
            <a:ext cx="4669152" cy="3297727"/>
          </a:xfrm>
          <a:prstGeom prst="rect">
            <a:avLst/>
          </a:prstGeom>
        </p:spPr>
        <p:txBody>
          <a:bodyPr vert="horz" wrap="square" lIns="0" tIns="40337" rIns="0" bIns="40337" rtlCol="0" anchor="ctr">
            <a:spAutoFit/>
          </a:bodyPr>
          <a:lstStyle>
            <a:lvl1pPr marL="457200" indent="-228600" algn="l" defTabSz="914400" rtl="0" eaLnBrk="1" latinLnBrk="0" hangingPunct="1">
              <a:spcBef>
                <a:spcPts val="1560"/>
              </a:spcBef>
              <a:buSzPct val="80000"/>
              <a:buFont typeface="Wingdings" pitchFamily="2" charset="2"/>
              <a:buChar char=""/>
              <a:defRPr sz="1300" kern="1200" baseline="0">
                <a:solidFill>
                  <a:schemeClr val="tx1"/>
                </a:solidFill>
                <a:latin typeface="Book Antiqua" pitchFamily="18" charset="0"/>
                <a:ea typeface="+mn-ea"/>
                <a:cs typeface="+mn-cs"/>
              </a:defRPr>
            </a:lvl1pPr>
            <a:lvl2pPr marL="742950" indent="-173736" algn="l" defTabSz="914400" rtl="0" eaLnBrk="1" latinLnBrk="0" hangingPunct="1">
              <a:spcBef>
                <a:spcPts val="780"/>
              </a:spcBef>
              <a:buSzPct val="65000"/>
              <a:buFont typeface="Wingdings" pitchFamily="2" charset="2"/>
              <a:buChar char="n"/>
              <a:defRPr sz="1300" kern="1200" baseline="0">
                <a:solidFill>
                  <a:schemeClr val="tx1"/>
                </a:solidFill>
                <a:latin typeface="Book Antiqua" pitchFamily="18" charset="0"/>
                <a:ea typeface="+mn-ea"/>
                <a:cs typeface="+mn-cs"/>
              </a:defRPr>
            </a:lvl2pPr>
            <a:lvl3pPr marL="1033272" indent="-173736" algn="l" defTabSz="914400" rtl="0" eaLnBrk="1" latinLnBrk="0" hangingPunct="1">
              <a:spcBef>
                <a:spcPts val="780"/>
              </a:spcBef>
              <a:buClr>
                <a:srgbClr val="000000"/>
              </a:buClr>
              <a:buFont typeface="Book Antiqua" pitchFamily="18" charset="0"/>
              <a:buChar char="–"/>
              <a:defRPr sz="1300" kern="1200" baseline="0">
                <a:solidFill>
                  <a:schemeClr val="tx1"/>
                </a:solidFill>
                <a:latin typeface="Book Antiqua" pitchFamily="18" charset="0"/>
                <a:ea typeface="+mn-ea"/>
                <a:cs typeface="+mn-cs"/>
              </a:defRPr>
            </a:lvl3pPr>
            <a:lvl4pPr marL="1316736" indent="-173736" algn="l" defTabSz="914400" rtl="0" eaLnBrk="1" latinLnBrk="0" hangingPunct="1">
              <a:spcBef>
                <a:spcPts val="780"/>
              </a:spcBef>
              <a:buFont typeface="Wingdings" pitchFamily="2" charset="2"/>
              <a:buChar char=""/>
              <a:defRPr sz="1300" kern="1200" baseline="0">
                <a:solidFill>
                  <a:schemeClr val="tx1"/>
                </a:solidFill>
                <a:latin typeface="Book Antiqua" pitchFamily="18" charset="0"/>
                <a:ea typeface="+mn-ea"/>
                <a:cs typeface="+mn-cs"/>
              </a:defRPr>
            </a:lvl4pPr>
            <a:lvl5pPr marL="1828800" indent="0" algn="l" defTabSz="914400" rtl="0" eaLnBrk="1" latinLnBrk="0" hangingPunct="1">
              <a:spcBef>
                <a:spcPts val="0"/>
              </a:spcBef>
              <a:buFontTx/>
              <a:buNone/>
              <a:defRPr sz="1300" kern="1200" baseline="0">
                <a:solidFill>
                  <a:schemeClr val="tx1"/>
                </a:solidFill>
                <a:latin typeface="Book Antiqu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defTabSz="899199">
              <a:spcBef>
                <a:spcPts val="600"/>
              </a:spcBef>
              <a:spcAft>
                <a:spcPts val="600"/>
              </a:spcAft>
            </a:pPr>
            <a:r>
              <a:rPr lang="en-US" sz="1800" b="1" dirty="0">
                <a:solidFill>
                  <a:srgbClr val="004979"/>
                </a:solidFill>
                <a:latin typeface="Arial" panose="020B0604020202020204" pitchFamily="34" charset="0"/>
                <a:cs typeface="Arial" panose="020B0604020202020204" pitchFamily="34" charset="0"/>
              </a:rPr>
              <a:t>$10.5 billion in net sales revenue </a:t>
            </a:r>
          </a:p>
          <a:p>
            <a:pPr marL="0" indent="0" defTabSz="899199">
              <a:spcBef>
                <a:spcPts val="600"/>
              </a:spcBef>
              <a:spcAft>
                <a:spcPts val="600"/>
              </a:spcAft>
              <a:buNone/>
            </a:pPr>
            <a:endParaRPr lang="en-US" sz="1800" b="1" dirty="0">
              <a:solidFill>
                <a:srgbClr val="004979"/>
              </a:solidFill>
              <a:latin typeface="Arial" panose="020B0604020202020204" pitchFamily="34" charset="0"/>
              <a:cs typeface="Arial" panose="020B0604020202020204" pitchFamily="34" charset="0"/>
            </a:endParaRPr>
          </a:p>
          <a:p>
            <a:pPr marL="285750" indent="-285750" defTabSz="899199">
              <a:spcBef>
                <a:spcPts val="600"/>
              </a:spcBef>
              <a:spcAft>
                <a:spcPts val="600"/>
              </a:spcAft>
            </a:pPr>
            <a:r>
              <a:rPr lang="en-US" sz="1800" b="1" dirty="0">
                <a:solidFill>
                  <a:srgbClr val="004979"/>
                </a:solidFill>
                <a:latin typeface="Arial" panose="020B0604020202020204" pitchFamily="34" charset="0"/>
                <a:cs typeface="Arial" panose="020B0604020202020204" pitchFamily="34" charset="0"/>
              </a:rPr>
              <a:t>Nearly 90 million HL brand volume</a:t>
            </a:r>
          </a:p>
          <a:p>
            <a:pPr marL="285750" indent="-285750" defTabSz="899199">
              <a:spcBef>
                <a:spcPts val="600"/>
              </a:spcBef>
              <a:spcAft>
                <a:spcPts val="600"/>
              </a:spcAft>
            </a:pPr>
            <a:endParaRPr lang="en-US" sz="1800" b="1" dirty="0">
              <a:solidFill>
                <a:srgbClr val="004979"/>
              </a:solidFill>
              <a:latin typeface="Arial" panose="020B0604020202020204" pitchFamily="34" charset="0"/>
              <a:cs typeface="Arial" panose="020B0604020202020204" pitchFamily="34" charset="0"/>
            </a:endParaRPr>
          </a:p>
          <a:p>
            <a:pPr marL="285750" indent="-285750" defTabSz="899199">
              <a:spcBef>
                <a:spcPts val="600"/>
              </a:spcBef>
              <a:spcAft>
                <a:spcPts val="600"/>
              </a:spcAft>
            </a:pPr>
            <a:r>
              <a:rPr lang="en-US" sz="1800" b="1" dirty="0">
                <a:solidFill>
                  <a:srgbClr val="004979"/>
                </a:solidFill>
                <a:latin typeface="Arial" panose="020B0604020202020204" pitchFamily="34" charset="0"/>
                <a:cs typeface="Arial" panose="020B0604020202020204" pitchFamily="34" charset="0"/>
              </a:rPr>
              <a:t>$2.3 billion in underlying EBITDA </a:t>
            </a:r>
          </a:p>
          <a:p>
            <a:pPr marL="285750" indent="-285750" defTabSz="899199">
              <a:spcBef>
                <a:spcPts val="600"/>
              </a:spcBef>
              <a:spcAft>
                <a:spcPts val="600"/>
              </a:spcAft>
            </a:pPr>
            <a:endParaRPr lang="en-US" sz="1800" b="1" dirty="0">
              <a:solidFill>
                <a:srgbClr val="004979"/>
              </a:solidFill>
              <a:latin typeface="Arial" panose="020B0604020202020204" pitchFamily="34" charset="0"/>
              <a:cs typeface="Arial" panose="020B0604020202020204" pitchFamily="34" charset="0"/>
            </a:endParaRPr>
          </a:p>
          <a:p>
            <a:pPr marL="285750" indent="-285750" defTabSz="899199">
              <a:spcBef>
                <a:spcPts val="600"/>
              </a:spcBef>
              <a:spcAft>
                <a:spcPts val="600"/>
              </a:spcAft>
            </a:pPr>
            <a:r>
              <a:rPr lang="en-US" sz="1800" b="1" dirty="0">
                <a:solidFill>
                  <a:srgbClr val="004979"/>
                </a:solidFill>
                <a:latin typeface="Arial" panose="020B0604020202020204" pitchFamily="34" charset="0"/>
                <a:cs typeface="Arial" panose="020B0604020202020204" pitchFamily="34" charset="0"/>
              </a:rPr>
              <a:t>$1.3 billion in underlying free cash flow</a:t>
            </a:r>
          </a:p>
          <a:p>
            <a:pPr marL="0" indent="0" defTabSz="899199">
              <a:spcBef>
                <a:spcPts val="0"/>
              </a:spcBef>
              <a:buNone/>
            </a:pPr>
            <a:endParaRPr lang="en-US" sz="1800" b="1" dirty="0">
              <a:solidFill>
                <a:srgbClr val="004979"/>
              </a:solidFill>
              <a:latin typeface="Arial" panose="020B0604020202020204" pitchFamily="34" charset="0"/>
              <a:cs typeface="Arial" panose="020B0604020202020204" pitchFamily="34" charset="0"/>
            </a:endParaRPr>
          </a:p>
        </p:txBody>
      </p:sp>
      <p:pic>
        <p:nvPicPr>
          <p:cNvPr id="36" name="Picture 4" descr="Image result for peroni molson coors">
            <a:extLst>
              <a:ext uri="{FF2B5EF4-FFF2-40B4-BE49-F238E27FC236}">
                <a16:creationId xmlns:a16="http://schemas.microsoft.com/office/drawing/2014/main" id="{95AF79D7-A550-4E20-A99F-7405FF6DED51}"/>
              </a:ext>
            </a:extLst>
          </p:cNvPr>
          <p:cNvPicPr preferRelativeResize="0">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37604" y="2378786"/>
            <a:ext cx="318628" cy="1205461"/>
          </a:xfrm>
          <a:prstGeom prst="rect">
            <a:avLst/>
          </a:prstGeom>
          <a:noFill/>
          <a:extLst>
            <a:ext uri="{909E8E84-426E-40DD-AFC4-6F175D3DCCD1}">
              <a14:hiddenFill xmlns:a14="http://schemas.microsoft.com/office/drawing/2010/main">
                <a:solidFill>
                  <a:srgbClr val="FFFFFF"/>
                </a:solidFill>
              </a14:hiddenFill>
            </a:ext>
          </a:extLst>
        </p:spPr>
      </p:pic>
      <p:sp>
        <p:nvSpPr>
          <p:cNvPr id="31" name="Footnote">
            <a:extLst>
              <a:ext uri="{FF2B5EF4-FFF2-40B4-BE49-F238E27FC236}">
                <a16:creationId xmlns:a16="http://schemas.microsoft.com/office/drawing/2014/main" id="{87BC33A0-D30C-458F-BB1E-027482ACEB0A}"/>
              </a:ext>
            </a:extLst>
          </p:cNvPr>
          <p:cNvSpPr txBox="1">
            <a:spLocks noChangeArrowheads="1"/>
          </p:cNvSpPr>
          <p:nvPr>
            <p:custDataLst>
              <p:tags r:id="rId5"/>
            </p:custDataLst>
          </p:nvPr>
        </p:nvSpPr>
        <p:spPr bwMode="auto">
          <a:xfrm>
            <a:off x="586293" y="6099048"/>
            <a:ext cx="6696635" cy="369332"/>
          </a:xfrm>
          <a:prstGeom prst="rect">
            <a:avLst/>
          </a:prstGeom>
          <a:noFill/>
          <a:ln w="28575">
            <a:noFill/>
            <a:miter lim="800000"/>
            <a:headEnd/>
            <a:tailEnd/>
          </a:ln>
          <a:effectLst/>
        </p:spPr>
        <p:txBody>
          <a:bodyPr vert="horz" lIns="0" tIns="0" rIns="0" bIns="0" anchor="b">
            <a:spAutoFit/>
          </a:bodyPr>
          <a:lstStyle>
            <a:defPPr>
              <a:defRPr lang="en-US"/>
            </a:defPPr>
            <a:lvl1pPr marL="201717" indent="-201717">
              <a:defRPr sz="618" i="1">
                <a:solidFill>
                  <a:srgbClr val="000000"/>
                </a:solidFill>
                <a:latin typeface="Arial" panose="020B0604020202020204" pitchFamily="34" charset="0"/>
                <a:cs typeface="Arial" panose="020B0604020202020204" pitchFamily="34" charset="0"/>
              </a:defRPr>
            </a:lvl1pPr>
          </a:lstStyle>
          <a:p>
            <a:r>
              <a:rPr lang="en-US" sz="1200" kern="0" dirty="0"/>
              <a:t>____________________</a:t>
            </a:r>
          </a:p>
          <a:p>
            <a:pPr marL="0" indent="0"/>
            <a:r>
              <a:rPr lang="en-US" sz="1200" kern="0" dirty="0"/>
              <a:t>Note: For the 12-months ended September 30, 2019</a:t>
            </a:r>
          </a:p>
        </p:txBody>
      </p:sp>
    </p:spTree>
    <p:custDataLst>
      <p:tags r:id="rId1"/>
    </p:custDataLst>
    <p:extLst>
      <p:ext uri="{BB962C8B-B14F-4D97-AF65-F5344CB8AC3E}">
        <p14:creationId xmlns:p14="http://schemas.microsoft.com/office/powerpoint/2010/main" val="1082337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Publishing Placeholder" hidden="1"/>
          <p:cNvSpPr>
            <a:spLocks noGrp="1"/>
          </p:cNvSpPr>
          <p:nvPr>
            <p:ph type="title"/>
            <p:custDataLst>
              <p:tags r:id="rId2"/>
            </p:custDataLst>
          </p:nvPr>
        </p:nvSpPr>
        <p:spPr>
          <a:xfrm>
            <a:off x="1658471" y="6859121"/>
            <a:ext cx="8875059" cy="44824"/>
          </a:xfrm>
          <a:prstGeom prst="rect">
            <a:avLst/>
          </a:prstGeom>
        </p:spPr>
        <p:txBody>
          <a:bodyPr>
            <a:noAutofit/>
          </a:bodyPr>
          <a:lstStyle>
            <a:lvl1pPr>
              <a:defRPr sz="100">
                <a:solidFill>
                  <a:srgbClr val="738EA5"/>
                </a:solidFill>
                <a:latin typeface="Book Antiqua" pitchFamily="18" charset="0"/>
              </a:defRPr>
            </a:lvl1pPr>
          </a:lstStyle>
          <a:p>
            <a:r>
              <a:rPr lang="en-US" sz="3200">
                <a:latin typeface="Calibri" panose="020F0502020204030204" pitchFamily="34" charset="0"/>
              </a:rPr>
              <a:t>Outlook and Capital Allocation</a:t>
            </a:r>
            <a:endParaRPr lang="en-US" sz="3200" dirty="0">
              <a:latin typeface="Calibri" panose="020F0502020204030204" pitchFamily="34" charset="0"/>
            </a:endParaRPr>
          </a:p>
        </p:txBody>
      </p:sp>
      <p:sp>
        <p:nvSpPr>
          <p:cNvPr id="9" name="Main Heading"/>
          <p:cNvSpPr>
            <a:spLocks noChangeArrowheads="1"/>
          </p:cNvSpPr>
          <p:nvPr>
            <p:custDataLst>
              <p:tags r:id="rId3"/>
            </p:custDataLst>
          </p:nvPr>
        </p:nvSpPr>
        <p:spPr bwMode="gray">
          <a:xfrm>
            <a:off x="237711" y="369262"/>
            <a:ext cx="7983012" cy="461665"/>
          </a:xfrm>
          <a:prstGeom prst="rect">
            <a:avLst/>
          </a:prstGeom>
        </p:spPr>
        <p:txBody>
          <a:bodyPr vert="horz"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Financial Discipline</a:t>
            </a:r>
          </a:p>
        </p:txBody>
      </p:sp>
      <p:sp>
        <p:nvSpPr>
          <p:cNvPr id="26" name="Rectangle 25"/>
          <p:cNvSpPr>
            <a:spLocks noChangeAspect="1"/>
          </p:cNvSpPr>
          <p:nvPr/>
        </p:nvSpPr>
        <p:spPr>
          <a:xfrm>
            <a:off x="2768234" y="1613345"/>
            <a:ext cx="7155605" cy="1096573"/>
          </a:xfrm>
          <a:prstGeom prst="rect">
            <a:avLst/>
          </a:prstGeom>
          <a:solidFill>
            <a:srgbClr val="FFFFFF"/>
          </a:solidFill>
          <a:ln>
            <a:noFill/>
          </a:ln>
          <a:effectLst>
            <a:innerShdw blurRad="63500" dist="50800" dir="2700000">
              <a:prstClr val="black">
                <a:alpha val="50000"/>
              </a:prstClr>
            </a:innerShdw>
          </a:effectLst>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 name="Rectangle 28"/>
          <p:cNvSpPr>
            <a:spLocks noChangeAspect="1"/>
          </p:cNvSpPr>
          <p:nvPr/>
        </p:nvSpPr>
        <p:spPr>
          <a:xfrm>
            <a:off x="3266867" y="2767160"/>
            <a:ext cx="7155605" cy="1096573"/>
          </a:xfrm>
          <a:prstGeom prst="rect">
            <a:avLst/>
          </a:prstGeom>
          <a:solidFill>
            <a:srgbClr val="FFFFFF"/>
          </a:solidFill>
          <a:ln>
            <a:noFill/>
          </a:ln>
          <a:effectLst>
            <a:innerShdw blurRad="63500" dist="50800" dir="2700000">
              <a:prstClr val="black">
                <a:alpha val="50000"/>
              </a:prstClr>
            </a:innerShdw>
          </a:effectLst>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Rectangle 29"/>
          <p:cNvSpPr>
            <a:spLocks noChangeAspect="1"/>
          </p:cNvSpPr>
          <p:nvPr/>
        </p:nvSpPr>
        <p:spPr>
          <a:xfrm>
            <a:off x="3857963" y="3922588"/>
            <a:ext cx="7001822" cy="1096573"/>
          </a:xfrm>
          <a:prstGeom prst="rect">
            <a:avLst/>
          </a:prstGeom>
          <a:solidFill>
            <a:srgbClr val="FFFFFF"/>
          </a:solidFill>
          <a:ln>
            <a:noFill/>
          </a:ln>
          <a:effectLst>
            <a:innerShdw blurRad="63500" dist="50800" dir="2700000">
              <a:prstClr val="black">
                <a:alpha val="50000"/>
              </a:prstClr>
            </a:innerShdw>
          </a:effectLst>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Rectangle 30"/>
          <p:cNvSpPr>
            <a:spLocks noChangeAspect="1"/>
          </p:cNvSpPr>
          <p:nvPr/>
        </p:nvSpPr>
        <p:spPr>
          <a:xfrm>
            <a:off x="4438783" y="5079447"/>
            <a:ext cx="6915018" cy="1096573"/>
          </a:xfrm>
          <a:prstGeom prst="rect">
            <a:avLst/>
          </a:prstGeom>
          <a:solidFill>
            <a:srgbClr val="FFFFFF"/>
          </a:solidFill>
          <a:ln>
            <a:noFill/>
          </a:ln>
          <a:effectLst>
            <a:innerShdw blurRad="63500" dist="50800" dir="2700000">
              <a:prstClr val="black">
                <a:alpha val="50000"/>
              </a:prstClr>
            </a:innerShdw>
          </a:effectLst>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Rectangle 99 (L)"/>
          <p:cNvSpPr>
            <a:spLocks noGrp="1" noChangeAspect="1"/>
          </p:cNvSpPr>
          <p:nvPr>
            <p:custDataLst>
              <p:tags r:id="rId4"/>
            </p:custDataLst>
          </p:nvPr>
        </p:nvSpPr>
        <p:spPr>
          <a:xfrm>
            <a:off x="3182239" y="1863678"/>
            <a:ext cx="6603718" cy="445664"/>
          </a:xfrm>
          <a:prstGeom prst="rect">
            <a:avLst/>
          </a:prstGeom>
        </p:spPr>
        <p:txBody>
          <a:bodyPr vert="horz" wrap="square" lIns="0" tIns="40337" rIns="0" bIns="40337" rtlCol="0" anchor="ctr">
            <a:spAutoFit/>
          </a:bodyPr>
          <a:lstStyle>
            <a:lvl1pPr marL="457200" indent="-228600" algn="l" defTabSz="914400" rtl="0" eaLnBrk="1" latinLnBrk="0" hangingPunct="1">
              <a:spcBef>
                <a:spcPts val="1560"/>
              </a:spcBef>
              <a:buSzPct val="80000"/>
              <a:buFont typeface="Wingdings" pitchFamily="2" charset="2"/>
              <a:buChar char=""/>
              <a:defRPr sz="1300" kern="1200" baseline="0">
                <a:solidFill>
                  <a:schemeClr val="tx1"/>
                </a:solidFill>
                <a:latin typeface="Book Antiqua" pitchFamily="18" charset="0"/>
                <a:ea typeface="+mn-ea"/>
                <a:cs typeface="+mn-cs"/>
              </a:defRPr>
            </a:lvl1pPr>
            <a:lvl2pPr marL="742950" indent="-173736" algn="l" defTabSz="914400" rtl="0" eaLnBrk="1" latinLnBrk="0" hangingPunct="1">
              <a:spcBef>
                <a:spcPts val="780"/>
              </a:spcBef>
              <a:buSzPct val="65000"/>
              <a:buFont typeface="Wingdings" pitchFamily="2" charset="2"/>
              <a:buChar char="n"/>
              <a:defRPr sz="1300" kern="1200" baseline="0">
                <a:solidFill>
                  <a:schemeClr val="tx1"/>
                </a:solidFill>
                <a:latin typeface="Book Antiqua" pitchFamily="18" charset="0"/>
                <a:ea typeface="+mn-ea"/>
                <a:cs typeface="+mn-cs"/>
              </a:defRPr>
            </a:lvl2pPr>
            <a:lvl3pPr marL="1033272" indent="-173736" algn="l" defTabSz="914400" rtl="0" eaLnBrk="1" latinLnBrk="0" hangingPunct="1">
              <a:spcBef>
                <a:spcPts val="780"/>
              </a:spcBef>
              <a:buClr>
                <a:srgbClr val="000000"/>
              </a:buClr>
              <a:buFont typeface="Book Antiqua" pitchFamily="18" charset="0"/>
              <a:buChar char="–"/>
              <a:defRPr sz="1300" kern="1200" baseline="0">
                <a:solidFill>
                  <a:schemeClr val="tx1"/>
                </a:solidFill>
                <a:latin typeface="Book Antiqua" pitchFamily="18" charset="0"/>
                <a:ea typeface="+mn-ea"/>
                <a:cs typeface="+mn-cs"/>
              </a:defRPr>
            </a:lvl3pPr>
            <a:lvl4pPr marL="1316736" indent="-173736" algn="l" defTabSz="914400" rtl="0" eaLnBrk="1" latinLnBrk="0" hangingPunct="1">
              <a:spcBef>
                <a:spcPts val="780"/>
              </a:spcBef>
              <a:buFont typeface="Wingdings" pitchFamily="2" charset="2"/>
              <a:buChar char=""/>
              <a:defRPr sz="1300" kern="1200" baseline="0">
                <a:solidFill>
                  <a:schemeClr val="tx1"/>
                </a:solidFill>
                <a:latin typeface="Book Antiqua" pitchFamily="18" charset="0"/>
                <a:ea typeface="+mn-ea"/>
                <a:cs typeface="+mn-cs"/>
              </a:defRPr>
            </a:lvl4pPr>
            <a:lvl5pPr marL="1828800" indent="0" algn="l" defTabSz="914400" rtl="0" eaLnBrk="1" latinLnBrk="0" hangingPunct="1">
              <a:spcBef>
                <a:spcPts val="0"/>
              </a:spcBef>
              <a:buFontTx/>
              <a:buNone/>
              <a:defRPr sz="1300" kern="1200" baseline="0">
                <a:solidFill>
                  <a:schemeClr val="tx1"/>
                </a:solidFill>
                <a:latin typeface="Book Antiqu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899199" rtl="0" eaLnBrk="1" fontAlgn="auto" latinLnBrk="0" hangingPunct="1">
              <a:lnSpc>
                <a:spcPct val="150000"/>
              </a:lnSpc>
              <a:spcBef>
                <a:spcPts val="0"/>
              </a:spcBef>
              <a:spcAft>
                <a:spcPts val="0"/>
              </a:spcAft>
              <a:buClrTx/>
              <a:buSzPct val="80000"/>
              <a:buFont typeface="Wingdings" pitchFamily="2" charset="2"/>
              <a:buNone/>
              <a:tabLst/>
              <a:defRPr/>
            </a:pPr>
            <a:r>
              <a:rPr kumimoji="0" lang="en-US" sz="1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$700M </a:t>
            </a:r>
            <a:r>
              <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expected savings from 2017-2019</a:t>
            </a:r>
          </a:p>
        </p:txBody>
      </p:sp>
      <p:sp>
        <p:nvSpPr>
          <p:cNvPr id="33" name="Rectangle 32"/>
          <p:cNvSpPr>
            <a:spLocks noChangeAspect="1"/>
          </p:cNvSpPr>
          <p:nvPr/>
        </p:nvSpPr>
        <p:spPr>
          <a:xfrm>
            <a:off x="1131911" y="1611017"/>
            <a:ext cx="1912446" cy="1099464"/>
          </a:xfrm>
          <a:prstGeom prst="rect">
            <a:avLst/>
          </a:prstGeom>
          <a:solidFill>
            <a:srgbClr val="004979"/>
          </a:solidFill>
          <a:ln>
            <a:noFill/>
          </a:ln>
          <a:effectLst>
            <a:innerShdw blurRad="63500" dist="50800" dir="2700000">
              <a:prstClr val="black">
                <a:alpha val="50000"/>
              </a:prstClr>
            </a:innerShdw>
          </a:effectLst>
        </p:spPr>
        <p:style>
          <a:lnRef idx="1">
            <a:schemeClr val="accent2"/>
          </a:lnRef>
          <a:fillRef idx="2">
            <a:schemeClr val="accent2"/>
          </a:fillRef>
          <a:effectRef idx="1">
            <a:schemeClr val="accent2"/>
          </a:effectRef>
          <a:fontRef idx="minor">
            <a:schemeClr val="dk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Cost Savings</a:t>
            </a:r>
          </a:p>
        </p:txBody>
      </p:sp>
      <p:sp>
        <p:nvSpPr>
          <p:cNvPr id="34" name="Rectangle 99 (L)"/>
          <p:cNvSpPr>
            <a:spLocks noGrp="1" noChangeAspect="1"/>
          </p:cNvSpPr>
          <p:nvPr>
            <p:custDataLst>
              <p:tags r:id="rId5"/>
            </p:custDataLst>
          </p:nvPr>
        </p:nvSpPr>
        <p:spPr>
          <a:xfrm>
            <a:off x="3685794" y="3083244"/>
            <a:ext cx="6603718" cy="445664"/>
          </a:xfrm>
          <a:prstGeom prst="rect">
            <a:avLst/>
          </a:prstGeom>
        </p:spPr>
        <p:txBody>
          <a:bodyPr vert="horz" wrap="square" lIns="0" tIns="40337" rIns="0" bIns="40337" rtlCol="0" anchor="ctr">
            <a:spAutoFit/>
          </a:bodyPr>
          <a:lstStyle>
            <a:lvl1pPr marL="457200" indent="-228600" algn="l" defTabSz="914400" rtl="0" eaLnBrk="1" latinLnBrk="0" hangingPunct="1">
              <a:spcBef>
                <a:spcPts val="1560"/>
              </a:spcBef>
              <a:buSzPct val="80000"/>
              <a:buFont typeface="Wingdings" pitchFamily="2" charset="2"/>
              <a:buChar char=""/>
              <a:defRPr sz="1300" kern="1200" baseline="0">
                <a:solidFill>
                  <a:schemeClr val="tx1"/>
                </a:solidFill>
                <a:latin typeface="Book Antiqua" pitchFamily="18" charset="0"/>
                <a:ea typeface="+mn-ea"/>
                <a:cs typeface="+mn-cs"/>
              </a:defRPr>
            </a:lvl1pPr>
            <a:lvl2pPr marL="742950" indent="-173736" algn="l" defTabSz="914400" rtl="0" eaLnBrk="1" latinLnBrk="0" hangingPunct="1">
              <a:spcBef>
                <a:spcPts val="780"/>
              </a:spcBef>
              <a:buSzPct val="65000"/>
              <a:buFont typeface="Wingdings" pitchFamily="2" charset="2"/>
              <a:buChar char="n"/>
              <a:defRPr sz="1300" kern="1200" baseline="0">
                <a:solidFill>
                  <a:schemeClr val="tx1"/>
                </a:solidFill>
                <a:latin typeface="Book Antiqua" pitchFamily="18" charset="0"/>
                <a:ea typeface="+mn-ea"/>
                <a:cs typeface="+mn-cs"/>
              </a:defRPr>
            </a:lvl2pPr>
            <a:lvl3pPr marL="1033272" indent="-173736" algn="l" defTabSz="914400" rtl="0" eaLnBrk="1" latinLnBrk="0" hangingPunct="1">
              <a:spcBef>
                <a:spcPts val="780"/>
              </a:spcBef>
              <a:buClr>
                <a:srgbClr val="000000"/>
              </a:buClr>
              <a:buFont typeface="Book Antiqua" pitchFamily="18" charset="0"/>
              <a:buChar char="–"/>
              <a:defRPr sz="1300" kern="1200" baseline="0">
                <a:solidFill>
                  <a:schemeClr val="tx1"/>
                </a:solidFill>
                <a:latin typeface="Book Antiqua" pitchFamily="18" charset="0"/>
                <a:ea typeface="+mn-ea"/>
                <a:cs typeface="+mn-cs"/>
              </a:defRPr>
            </a:lvl3pPr>
            <a:lvl4pPr marL="1316736" indent="-173736" algn="l" defTabSz="914400" rtl="0" eaLnBrk="1" latinLnBrk="0" hangingPunct="1">
              <a:spcBef>
                <a:spcPts val="780"/>
              </a:spcBef>
              <a:buFont typeface="Wingdings" pitchFamily="2" charset="2"/>
              <a:buChar char=""/>
              <a:defRPr sz="1300" kern="1200" baseline="0">
                <a:solidFill>
                  <a:schemeClr val="tx1"/>
                </a:solidFill>
                <a:latin typeface="Book Antiqua" pitchFamily="18" charset="0"/>
                <a:ea typeface="+mn-ea"/>
                <a:cs typeface="+mn-cs"/>
              </a:defRPr>
            </a:lvl4pPr>
            <a:lvl5pPr marL="1828800" indent="0" algn="l" defTabSz="914400" rtl="0" eaLnBrk="1" latinLnBrk="0" hangingPunct="1">
              <a:spcBef>
                <a:spcPts val="0"/>
              </a:spcBef>
              <a:buFontTx/>
              <a:buNone/>
              <a:defRPr sz="1300" kern="1200" baseline="0">
                <a:solidFill>
                  <a:schemeClr val="tx1"/>
                </a:solidFill>
                <a:latin typeface="Book Antiqu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899199" rtl="0" eaLnBrk="1" fontAlgn="auto" latinLnBrk="0" hangingPunct="1">
              <a:lnSpc>
                <a:spcPct val="150000"/>
              </a:lnSpc>
              <a:spcBef>
                <a:spcPts val="0"/>
              </a:spcBef>
              <a:spcAft>
                <a:spcPts val="0"/>
              </a:spcAft>
              <a:buClrTx/>
              <a:buSzPct val="80000"/>
              <a:buFont typeface="Wingdings" pitchFamily="2" charset="2"/>
              <a:buNone/>
              <a:tabLst/>
              <a:defRPr/>
            </a:pPr>
            <a:r>
              <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Anticipated 3 year </a:t>
            </a:r>
            <a:r>
              <a:rPr kumimoji="0" lang="en-US" sz="1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average FCF </a:t>
            </a:r>
            <a:r>
              <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delivery of more than </a:t>
            </a:r>
            <a:r>
              <a:rPr kumimoji="0" lang="en-US" sz="1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$1.4B </a:t>
            </a:r>
            <a:r>
              <a:rPr kumimoji="0" lang="en-US" sz="1800" i="0" u="none" strike="noStrike" kern="1200" cap="none" spc="0" normalizeH="0" baseline="30000" noProof="0" dirty="0">
                <a:ln>
                  <a:noFill/>
                </a:ln>
                <a:effectLst/>
                <a:uLnTx/>
                <a:uFillTx/>
                <a:latin typeface="Arial" panose="020B0604020202020204" pitchFamily="34" charset="0"/>
                <a:ea typeface="+mn-ea"/>
                <a:cs typeface="Arial" panose="020B0604020202020204" pitchFamily="34" charset="0"/>
              </a:rPr>
              <a:t>(1)</a:t>
            </a:r>
          </a:p>
        </p:txBody>
      </p:sp>
      <p:sp>
        <p:nvSpPr>
          <p:cNvPr id="35" name="Rectangle 99 (L)"/>
          <p:cNvSpPr>
            <a:spLocks noGrp="1" noChangeAspect="1"/>
          </p:cNvSpPr>
          <p:nvPr>
            <p:custDataLst>
              <p:tags r:id="rId6"/>
            </p:custDataLst>
          </p:nvPr>
        </p:nvSpPr>
        <p:spPr>
          <a:xfrm>
            <a:off x="4318396" y="4179817"/>
            <a:ext cx="6695171" cy="445664"/>
          </a:xfrm>
          <a:prstGeom prst="rect">
            <a:avLst/>
          </a:prstGeom>
        </p:spPr>
        <p:txBody>
          <a:bodyPr vert="horz" wrap="square" lIns="0" tIns="40337" rIns="0" bIns="40337" rtlCol="0" anchor="ctr">
            <a:spAutoFit/>
          </a:bodyPr>
          <a:lstStyle>
            <a:lvl1pPr marL="457200" indent="-228600" algn="l" defTabSz="914400" rtl="0" eaLnBrk="1" latinLnBrk="0" hangingPunct="1">
              <a:spcBef>
                <a:spcPts val="1560"/>
              </a:spcBef>
              <a:buSzPct val="80000"/>
              <a:buFont typeface="Wingdings" pitchFamily="2" charset="2"/>
              <a:buChar char=""/>
              <a:defRPr sz="1300" kern="1200" baseline="0">
                <a:solidFill>
                  <a:schemeClr val="tx1"/>
                </a:solidFill>
                <a:latin typeface="Book Antiqua" pitchFamily="18" charset="0"/>
                <a:ea typeface="+mn-ea"/>
                <a:cs typeface="+mn-cs"/>
              </a:defRPr>
            </a:lvl1pPr>
            <a:lvl2pPr marL="742950" indent="-173736" algn="l" defTabSz="914400" rtl="0" eaLnBrk="1" latinLnBrk="0" hangingPunct="1">
              <a:spcBef>
                <a:spcPts val="780"/>
              </a:spcBef>
              <a:buSzPct val="65000"/>
              <a:buFont typeface="Wingdings" pitchFamily="2" charset="2"/>
              <a:buChar char="n"/>
              <a:defRPr sz="1300" kern="1200" baseline="0">
                <a:solidFill>
                  <a:schemeClr val="tx1"/>
                </a:solidFill>
                <a:latin typeface="Book Antiqua" pitchFamily="18" charset="0"/>
                <a:ea typeface="+mn-ea"/>
                <a:cs typeface="+mn-cs"/>
              </a:defRPr>
            </a:lvl2pPr>
            <a:lvl3pPr marL="1033272" indent="-173736" algn="l" defTabSz="914400" rtl="0" eaLnBrk="1" latinLnBrk="0" hangingPunct="1">
              <a:spcBef>
                <a:spcPts val="780"/>
              </a:spcBef>
              <a:buClr>
                <a:srgbClr val="000000"/>
              </a:buClr>
              <a:buFont typeface="Book Antiqua" pitchFamily="18" charset="0"/>
              <a:buChar char="–"/>
              <a:defRPr sz="1300" kern="1200" baseline="0">
                <a:solidFill>
                  <a:schemeClr val="tx1"/>
                </a:solidFill>
                <a:latin typeface="Book Antiqua" pitchFamily="18" charset="0"/>
                <a:ea typeface="+mn-ea"/>
                <a:cs typeface="+mn-cs"/>
              </a:defRPr>
            </a:lvl3pPr>
            <a:lvl4pPr marL="1316736" indent="-173736" algn="l" defTabSz="914400" rtl="0" eaLnBrk="1" latinLnBrk="0" hangingPunct="1">
              <a:spcBef>
                <a:spcPts val="780"/>
              </a:spcBef>
              <a:buFont typeface="Wingdings" pitchFamily="2" charset="2"/>
              <a:buChar char=""/>
              <a:defRPr sz="1300" kern="1200" baseline="0">
                <a:solidFill>
                  <a:schemeClr val="tx1"/>
                </a:solidFill>
                <a:latin typeface="Book Antiqua" pitchFamily="18" charset="0"/>
                <a:ea typeface="+mn-ea"/>
                <a:cs typeface="+mn-cs"/>
              </a:defRPr>
            </a:lvl4pPr>
            <a:lvl5pPr marL="1828800" indent="0" algn="l" defTabSz="914400" rtl="0" eaLnBrk="1" latinLnBrk="0" hangingPunct="1">
              <a:spcBef>
                <a:spcPts val="0"/>
              </a:spcBef>
              <a:buFontTx/>
              <a:buNone/>
              <a:defRPr sz="1300" kern="1200" baseline="0">
                <a:solidFill>
                  <a:schemeClr val="tx1"/>
                </a:solidFill>
                <a:latin typeface="Book Antiqu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899199" rtl="0" eaLnBrk="1" fontAlgn="auto" latinLnBrk="0" hangingPunct="1">
              <a:lnSpc>
                <a:spcPct val="150000"/>
              </a:lnSpc>
              <a:spcBef>
                <a:spcPts val="0"/>
              </a:spcBef>
              <a:spcAft>
                <a:spcPts val="0"/>
              </a:spcAft>
              <a:buClrTx/>
              <a:buSzPct val="80000"/>
              <a:buFont typeface="Wingdings" pitchFamily="2" charset="2"/>
              <a:buNone/>
              <a:tabLst/>
              <a:defRPr/>
            </a:pPr>
            <a:r>
              <a:rPr kumimoji="0" lang="en-US" sz="1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$2.7B </a:t>
            </a:r>
            <a:r>
              <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debt reduction </a:t>
            </a:r>
            <a:r>
              <a:rPr kumimoji="0" lang="en-US" sz="1800" b="0" i="0" u="none" strike="noStrike" kern="1200" cap="none" spc="0" normalizeH="0" baseline="30000" noProof="0" dirty="0">
                <a:ln>
                  <a:noFill/>
                </a:ln>
                <a:effectLst/>
                <a:uLnTx/>
                <a:uFillTx/>
                <a:latin typeface="Arial" panose="020B0604020202020204" pitchFamily="34" charset="0"/>
                <a:ea typeface="+mn-ea"/>
                <a:cs typeface="Arial" panose="020B0604020202020204" pitchFamily="34" charset="0"/>
              </a:rPr>
              <a:t>(2)</a:t>
            </a:r>
          </a:p>
        </p:txBody>
      </p:sp>
      <p:sp>
        <p:nvSpPr>
          <p:cNvPr id="36" name="Rectangle 99 (L)"/>
          <p:cNvSpPr>
            <a:spLocks noGrp="1" noChangeAspect="1"/>
          </p:cNvSpPr>
          <p:nvPr>
            <p:custDataLst>
              <p:tags r:id="rId7"/>
            </p:custDataLst>
          </p:nvPr>
        </p:nvSpPr>
        <p:spPr>
          <a:xfrm>
            <a:off x="4969618" y="5315240"/>
            <a:ext cx="6974842" cy="445664"/>
          </a:xfrm>
          <a:prstGeom prst="rect">
            <a:avLst/>
          </a:prstGeom>
        </p:spPr>
        <p:txBody>
          <a:bodyPr vert="horz" wrap="square" lIns="0" tIns="40337" rIns="0" bIns="40337" rtlCol="0" anchor="ctr">
            <a:spAutoFit/>
          </a:bodyPr>
          <a:lstStyle>
            <a:lvl1pPr marL="457200" indent="-228600" algn="l" defTabSz="914400" rtl="0" eaLnBrk="1" latinLnBrk="0" hangingPunct="1">
              <a:spcBef>
                <a:spcPts val="1560"/>
              </a:spcBef>
              <a:buSzPct val="80000"/>
              <a:buFont typeface="Wingdings" pitchFamily="2" charset="2"/>
              <a:buChar char=""/>
              <a:defRPr sz="1300" kern="1200" baseline="0">
                <a:solidFill>
                  <a:schemeClr val="tx1"/>
                </a:solidFill>
                <a:latin typeface="Book Antiqua" pitchFamily="18" charset="0"/>
                <a:ea typeface="+mn-ea"/>
                <a:cs typeface="+mn-cs"/>
              </a:defRPr>
            </a:lvl1pPr>
            <a:lvl2pPr marL="742950" indent="-173736" algn="l" defTabSz="914400" rtl="0" eaLnBrk="1" latinLnBrk="0" hangingPunct="1">
              <a:spcBef>
                <a:spcPts val="780"/>
              </a:spcBef>
              <a:buSzPct val="65000"/>
              <a:buFont typeface="Wingdings" pitchFamily="2" charset="2"/>
              <a:buChar char="n"/>
              <a:defRPr sz="1300" kern="1200" baseline="0">
                <a:solidFill>
                  <a:schemeClr val="tx1"/>
                </a:solidFill>
                <a:latin typeface="Book Antiqua" pitchFamily="18" charset="0"/>
                <a:ea typeface="+mn-ea"/>
                <a:cs typeface="+mn-cs"/>
              </a:defRPr>
            </a:lvl2pPr>
            <a:lvl3pPr marL="1033272" indent="-173736" algn="l" defTabSz="914400" rtl="0" eaLnBrk="1" latinLnBrk="0" hangingPunct="1">
              <a:spcBef>
                <a:spcPts val="780"/>
              </a:spcBef>
              <a:buClr>
                <a:srgbClr val="000000"/>
              </a:buClr>
              <a:buFont typeface="Book Antiqua" pitchFamily="18" charset="0"/>
              <a:buChar char="–"/>
              <a:defRPr sz="1300" kern="1200" baseline="0">
                <a:solidFill>
                  <a:schemeClr val="tx1"/>
                </a:solidFill>
                <a:latin typeface="Book Antiqua" pitchFamily="18" charset="0"/>
                <a:ea typeface="+mn-ea"/>
                <a:cs typeface="+mn-cs"/>
              </a:defRPr>
            </a:lvl3pPr>
            <a:lvl4pPr marL="1316736" indent="-173736" algn="l" defTabSz="914400" rtl="0" eaLnBrk="1" latinLnBrk="0" hangingPunct="1">
              <a:spcBef>
                <a:spcPts val="780"/>
              </a:spcBef>
              <a:buFont typeface="Wingdings" pitchFamily="2" charset="2"/>
              <a:buChar char=""/>
              <a:defRPr sz="1300" kern="1200" baseline="0">
                <a:solidFill>
                  <a:schemeClr val="tx1"/>
                </a:solidFill>
                <a:latin typeface="Book Antiqua" pitchFamily="18" charset="0"/>
                <a:ea typeface="+mn-ea"/>
                <a:cs typeface="+mn-cs"/>
              </a:defRPr>
            </a:lvl4pPr>
            <a:lvl5pPr marL="1828800" indent="0" algn="l" defTabSz="914400" rtl="0" eaLnBrk="1" latinLnBrk="0" hangingPunct="1">
              <a:spcBef>
                <a:spcPts val="0"/>
              </a:spcBef>
              <a:buFontTx/>
              <a:buNone/>
              <a:defRPr sz="1300" kern="1200" baseline="0">
                <a:solidFill>
                  <a:schemeClr val="tx1"/>
                </a:solidFill>
                <a:latin typeface="Book Antiqu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899199" rtl="0" eaLnBrk="1" fontAlgn="auto" latinLnBrk="0" hangingPunct="1">
              <a:lnSpc>
                <a:spcPct val="150000"/>
              </a:lnSpc>
              <a:spcBef>
                <a:spcPts val="0"/>
              </a:spcBef>
              <a:spcAft>
                <a:spcPts val="0"/>
              </a:spcAft>
              <a:buClrTx/>
              <a:buSzPct val="80000"/>
              <a:buFont typeface="Wingdings" pitchFamily="2" charset="2"/>
              <a:buNone/>
              <a:tabLst/>
              <a:defRPr/>
            </a:pPr>
            <a:r>
              <a:rPr kumimoji="0" lang="en-US" sz="1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Increased dividend by ~40% </a:t>
            </a:r>
            <a:r>
              <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in September 2019</a:t>
            </a:r>
          </a:p>
        </p:txBody>
      </p:sp>
      <p:sp>
        <p:nvSpPr>
          <p:cNvPr id="37" name="Rectangle 36"/>
          <p:cNvSpPr>
            <a:spLocks noChangeAspect="1"/>
          </p:cNvSpPr>
          <p:nvPr/>
        </p:nvSpPr>
        <p:spPr>
          <a:xfrm>
            <a:off x="1640388" y="2767653"/>
            <a:ext cx="1912446" cy="1095354"/>
          </a:xfrm>
          <a:prstGeom prst="rect">
            <a:avLst/>
          </a:prstGeom>
          <a:solidFill>
            <a:srgbClr val="004979"/>
          </a:solidFill>
          <a:ln>
            <a:noFill/>
          </a:ln>
          <a:effectLst>
            <a:innerShdw blurRad="63500" dist="50800" dir="2700000">
              <a:prstClr val="black">
                <a:alpha val="50000"/>
              </a:prstClr>
            </a:innerShdw>
          </a:effectLst>
        </p:spPr>
        <p:style>
          <a:lnRef idx="1">
            <a:schemeClr val="accent2"/>
          </a:lnRef>
          <a:fillRef idx="2">
            <a:schemeClr val="accent2"/>
          </a:fillRef>
          <a:effectRef idx="1">
            <a:schemeClr val="accent2"/>
          </a:effectRef>
          <a:fontRef idx="minor">
            <a:schemeClr val="dk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Strong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Cash Flow</a:t>
            </a:r>
          </a:p>
        </p:txBody>
      </p:sp>
      <p:sp>
        <p:nvSpPr>
          <p:cNvPr id="38" name="Rectangle 37"/>
          <p:cNvSpPr>
            <a:spLocks noChangeAspect="1"/>
          </p:cNvSpPr>
          <p:nvPr/>
        </p:nvSpPr>
        <p:spPr>
          <a:xfrm>
            <a:off x="2241327" y="3921424"/>
            <a:ext cx="1912446" cy="1099464"/>
          </a:xfrm>
          <a:prstGeom prst="rect">
            <a:avLst/>
          </a:prstGeom>
          <a:solidFill>
            <a:srgbClr val="004979"/>
          </a:solidFill>
          <a:ln>
            <a:noFill/>
          </a:ln>
          <a:effectLst>
            <a:innerShdw blurRad="63500" dist="50800" dir="2700000">
              <a:prstClr val="black">
                <a:alpha val="50000"/>
              </a:prstClr>
            </a:innerShdw>
          </a:effectLst>
        </p:spPr>
        <p:style>
          <a:lnRef idx="1">
            <a:schemeClr val="accent2"/>
          </a:lnRef>
          <a:fillRef idx="2">
            <a:schemeClr val="accent2"/>
          </a:fillRef>
          <a:effectRef idx="1">
            <a:schemeClr val="accent2"/>
          </a:effectRef>
          <a:fontRef idx="minor">
            <a:schemeClr val="dk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Balance Sheet Strength</a:t>
            </a:r>
          </a:p>
        </p:txBody>
      </p:sp>
      <p:sp>
        <p:nvSpPr>
          <p:cNvPr id="39" name="Rectangle 38"/>
          <p:cNvSpPr>
            <a:spLocks noChangeAspect="1"/>
          </p:cNvSpPr>
          <p:nvPr/>
        </p:nvSpPr>
        <p:spPr>
          <a:xfrm>
            <a:off x="2831991" y="5078283"/>
            <a:ext cx="1912446" cy="1099464"/>
          </a:xfrm>
          <a:prstGeom prst="rect">
            <a:avLst/>
          </a:prstGeom>
          <a:solidFill>
            <a:srgbClr val="004979"/>
          </a:solidFill>
          <a:ln>
            <a:noFill/>
          </a:ln>
          <a:effectLst>
            <a:innerShdw blurRad="63500" dist="50800" dir="2700000">
              <a:prstClr val="black">
                <a:alpha val="50000"/>
              </a:prstClr>
            </a:innerShdw>
          </a:effectLst>
        </p:spPr>
        <p:style>
          <a:lnRef idx="1">
            <a:schemeClr val="accent2"/>
          </a:lnRef>
          <a:fillRef idx="2">
            <a:schemeClr val="accent2"/>
          </a:fillRef>
          <a:effectRef idx="1">
            <a:schemeClr val="accent2"/>
          </a:effectRef>
          <a:fontRef idx="minor">
            <a:schemeClr val="dk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kern="0" dirty="0">
                <a:solidFill>
                  <a:srgbClr val="FFFFFF"/>
                </a:solidFill>
                <a:latin typeface="Arial" panose="020B0604020202020204" pitchFamily="34" charset="0"/>
                <a:cs typeface="Arial" panose="020B0604020202020204" pitchFamily="34" charset="0"/>
              </a:rPr>
              <a:t>Strong Cash Return</a:t>
            </a:r>
            <a:endParaRPr kumimoji="0" lang="en-US"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MerrillPageNumbe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Arial" panose="020B0604020202020204" pitchFamily="34" charset="0"/>
              </a:rPr>
              <a:t>13</a:t>
            </a:r>
          </a:p>
        </p:txBody>
      </p:sp>
      <p:sp>
        <p:nvSpPr>
          <p:cNvPr id="18" name="Footnote">
            <a:extLst>
              <a:ext uri="{FF2B5EF4-FFF2-40B4-BE49-F238E27FC236}">
                <a16:creationId xmlns:a16="http://schemas.microsoft.com/office/drawing/2014/main" id="{E298E8C5-8287-463C-983F-FEFE36424236}"/>
              </a:ext>
            </a:extLst>
          </p:cNvPr>
          <p:cNvSpPr txBox="1">
            <a:spLocks noChangeArrowheads="1"/>
          </p:cNvSpPr>
          <p:nvPr>
            <p:custDataLst>
              <p:tags r:id="rId8"/>
            </p:custDataLst>
          </p:nvPr>
        </p:nvSpPr>
        <p:spPr bwMode="auto">
          <a:xfrm>
            <a:off x="586293" y="6099048"/>
            <a:ext cx="6696635" cy="553998"/>
          </a:xfrm>
          <a:prstGeom prst="rect">
            <a:avLst/>
          </a:prstGeom>
          <a:noFill/>
          <a:ln w="28575">
            <a:noFill/>
            <a:miter lim="800000"/>
            <a:headEnd/>
            <a:tailEnd/>
          </a:ln>
          <a:effectLst/>
        </p:spPr>
        <p:txBody>
          <a:bodyPr vert="horz" lIns="0" tIns="0" rIns="0" bIns="0" anchor="b">
            <a:spAutoFit/>
          </a:bodyPr>
          <a:lstStyle>
            <a:defPPr>
              <a:defRPr lang="en-US"/>
            </a:defPPr>
            <a:lvl1pPr marL="201717" indent="-201717">
              <a:defRPr sz="618" i="1">
                <a:solidFill>
                  <a:srgbClr val="000000"/>
                </a:solidFill>
                <a:latin typeface="Arial" panose="020B0604020202020204" pitchFamily="34" charset="0"/>
                <a:cs typeface="Arial" panose="020B0604020202020204" pitchFamily="34" charset="0"/>
              </a:defRPr>
            </a:lvl1pPr>
          </a:lstStyle>
          <a:p>
            <a:r>
              <a:rPr lang="en-US" sz="1200" kern="0" dirty="0"/>
              <a:t>____________________</a:t>
            </a:r>
          </a:p>
          <a:p>
            <a:r>
              <a:rPr lang="en-US" sz="1200" kern="0" dirty="0"/>
              <a:t>(1)  Fiscal years 2017 - 2019</a:t>
            </a:r>
          </a:p>
          <a:p>
            <a:pPr marL="0" indent="0"/>
            <a:r>
              <a:rPr lang="en-US" sz="1200" kern="0" dirty="0"/>
              <a:t>(2)  Debt reduction since Q4’16</a:t>
            </a:r>
          </a:p>
        </p:txBody>
      </p:sp>
    </p:spTree>
    <p:custDataLst>
      <p:tags r:id="rId1"/>
    </p:custDataLst>
    <p:extLst>
      <p:ext uri="{BB962C8B-B14F-4D97-AF65-F5344CB8AC3E}">
        <p14:creationId xmlns:p14="http://schemas.microsoft.com/office/powerpoint/2010/main" val="291307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Publishing Placeholder" hidden="1"/>
          <p:cNvSpPr>
            <a:spLocks noGrp="1"/>
          </p:cNvSpPr>
          <p:nvPr>
            <p:ph type="title"/>
            <p:custDataLst>
              <p:tags r:id="rId2"/>
            </p:custDataLst>
          </p:nvPr>
        </p:nvSpPr>
        <p:spPr>
          <a:xfrm>
            <a:off x="1658471" y="6859121"/>
            <a:ext cx="8875059" cy="44824"/>
          </a:xfrm>
          <a:prstGeom prst="rect">
            <a:avLst/>
          </a:prstGeom>
        </p:spPr>
        <p:txBody>
          <a:bodyPr>
            <a:noAutofit/>
          </a:bodyPr>
          <a:lstStyle>
            <a:lvl1pPr>
              <a:defRPr sz="100">
                <a:solidFill>
                  <a:srgbClr val="738EA5"/>
                </a:solidFill>
                <a:latin typeface="Book Antiqua" pitchFamily="18" charset="0"/>
              </a:defRPr>
            </a:lvl1pPr>
          </a:lstStyle>
          <a:p>
            <a:r>
              <a:rPr lang="en-US" sz="3200">
                <a:latin typeface="Calibri" panose="020F0502020204030204" pitchFamily="34" charset="0"/>
              </a:rPr>
              <a:t>Our Industry Has Faced Unprecedented Challenges</a:t>
            </a:r>
            <a:endParaRPr lang="en-US" sz="3200" dirty="0">
              <a:latin typeface="Calibri" panose="020F0502020204030204" pitchFamily="34" charset="0"/>
            </a:endParaRPr>
          </a:p>
        </p:txBody>
      </p:sp>
      <p:sp>
        <p:nvSpPr>
          <p:cNvPr id="9" name="Main Heading"/>
          <p:cNvSpPr>
            <a:spLocks noChangeArrowheads="1"/>
          </p:cNvSpPr>
          <p:nvPr>
            <p:custDataLst>
              <p:tags r:id="rId3"/>
            </p:custDataLst>
          </p:nvPr>
        </p:nvSpPr>
        <p:spPr bwMode="gray">
          <a:xfrm>
            <a:off x="237711" y="369262"/>
            <a:ext cx="8781313" cy="461665"/>
          </a:xfrm>
          <a:prstGeom prst="rect">
            <a:avLst/>
          </a:prstGeom>
        </p:spPr>
        <p:txBody>
          <a:bodyPr vert="horz" wrap="square">
            <a:spAutoFit/>
          </a:bodyPr>
          <a:lstStyle/>
          <a:p>
            <a:r>
              <a:rPr lang="en-US" sz="2400" b="1" kern="0" spc="300" dirty="0">
                <a:solidFill>
                  <a:prstClr val="white"/>
                </a:solidFill>
                <a:latin typeface="Arial" panose="020B0604020202020204" pitchFamily="34" charset="0"/>
                <a:cs typeface="Arial" panose="020B0604020202020204" pitchFamily="34" charset="0"/>
              </a:rPr>
              <a:t>What Has Affected Molson Coors Performance</a:t>
            </a:r>
          </a:p>
        </p:txBody>
      </p:sp>
      <p:sp>
        <p:nvSpPr>
          <p:cNvPr id="6" name="Rectangle 5"/>
          <p:cNvSpPr/>
          <p:nvPr/>
        </p:nvSpPr>
        <p:spPr bwMode="auto">
          <a:xfrm>
            <a:off x="6080760" y="1142482"/>
            <a:ext cx="6111239" cy="5715518"/>
          </a:xfrm>
          <a:prstGeom prst="rect">
            <a:avLst/>
          </a:prstGeom>
          <a:solidFill>
            <a:srgbClr val="004979"/>
          </a:solidFill>
          <a:ln w="9525" cap="flat" cmpd="sng" algn="ctr">
            <a:noFill/>
            <a:prstDash val="solid"/>
            <a:round/>
            <a:headEnd type="none" w="med" len="med"/>
            <a:tailEnd type="none" w="med" len="med"/>
          </a:ln>
          <a:effectLst/>
        </p:spPr>
        <p:txBody>
          <a:bodyPr vert="horz" wrap="square" lIns="80683" tIns="40341" rIns="80683" bIns="40341" numCol="1" rtlCol="0" anchor="ctr" anchorCtr="0" compatLnSpc="1">
            <a:prstTxWarp prst="textNoShape">
              <a:avLst/>
            </a:prstTxWarp>
          </a:bodyPr>
          <a:lstStyle/>
          <a:p>
            <a:pPr algn="ctr"/>
            <a:endParaRPr lang="en-US" sz="1412" b="1" dirty="0">
              <a:solidFill>
                <a:srgbClr val="000000"/>
              </a:solidFill>
              <a:latin typeface="Arial" panose="020B0604020202020204" pitchFamily="34" charset="0"/>
              <a:cs typeface="Arial" panose="020B0604020202020204" pitchFamily="34" charset="0"/>
            </a:endParaRPr>
          </a:p>
        </p:txBody>
      </p:sp>
      <p:sp>
        <p:nvSpPr>
          <p:cNvPr id="16" name="Flowchart: Alternate Process 15"/>
          <p:cNvSpPr/>
          <p:nvPr/>
        </p:nvSpPr>
        <p:spPr bwMode="auto">
          <a:xfrm>
            <a:off x="338152" y="1703536"/>
            <a:ext cx="5404456" cy="364157"/>
          </a:xfrm>
          <a:prstGeom prst="flowChartAlternateProcess">
            <a:avLst/>
          </a:prstGeom>
          <a:noFill/>
          <a:ln w="9525" cap="flat" cmpd="sng" algn="ctr">
            <a:noFill/>
            <a:prstDash val="solid"/>
            <a:round/>
            <a:headEnd type="none" w="med" len="med"/>
            <a:tailEnd type="none" w="med" len="med"/>
          </a:ln>
          <a:effectLst>
            <a:innerShdw blurRad="127000">
              <a:srgbClr val="738EA5"/>
            </a:innerShdw>
          </a:effectLst>
        </p:spPr>
        <p:txBody>
          <a:bodyPr vert="horz" wrap="square" lIns="80683" tIns="40341" rIns="80683" bIns="40341" numCol="1" rtlCol="0" anchor="ctr" anchorCtr="0" compatLnSpc="1">
            <a:prstTxWarp prst="textNoShape">
              <a:avLst/>
            </a:prstTxWarp>
          </a:bodyPr>
          <a:lstStyle/>
          <a:p>
            <a:r>
              <a:rPr lang="en-US" sz="1600" b="1" dirty="0">
                <a:solidFill>
                  <a:srgbClr val="006AB3"/>
                </a:solidFill>
                <a:latin typeface="Arial" panose="020B0604020202020204" pitchFamily="34" charset="0"/>
                <a:cs typeface="Arial" panose="020B0604020202020204" pitchFamily="34" charset="0"/>
              </a:rPr>
              <a:t>Fundamental Changes in Growth Drivers…</a:t>
            </a:r>
          </a:p>
        </p:txBody>
      </p:sp>
      <p:sp>
        <p:nvSpPr>
          <p:cNvPr id="17" name="Rectangle 99 (L)"/>
          <p:cNvSpPr>
            <a:spLocks noGrp="1"/>
          </p:cNvSpPr>
          <p:nvPr>
            <p:custDataLst>
              <p:tags r:id="rId4"/>
            </p:custDataLst>
          </p:nvPr>
        </p:nvSpPr>
        <p:spPr>
          <a:xfrm>
            <a:off x="7128142" y="2455340"/>
            <a:ext cx="4654284" cy="3299330"/>
          </a:xfrm>
          <a:prstGeom prst="rect">
            <a:avLst/>
          </a:prstGeom>
        </p:spPr>
        <p:txBody>
          <a:bodyPr vert="horz" wrap="square" lIns="0" tIns="40337" rIns="0" bIns="40337" rtlCol="0">
            <a:spAutoFit/>
          </a:bodyPr>
          <a:lstStyle>
            <a:lvl1pPr marL="457200" indent="-228600" algn="l" defTabSz="914400" rtl="0" eaLnBrk="1" latinLnBrk="0" hangingPunct="1">
              <a:spcBef>
                <a:spcPts val="1560"/>
              </a:spcBef>
              <a:buSzPct val="80000"/>
              <a:buFont typeface="Wingdings" pitchFamily="2" charset="2"/>
              <a:buChar char=""/>
              <a:defRPr sz="1300" kern="1200" baseline="0">
                <a:solidFill>
                  <a:schemeClr val="tx1"/>
                </a:solidFill>
                <a:latin typeface="Book Antiqua" pitchFamily="18" charset="0"/>
                <a:ea typeface="+mn-ea"/>
                <a:cs typeface="+mn-cs"/>
              </a:defRPr>
            </a:lvl1pPr>
            <a:lvl2pPr marL="742950" indent="-173736" algn="l" defTabSz="914400" rtl="0" eaLnBrk="1" latinLnBrk="0" hangingPunct="1">
              <a:spcBef>
                <a:spcPts val="780"/>
              </a:spcBef>
              <a:buSzPct val="65000"/>
              <a:buFont typeface="Wingdings" pitchFamily="2" charset="2"/>
              <a:buChar char="n"/>
              <a:defRPr sz="1300" kern="1200" baseline="0">
                <a:solidFill>
                  <a:schemeClr val="tx1"/>
                </a:solidFill>
                <a:latin typeface="Book Antiqua" pitchFamily="18" charset="0"/>
                <a:ea typeface="+mn-ea"/>
                <a:cs typeface="+mn-cs"/>
              </a:defRPr>
            </a:lvl2pPr>
            <a:lvl3pPr marL="1033272" indent="-173736" algn="l" defTabSz="914400" rtl="0" eaLnBrk="1" latinLnBrk="0" hangingPunct="1">
              <a:spcBef>
                <a:spcPts val="780"/>
              </a:spcBef>
              <a:buClr>
                <a:srgbClr val="000000"/>
              </a:buClr>
              <a:buFont typeface="Book Antiqua" pitchFamily="18" charset="0"/>
              <a:buChar char="–"/>
              <a:defRPr sz="1300" kern="1200" baseline="0">
                <a:solidFill>
                  <a:schemeClr val="tx1"/>
                </a:solidFill>
                <a:latin typeface="Book Antiqua" pitchFamily="18" charset="0"/>
                <a:ea typeface="+mn-ea"/>
                <a:cs typeface="+mn-cs"/>
              </a:defRPr>
            </a:lvl3pPr>
            <a:lvl4pPr marL="1316736" indent="-173736" algn="l" defTabSz="914400" rtl="0" eaLnBrk="1" latinLnBrk="0" hangingPunct="1">
              <a:spcBef>
                <a:spcPts val="780"/>
              </a:spcBef>
              <a:buFont typeface="Wingdings" pitchFamily="2" charset="2"/>
              <a:buChar char=""/>
              <a:defRPr sz="1300" kern="1200" baseline="0">
                <a:solidFill>
                  <a:schemeClr val="tx1"/>
                </a:solidFill>
                <a:latin typeface="Book Antiqua" pitchFamily="18" charset="0"/>
                <a:ea typeface="+mn-ea"/>
                <a:cs typeface="+mn-cs"/>
              </a:defRPr>
            </a:lvl4pPr>
            <a:lvl5pPr marL="1828800" indent="0" algn="l" defTabSz="914400" rtl="0" eaLnBrk="1" latinLnBrk="0" hangingPunct="1">
              <a:spcBef>
                <a:spcPts val="0"/>
              </a:spcBef>
              <a:buFontTx/>
              <a:buNone/>
              <a:defRPr sz="1300" kern="1200" baseline="0">
                <a:solidFill>
                  <a:schemeClr val="tx1"/>
                </a:solidFill>
                <a:latin typeface="Book Antiqu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7013" indent="-227013" defTabSz="899199">
              <a:lnSpc>
                <a:spcPct val="130000"/>
              </a:lnSpc>
              <a:spcBef>
                <a:spcPts val="1800"/>
              </a:spcBef>
              <a:spcAft>
                <a:spcPts val="1800"/>
              </a:spcAft>
              <a:buClr>
                <a:schemeClr val="bg1"/>
              </a:buClr>
            </a:pPr>
            <a:r>
              <a:rPr lang="en-US" sz="1400" dirty="0">
                <a:solidFill>
                  <a:schemeClr val="bg1"/>
                </a:solidFill>
                <a:latin typeface="Arial" panose="020B0604020202020204" pitchFamily="34" charset="0"/>
                <a:cs typeface="Arial" panose="020B0604020202020204" pitchFamily="34" charset="0"/>
              </a:rPr>
              <a:t>Increase exposure to growing segments</a:t>
            </a:r>
          </a:p>
          <a:p>
            <a:pPr marL="227013" indent="-227013" defTabSz="899199">
              <a:lnSpc>
                <a:spcPct val="130000"/>
              </a:lnSpc>
              <a:spcBef>
                <a:spcPts val="1800"/>
              </a:spcBef>
              <a:spcAft>
                <a:spcPts val="1800"/>
              </a:spcAft>
              <a:buClr>
                <a:schemeClr val="bg1"/>
              </a:buClr>
            </a:pPr>
            <a:r>
              <a:rPr lang="en-US" sz="1400" dirty="0">
                <a:solidFill>
                  <a:schemeClr val="bg1"/>
                </a:solidFill>
                <a:latin typeface="Arial" panose="020B0604020202020204" pitchFamily="34" charset="0"/>
                <a:cs typeface="Arial" panose="020B0604020202020204" pitchFamily="34" charset="0"/>
              </a:rPr>
              <a:t>Bigger and faster innovations</a:t>
            </a:r>
          </a:p>
          <a:p>
            <a:pPr marL="227013" indent="-227013" defTabSz="899199">
              <a:lnSpc>
                <a:spcPct val="130000"/>
              </a:lnSpc>
              <a:spcBef>
                <a:spcPts val="1800"/>
              </a:spcBef>
              <a:spcAft>
                <a:spcPts val="1800"/>
              </a:spcAft>
              <a:buClr>
                <a:schemeClr val="bg1"/>
              </a:buClr>
            </a:pPr>
            <a:r>
              <a:rPr lang="en-US" sz="1400" dirty="0">
                <a:solidFill>
                  <a:schemeClr val="bg1"/>
                </a:solidFill>
                <a:latin typeface="Arial" panose="020B0604020202020204" pitchFamily="34" charset="0"/>
                <a:cs typeface="Arial" panose="020B0604020202020204" pitchFamily="34" charset="0"/>
              </a:rPr>
              <a:t>Simplify structure and decision making</a:t>
            </a:r>
          </a:p>
          <a:p>
            <a:pPr marL="227013" indent="-227013" defTabSz="899199">
              <a:lnSpc>
                <a:spcPct val="130000"/>
              </a:lnSpc>
              <a:spcBef>
                <a:spcPts val="1800"/>
              </a:spcBef>
              <a:spcAft>
                <a:spcPts val="1800"/>
              </a:spcAft>
              <a:buClr>
                <a:schemeClr val="bg1"/>
              </a:buClr>
            </a:pPr>
            <a:r>
              <a:rPr lang="en-US" sz="1400" dirty="0">
                <a:solidFill>
                  <a:schemeClr val="bg1"/>
                </a:solidFill>
                <a:latin typeface="Arial" panose="020B0604020202020204" pitchFamily="34" charset="0"/>
                <a:cs typeface="Arial" panose="020B0604020202020204" pitchFamily="34" charset="0"/>
              </a:rPr>
              <a:t>Increase brand investments</a:t>
            </a:r>
          </a:p>
          <a:p>
            <a:pPr marL="227013" indent="-227013" defTabSz="899199">
              <a:lnSpc>
                <a:spcPct val="130000"/>
              </a:lnSpc>
              <a:spcBef>
                <a:spcPts val="1800"/>
              </a:spcBef>
              <a:spcAft>
                <a:spcPts val="1800"/>
              </a:spcAft>
              <a:buClr>
                <a:schemeClr val="bg1"/>
              </a:buClr>
            </a:pPr>
            <a:r>
              <a:rPr lang="en-US" sz="1400" dirty="0">
                <a:solidFill>
                  <a:schemeClr val="bg1"/>
                </a:solidFill>
                <a:latin typeface="Arial" panose="020B0604020202020204" pitchFamily="34" charset="0"/>
                <a:cs typeface="Arial" panose="020B0604020202020204" pitchFamily="34" charset="0"/>
              </a:rPr>
              <a:t>Increase marketing spend and innovation capabilities</a:t>
            </a:r>
          </a:p>
        </p:txBody>
      </p:sp>
      <p:sp>
        <p:nvSpPr>
          <p:cNvPr id="18" name="Rectangle 99 (L)"/>
          <p:cNvSpPr>
            <a:spLocks noGrp="1"/>
          </p:cNvSpPr>
          <p:nvPr>
            <p:custDataLst>
              <p:tags r:id="rId5"/>
            </p:custDataLst>
          </p:nvPr>
        </p:nvSpPr>
        <p:spPr>
          <a:xfrm>
            <a:off x="587999" y="2455340"/>
            <a:ext cx="4907926" cy="3397819"/>
          </a:xfrm>
          <a:prstGeom prst="rect">
            <a:avLst/>
          </a:prstGeom>
        </p:spPr>
        <p:txBody>
          <a:bodyPr vert="horz" wrap="square" lIns="0" tIns="40337" rIns="0" bIns="40337" rtlCol="0">
            <a:spAutoFit/>
          </a:bodyPr>
          <a:lstStyle>
            <a:lvl1pPr marL="457200" indent="-228600" algn="l" defTabSz="914400" rtl="0" eaLnBrk="1" latinLnBrk="0" hangingPunct="1">
              <a:spcBef>
                <a:spcPts val="1560"/>
              </a:spcBef>
              <a:buSzPct val="80000"/>
              <a:buFont typeface="Wingdings" pitchFamily="2" charset="2"/>
              <a:buChar char=""/>
              <a:defRPr sz="1300" kern="1200" baseline="0">
                <a:solidFill>
                  <a:schemeClr val="tx1"/>
                </a:solidFill>
                <a:latin typeface="Book Antiqua" pitchFamily="18" charset="0"/>
                <a:ea typeface="+mn-ea"/>
                <a:cs typeface="+mn-cs"/>
              </a:defRPr>
            </a:lvl1pPr>
            <a:lvl2pPr marL="742950" indent="-173736" algn="l" defTabSz="914400" rtl="0" eaLnBrk="1" latinLnBrk="0" hangingPunct="1">
              <a:spcBef>
                <a:spcPts val="780"/>
              </a:spcBef>
              <a:buSzPct val="65000"/>
              <a:buFont typeface="Wingdings" pitchFamily="2" charset="2"/>
              <a:buChar char="n"/>
              <a:defRPr sz="1300" kern="1200" baseline="0">
                <a:solidFill>
                  <a:schemeClr val="tx1"/>
                </a:solidFill>
                <a:latin typeface="Book Antiqua" pitchFamily="18" charset="0"/>
                <a:ea typeface="+mn-ea"/>
                <a:cs typeface="+mn-cs"/>
              </a:defRPr>
            </a:lvl2pPr>
            <a:lvl3pPr marL="1033272" indent="-173736" algn="l" defTabSz="914400" rtl="0" eaLnBrk="1" latinLnBrk="0" hangingPunct="1">
              <a:spcBef>
                <a:spcPts val="780"/>
              </a:spcBef>
              <a:buClr>
                <a:srgbClr val="000000"/>
              </a:buClr>
              <a:buFont typeface="Book Antiqua" pitchFamily="18" charset="0"/>
              <a:buChar char="–"/>
              <a:defRPr sz="1300" kern="1200" baseline="0">
                <a:solidFill>
                  <a:schemeClr val="tx1"/>
                </a:solidFill>
                <a:latin typeface="Book Antiqua" pitchFamily="18" charset="0"/>
                <a:ea typeface="+mn-ea"/>
                <a:cs typeface="+mn-cs"/>
              </a:defRPr>
            </a:lvl3pPr>
            <a:lvl4pPr marL="1316736" indent="-173736" algn="l" defTabSz="914400" rtl="0" eaLnBrk="1" latinLnBrk="0" hangingPunct="1">
              <a:spcBef>
                <a:spcPts val="780"/>
              </a:spcBef>
              <a:buFont typeface="Wingdings" pitchFamily="2" charset="2"/>
              <a:buChar char=""/>
              <a:defRPr sz="1300" kern="1200" baseline="0">
                <a:solidFill>
                  <a:schemeClr val="tx1"/>
                </a:solidFill>
                <a:latin typeface="Book Antiqua" pitchFamily="18" charset="0"/>
                <a:ea typeface="+mn-ea"/>
                <a:cs typeface="+mn-cs"/>
              </a:defRPr>
            </a:lvl4pPr>
            <a:lvl5pPr marL="1828800" indent="0" algn="l" defTabSz="914400" rtl="0" eaLnBrk="1" latinLnBrk="0" hangingPunct="1">
              <a:spcBef>
                <a:spcPts val="0"/>
              </a:spcBef>
              <a:buFontTx/>
              <a:buNone/>
              <a:defRPr sz="1300" kern="1200" baseline="0">
                <a:solidFill>
                  <a:schemeClr val="tx1"/>
                </a:solidFill>
                <a:latin typeface="Book Antiqu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1775" defTabSz="899199">
              <a:lnSpc>
                <a:spcPct val="130000"/>
              </a:lnSpc>
              <a:spcBef>
                <a:spcPts val="1800"/>
              </a:spcBef>
              <a:spcAft>
                <a:spcPts val="1800"/>
              </a:spcAft>
              <a:buClr>
                <a:schemeClr val="tx1"/>
              </a:buClr>
            </a:pPr>
            <a:r>
              <a:rPr lang="en-US" sz="1400" dirty="0">
                <a:latin typeface="Arial" panose="020B0604020202020204" pitchFamily="34" charset="0"/>
                <a:cs typeface="Arial" panose="020B0604020202020204" pitchFamily="34" charset="0"/>
              </a:rPr>
              <a:t>Rapidly shifting drinking preferences and behaviors</a:t>
            </a:r>
          </a:p>
          <a:p>
            <a:pPr marL="231775" defTabSz="899199">
              <a:lnSpc>
                <a:spcPct val="130000"/>
              </a:lnSpc>
              <a:spcBef>
                <a:spcPts val="1800"/>
              </a:spcBef>
              <a:spcAft>
                <a:spcPts val="1800"/>
              </a:spcAft>
            </a:pPr>
            <a:r>
              <a:rPr lang="en-US" sz="1400" dirty="0">
                <a:latin typeface="Arial" panose="020B0604020202020204" pitchFamily="34" charset="0"/>
                <a:cs typeface="Arial" panose="020B0604020202020204" pitchFamily="34" charset="0"/>
              </a:rPr>
              <a:t>Innovation and direct customer communication led by disruptive brands</a:t>
            </a:r>
          </a:p>
          <a:p>
            <a:pPr marL="231775" defTabSz="899199">
              <a:lnSpc>
                <a:spcPct val="130000"/>
              </a:lnSpc>
              <a:spcBef>
                <a:spcPts val="1800"/>
              </a:spcBef>
              <a:spcAft>
                <a:spcPts val="1800"/>
              </a:spcAft>
            </a:pPr>
            <a:r>
              <a:rPr lang="en-US" sz="1400" dirty="0">
                <a:latin typeface="Arial" panose="020B0604020202020204" pitchFamily="34" charset="0"/>
                <a:cs typeface="Arial" panose="020B0604020202020204" pitchFamily="34" charset="0"/>
              </a:rPr>
              <a:t>Overall beer losing share to other alcoholic and non alcoholic beverages</a:t>
            </a:r>
          </a:p>
          <a:p>
            <a:pPr marL="231775" defTabSz="899199">
              <a:lnSpc>
                <a:spcPct val="130000"/>
              </a:lnSpc>
              <a:spcBef>
                <a:spcPts val="1800"/>
              </a:spcBef>
              <a:spcAft>
                <a:spcPts val="1800"/>
              </a:spcAft>
            </a:pPr>
            <a:r>
              <a:rPr lang="en-US" sz="1400" dirty="0">
                <a:latin typeface="Arial" panose="020B0604020202020204" pitchFamily="34" charset="0"/>
                <a:cs typeface="Arial" panose="020B0604020202020204" pitchFamily="34" charset="0"/>
              </a:rPr>
              <a:t>Fast growing segments: Above Premium, Imports and FMBs</a:t>
            </a:r>
            <a:endParaRPr lang="en-US" sz="1600" dirty="0">
              <a:latin typeface="Arial" panose="020B0604020202020204" pitchFamily="34" charset="0"/>
              <a:cs typeface="Arial" panose="020B0604020202020204" pitchFamily="34" charset="0"/>
            </a:endParaRPr>
          </a:p>
        </p:txBody>
      </p:sp>
      <p:sp>
        <p:nvSpPr>
          <p:cNvPr id="19" name="Flowchart: Alternate Process 18"/>
          <p:cNvSpPr/>
          <p:nvPr/>
        </p:nvSpPr>
        <p:spPr bwMode="auto">
          <a:xfrm>
            <a:off x="6419850" y="1703536"/>
            <a:ext cx="4400644" cy="364157"/>
          </a:xfrm>
          <a:prstGeom prst="flowChartAlternateProcess">
            <a:avLst/>
          </a:prstGeom>
          <a:noFill/>
          <a:ln w="9525" cap="flat" cmpd="sng" algn="ctr">
            <a:noFill/>
            <a:prstDash val="solid"/>
            <a:round/>
            <a:headEnd type="none" w="med" len="med"/>
            <a:tailEnd type="none" w="med" len="med"/>
          </a:ln>
          <a:effectLst/>
        </p:spPr>
        <p:txBody>
          <a:bodyPr vert="horz" wrap="square" lIns="80683" tIns="40341" rIns="80683" bIns="40341" numCol="1" rtlCol="0" anchor="ctr" anchorCtr="0" compatLnSpc="1">
            <a:prstTxWarp prst="textNoShape">
              <a:avLst/>
            </a:prstTxWarp>
          </a:bodyPr>
          <a:lstStyle/>
          <a:p>
            <a:r>
              <a:rPr lang="en-US" sz="1600" b="1" dirty="0">
                <a:solidFill>
                  <a:srgbClr val="FFFFFF"/>
                </a:solidFill>
                <a:latin typeface="Arial" panose="020B0604020202020204" pitchFamily="34" charset="0"/>
                <a:cs typeface="Arial" panose="020B0604020202020204" pitchFamily="34" charset="0"/>
              </a:rPr>
              <a:t>…Opportunity to improve</a:t>
            </a:r>
          </a:p>
        </p:txBody>
      </p:sp>
      <p:sp>
        <p:nvSpPr>
          <p:cNvPr id="20" name="Isosceles Triangle 19"/>
          <p:cNvSpPr/>
          <p:nvPr/>
        </p:nvSpPr>
        <p:spPr>
          <a:xfrm rot="5400000">
            <a:off x="5656410" y="3830024"/>
            <a:ext cx="1203649" cy="354948"/>
          </a:xfrm>
          <a:prstGeom prst="triangl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errillPageNumbe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schemeClr val="bg1"/>
                </a:solidFill>
                <a:latin typeface="Arial" panose="020B0604020202020204" pitchFamily="34" charset="0"/>
                <a:cs typeface="Arial" panose="020B0604020202020204" pitchFamily="34" charset="0"/>
              </a:rPr>
              <a:t>14</a:t>
            </a:r>
          </a:p>
        </p:txBody>
      </p:sp>
    </p:spTree>
    <p:custDataLst>
      <p:tags r:id="rId1"/>
    </p:custDataLst>
    <p:extLst>
      <p:ext uri="{BB962C8B-B14F-4D97-AF65-F5344CB8AC3E}">
        <p14:creationId xmlns:p14="http://schemas.microsoft.com/office/powerpoint/2010/main" val="731890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Publishing Placeholder" hidden="1"/>
          <p:cNvSpPr>
            <a:spLocks noGrp="1"/>
          </p:cNvSpPr>
          <p:nvPr>
            <p:ph type="title"/>
            <p:custDataLst>
              <p:tags r:id="rId2"/>
            </p:custDataLst>
          </p:nvPr>
        </p:nvSpPr>
        <p:spPr>
          <a:xfrm>
            <a:off x="1658471" y="6859121"/>
            <a:ext cx="8875059" cy="44824"/>
          </a:xfrm>
          <a:prstGeom prst="rect">
            <a:avLst/>
          </a:prstGeom>
        </p:spPr>
        <p:txBody>
          <a:bodyPr>
            <a:noAutofit/>
          </a:bodyPr>
          <a:lstStyle>
            <a:lvl1pPr>
              <a:defRPr sz="100">
                <a:solidFill>
                  <a:srgbClr val="738EA5"/>
                </a:solidFill>
                <a:latin typeface="Book Antiqua" pitchFamily="18" charset="0"/>
              </a:defRPr>
            </a:lvl1pPr>
          </a:lstStyle>
          <a:p>
            <a:r>
              <a:rPr lang="en-US" sz="3200">
                <a:latin typeface="Calibri" panose="020F0502020204030204" pitchFamily="34" charset="0"/>
              </a:rPr>
              <a:t>Our Approach To Delivering The Growth Target</a:t>
            </a:r>
            <a:endParaRPr lang="en-US" sz="3200" dirty="0">
              <a:latin typeface="Calibri" panose="020F0502020204030204" pitchFamily="34" charset="0"/>
            </a:endParaRPr>
          </a:p>
        </p:txBody>
      </p:sp>
      <p:sp>
        <p:nvSpPr>
          <p:cNvPr id="9" name="Main Heading"/>
          <p:cNvSpPr>
            <a:spLocks noChangeArrowheads="1"/>
          </p:cNvSpPr>
          <p:nvPr>
            <p:custDataLst>
              <p:tags r:id="rId3"/>
            </p:custDataLst>
          </p:nvPr>
        </p:nvSpPr>
        <p:spPr bwMode="gray">
          <a:xfrm>
            <a:off x="237711" y="369262"/>
            <a:ext cx="9598920" cy="461665"/>
          </a:xfrm>
          <a:prstGeom prst="rect">
            <a:avLst/>
          </a:prstGeom>
        </p:spPr>
        <p:txBody>
          <a:bodyPr vert="horz" wrap="square">
            <a:spAutoFit/>
          </a:bodyPr>
          <a:lstStyle/>
          <a:p>
            <a:r>
              <a:rPr lang="en-US" sz="2400" b="1" kern="0" spc="300" dirty="0">
                <a:solidFill>
                  <a:prstClr val="white"/>
                </a:solidFill>
                <a:latin typeface="Arial" panose="020B0604020202020204" pitchFamily="34" charset="0"/>
                <a:cs typeface="Arial" panose="020B0604020202020204" pitchFamily="34" charset="0"/>
              </a:rPr>
              <a:t>Our Revitalization Plan</a:t>
            </a:r>
          </a:p>
        </p:txBody>
      </p:sp>
      <p:sp>
        <p:nvSpPr>
          <p:cNvPr id="31" name="Rectangle 30"/>
          <p:cNvSpPr/>
          <p:nvPr/>
        </p:nvSpPr>
        <p:spPr bwMode="auto">
          <a:xfrm>
            <a:off x="554182" y="1732314"/>
            <a:ext cx="11083636" cy="4687941"/>
          </a:xfrm>
          <a:prstGeom prst="rect">
            <a:avLst/>
          </a:prstGeom>
          <a:solidFill>
            <a:srgbClr val="FFFFFF">
              <a:alpha val="65000"/>
            </a:srgbClr>
          </a:solidFill>
          <a:ln w="9525" cap="flat" cmpd="sng" algn="ctr">
            <a:noFill/>
            <a:prstDash val="solid"/>
            <a:round/>
            <a:headEnd type="none" w="med" len="med"/>
            <a:tailEnd type="none" w="med" len="med"/>
          </a:ln>
          <a:effectLst>
            <a:innerShdw blurRad="63500" dist="50800" dir="2700000">
              <a:prstClr val="black">
                <a:alpha val="50000"/>
              </a:prstClr>
            </a:innerShdw>
          </a:effectLst>
        </p:spPr>
        <p:txBody>
          <a:bodyPr vert="horz" wrap="square" lIns="80683" tIns="40341" rIns="80683" bIns="40341" numCol="1" rtlCol="0" anchor="ctr" anchorCtr="0" compatLnSpc="1">
            <a:prstTxWarp prst="textNoShape">
              <a:avLst/>
            </a:prstTxWarp>
          </a:bodyPr>
          <a:lstStyle/>
          <a:p>
            <a:pPr algn="ctr"/>
            <a:endParaRPr lang="en-US" sz="1412" b="1" dirty="0">
              <a:solidFill>
                <a:srgbClr val="000000"/>
              </a:solidFill>
              <a:latin typeface="Arial" panose="020B0604020202020204" pitchFamily="34" charset="0"/>
              <a:cs typeface="Arial" panose="020B0604020202020204" pitchFamily="34" charset="0"/>
            </a:endParaRPr>
          </a:p>
        </p:txBody>
      </p:sp>
      <p:cxnSp>
        <p:nvCxnSpPr>
          <p:cNvPr id="37" name="Straight Arrow Connector 36"/>
          <p:cNvCxnSpPr/>
          <p:nvPr/>
        </p:nvCxnSpPr>
        <p:spPr>
          <a:xfrm>
            <a:off x="962859" y="2321498"/>
            <a:ext cx="5486400" cy="0"/>
          </a:xfrm>
          <a:prstGeom prst="straightConnector1">
            <a:avLst/>
          </a:prstGeom>
          <a:ln>
            <a:solidFill>
              <a:srgbClr val="004979"/>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108453" y="2161592"/>
            <a:ext cx="1195213" cy="338554"/>
          </a:xfrm>
          <a:prstGeom prst="rect">
            <a:avLst/>
          </a:prstGeom>
          <a:solidFill>
            <a:srgbClr val="E2E2E2"/>
          </a:solidFill>
        </p:spPr>
        <p:txBody>
          <a:bodyPr wrap="square" rtlCol="0">
            <a:spAutoFit/>
          </a:bodyPr>
          <a:lstStyle/>
          <a:p>
            <a:pPr algn="ctr"/>
            <a:r>
              <a:rPr lang="en-US" sz="1600" b="1" dirty="0">
                <a:solidFill>
                  <a:srgbClr val="004979"/>
                </a:solidFill>
                <a:latin typeface="Arial" panose="020B0604020202020204" pitchFamily="34" charset="0"/>
                <a:cs typeface="Arial" panose="020B0604020202020204" pitchFamily="34" charset="0"/>
              </a:rPr>
              <a:t>Strategic</a:t>
            </a:r>
          </a:p>
        </p:txBody>
      </p:sp>
      <p:cxnSp>
        <p:nvCxnSpPr>
          <p:cNvPr id="50" name="Straight Arrow Connector 49"/>
          <p:cNvCxnSpPr/>
          <p:nvPr/>
        </p:nvCxnSpPr>
        <p:spPr>
          <a:xfrm>
            <a:off x="7295591" y="2321498"/>
            <a:ext cx="3657600" cy="0"/>
          </a:xfrm>
          <a:prstGeom prst="straightConnector1">
            <a:avLst/>
          </a:prstGeom>
          <a:ln>
            <a:solidFill>
              <a:srgbClr val="069B28"/>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8249235" y="2161592"/>
            <a:ext cx="1750312" cy="338554"/>
          </a:xfrm>
          <a:prstGeom prst="rect">
            <a:avLst/>
          </a:prstGeom>
          <a:solidFill>
            <a:srgbClr val="E2E2E2"/>
          </a:solidFill>
        </p:spPr>
        <p:txBody>
          <a:bodyPr wrap="square" rtlCol="0">
            <a:spAutoFit/>
          </a:bodyPr>
          <a:lstStyle/>
          <a:p>
            <a:pPr algn="ctr"/>
            <a:r>
              <a:rPr lang="en-US" sz="1600" b="1" dirty="0">
                <a:solidFill>
                  <a:srgbClr val="069B28"/>
                </a:solidFill>
                <a:latin typeface="Arial" panose="020B0604020202020204" pitchFamily="34" charset="0"/>
                <a:cs typeface="Arial" panose="020B0604020202020204" pitchFamily="34" charset="0"/>
              </a:rPr>
              <a:t>Organizational</a:t>
            </a:r>
          </a:p>
        </p:txBody>
      </p:sp>
      <p:grpSp>
        <p:nvGrpSpPr>
          <p:cNvPr id="12" name="Group 11">
            <a:extLst>
              <a:ext uri="{FF2B5EF4-FFF2-40B4-BE49-F238E27FC236}">
                <a16:creationId xmlns:a16="http://schemas.microsoft.com/office/drawing/2014/main" id="{DD32E254-200F-493F-A109-B4D5DD5F8BCB}"/>
              </a:ext>
            </a:extLst>
          </p:cNvPr>
          <p:cNvGrpSpPr/>
          <p:nvPr/>
        </p:nvGrpSpPr>
        <p:grpSpPr>
          <a:xfrm>
            <a:off x="7203193" y="2983804"/>
            <a:ext cx="3842397" cy="2456633"/>
            <a:chOff x="7203193" y="2983804"/>
            <a:chExt cx="3842397" cy="2456633"/>
          </a:xfrm>
        </p:grpSpPr>
        <p:grpSp>
          <p:nvGrpSpPr>
            <p:cNvPr id="2" name="Group 1">
              <a:extLst>
                <a:ext uri="{FF2B5EF4-FFF2-40B4-BE49-F238E27FC236}">
                  <a16:creationId xmlns:a16="http://schemas.microsoft.com/office/drawing/2014/main" id="{41C10F90-2829-47A6-A63C-2268C28838D2}"/>
                </a:ext>
              </a:extLst>
            </p:cNvPr>
            <p:cNvGrpSpPr/>
            <p:nvPr/>
          </p:nvGrpSpPr>
          <p:grpSpPr>
            <a:xfrm>
              <a:off x="7203193" y="3002854"/>
              <a:ext cx="1892808" cy="2437583"/>
              <a:chOff x="7746118" y="2983804"/>
              <a:chExt cx="1892808" cy="2437583"/>
            </a:xfrm>
          </p:grpSpPr>
          <p:sp>
            <p:nvSpPr>
              <p:cNvPr id="45" name="TextBox 44"/>
              <p:cNvSpPr txBox="1"/>
              <p:nvPr/>
            </p:nvSpPr>
            <p:spPr>
              <a:xfrm>
                <a:off x="7746118" y="4344169"/>
                <a:ext cx="1892808" cy="1077218"/>
              </a:xfrm>
              <a:prstGeom prst="rect">
                <a:avLst/>
              </a:prstGeom>
              <a:noFill/>
            </p:spPr>
            <p:txBody>
              <a:bodyPr wrap="square" rtlCol="0">
                <a:spAutoFit/>
              </a:bodyPr>
              <a:lstStyle/>
              <a:p>
                <a:pPr algn="ctr"/>
                <a:r>
                  <a:rPr lang="en-US" sz="1600" b="1" dirty="0">
                    <a:solidFill>
                      <a:srgbClr val="069B28"/>
                    </a:solidFill>
                    <a:latin typeface="Arial" panose="020B0604020202020204" pitchFamily="34" charset="0"/>
                    <a:cs typeface="Arial" panose="020B0604020202020204" pitchFamily="34" charset="0"/>
                  </a:rPr>
                  <a:t>Increase investment in marketing and capabilities</a:t>
                </a:r>
              </a:p>
            </p:txBody>
          </p:sp>
          <p:sp>
            <p:nvSpPr>
              <p:cNvPr id="46" name="Oval 45"/>
              <p:cNvSpPr/>
              <p:nvPr/>
            </p:nvSpPr>
            <p:spPr>
              <a:xfrm>
                <a:off x="8211483" y="2983804"/>
                <a:ext cx="1000179" cy="1000181"/>
              </a:xfrm>
              <a:prstGeom prst="ellipse">
                <a:avLst/>
              </a:prstGeom>
              <a:solidFill>
                <a:srgbClr val="FFFFFF"/>
              </a:solidFill>
              <a:ln w="19050">
                <a:solidFill>
                  <a:srgbClr val="069B28"/>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588" dirty="0">
                  <a:latin typeface="Arial" panose="020B0604020202020204" pitchFamily="34" charset="0"/>
                  <a:cs typeface="Arial" panose="020B0604020202020204" pitchFamily="34" charset="0"/>
                </a:endParaRPr>
              </a:p>
            </p:txBody>
          </p:sp>
          <p:pic>
            <p:nvPicPr>
              <p:cNvPr id="47" name="Picture 8" descr="https://static.thenounproject.com/png/2298716-200.png"/>
              <p:cNvPicPr>
                <a:picLocks noChangeAspect="1" noChangeArrowheads="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50726" y="3042098"/>
                <a:ext cx="883593" cy="883593"/>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1ED03726-C68C-4373-8B01-6734D511F34D}"/>
                </a:ext>
              </a:extLst>
            </p:cNvPr>
            <p:cNvGrpSpPr/>
            <p:nvPr/>
          </p:nvGrpSpPr>
          <p:grpSpPr>
            <a:xfrm>
              <a:off x="9289337" y="2983804"/>
              <a:ext cx="1756253" cy="2210412"/>
              <a:chOff x="5965112" y="2983804"/>
              <a:chExt cx="1756253" cy="2210412"/>
            </a:xfrm>
          </p:grpSpPr>
          <p:sp>
            <p:nvSpPr>
              <p:cNvPr id="54" name="TextBox 53"/>
              <p:cNvSpPr txBox="1"/>
              <p:nvPr/>
            </p:nvSpPr>
            <p:spPr>
              <a:xfrm>
                <a:off x="5965112" y="4363219"/>
                <a:ext cx="1756253" cy="830997"/>
              </a:xfrm>
              <a:prstGeom prst="rect">
                <a:avLst/>
              </a:prstGeom>
              <a:noFill/>
            </p:spPr>
            <p:txBody>
              <a:bodyPr wrap="square" rtlCol="0">
                <a:spAutoFit/>
              </a:bodyPr>
              <a:lstStyle/>
              <a:p>
                <a:pPr algn="ctr"/>
                <a:r>
                  <a:rPr lang="en-US" sz="1600" b="1" dirty="0">
                    <a:solidFill>
                      <a:srgbClr val="069B28"/>
                    </a:solidFill>
                    <a:latin typeface="Arial" panose="020B0604020202020204" pitchFamily="34" charset="0"/>
                    <a:cs typeface="Arial" panose="020B0604020202020204" pitchFamily="34" charset="0"/>
                  </a:rPr>
                  <a:t>Streamline our company to enable growth</a:t>
                </a:r>
              </a:p>
            </p:txBody>
          </p:sp>
          <p:sp>
            <p:nvSpPr>
              <p:cNvPr id="55" name="Oval 54"/>
              <p:cNvSpPr/>
              <p:nvPr/>
            </p:nvSpPr>
            <p:spPr>
              <a:xfrm>
                <a:off x="6343150" y="2983804"/>
                <a:ext cx="1000179" cy="1000181"/>
              </a:xfrm>
              <a:prstGeom prst="ellipse">
                <a:avLst/>
              </a:prstGeom>
              <a:solidFill>
                <a:srgbClr val="FFFFFF"/>
              </a:solidFill>
              <a:ln w="19050">
                <a:solidFill>
                  <a:srgbClr val="069B28"/>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588" dirty="0">
                  <a:latin typeface="Arial" panose="020B0604020202020204" pitchFamily="34" charset="0"/>
                  <a:cs typeface="Arial" panose="020B0604020202020204" pitchFamily="34" charset="0"/>
                </a:endParaRPr>
              </a:p>
            </p:txBody>
          </p:sp>
          <p:pic>
            <p:nvPicPr>
              <p:cNvPr id="56" name="Picture 12" descr="https://static.thenounproject.com/png/953400-200.png"/>
              <p:cNvPicPr>
                <a:picLocks noChangeAspect="1" noChangeArrowheads="1"/>
              </p:cNvPicPr>
              <p:nvPr/>
            </p:nvPicPr>
            <p:blipFill>
              <a:blip r:embed="rId6">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27047" y="3001027"/>
                <a:ext cx="832385" cy="83238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3" name="Group 12">
            <a:extLst>
              <a:ext uri="{FF2B5EF4-FFF2-40B4-BE49-F238E27FC236}">
                <a16:creationId xmlns:a16="http://schemas.microsoft.com/office/drawing/2014/main" id="{81249F4E-73BF-4077-84B6-0F048D6AE4F0}"/>
              </a:ext>
            </a:extLst>
          </p:cNvPr>
          <p:cNvGrpSpPr/>
          <p:nvPr/>
        </p:nvGrpSpPr>
        <p:grpSpPr>
          <a:xfrm>
            <a:off x="1026950" y="2981790"/>
            <a:ext cx="5358218" cy="2458647"/>
            <a:chOff x="952251" y="2981790"/>
            <a:chExt cx="5358218" cy="2458647"/>
          </a:xfrm>
        </p:grpSpPr>
        <p:grpSp>
          <p:nvGrpSpPr>
            <p:cNvPr id="5" name="Group 4">
              <a:extLst>
                <a:ext uri="{FF2B5EF4-FFF2-40B4-BE49-F238E27FC236}">
                  <a16:creationId xmlns:a16="http://schemas.microsoft.com/office/drawing/2014/main" id="{C3E2A2EA-23CA-42EA-8839-1DA0BB7E1E3E}"/>
                </a:ext>
              </a:extLst>
            </p:cNvPr>
            <p:cNvGrpSpPr/>
            <p:nvPr/>
          </p:nvGrpSpPr>
          <p:grpSpPr>
            <a:xfrm>
              <a:off x="2770264" y="2981790"/>
              <a:ext cx="1892808" cy="2458647"/>
              <a:chOff x="2151574" y="2981790"/>
              <a:chExt cx="1892808" cy="2458647"/>
            </a:xfrm>
          </p:grpSpPr>
          <p:sp>
            <p:nvSpPr>
              <p:cNvPr id="41" name="TextBox 40"/>
              <p:cNvSpPr txBox="1"/>
              <p:nvPr/>
            </p:nvSpPr>
            <p:spPr>
              <a:xfrm>
                <a:off x="2151574" y="4363219"/>
                <a:ext cx="1892808" cy="1077218"/>
              </a:xfrm>
              <a:prstGeom prst="rect">
                <a:avLst/>
              </a:prstGeom>
              <a:noFill/>
            </p:spPr>
            <p:txBody>
              <a:bodyPr wrap="square" rtlCol="0">
                <a:spAutoFit/>
              </a:bodyPr>
              <a:lstStyle/>
              <a:p>
                <a:pPr algn="ctr"/>
                <a:r>
                  <a:rPr lang="en-US" sz="1600" b="1" dirty="0">
                    <a:solidFill>
                      <a:srgbClr val="004979"/>
                    </a:solidFill>
                    <a:latin typeface="Arial" panose="020B0604020202020204" pitchFamily="34" charset="0"/>
                    <a:cs typeface="Arial" panose="020B0604020202020204" pitchFamily="34" charset="0"/>
                  </a:rPr>
                  <a:t>Aggressively grow above premium</a:t>
                </a:r>
              </a:p>
              <a:p>
                <a:pPr algn="ctr"/>
                <a:r>
                  <a:rPr lang="en-US" sz="1600" b="1" dirty="0">
                    <a:solidFill>
                      <a:srgbClr val="004979"/>
                    </a:solidFill>
                    <a:latin typeface="Arial" panose="020B0604020202020204" pitchFamily="34" charset="0"/>
                    <a:cs typeface="Arial" panose="020B0604020202020204" pitchFamily="34" charset="0"/>
                  </a:rPr>
                  <a:t>beer</a:t>
                </a:r>
              </a:p>
            </p:txBody>
          </p:sp>
          <p:sp>
            <p:nvSpPr>
              <p:cNvPr id="42" name="Oval 41"/>
              <p:cNvSpPr/>
              <p:nvPr/>
            </p:nvSpPr>
            <p:spPr>
              <a:xfrm>
                <a:off x="2597889" y="2981790"/>
                <a:ext cx="1000179" cy="1000181"/>
              </a:xfrm>
              <a:prstGeom prst="ellipse">
                <a:avLst/>
              </a:prstGeom>
              <a:solidFill>
                <a:srgbClr val="FFFFFF"/>
              </a:solidFill>
              <a:ln w="19050">
                <a:solidFill>
                  <a:srgbClr val="006AB3"/>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588" dirty="0">
                  <a:latin typeface="Arial" panose="020B0604020202020204" pitchFamily="34" charset="0"/>
                  <a:cs typeface="Arial" panose="020B0604020202020204" pitchFamily="34" charset="0"/>
                </a:endParaRPr>
              </a:p>
            </p:txBody>
          </p:sp>
          <p:pic>
            <p:nvPicPr>
              <p:cNvPr id="43" name="Picture 6" descr="https://static.thenounproject.com/png/145319-200.png"/>
              <p:cNvPicPr>
                <a:picLocks noChangeAspect="1" noChangeArrowheads="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64133" y="3148035"/>
                <a:ext cx="667690" cy="6676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C231608F-52CB-43C8-AD34-F51D130C0B14}"/>
                </a:ext>
              </a:extLst>
            </p:cNvPr>
            <p:cNvGrpSpPr/>
            <p:nvPr/>
          </p:nvGrpSpPr>
          <p:grpSpPr>
            <a:xfrm>
              <a:off x="952251" y="2981790"/>
              <a:ext cx="1720736" cy="1966204"/>
              <a:chOff x="628401" y="2981790"/>
              <a:chExt cx="1720736" cy="1966204"/>
            </a:xfrm>
          </p:grpSpPr>
          <p:sp>
            <p:nvSpPr>
              <p:cNvPr id="49" name="Oval 48"/>
              <p:cNvSpPr/>
              <p:nvPr/>
            </p:nvSpPr>
            <p:spPr>
              <a:xfrm>
                <a:off x="979155" y="2981790"/>
                <a:ext cx="1000179" cy="1000181"/>
              </a:xfrm>
              <a:prstGeom prst="ellipse">
                <a:avLst/>
              </a:prstGeom>
              <a:solidFill>
                <a:srgbClr val="FFFFFF"/>
              </a:solidFill>
              <a:ln w="19050">
                <a:solidFill>
                  <a:srgbClr val="004979"/>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588" dirty="0">
                  <a:latin typeface="Arial" panose="020B0604020202020204" pitchFamily="34" charset="0"/>
                  <a:cs typeface="Arial" panose="020B0604020202020204" pitchFamily="34" charset="0"/>
                </a:endParaRPr>
              </a:p>
            </p:txBody>
          </p:sp>
          <p:sp>
            <p:nvSpPr>
              <p:cNvPr id="57" name="TextBox 56"/>
              <p:cNvSpPr txBox="1"/>
              <p:nvPr/>
            </p:nvSpPr>
            <p:spPr>
              <a:xfrm>
                <a:off x="628401" y="4363219"/>
                <a:ext cx="1720736" cy="584775"/>
              </a:xfrm>
              <a:prstGeom prst="rect">
                <a:avLst/>
              </a:prstGeom>
              <a:noFill/>
            </p:spPr>
            <p:txBody>
              <a:bodyPr wrap="square" rtlCol="0">
                <a:spAutoFit/>
              </a:bodyPr>
              <a:lstStyle/>
              <a:p>
                <a:pPr algn="ctr"/>
                <a:r>
                  <a:rPr lang="en-US" sz="1600" b="1" dirty="0">
                    <a:solidFill>
                      <a:srgbClr val="004979"/>
                    </a:solidFill>
                    <a:latin typeface="Arial" panose="020B0604020202020204" pitchFamily="34" charset="0"/>
                    <a:cs typeface="Arial" panose="020B0604020202020204" pitchFamily="34" charset="0"/>
                  </a:rPr>
                  <a:t>Invest in our iconic brands</a:t>
                </a:r>
              </a:p>
            </p:txBody>
          </p:sp>
          <p:pic>
            <p:nvPicPr>
              <p:cNvPr id="58" name="Picture 14" descr="https://static.thenounproject.com/png/2315661-200.png"/>
              <p:cNvPicPr>
                <a:picLocks noChangeAspect="1" noChangeArrowheads="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21540" y="3114651"/>
                <a:ext cx="734459" cy="73445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0C55871E-5B3A-4B48-8A68-D57304A5E9AF}"/>
                </a:ext>
              </a:extLst>
            </p:cNvPr>
            <p:cNvGrpSpPr/>
            <p:nvPr/>
          </p:nvGrpSpPr>
          <p:grpSpPr>
            <a:xfrm>
              <a:off x="4888374" y="2981790"/>
              <a:ext cx="1422095" cy="2458647"/>
              <a:chOff x="3993024" y="2981790"/>
              <a:chExt cx="1422095" cy="2458647"/>
            </a:xfrm>
          </p:grpSpPr>
          <p:sp>
            <p:nvSpPr>
              <p:cNvPr id="48" name="Oval 47"/>
              <p:cNvSpPr/>
              <p:nvPr/>
            </p:nvSpPr>
            <p:spPr>
              <a:xfrm>
                <a:off x="4203982" y="2981790"/>
                <a:ext cx="1000179" cy="1000181"/>
              </a:xfrm>
              <a:prstGeom prst="ellipse">
                <a:avLst/>
              </a:prstGeom>
              <a:solidFill>
                <a:srgbClr val="FFFFFF"/>
              </a:solidFill>
              <a:ln w="19050">
                <a:solidFill>
                  <a:srgbClr val="006AB3"/>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588" dirty="0">
                  <a:latin typeface="Arial" panose="020B0604020202020204" pitchFamily="34" charset="0"/>
                  <a:cs typeface="Arial" panose="020B0604020202020204" pitchFamily="34" charset="0"/>
                </a:endParaRPr>
              </a:p>
            </p:txBody>
          </p:sp>
          <p:sp>
            <p:nvSpPr>
              <p:cNvPr id="59" name="TextBox 58"/>
              <p:cNvSpPr txBox="1"/>
              <p:nvPr/>
            </p:nvSpPr>
            <p:spPr>
              <a:xfrm>
                <a:off x="3993024" y="4363219"/>
                <a:ext cx="1422095" cy="1077218"/>
              </a:xfrm>
              <a:prstGeom prst="rect">
                <a:avLst/>
              </a:prstGeom>
              <a:noFill/>
            </p:spPr>
            <p:txBody>
              <a:bodyPr wrap="square" rtlCol="0">
                <a:spAutoFit/>
              </a:bodyPr>
              <a:lstStyle/>
              <a:p>
                <a:pPr algn="ctr"/>
                <a:r>
                  <a:rPr lang="en-US" sz="1600" b="1" dirty="0">
                    <a:solidFill>
                      <a:srgbClr val="004979"/>
                    </a:solidFill>
                    <a:latin typeface="Arial" panose="020B0604020202020204" pitchFamily="34" charset="0"/>
                    <a:cs typeface="Arial" panose="020B0604020202020204" pitchFamily="34" charset="0"/>
                  </a:rPr>
                  <a:t>Expand in adjacencies and beyond beer</a:t>
                </a:r>
                <a:endParaRPr lang="en-US" sz="1600" b="1" i="1" dirty="0">
                  <a:solidFill>
                    <a:srgbClr val="004979"/>
                  </a:solidFill>
                  <a:latin typeface="Arial" panose="020B0604020202020204" pitchFamily="34" charset="0"/>
                  <a:cs typeface="Arial" panose="020B0604020202020204" pitchFamily="34" charset="0"/>
                </a:endParaRPr>
              </a:p>
            </p:txBody>
          </p:sp>
          <p:pic>
            <p:nvPicPr>
              <p:cNvPr id="60" name="Picture 2" descr="https://static.thenounproject.com/png/2533875-200.png"/>
              <p:cNvPicPr>
                <a:picLocks noChangeAspect="1" noChangeArrowheads="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36842" y="3114651"/>
                <a:ext cx="734459" cy="73445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8" name="MerrillPageNumbe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latin typeface="Arial" panose="020B0604020202020204" pitchFamily="34" charset="0"/>
                <a:cs typeface="Arial" panose="020B0604020202020204" pitchFamily="34" charset="0"/>
              </a:rPr>
              <a:t>15</a:t>
            </a:r>
          </a:p>
        </p:txBody>
      </p:sp>
    </p:spTree>
    <p:custDataLst>
      <p:tags r:id="rId1"/>
    </p:custDataLst>
    <p:extLst>
      <p:ext uri="{BB962C8B-B14F-4D97-AF65-F5344CB8AC3E}">
        <p14:creationId xmlns:p14="http://schemas.microsoft.com/office/powerpoint/2010/main" val="27750698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bwMode="auto">
          <a:xfrm>
            <a:off x="-1" y="1142482"/>
            <a:ext cx="7810501" cy="5701004"/>
          </a:xfrm>
          <a:prstGeom prst="rect">
            <a:avLst/>
          </a:prstGeom>
          <a:solidFill>
            <a:srgbClr val="004979"/>
          </a:solidFill>
          <a:ln w="9525" cap="flat" cmpd="sng" algn="ctr">
            <a:noFill/>
            <a:prstDash val="solid"/>
            <a:round/>
            <a:headEnd type="none" w="med" len="med"/>
            <a:tailEnd type="none" w="med" len="med"/>
          </a:ln>
          <a:effectLst/>
        </p:spPr>
        <p:txBody>
          <a:bodyPr vert="horz" wrap="square" lIns="80683" tIns="40341" rIns="80683" bIns="40341" numCol="1" rtlCol="0" anchor="ctr" anchorCtr="0" compatLnSpc="1">
            <a:prstTxWarp prst="textNoShape">
              <a:avLst/>
            </a:prstTxWarp>
          </a:bodyPr>
          <a:lstStyle/>
          <a:p>
            <a:pPr algn="ctr"/>
            <a:endParaRPr lang="en-US" sz="1412" b="1" dirty="0">
              <a:solidFill>
                <a:srgbClr val="000000"/>
              </a:solidFill>
              <a:latin typeface="Arial" panose="020B0604020202020204" pitchFamily="34" charset="0"/>
              <a:cs typeface="Arial" panose="020B0604020202020204" pitchFamily="34" charset="0"/>
            </a:endParaRPr>
          </a:p>
        </p:txBody>
      </p:sp>
      <p:sp>
        <p:nvSpPr>
          <p:cNvPr id="19" name="MerrillPageNumber"/>
          <p:cNvSpPr>
            <a:spLocks noGrp="1"/>
          </p:cNvSpPr>
          <p:nvPr>
            <p:ph type="sldNum" sz="quarter" idx="12"/>
          </p:nvPr>
        </p:nvSpPr>
        <p:spPr>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latin typeface="Arial" panose="020B0604020202020204" pitchFamily="34" charset="0"/>
                <a:cs typeface="Arial" panose="020B0604020202020204" pitchFamily="34" charset="0"/>
              </a:rPr>
              <a:t>16</a:t>
            </a:r>
          </a:p>
        </p:txBody>
      </p:sp>
      <p:sp>
        <p:nvSpPr>
          <p:cNvPr id="11" name="Slide Publishing Placeholder" hidden="1"/>
          <p:cNvSpPr>
            <a:spLocks noGrp="1"/>
          </p:cNvSpPr>
          <p:nvPr>
            <p:ph type="title" idx="4294967295"/>
            <p:custDataLst>
              <p:tags r:id="rId2"/>
            </p:custDataLst>
          </p:nvPr>
        </p:nvSpPr>
        <p:spPr>
          <a:xfrm>
            <a:off x="0" y="6859588"/>
            <a:ext cx="8874125" cy="44450"/>
          </a:xfrm>
          <a:prstGeom prst="rect">
            <a:avLst/>
          </a:prstGeom>
        </p:spPr>
        <p:txBody>
          <a:bodyPr>
            <a:noAutofit/>
          </a:bodyPr>
          <a:lstStyle>
            <a:lvl1pPr>
              <a:defRPr sz="100">
                <a:solidFill>
                  <a:srgbClr val="738EA5"/>
                </a:solidFill>
                <a:latin typeface="Book Antiqua" pitchFamily="18" charset="0"/>
              </a:defRPr>
            </a:lvl1pPr>
          </a:lstStyle>
          <a:p>
            <a:r>
              <a:rPr lang="en-US" sz="3200">
                <a:latin typeface="Calibri" panose="020F0502020204030204" pitchFamily="34" charset="0"/>
              </a:rPr>
              <a:t>Reinvigorating Our Big Brands</a:t>
            </a:r>
            <a:endParaRPr lang="en-US" sz="3200" dirty="0">
              <a:latin typeface="Calibri" panose="020F0502020204030204" pitchFamily="34" charset="0"/>
            </a:endParaRPr>
          </a:p>
        </p:txBody>
      </p:sp>
      <p:sp>
        <p:nvSpPr>
          <p:cNvPr id="9" name="Main Heading"/>
          <p:cNvSpPr>
            <a:spLocks noChangeArrowheads="1"/>
          </p:cNvSpPr>
          <p:nvPr>
            <p:custDataLst>
              <p:tags r:id="rId3"/>
            </p:custDataLst>
          </p:nvPr>
        </p:nvSpPr>
        <p:spPr bwMode="gray">
          <a:xfrm>
            <a:off x="237711" y="369262"/>
            <a:ext cx="7983012" cy="461665"/>
          </a:xfrm>
          <a:prstGeom prst="rect">
            <a:avLst/>
          </a:prstGeom>
        </p:spPr>
        <p:txBody>
          <a:bodyPr vert="horz" wrap="square">
            <a:spAutoFit/>
          </a:bodyPr>
          <a:lstStyle/>
          <a:p>
            <a:r>
              <a:rPr lang="en-US" sz="2400" b="1" kern="0" spc="300" dirty="0">
                <a:solidFill>
                  <a:prstClr val="white"/>
                </a:solidFill>
                <a:latin typeface="Arial" panose="020B0604020202020204" pitchFamily="34" charset="0"/>
                <a:cs typeface="Arial" panose="020B0604020202020204" pitchFamily="34" charset="0"/>
              </a:rPr>
              <a:t>	Invest In Iconic Brands</a:t>
            </a:r>
          </a:p>
        </p:txBody>
      </p:sp>
      <p:sp>
        <p:nvSpPr>
          <p:cNvPr id="14" name="Isosceles Triangle 13"/>
          <p:cNvSpPr/>
          <p:nvPr/>
        </p:nvSpPr>
        <p:spPr>
          <a:xfrm rot="5400000">
            <a:off x="7386150" y="3830024"/>
            <a:ext cx="1203649" cy="354948"/>
          </a:xfrm>
          <a:prstGeom prst="triangle">
            <a:avLst/>
          </a:prstGeom>
          <a:solidFill>
            <a:srgbClr val="004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9 (L)"/>
          <p:cNvSpPr>
            <a:spLocks noGrp="1"/>
          </p:cNvSpPr>
          <p:nvPr>
            <p:custDataLst>
              <p:tags r:id="rId4"/>
            </p:custDataLst>
          </p:nvPr>
        </p:nvSpPr>
        <p:spPr>
          <a:xfrm>
            <a:off x="763882" y="1802432"/>
            <a:ext cx="6454184" cy="4775567"/>
          </a:xfrm>
          <a:prstGeom prst="rect">
            <a:avLst/>
          </a:prstGeom>
        </p:spPr>
        <p:txBody>
          <a:bodyPr vert="horz" wrap="square" lIns="0" tIns="40337" rIns="0" bIns="40337" rtlCol="0">
            <a:spAutoFit/>
          </a:bodyPr>
          <a:lstStyle>
            <a:lvl1pPr marL="457200" indent="-228600" algn="l" defTabSz="914400" rtl="0" eaLnBrk="1" latinLnBrk="0" hangingPunct="1">
              <a:spcBef>
                <a:spcPts val="1560"/>
              </a:spcBef>
              <a:buSzPct val="80000"/>
              <a:buFont typeface="Wingdings" pitchFamily="2" charset="2"/>
              <a:buChar char=""/>
              <a:defRPr sz="1300" kern="1200" baseline="0">
                <a:solidFill>
                  <a:schemeClr val="tx1"/>
                </a:solidFill>
                <a:latin typeface="Book Antiqua" pitchFamily="18" charset="0"/>
                <a:ea typeface="+mn-ea"/>
                <a:cs typeface="+mn-cs"/>
              </a:defRPr>
            </a:lvl1pPr>
            <a:lvl2pPr marL="742950" indent="-173736" algn="l" defTabSz="914400" rtl="0" eaLnBrk="1" latinLnBrk="0" hangingPunct="1">
              <a:spcBef>
                <a:spcPts val="780"/>
              </a:spcBef>
              <a:buSzPct val="65000"/>
              <a:buFont typeface="Wingdings" pitchFamily="2" charset="2"/>
              <a:buChar char="n"/>
              <a:defRPr sz="1300" kern="1200" baseline="0">
                <a:solidFill>
                  <a:schemeClr val="tx1"/>
                </a:solidFill>
                <a:latin typeface="Book Antiqua" pitchFamily="18" charset="0"/>
                <a:ea typeface="+mn-ea"/>
                <a:cs typeface="+mn-cs"/>
              </a:defRPr>
            </a:lvl2pPr>
            <a:lvl3pPr marL="1033272" indent="-173736" algn="l" defTabSz="914400" rtl="0" eaLnBrk="1" latinLnBrk="0" hangingPunct="1">
              <a:spcBef>
                <a:spcPts val="780"/>
              </a:spcBef>
              <a:buClr>
                <a:srgbClr val="000000"/>
              </a:buClr>
              <a:buFont typeface="Book Antiqua" pitchFamily="18" charset="0"/>
              <a:buChar char="–"/>
              <a:defRPr sz="1300" kern="1200" baseline="0">
                <a:solidFill>
                  <a:schemeClr val="tx1"/>
                </a:solidFill>
                <a:latin typeface="Book Antiqua" pitchFamily="18" charset="0"/>
                <a:ea typeface="+mn-ea"/>
                <a:cs typeface="+mn-cs"/>
              </a:defRPr>
            </a:lvl3pPr>
            <a:lvl4pPr marL="1316736" indent="-173736" algn="l" defTabSz="914400" rtl="0" eaLnBrk="1" latinLnBrk="0" hangingPunct="1">
              <a:spcBef>
                <a:spcPts val="780"/>
              </a:spcBef>
              <a:buFont typeface="Wingdings" pitchFamily="2" charset="2"/>
              <a:buChar char=""/>
              <a:defRPr sz="1300" kern="1200" baseline="0">
                <a:solidFill>
                  <a:schemeClr val="tx1"/>
                </a:solidFill>
                <a:latin typeface="Book Antiqua" pitchFamily="18" charset="0"/>
                <a:ea typeface="+mn-ea"/>
                <a:cs typeface="+mn-cs"/>
              </a:defRPr>
            </a:lvl4pPr>
            <a:lvl5pPr marL="1828800" indent="0" algn="l" defTabSz="914400" rtl="0" eaLnBrk="1" latinLnBrk="0" hangingPunct="1">
              <a:spcBef>
                <a:spcPts val="0"/>
              </a:spcBef>
              <a:buFontTx/>
              <a:buNone/>
              <a:defRPr sz="1300" kern="1200" baseline="0">
                <a:solidFill>
                  <a:schemeClr val="tx1"/>
                </a:solidFill>
                <a:latin typeface="Book Antiqu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87440" lvl="1" defTabSz="899199">
              <a:lnSpc>
                <a:spcPct val="150000"/>
              </a:lnSpc>
              <a:spcBef>
                <a:spcPts val="1400"/>
              </a:spcBef>
              <a:spcAft>
                <a:spcPts val="1400"/>
              </a:spcAft>
            </a:pPr>
            <a:endParaRPr lang="en-US" sz="1600" b="1" dirty="0">
              <a:solidFill>
                <a:schemeClr val="bg1"/>
              </a:solidFill>
              <a:latin typeface="Arial" panose="020B0604020202020204" pitchFamily="34" charset="0"/>
              <a:cs typeface="Arial" panose="020B0604020202020204" pitchFamily="34" charset="0"/>
            </a:endParaRPr>
          </a:p>
          <a:p>
            <a:pPr marL="487440" lvl="1" defTabSz="899199">
              <a:lnSpc>
                <a:spcPct val="150000"/>
              </a:lnSpc>
              <a:spcBef>
                <a:spcPts val="1400"/>
              </a:spcBef>
              <a:spcAft>
                <a:spcPts val="1400"/>
              </a:spcAft>
            </a:pPr>
            <a:r>
              <a:rPr lang="en-US" sz="1600" b="1" dirty="0">
                <a:solidFill>
                  <a:schemeClr val="bg1"/>
                </a:solidFill>
                <a:latin typeface="Arial" panose="020B0604020202020204" pitchFamily="34" charset="0"/>
                <a:cs typeface="Arial" panose="020B0604020202020204" pitchFamily="34" charset="0"/>
              </a:rPr>
              <a:t>Accelerating</a:t>
            </a:r>
            <a:r>
              <a:rPr lang="en-US" sz="1600" dirty="0">
                <a:solidFill>
                  <a:schemeClr val="bg1"/>
                </a:solidFill>
                <a:latin typeface="Arial" panose="020B0604020202020204" pitchFamily="34" charset="0"/>
                <a:cs typeface="Arial" panose="020B0604020202020204" pitchFamily="34" charset="0"/>
              </a:rPr>
              <a:t> investment behind our largest brands</a:t>
            </a:r>
          </a:p>
          <a:p>
            <a:pPr marL="487440" lvl="1" defTabSz="899199">
              <a:lnSpc>
                <a:spcPct val="150000"/>
              </a:lnSpc>
              <a:spcBef>
                <a:spcPts val="1400"/>
              </a:spcBef>
              <a:spcAft>
                <a:spcPts val="1400"/>
              </a:spcAft>
            </a:pPr>
            <a:r>
              <a:rPr lang="en-US" sz="1600" b="1" dirty="0">
                <a:solidFill>
                  <a:schemeClr val="bg1"/>
                </a:solidFill>
                <a:latin typeface="Arial" panose="020B0604020202020204" pitchFamily="34" charset="0"/>
                <a:cs typeface="Arial" panose="020B0604020202020204" pitchFamily="34" charset="0"/>
              </a:rPr>
              <a:t>Focusing on recruitment </a:t>
            </a:r>
            <a:r>
              <a:rPr lang="en-US" sz="1600" dirty="0">
                <a:solidFill>
                  <a:schemeClr val="bg1"/>
                </a:solidFill>
                <a:latin typeface="Arial" panose="020B0604020202020204" pitchFamily="34" charset="0"/>
                <a:cs typeface="Arial" panose="020B0604020202020204" pitchFamily="34" charset="0"/>
              </a:rPr>
              <a:t>of new legal drinking age consumers</a:t>
            </a:r>
          </a:p>
          <a:p>
            <a:pPr marL="487440" lvl="1" defTabSz="899199">
              <a:lnSpc>
                <a:spcPct val="150000"/>
              </a:lnSpc>
              <a:spcBef>
                <a:spcPts val="1400"/>
              </a:spcBef>
              <a:spcAft>
                <a:spcPts val="1400"/>
              </a:spcAft>
            </a:pPr>
            <a:r>
              <a:rPr lang="en-US" sz="1600" dirty="0">
                <a:solidFill>
                  <a:schemeClr val="bg1"/>
                </a:solidFill>
                <a:latin typeface="Arial" panose="020B0604020202020204" pitchFamily="34" charset="0"/>
                <a:cs typeface="Arial" panose="020B0604020202020204" pitchFamily="34" charset="0"/>
              </a:rPr>
              <a:t>Driving relevance with </a:t>
            </a:r>
            <a:r>
              <a:rPr lang="en-US" sz="1600" b="1" dirty="0">
                <a:solidFill>
                  <a:schemeClr val="bg1"/>
                </a:solidFill>
                <a:latin typeface="Arial" panose="020B0604020202020204" pitchFamily="34" charset="0"/>
                <a:cs typeface="Arial" panose="020B0604020202020204" pitchFamily="34" charset="0"/>
              </a:rPr>
              <a:t>breakthrough marketing</a:t>
            </a:r>
          </a:p>
          <a:p>
            <a:pPr marL="487440" lvl="1" defTabSz="899199">
              <a:lnSpc>
                <a:spcPct val="150000"/>
              </a:lnSpc>
              <a:spcBef>
                <a:spcPts val="1400"/>
              </a:spcBef>
              <a:spcAft>
                <a:spcPts val="1400"/>
              </a:spcAft>
            </a:pPr>
            <a:r>
              <a:rPr lang="en-US" sz="1600" b="1" dirty="0">
                <a:solidFill>
                  <a:schemeClr val="bg1"/>
                </a:solidFill>
                <a:latin typeface="Arial" panose="020B0604020202020204" pitchFamily="34" charset="0"/>
                <a:cs typeface="Arial" panose="020B0604020202020204" pitchFamily="34" charset="0"/>
              </a:rPr>
              <a:t>Innovating </a:t>
            </a:r>
            <a:r>
              <a:rPr lang="en-US" sz="1600" dirty="0">
                <a:solidFill>
                  <a:schemeClr val="bg1"/>
                </a:solidFill>
                <a:latin typeface="Arial" panose="020B0604020202020204" pitchFamily="34" charset="0"/>
                <a:cs typeface="Arial" panose="020B0604020202020204" pitchFamily="34" charset="0"/>
              </a:rPr>
              <a:t>on core brands to attract new legal age drinkers</a:t>
            </a:r>
          </a:p>
          <a:p>
            <a:pPr marL="201690" defTabSz="899199">
              <a:lnSpc>
                <a:spcPct val="150000"/>
              </a:lnSpc>
              <a:spcBef>
                <a:spcPts val="1400"/>
              </a:spcBef>
              <a:spcAft>
                <a:spcPts val="1400"/>
              </a:spcAft>
            </a:pPr>
            <a:endParaRPr lang="en-US" sz="1600" b="1" dirty="0">
              <a:solidFill>
                <a:schemeClr val="bg1"/>
              </a:solidFill>
              <a:latin typeface="Arial" panose="020B0604020202020204" pitchFamily="34" charset="0"/>
              <a:cs typeface="Arial" panose="020B0604020202020204" pitchFamily="34" charset="0"/>
            </a:endParaRPr>
          </a:p>
          <a:p>
            <a:pPr marL="201690" defTabSz="899199">
              <a:lnSpc>
                <a:spcPct val="150000"/>
              </a:lnSpc>
              <a:spcBef>
                <a:spcPts val="1400"/>
              </a:spcBef>
              <a:spcAft>
                <a:spcPts val="1400"/>
              </a:spcAft>
            </a:pPr>
            <a:endParaRPr lang="en-US" sz="1600" b="1" dirty="0">
              <a:solidFill>
                <a:schemeClr val="bg1"/>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985AC7E9-AE2C-45D4-8B01-29DC98D87BF6}"/>
              </a:ext>
            </a:extLst>
          </p:cNvPr>
          <p:cNvGrpSpPr/>
          <p:nvPr/>
        </p:nvGrpSpPr>
        <p:grpSpPr>
          <a:xfrm>
            <a:off x="0" y="16290"/>
            <a:ext cx="1000179" cy="1000181"/>
            <a:chOff x="0" y="16290"/>
            <a:chExt cx="1000179" cy="1000181"/>
          </a:xfrm>
        </p:grpSpPr>
        <p:sp>
          <p:nvSpPr>
            <p:cNvPr id="22" name="Oval 21">
              <a:extLst>
                <a:ext uri="{FF2B5EF4-FFF2-40B4-BE49-F238E27FC236}">
                  <a16:creationId xmlns:a16="http://schemas.microsoft.com/office/drawing/2014/main" id="{14A58828-B22C-4159-BAF0-B09322F829A0}"/>
                </a:ext>
              </a:extLst>
            </p:cNvPr>
            <p:cNvSpPr/>
            <p:nvPr/>
          </p:nvSpPr>
          <p:spPr>
            <a:xfrm>
              <a:off x="0" y="16290"/>
              <a:ext cx="1000179" cy="1000181"/>
            </a:xfrm>
            <a:prstGeom prst="ellipse">
              <a:avLst/>
            </a:prstGeom>
            <a:solidFill>
              <a:srgbClr val="FFFFFF"/>
            </a:solidFill>
            <a:ln w="19050">
              <a:solidFill>
                <a:srgbClr val="004979"/>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588" dirty="0">
                <a:latin typeface="Arial" panose="020B0604020202020204" pitchFamily="34" charset="0"/>
                <a:cs typeface="Arial" panose="020B0604020202020204" pitchFamily="34" charset="0"/>
              </a:endParaRPr>
            </a:p>
          </p:txBody>
        </p:sp>
        <p:pic>
          <p:nvPicPr>
            <p:cNvPr id="23" name="Picture 14" descr="https://static.thenounproject.com/png/2315661-200.png">
              <a:extLst>
                <a:ext uri="{FF2B5EF4-FFF2-40B4-BE49-F238E27FC236}">
                  <a16:creationId xmlns:a16="http://schemas.microsoft.com/office/drawing/2014/main" id="{DA013B0D-89F0-45DE-A4D5-EF420713F441}"/>
                </a:ext>
              </a:extLst>
            </p:cNvPr>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2385" y="149151"/>
              <a:ext cx="734459" cy="734459"/>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a:extLst>
              <a:ext uri="{FF2B5EF4-FFF2-40B4-BE49-F238E27FC236}">
                <a16:creationId xmlns:a16="http://schemas.microsoft.com/office/drawing/2014/main" id="{4AA3C433-4940-4CB8-80D3-CBE59956D6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02137" y="3103620"/>
            <a:ext cx="1031425" cy="1928699"/>
          </a:xfrm>
          <a:prstGeom prst="rect">
            <a:avLst/>
          </a:prstGeom>
        </p:spPr>
      </p:pic>
      <p:pic>
        <p:nvPicPr>
          <p:cNvPr id="7" name="Picture 6">
            <a:extLst>
              <a:ext uri="{FF2B5EF4-FFF2-40B4-BE49-F238E27FC236}">
                <a16:creationId xmlns:a16="http://schemas.microsoft.com/office/drawing/2014/main" id="{1BD03C0A-6898-4595-84E5-F7189B1BA9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20723" y="3132299"/>
            <a:ext cx="969847" cy="1900020"/>
          </a:xfrm>
          <a:prstGeom prst="rect">
            <a:avLst/>
          </a:prstGeom>
        </p:spPr>
      </p:pic>
      <p:pic>
        <p:nvPicPr>
          <p:cNvPr id="26" name="Picture 25">
            <a:extLst>
              <a:ext uri="{FF2B5EF4-FFF2-40B4-BE49-F238E27FC236}">
                <a16:creationId xmlns:a16="http://schemas.microsoft.com/office/drawing/2014/main" id="{8F2BA467-757C-4877-AD90-81F7A4E72780}"/>
              </a:ext>
            </a:extLst>
          </p:cNvPr>
          <p:cNvPicPr>
            <a:picLocks noChangeAspect="1"/>
          </p:cNvPicPr>
          <p:nvPr/>
        </p:nvPicPr>
        <p:blipFill rotWithShape="1">
          <a:blip r:embed="rId9">
            <a:extLst>
              <a:ext uri="{28A0092B-C50C-407E-A947-70E740481C1C}">
                <a14:useLocalDpi xmlns:a14="http://schemas.microsoft.com/office/drawing/2010/main" val="0"/>
              </a:ext>
            </a:extLst>
          </a:blip>
          <a:srcRect l="20754" t="9279" r="11827" b="18814"/>
          <a:stretch/>
        </p:blipFill>
        <p:spPr>
          <a:xfrm>
            <a:off x="10731353" y="3089567"/>
            <a:ext cx="1772530" cy="2677340"/>
          </a:xfrm>
          <a:prstGeom prst="rect">
            <a:avLst/>
          </a:prstGeom>
        </p:spPr>
      </p:pic>
      <p:pic>
        <p:nvPicPr>
          <p:cNvPr id="10244" name="Picture 4" descr="Image result for carling original lager">
            <a:extLst>
              <a:ext uri="{FF2B5EF4-FFF2-40B4-BE49-F238E27FC236}">
                <a16:creationId xmlns:a16="http://schemas.microsoft.com/office/drawing/2014/main" id="{07B0DECC-682C-4681-9DFC-DE1A7729488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7771" r="26250"/>
          <a:stretch/>
        </p:blipFill>
        <p:spPr bwMode="auto">
          <a:xfrm>
            <a:off x="9149401" y="3089567"/>
            <a:ext cx="886811" cy="1928700"/>
          </a:xfrm>
          <a:prstGeom prst="rect">
            <a:avLst/>
          </a:prstGeom>
          <a:noFill/>
          <a:extLst>
            <a:ext uri="{909E8E84-426E-40DD-AFC4-6F175D3DCCD1}">
              <a14:hiddenFill xmlns:a14="http://schemas.microsoft.com/office/drawing/2010/main">
                <a:solidFill>
                  <a:srgbClr val="FFFFFF"/>
                </a:solidFill>
              </a14:hiddenFill>
            </a:ext>
          </a:extLst>
        </p:spPr>
      </p:pic>
      <p:sp>
        <p:nvSpPr>
          <p:cNvPr id="16" name="Flowchart: Alternate Process 15">
            <a:extLst>
              <a:ext uri="{FF2B5EF4-FFF2-40B4-BE49-F238E27FC236}">
                <a16:creationId xmlns:a16="http://schemas.microsoft.com/office/drawing/2014/main" id="{B234D338-F873-4E47-8CCE-C2C2830D46FF}"/>
              </a:ext>
            </a:extLst>
          </p:cNvPr>
          <p:cNvSpPr/>
          <p:nvPr/>
        </p:nvSpPr>
        <p:spPr bwMode="auto">
          <a:xfrm>
            <a:off x="657225" y="1751161"/>
            <a:ext cx="6762750" cy="364157"/>
          </a:xfrm>
          <a:prstGeom prst="flowChartAlternateProcess">
            <a:avLst/>
          </a:prstGeom>
          <a:noFill/>
          <a:ln w="9525" cap="flat" cmpd="sng" algn="ctr">
            <a:noFill/>
            <a:prstDash val="solid"/>
            <a:round/>
            <a:headEnd type="none" w="med" len="med"/>
            <a:tailEnd type="none" w="med" len="med"/>
          </a:ln>
          <a:effectLst/>
        </p:spPr>
        <p:txBody>
          <a:bodyPr vert="horz" wrap="square" lIns="80683" tIns="40341" rIns="80683" bIns="40341" numCol="1" rtlCol="0" anchor="ctr" anchorCtr="0" compatLnSpc="1">
            <a:prstTxWarp prst="textNoShape">
              <a:avLst/>
            </a:prstTxWarp>
          </a:bodyPr>
          <a:lstStyle/>
          <a:p>
            <a:r>
              <a:rPr lang="en-US" b="1" dirty="0">
                <a:solidFill>
                  <a:srgbClr val="FFFFFF"/>
                </a:solidFill>
                <a:latin typeface="Arial" panose="020B0604020202020204" pitchFamily="34" charset="0"/>
                <a:cs typeface="Arial" panose="020B0604020202020204" pitchFamily="34" charset="0"/>
              </a:rPr>
              <a:t>Stabilize brand performance and position for sustainable growth</a:t>
            </a:r>
          </a:p>
        </p:txBody>
      </p:sp>
    </p:spTree>
    <p:custDataLst>
      <p:tags r:id="rId1"/>
    </p:custDataLst>
    <p:extLst>
      <p:ext uri="{BB962C8B-B14F-4D97-AF65-F5344CB8AC3E}">
        <p14:creationId xmlns:p14="http://schemas.microsoft.com/office/powerpoint/2010/main" val="32006535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Publishing Placeholder" hidden="1"/>
          <p:cNvSpPr>
            <a:spLocks noGrp="1"/>
          </p:cNvSpPr>
          <p:nvPr>
            <p:ph type="title"/>
            <p:custDataLst>
              <p:tags r:id="rId2"/>
            </p:custDataLst>
          </p:nvPr>
        </p:nvSpPr>
        <p:spPr>
          <a:xfrm>
            <a:off x="1658471" y="6859121"/>
            <a:ext cx="8875059" cy="44824"/>
          </a:xfrm>
          <a:prstGeom prst="rect">
            <a:avLst/>
          </a:prstGeom>
        </p:spPr>
        <p:txBody>
          <a:bodyPr>
            <a:noAutofit/>
          </a:bodyPr>
          <a:lstStyle>
            <a:lvl1pPr>
              <a:defRPr sz="100">
                <a:solidFill>
                  <a:srgbClr val="738EA5"/>
                </a:solidFill>
                <a:latin typeface="Book Antiqua" pitchFamily="18" charset="0"/>
              </a:defRPr>
            </a:lvl1pPr>
          </a:lstStyle>
          <a:p>
            <a:r>
              <a:rPr lang="en-US" sz="3200">
                <a:latin typeface="Calibri" panose="020F0502020204030204" pitchFamily="34" charset="0"/>
              </a:rPr>
              <a:t>Reinvigorating Our Big Brands</a:t>
            </a:r>
            <a:endParaRPr lang="en-US" sz="3200" dirty="0">
              <a:latin typeface="Calibri" panose="020F0502020204030204" pitchFamily="34" charset="0"/>
            </a:endParaRPr>
          </a:p>
        </p:txBody>
      </p:sp>
      <p:sp>
        <p:nvSpPr>
          <p:cNvPr id="9" name="Main Heading"/>
          <p:cNvSpPr>
            <a:spLocks noChangeArrowheads="1"/>
          </p:cNvSpPr>
          <p:nvPr>
            <p:custDataLst>
              <p:tags r:id="rId3"/>
            </p:custDataLst>
          </p:nvPr>
        </p:nvSpPr>
        <p:spPr bwMode="gray">
          <a:xfrm>
            <a:off x="237711" y="369262"/>
            <a:ext cx="10481124" cy="461665"/>
          </a:xfrm>
          <a:prstGeom prst="rect">
            <a:avLst/>
          </a:prstGeom>
        </p:spPr>
        <p:txBody>
          <a:bodyPr vert="horz" wrap="square">
            <a:spAutoFit/>
          </a:bodyPr>
          <a:lstStyle/>
          <a:p>
            <a:r>
              <a:rPr lang="en-GB" sz="2400" b="1" kern="0" spc="300" dirty="0">
                <a:solidFill>
                  <a:prstClr val="white"/>
                </a:solidFill>
                <a:latin typeface="Arial" panose="020B0604020202020204" pitchFamily="34" charset="0"/>
                <a:cs typeface="Arial" panose="020B0604020202020204" pitchFamily="34" charset="0"/>
              </a:rPr>
              <a:t>	</a:t>
            </a:r>
            <a:r>
              <a:rPr lang="en-US" sz="2400" b="1" kern="0" spc="300" dirty="0">
                <a:solidFill>
                  <a:prstClr val="white"/>
                </a:solidFill>
                <a:latin typeface="Arial" panose="020B0604020202020204" pitchFamily="34" charset="0"/>
                <a:cs typeface="Arial" panose="020B0604020202020204" pitchFamily="34" charset="0"/>
              </a:rPr>
              <a:t>Making Progress on Coors Light, Our Top Priority</a:t>
            </a:r>
          </a:p>
        </p:txBody>
      </p:sp>
      <p:sp>
        <p:nvSpPr>
          <p:cNvPr id="33" name="Rectangle 99 (L)"/>
          <p:cNvSpPr>
            <a:spLocks noGrp="1"/>
          </p:cNvSpPr>
          <p:nvPr>
            <p:custDataLst>
              <p:tags r:id="rId4"/>
            </p:custDataLst>
          </p:nvPr>
        </p:nvSpPr>
        <p:spPr>
          <a:xfrm>
            <a:off x="7987401" y="1248655"/>
            <a:ext cx="3954095" cy="364681"/>
          </a:xfrm>
          <a:prstGeom prst="rect">
            <a:avLst/>
          </a:prstGeom>
        </p:spPr>
        <p:txBody>
          <a:bodyPr vert="horz" wrap="square" lIns="0" tIns="40337" rIns="0" bIns="40337" rtlCol="0">
            <a:spAutoFit/>
          </a:bodyPr>
          <a:lstStyle>
            <a:lvl1pPr marL="457200" indent="-228600" algn="l" defTabSz="914400" rtl="0" eaLnBrk="1" latinLnBrk="0" hangingPunct="1">
              <a:spcBef>
                <a:spcPts val="1560"/>
              </a:spcBef>
              <a:buSzPct val="80000"/>
              <a:buFont typeface="Wingdings" pitchFamily="2" charset="2"/>
              <a:buChar char=""/>
              <a:defRPr sz="1300" kern="1200" baseline="0">
                <a:solidFill>
                  <a:schemeClr val="tx1"/>
                </a:solidFill>
                <a:latin typeface="Book Antiqua" pitchFamily="18" charset="0"/>
                <a:ea typeface="+mn-ea"/>
                <a:cs typeface="+mn-cs"/>
              </a:defRPr>
            </a:lvl1pPr>
            <a:lvl2pPr marL="742950" indent="-173736" algn="l" defTabSz="914400" rtl="0" eaLnBrk="1" latinLnBrk="0" hangingPunct="1">
              <a:spcBef>
                <a:spcPts val="780"/>
              </a:spcBef>
              <a:buSzPct val="65000"/>
              <a:buFont typeface="Wingdings" pitchFamily="2" charset="2"/>
              <a:buChar char="n"/>
              <a:defRPr sz="1300" kern="1200" baseline="0">
                <a:solidFill>
                  <a:schemeClr val="tx1"/>
                </a:solidFill>
                <a:latin typeface="Book Antiqua" pitchFamily="18" charset="0"/>
                <a:ea typeface="+mn-ea"/>
                <a:cs typeface="+mn-cs"/>
              </a:defRPr>
            </a:lvl2pPr>
            <a:lvl3pPr marL="1033272" indent="-173736" algn="l" defTabSz="914400" rtl="0" eaLnBrk="1" latinLnBrk="0" hangingPunct="1">
              <a:spcBef>
                <a:spcPts val="780"/>
              </a:spcBef>
              <a:buClr>
                <a:srgbClr val="000000"/>
              </a:buClr>
              <a:buFont typeface="Book Antiqua" pitchFamily="18" charset="0"/>
              <a:buChar char="–"/>
              <a:defRPr sz="1300" kern="1200" baseline="0">
                <a:solidFill>
                  <a:schemeClr val="tx1"/>
                </a:solidFill>
                <a:latin typeface="Book Antiqua" pitchFamily="18" charset="0"/>
                <a:ea typeface="+mn-ea"/>
                <a:cs typeface="+mn-cs"/>
              </a:defRPr>
            </a:lvl3pPr>
            <a:lvl4pPr marL="1316736" indent="-173736" algn="l" defTabSz="914400" rtl="0" eaLnBrk="1" latinLnBrk="0" hangingPunct="1">
              <a:spcBef>
                <a:spcPts val="780"/>
              </a:spcBef>
              <a:buFont typeface="Wingdings" pitchFamily="2" charset="2"/>
              <a:buChar char=""/>
              <a:defRPr sz="1300" kern="1200" baseline="0">
                <a:solidFill>
                  <a:schemeClr val="tx1"/>
                </a:solidFill>
                <a:latin typeface="Book Antiqua" pitchFamily="18" charset="0"/>
                <a:ea typeface="+mn-ea"/>
                <a:cs typeface="+mn-cs"/>
              </a:defRPr>
            </a:lvl4pPr>
            <a:lvl5pPr marL="1828800" indent="0" algn="l" defTabSz="914400" rtl="0" eaLnBrk="1" latinLnBrk="0" hangingPunct="1">
              <a:spcBef>
                <a:spcPts val="0"/>
              </a:spcBef>
              <a:buFontTx/>
              <a:buNone/>
              <a:defRPr sz="1300" kern="1200" baseline="0">
                <a:solidFill>
                  <a:schemeClr val="tx1"/>
                </a:solidFill>
                <a:latin typeface="Book Antiqu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899199">
              <a:lnSpc>
                <a:spcPct val="150000"/>
              </a:lnSpc>
              <a:spcBef>
                <a:spcPts val="0"/>
              </a:spcBef>
              <a:buNone/>
            </a:pPr>
            <a:r>
              <a:rPr lang="en-US" sz="1400" b="1" dirty="0">
                <a:latin typeface="Arial" panose="020B0604020202020204" pitchFamily="34" charset="0"/>
                <a:cs typeface="Arial" panose="020B0604020202020204" pitchFamily="34" charset="0"/>
              </a:rPr>
              <a:t>Coors Light Sales Volume % Change</a:t>
            </a:r>
            <a:r>
              <a:rPr lang="en-US" sz="1400" b="1" baseline="30000" dirty="0">
                <a:latin typeface="Arial" panose="020B0604020202020204" pitchFamily="34" charset="0"/>
                <a:cs typeface="Arial" panose="020B0604020202020204" pitchFamily="34" charset="0"/>
              </a:rPr>
              <a:t> (1)</a:t>
            </a:r>
          </a:p>
        </p:txBody>
      </p:sp>
      <p:grpSp>
        <p:nvGrpSpPr>
          <p:cNvPr id="3" name="Group 2">
            <a:extLst>
              <a:ext uri="{FF2B5EF4-FFF2-40B4-BE49-F238E27FC236}">
                <a16:creationId xmlns:a16="http://schemas.microsoft.com/office/drawing/2014/main" id="{38024EEC-EAF5-4185-B25D-6B6A90EF076D}"/>
              </a:ext>
            </a:extLst>
          </p:cNvPr>
          <p:cNvGrpSpPr/>
          <p:nvPr/>
        </p:nvGrpSpPr>
        <p:grpSpPr>
          <a:xfrm>
            <a:off x="451137" y="4975742"/>
            <a:ext cx="7221408" cy="1548853"/>
            <a:chOff x="550235" y="1613336"/>
            <a:chExt cx="7221408" cy="1548853"/>
          </a:xfrm>
        </p:grpSpPr>
        <p:sp>
          <p:nvSpPr>
            <p:cNvPr id="2" name="Rectangle 1">
              <a:extLst>
                <a:ext uri="{FF2B5EF4-FFF2-40B4-BE49-F238E27FC236}">
                  <a16:creationId xmlns:a16="http://schemas.microsoft.com/office/drawing/2014/main" id="{4CBED682-43F9-4C0E-B63A-EA52EB6224EF}"/>
                </a:ext>
              </a:extLst>
            </p:cNvPr>
            <p:cNvSpPr/>
            <p:nvPr/>
          </p:nvSpPr>
          <p:spPr>
            <a:xfrm>
              <a:off x="550235" y="1613336"/>
              <a:ext cx="7221407" cy="1420447"/>
            </a:xfrm>
            <a:prstGeom prst="rect">
              <a:avLst/>
            </a:prstGeom>
            <a:solidFill>
              <a:srgbClr val="006A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p:nvSpPr>
          <p:spPr>
            <a:xfrm>
              <a:off x="2884219" y="1761806"/>
              <a:ext cx="4887424" cy="1400383"/>
            </a:xfrm>
            <a:prstGeom prst="rect">
              <a:avLst/>
            </a:prstGeom>
          </p:spPr>
          <p:txBody>
            <a:bodyPr wrap="square">
              <a:spAutoFit/>
            </a:bodyPr>
            <a:lstStyle/>
            <a:p>
              <a:pPr marL="171450" indent="-171450" defTabSz="899199">
                <a:spcBef>
                  <a:spcPts val="300"/>
                </a:spcBef>
                <a:spcAft>
                  <a:spcPts val="300"/>
                </a:spcAft>
                <a:buSzPct val="80000"/>
                <a:buFont typeface="Wingdings" panose="05000000000000000000" pitchFamily="2" charset="2"/>
                <a:buChar char="§"/>
              </a:pPr>
              <a:r>
                <a:rPr lang="en-US" sz="1300" b="1" dirty="0">
                  <a:solidFill>
                    <a:schemeClr val="bg1"/>
                  </a:solidFill>
                  <a:latin typeface="Arial" panose="020B0604020202020204" pitchFamily="34" charset="0"/>
                  <a:cs typeface="Arial" panose="020B0604020202020204" pitchFamily="34" charset="0"/>
                </a:rPr>
                <a:t>Attracting new legal age drinkers</a:t>
              </a:r>
            </a:p>
            <a:p>
              <a:pPr marL="171450" indent="-171450" defTabSz="899199">
                <a:spcBef>
                  <a:spcPts val="300"/>
                </a:spcBef>
                <a:spcAft>
                  <a:spcPts val="300"/>
                </a:spcAft>
                <a:buSzPct val="80000"/>
                <a:buFont typeface="Wingdings" panose="05000000000000000000" pitchFamily="2" charset="2"/>
                <a:buChar char="§"/>
              </a:pPr>
              <a:r>
                <a:rPr lang="en-US" sz="1300" b="1" dirty="0">
                  <a:solidFill>
                    <a:schemeClr val="bg1"/>
                  </a:solidFill>
                  <a:latin typeface="Arial" panose="020B0604020202020204" pitchFamily="34" charset="0"/>
                  <a:cs typeface="Arial" panose="020B0604020202020204" pitchFamily="34" charset="0"/>
                </a:rPr>
                <a:t>Refreshed brand purpose; stronger emotional relevancy</a:t>
              </a:r>
            </a:p>
            <a:p>
              <a:pPr marL="171450" indent="-171450" defTabSz="899199">
                <a:spcBef>
                  <a:spcPts val="300"/>
                </a:spcBef>
                <a:spcAft>
                  <a:spcPts val="300"/>
                </a:spcAft>
                <a:buSzPct val="80000"/>
                <a:buFont typeface="Wingdings" panose="05000000000000000000" pitchFamily="2" charset="2"/>
                <a:buChar char="§"/>
              </a:pPr>
              <a:r>
                <a:rPr lang="en-US" sz="1300" b="1" dirty="0">
                  <a:solidFill>
                    <a:schemeClr val="bg1"/>
                  </a:solidFill>
                  <a:latin typeface="Arial" panose="020B0604020202020204" pitchFamily="34" charset="0"/>
                  <a:cs typeface="Arial" panose="020B0604020202020204" pitchFamily="34" charset="0"/>
                </a:rPr>
                <a:t>Breakthrough new creative highlighting new occasions</a:t>
              </a:r>
            </a:p>
            <a:p>
              <a:pPr marL="171450" indent="-171450" defTabSz="899199">
                <a:spcBef>
                  <a:spcPts val="300"/>
                </a:spcBef>
                <a:spcAft>
                  <a:spcPts val="300"/>
                </a:spcAft>
                <a:buSzPct val="80000"/>
                <a:buFont typeface="Wingdings" panose="05000000000000000000" pitchFamily="2" charset="2"/>
                <a:buChar char="§"/>
              </a:pPr>
              <a:r>
                <a:rPr lang="en-US" sz="1300" b="1" dirty="0">
                  <a:solidFill>
                    <a:schemeClr val="bg1"/>
                  </a:solidFill>
                  <a:latin typeface="Arial" panose="020B0604020202020204" pitchFamily="34" charset="0"/>
                  <a:cs typeface="Arial" panose="020B0604020202020204" pitchFamily="34" charset="0"/>
                </a:rPr>
                <a:t>Driving </a:t>
              </a:r>
              <a:r>
                <a:rPr lang="en-US" sz="1300" b="1" dirty="0" err="1">
                  <a:solidFill>
                    <a:schemeClr val="bg1"/>
                  </a:solidFill>
                  <a:latin typeface="Arial" panose="020B0604020202020204" pitchFamily="34" charset="0"/>
                  <a:cs typeface="Arial" panose="020B0604020202020204" pitchFamily="34" charset="0"/>
                </a:rPr>
                <a:t>talkability</a:t>
              </a:r>
              <a:r>
                <a:rPr lang="en-US" sz="1300" b="1" dirty="0">
                  <a:solidFill>
                    <a:schemeClr val="bg1"/>
                  </a:solidFill>
                  <a:latin typeface="Arial" panose="020B0604020202020204" pitchFamily="34" charset="0"/>
                  <a:cs typeface="Arial" panose="020B0604020202020204" pitchFamily="34" charset="0"/>
                </a:rPr>
                <a:t> in culture</a:t>
              </a:r>
            </a:p>
            <a:p>
              <a:pPr marL="171450" indent="-171450" defTabSz="899199">
                <a:spcBef>
                  <a:spcPts val="300"/>
                </a:spcBef>
                <a:spcAft>
                  <a:spcPts val="300"/>
                </a:spcAft>
                <a:buSzPct val="80000"/>
                <a:buFont typeface="Wingdings" panose="05000000000000000000" pitchFamily="2" charset="2"/>
                <a:buChar char="§"/>
              </a:pPr>
              <a:endParaRPr lang="en-US" sz="1300" b="1" dirty="0">
                <a:solidFill>
                  <a:schemeClr val="bg1"/>
                </a:solidFill>
                <a:latin typeface="Arial" panose="020B0604020202020204" pitchFamily="34" charset="0"/>
                <a:cs typeface="Arial" panose="020B0604020202020204" pitchFamily="34" charset="0"/>
              </a:endParaRPr>
            </a:p>
          </p:txBody>
        </p:sp>
        <p:sp>
          <p:nvSpPr>
            <p:cNvPr id="67" name="Rectangle 66"/>
            <p:cNvSpPr/>
            <p:nvPr/>
          </p:nvSpPr>
          <p:spPr>
            <a:xfrm>
              <a:off x="891389" y="1798880"/>
              <a:ext cx="1795676" cy="1015663"/>
            </a:xfrm>
            <a:prstGeom prst="rect">
              <a:avLst/>
            </a:prstGeom>
          </p:spPr>
          <p:txBody>
            <a:bodyPr wrap="square">
              <a:spAutoFit/>
            </a:bodyPr>
            <a:lstStyle/>
            <a:p>
              <a:pPr algn="ctr" defTabSz="899199">
                <a:spcBef>
                  <a:spcPts val="300"/>
                </a:spcBef>
                <a:spcAft>
                  <a:spcPts val="100"/>
                </a:spcAft>
                <a:buSzPct val="80000"/>
              </a:pPr>
              <a:r>
                <a:rPr lang="en-US" sz="3200" b="1" dirty="0">
                  <a:solidFill>
                    <a:schemeClr val="bg1"/>
                  </a:solidFill>
                  <a:latin typeface="Arial" panose="020B0604020202020204" pitchFamily="34" charset="0"/>
                  <a:cs typeface="Arial" panose="020B0604020202020204" pitchFamily="34" charset="0"/>
                </a:rPr>
                <a:t>2 billion </a:t>
              </a:r>
              <a:r>
                <a:rPr lang="en-US" sz="1400" b="1" dirty="0">
                  <a:solidFill>
                    <a:schemeClr val="bg1"/>
                  </a:solidFill>
                  <a:latin typeface="Arial" panose="020B0604020202020204" pitchFamily="34" charset="0"/>
                  <a:cs typeface="Arial" panose="020B0604020202020204" pitchFamily="34" charset="0"/>
                </a:rPr>
                <a:t>PR impressions earned in Q3</a:t>
              </a:r>
            </a:p>
          </p:txBody>
        </p:sp>
      </p:grpSp>
      <p:sp>
        <p:nvSpPr>
          <p:cNvPr id="34" name="Right Arrow 33"/>
          <p:cNvSpPr/>
          <p:nvPr/>
        </p:nvSpPr>
        <p:spPr>
          <a:xfrm rot="18982228">
            <a:off x="8036286" y="4355807"/>
            <a:ext cx="4114800" cy="28314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MerrillPageNumbe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latin typeface="Arial" panose="020B0604020202020204" pitchFamily="34" charset="0"/>
                <a:cs typeface="Arial" panose="020B0604020202020204" pitchFamily="34" charset="0"/>
              </a:rPr>
              <a:t>17</a:t>
            </a:r>
          </a:p>
        </p:txBody>
      </p:sp>
      <p:grpSp>
        <p:nvGrpSpPr>
          <p:cNvPr id="48" name="Group 47">
            <a:extLst>
              <a:ext uri="{FF2B5EF4-FFF2-40B4-BE49-F238E27FC236}">
                <a16:creationId xmlns:a16="http://schemas.microsoft.com/office/drawing/2014/main" id="{0CBCFCAD-CAE8-4CF8-83DE-D811885D6B31}"/>
              </a:ext>
            </a:extLst>
          </p:cNvPr>
          <p:cNvGrpSpPr/>
          <p:nvPr/>
        </p:nvGrpSpPr>
        <p:grpSpPr>
          <a:xfrm>
            <a:off x="0" y="16290"/>
            <a:ext cx="1000179" cy="1000181"/>
            <a:chOff x="0" y="16290"/>
            <a:chExt cx="1000179" cy="1000181"/>
          </a:xfrm>
        </p:grpSpPr>
        <p:sp>
          <p:nvSpPr>
            <p:cNvPr id="50" name="Oval 49">
              <a:extLst>
                <a:ext uri="{FF2B5EF4-FFF2-40B4-BE49-F238E27FC236}">
                  <a16:creationId xmlns:a16="http://schemas.microsoft.com/office/drawing/2014/main" id="{AACADBCC-3854-484A-ADC4-3E3147EAEFA3}"/>
                </a:ext>
              </a:extLst>
            </p:cNvPr>
            <p:cNvSpPr/>
            <p:nvPr/>
          </p:nvSpPr>
          <p:spPr>
            <a:xfrm>
              <a:off x="0" y="16290"/>
              <a:ext cx="1000179" cy="1000181"/>
            </a:xfrm>
            <a:prstGeom prst="ellipse">
              <a:avLst/>
            </a:prstGeom>
            <a:solidFill>
              <a:srgbClr val="FFFFFF"/>
            </a:solidFill>
            <a:ln w="19050">
              <a:solidFill>
                <a:srgbClr val="004979"/>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588" dirty="0">
                <a:latin typeface="Arial" panose="020B0604020202020204" pitchFamily="34" charset="0"/>
                <a:cs typeface="Arial" panose="020B0604020202020204" pitchFamily="34" charset="0"/>
              </a:endParaRPr>
            </a:p>
          </p:txBody>
        </p:sp>
        <p:pic>
          <p:nvPicPr>
            <p:cNvPr id="51" name="Picture 14" descr="https://static.thenounproject.com/png/2315661-200.png">
              <a:extLst>
                <a:ext uri="{FF2B5EF4-FFF2-40B4-BE49-F238E27FC236}">
                  <a16:creationId xmlns:a16="http://schemas.microsoft.com/office/drawing/2014/main" id="{F047DA2E-2567-4FA4-8F1F-48D0211276F0}"/>
                </a:ext>
              </a:extLst>
            </p:cNvPr>
            <p:cNvPicPr>
              <a:picLocks noChangeAspect="1" noChangeArrowheads="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2385" y="149151"/>
              <a:ext cx="734459" cy="734459"/>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36">
            <a:extLst>
              <a:ext uri="{FF2B5EF4-FFF2-40B4-BE49-F238E27FC236}">
                <a16:creationId xmlns:a16="http://schemas.microsoft.com/office/drawing/2014/main" id="{55069A7F-4A21-4D6F-9503-BA6CC7AF475F}"/>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a:ext>
            </a:extLst>
          </a:blip>
          <a:srcRect/>
          <a:stretch/>
        </p:blipFill>
        <p:spPr>
          <a:xfrm>
            <a:off x="449148" y="1391779"/>
            <a:ext cx="7199932" cy="3208655"/>
          </a:xfrm>
          <a:prstGeom prst="rect">
            <a:avLst/>
          </a:prstGeom>
        </p:spPr>
      </p:pic>
      <p:sp>
        <p:nvSpPr>
          <p:cNvPr id="18" name="Footnote">
            <a:extLst>
              <a:ext uri="{FF2B5EF4-FFF2-40B4-BE49-F238E27FC236}">
                <a16:creationId xmlns:a16="http://schemas.microsoft.com/office/drawing/2014/main" id="{4FD081A0-5699-44A0-B3E2-C3553E1E9EA2}"/>
              </a:ext>
            </a:extLst>
          </p:cNvPr>
          <p:cNvSpPr txBox="1">
            <a:spLocks noChangeArrowheads="1"/>
          </p:cNvSpPr>
          <p:nvPr>
            <p:custDataLst>
              <p:tags r:id="rId5"/>
            </p:custDataLst>
          </p:nvPr>
        </p:nvSpPr>
        <p:spPr bwMode="auto">
          <a:xfrm>
            <a:off x="586293" y="6309360"/>
            <a:ext cx="6696635" cy="369332"/>
          </a:xfrm>
          <a:prstGeom prst="rect">
            <a:avLst/>
          </a:prstGeom>
          <a:noFill/>
          <a:ln w="28575">
            <a:noFill/>
            <a:miter lim="800000"/>
            <a:headEnd/>
            <a:tailEnd/>
          </a:ln>
          <a:effectLst/>
        </p:spPr>
        <p:txBody>
          <a:bodyPr vert="horz" lIns="0" tIns="0" rIns="0" bIns="0" anchor="b">
            <a:spAutoFit/>
          </a:bodyPr>
          <a:lstStyle>
            <a:defPPr>
              <a:defRPr lang="en-US"/>
            </a:defPPr>
            <a:lvl1pPr marL="201717" indent="-201717">
              <a:defRPr sz="618" i="1">
                <a:solidFill>
                  <a:srgbClr val="000000"/>
                </a:solidFill>
                <a:latin typeface="Arial" panose="020B0604020202020204" pitchFamily="34" charset="0"/>
                <a:cs typeface="Arial" panose="020B0604020202020204" pitchFamily="34" charset="0"/>
              </a:defRPr>
            </a:lvl1pPr>
          </a:lstStyle>
          <a:p>
            <a:r>
              <a:rPr lang="en-US" sz="1200" kern="0" dirty="0"/>
              <a:t>____________________</a:t>
            </a:r>
          </a:p>
          <a:p>
            <a:pPr marL="228600" indent="-228600">
              <a:buAutoNum type="arabicParenBoth"/>
            </a:pPr>
            <a:r>
              <a:rPr lang="en-US" sz="1200" kern="0" dirty="0">
                <a:solidFill>
                  <a:schemeClr val="tx1"/>
                </a:solidFill>
              </a:rPr>
              <a:t>Nielsen All Outlet as of October 19, 2019.</a:t>
            </a:r>
          </a:p>
        </p:txBody>
      </p:sp>
      <p:graphicFrame>
        <p:nvGraphicFramePr>
          <p:cNvPr id="6" name="Chart 5">
            <a:extLst>
              <a:ext uri="{FF2B5EF4-FFF2-40B4-BE49-F238E27FC236}">
                <a16:creationId xmlns:a16="http://schemas.microsoft.com/office/drawing/2014/main" id="{5DC386D5-FEEA-43A8-B460-7BF953C32AF0}"/>
              </a:ext>
            </a:extLst>
          </p:cNvPr>
          <p:cNvGraphicFramePr/>
          <p:nvPr>
            <p:extLst>
              <p:ext uri="{D42A27DB-BD31-4B8C-83A1-F6EECF244321}">
                <p14:modId xmlns:p14="http://schemas.microsoft.com/office/powerpoint/2010/main" val="1773668510"/>
              </p:ext>
            </p:extLst>
          </p:nvPr>
        </p:nvGraphicFramePr>
        <p:xfrm>
          <a:off x="7672544" y="1492999"/>
          <a:ext cx="3954095" cy="4863351"/>
        </p:xfrm>
        <a:graphic>
          <a:graphicData uri="http://schemas.openxmlformats.org/drawingml/2006/chart">
            <c:chart xmlns:c="http://schemas.openxmlformats.org/drawingml/2006/chart" xmlns:r="http://schemas.openxmlformats.org/officeDocument/2006/relationships" r:id="rId10"/>
          </a:graphicData>
        </a:graphic>
      </p:graphicFrame>
    </p:spTree>
    <p:custDataLst>
      <p:tags r:id="rId1"/>
    </p:custDataLst>
    <p:extLst>
      <p:ext uri="{BB962C8B-B14F-4D97-AF65-F5344CB8AC3E}">
        <p14:creationId xmlns:p14="http://schemas.microsoft.com/office/powerpoint/2010/main" val="4200370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6FB31B4-4D22-40FB-AB04-EC76EC1CB431}"/>
              </a:ext>
            </a:extLst>
          </p:cNvPr>
          <p:cNvSpPr/>
          <p:nvPr/>
        </p:nvSpPr>
        <p:spPr>
          <a:xfrm>
            <a:off x="8032871" y="5557345"/>
            <a:ext cx="3588053" cy="668794"/>
          </a:xfrm>
          <a:prstGeom prst="rect">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Publishing Placeholder" hidden="1"/>
          <p:cNvSpPr>
            <a:spLocks noGrp="1"/>
          </p:cNvSpPr>
          <p:nvPr>
            <p:ph type="title"/>
            <p:custDataLst>
              <p:tags r:id="rId2"/>
            </p:custDataLst>
          </p:nvPr>
        </p:nvSpPr>
        <p:spPr>
          <a:xfrm>
            <a:off x="1658471" y="6859121"/>
            <a:ext cx="8875059" cy="44824"/>
          </a:xfrm>
          <a:prstGeom prst="rect">
            <a:avLst/>
          </a:prstGeom>
        </p:spPr>
        <p:txBody>
          <a:bodyPr>
            <a:noAutofit/>
          </a:bodyPr>
          <a:lstStyle>
            <a:lvl1pPr>
              <a:defRPr sz="100">
                <a:solidFill>
                  <a:srgbClr val="738EA5"/>
                </a:solidFill>
                <a:latin typeface="Book Antiqua" pitchFamily="18" charset="0"/>
              </a:defRPr>
            </a:lvl1pPr>
          </a:lstStyle>
          <a:p>
            <a:r>
              <a:rPr lang="en-US" sz="3200">
                <a:latin typeface="Calibri" panose="020F0502020204030204" pitchFamily="34" charset="0"/>
              </a:rPr>
              <a:t>Reinvigorating Our Big Brands</a:t>
            </a:r>
            <a:endParaRPr lang="en-US" sz="3200" dirty="0">
              <a:latin typeface="Calibri" panose="020F0502020204030204" pitchFamily="34" charset="0"/>
            </a:endParaRPr>
          </a:p>
        </p:txBody>
      </p:sp>
      <p:sp>
        <p:nvSpPr>
          <p:cNvPr id="9" name="Main Heading"/>
          <p:cNvSpPr>
            <a:spLocks noChangeArrowheads="1"/>
          </p:cNvSpPr>
          <p:nvPr>
            <p:custDataLst>
              <p:tags r:id="rId3"/>
            </p:custDataLst>
          </p:nvPr>
        </p:nvSpPr>
        <p:spPr bwMode="gray">
          <a:xfrm>
            <a:off x="237710" y="369262"/>
            <a:ext cx="10328689" cy="461665"/>
          </a:xfrm>
          <a:prstGeom prst="rect">
            <a:avLst/>
          </a:prstGeom>
        </p:spPr>
        <p:txBody>
          <a:bodyPr vert="horz" wrap="square">
            <a:spAutoFit/>
          </a:bodyPr>
          <a:lstStyle/>
          <a:p>
            <a:r>
              <a:rPr lang="en-GB" sz="2400" b="1" kern="0" spc="300" dirty="0">
                <a:solidFill>
                  <a:prstClr val="white"/>
                </a:solidFill>
                <a:latin typeface="Arial" panose="020B0604020202020204" pitchFamily="34" charset="0"/>
                <a:cs typeface="Arial" panose="020B0604020202020204" pitchFamily="34" charset="0"/>
              </a:rPr>
              <a:t>	</a:t>
            </a:r>
            <a:r>
              <a:rPr lang="en-US" sz="2400" b="1" kern="0" spc="300" dirty="0">
                <a:solidFill>
                  <a:prstClr val="white"/>
                </a:solidFill>
                <a:latin typeface="Arial" panose="020B0604020202020204" pitchFamily="34" charset="0"/>
                <a:cs typeface="Arial" panose="020B0604020202020204" pitchFamily="34" charset="0"/>
              </a:rPr>
              <a:t>Redefining “Miller Time” For a New Generation</a:t>
            </a:r>
          </a:p>
        </p:txBody>
      </p:sp>
      <p:sp>
        <p:nvSpPr>
          <p:cNvPr id="60" name="Footnote"/>
          <p:cNvSpPr txBox="1">
            <a:spLocks noChangeArrowheads="1"/>
          </p:cNvSpPr>
          <p:nvPr>
            <p:custDataLst>
              <p:tags r:id="rId4"/>
            </p:custDataLst>
          </p:nvPr>
        </p:nvSpPr>
        <p:spPr bwMode="auto">
          <a:xfrm>
            <a:off x="586293" y="6099048"/>
            <a:ext cx="6696635" cy="369332"/>
          </a:xfrm>
          <a:prstGeom prst="rect">
            <a:avLst/>
          </a:prstGeom>
          <a:noFill/>
          <a:ln w="28575">
            <a:noFill/>
            <a:miter lim="800000"/>
            <a:headEnd/>
            <a:tailEnd/>
          </a:ln>
          <a:effectLst/>
        </p:spPr>
        <p:txBody>
          <a:bodyPr vert="horz" lIns="0" tIns="0" rIns="0" bIns="0" anchor="b">
            <a:spAutoFit/>
          </a:bodyPr>
          <a:lstStyle>
            <a:defPPr>
              <a:defRPr lang="en-US"/>
            </a:defPPr>
            <a:lvl1pPr marL="201717" indent="-201717">
              <a:defRPr sz="618" i="1">
                <a:solidFill>
                  <a:srgbClr val="000000"/>
                </a:solidFill>
                <a:latin typeface="Arial" panose="020B0604020202020204" pitchFamily="34" charset="0"/>
                <a:cs typeface="Arial" panose="020B0604020202020204" pitchFamily="34" charset="0"/>
              </a:defRPr>
            </a:lvl1pPr>
          </a:lstStyle>
          <a:p>
            <a:r>
              <a:rPr lang="en-US" sz="1200" kern="0" dirty="0"/>
              <a:t>____________________</a:t>
            </a:r>
          </a:p>
          <a:p>
            <a:pPr marL="228600" indent="-228600">
              <a:buAutoNum type="arabicParenBoth"/>
            </a:pPr>
            <a:r>
              <a:rPr lang="en-US" sz="1200" kern="0" dirty="0">
                <a:solidFill>
                  <a:schemeClr val="tx1"/>
                </a:solidFill>
              </a:rPr>
              <a:t>Nielsen All Outlet as of October 19, 2019.</a:t>
            </a:r>
          </a:p>
        </p:txBody>
      </p:sp>
      <p:sp>
        <p:nvSpPr>
          <p:cNvPr id="91" name="Rectangle 90"/>
          <p:cNvSpPr/>
          <p:nvPr/>
        </p:nvSpPr>
        <p:spPr>
          <a:xfrm>
            <a:off x="8182464" y="5601668"/>
            <a:ext cx="3232119" cy="584775"/>
          </a:xfrm>
          <a:prstGeom prst="rect">
            <a:avLst/>
          </a:prstGeom>
        </p:spPr>
        <p:txBody>
          <a:bodyPr wrap="square">
            <a:spAutoFit/>
          </a:bodyPr>
          <a:lstStyle/>
          <a:p>
            <a:pPr algn="ctr" defTabSz="899199">
              <a:spcBef>
                <a:spcPts val="300"/>
              </a:spcBef>
              <a:spcAft>
                <a:spcPts val="300"/>
              </a:spcAft>
              <a:buSzPct val="80000"/>
            </a:pPr>
            <a:r>
              <a:rPr lang="en-US" sz="1600" b="1" dirty="0">
                <a:solidFill>
                  <a:schemeClr val="bg1"/>
                </a:solidFill>
                <a:latin typeface="Arial" panose="020B0604020202020204" pitchFamily="34" charset="0"/>
                <a:cs typeface="Arial" panose="020B0604020202020204" pitchFamily="34" charset="0"/>
              </a:rPr>
              <a:t>20 quarters of consecutive segment share gain</a:t>
            </a:r>
          </a:p>
        </p:txBody>
      </p:sp>
      <p:sp>
        <p:nvSpPr>
          <p:cNvPr id="94" name="Right Arrow 93"/>
          <p:cNvSpPr/>
          <p:nvPr/>
        </p:nvSpPr>
        <p:spPr>
          <a:xfrm rot="20260144">
            <a:off x="7713678" y="2505019"/>
            <a:ext cx="3657600" cy="28314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MerrillPageNumbe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latin typeface="Arial" panose="020B0604020202020204" pitchFamily="34" charset="0"/>
                <a:cs typeface="Arial" panose="020B0604020202020204" pitchFamily="34" charset="0"/>
              </a:rPr>
              <a:t>18</a:t>
            </a:r>
          </a:p>
        </p:txBody>
      </p:sp>
      <p:sp>
        <p:nvSpPr>
          <p:cNvPr id="61" name="Rectangle 99 (L)"/>
          <p:cNvSpPr>
            <a:spLocks noGrp="1"/>
          </p:cNvSpPr>
          <p:nvPr>
            <p:custDataLst>
              <p:tags r:id="rId5"/>
            </p:custDataLst>
          </p:nvPr>
        </p:nvSpPr>
        <p:spPr>
          <a:xfrm>
            <a:off x="7765747" y="1617990"/>
            <a:ext cx="4213086" cy="324285"/>
          </a:xfrm>
          <a:prstGeom prst="rect">
            <a:avLst/>
          </a:prstGeom>
        </p:spPr>
        <p:txBody>
          <a:bodyPr vert="horz" wrap="square" lIns="0" tIns="40337" rIns="0" bIns="40337" rtlCol="0">
            <a:spAutoFit/>
          </a:bodyPr>
          <a:lstStyle>
            <a:lvl1pPr marL="457200" indent="-228600" algn="l" defTabSz="914400" rtl="0" eaLnBrk="1" latinLnBrk="0" hangingPunct="1">
              <a:spcBef>
                <a:spcPts val="1560"/>
              </a:spcBef>
              <a:buSzPct val="80000"/>
              <a:buFont typeface="Wingdings" pitchFamily="2" charset="2"/>
              <a:buChar char=""/>
              <a:defRPr sz="1300" kern="1200" baseline="0">
                <a:solidFill>
                  <a:schemeClr val="tx1"/>
                </a:solidFill>
                <a:latin typeface="Book Antiqua" pitchFamily="18" charset="0"/>
                <a:ea typeface="+mn-ea"/>
                <a:cs typeface="+mn-cs"/>
              </a:defRPr>
            </a:lvl1pPr>
            <a:lvl2pPr marL="742950" indent="-173736" algn="l" defTabSz="914400" rtl="0" eaLnBrk="1" latinLnBrk="0" hangingPunct="1">
              <a:spcBef>
                <a:spcPts val="780"/>
              </a:spcBef>
              <a:buSzPct val="65000"/>
              <a:buFont typeface="Wingdings" pitchFamily="2" charset="2"/>
              <a:buChar char="n"/>
              <a:defRPr sz="1300" kern="1200" baseline="0">
                <a:solidFill>
                  <a:schemeClr val="tx1"/>
                </a:solidFill>
                <a:latin typeface="Book Antiqua" pitchFamily="18" charset="0"/>
                <a:ea typeface="+mn-ea"/>
                <a:cs typeface="+mn-cs"/>
              </a:defRPr>
            </a:lvl2pPr>
            <a:lvl3pPr marL="1033272" indent="-173736" algn="l" defTabSz="914400" rtl="0" eaLnBrk="1" latinLnBrk="0" hangingPunct="1">
              <a:spcBef>
                <a:spcPts val="780"/>
              </a:spcBef>
              <a:buClr>
                <a:srgbClr val="000000"/>
              </a:buClr>
              <a:buFont typeface="Book Antiqua" pitchFamily="18" charset="0"/>
              <a:buChar char="–"/>
              <a:defRPr sz="1300" kern="1200" baseline="0">
                <a:solidFill>
                  <a:schemeClr val="tx1"/>
                </a:solidFill>
                <a:latin typeface="Book Antiqua" pitchFamily="18" charset="0"/>
                <a:ea typeface="+mn-ea"/>
                <a:cs typeface="+mn-cs"/>
              </a:defRPr>
            </a:lvl3pPr>
            <a:lvl4pPr marL="1316736" indent="-173736" algn="l" defTabSz="914400" rtl="0" eaLnBrk="1" latinLnBrk="0" hangingPunct="1">
              <a:spcBef>
                <a:spcPts val="780"/>
              </a:spcBef>
              <a:buFont typeface="Wingdings" pitchFamily="2" charset="2"/>
              <a:buChar char=""/>
              <a:defRPr sz="1300" kern="1200" baseline="0">
                <a:solidFill>
                  <a:schemeClr val="tx1"/>
                </a:solidFill>
                <a:latin typeface="Book Antiqua" pitchFamily="18" charset="0"/>
                <a:ea typeface="+mn-ea"/>
                <a:cs typeface="+mn-cs"/>
              </a:defRPr>
            </a:lvl4pPr>
            <a:lvl5pPr marL="1828800" indent="0" algn="l" defTabSz="914400" rtl="0" eaLnBrk="1" latinLnBrk="0" hangingPunct="1">
              <a:spcBef>
                <a:spcPts val="0"/>
              </a:spcBef>
              <a:buFontTx/>
              <a:buNone/>
              <a:defRPr sz="1300" kern="1200" baseline="0">
                <a:solidFill>
                  <a:schemeClr val="tx1"/>
                </a:solidFill>
                <a:latin typeface="Book Antiqu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899199">
              <a:lnSpc>
                <a:spcPct val="150000"/>
              </a:lnSpc>
              <a:spcBef>
                <a:spcPts val="0"/>
              </a:spcBef>
              <a:buNone/>
            </a:pPr>
            <a:r>
              <a:rPr lang="en-US" sz="1200" b="1" dirty="0">
                <a:solidFill>
                  <a:srgbClr val="000000"/>
                </a:solidFill>
                <a:latin typeface="Arial" panose="020B0604020202020204" pitchFamily="34" charset="0"/>
                <a:cs typeface="Arial" panose="020B0604020202020204" pitchFamily="34" charset="0"/>
              </a:rPr>
              <a:t>Miller Lite Volume % Change </a:t>
            </a:r>
            <a:r>
              <a:rPr lang="en-US" sz="1200" b="1" baseline="30000" dirty="0">
                <a:solidFill>
                  <a:srgbClr val="000000"/>
                </a:solidFill>
                <a:latin typeface="Arial" panose="020B0604020202020204" pitchFamily="34" charset="0"/>
                <a:cs typeface="Arial" panose="020B0604020202020204" pitchFamily="34" charset="0"/>
              </a:rPr>
              <a:t>(1)</a:t>
            </a:r>
          </a:p>
        </p:txBody>
      </p:sp>
      <p:grpSp>
        <p:nvGrpSpPr>
          <p:cNvPr id="50" name="Group 49">
            <a:extLst>
              <a:ext uri="{FF2B5EF4-FFF2-40B4-BE49-F238E27FC236}">
                <a16:creationId xmlns:a16="http://schemas.microsoft.com/office/drawing/2014/main" id="{C4B3A14C-B07F-44D0-A1C2-9E9D374ADE66}"/>
              </a:ext>
            </a:extLst>
          </p:cNvPr>
          <p:cNvGrpSpPr/>
          <p:nvPr/>
        </p:nvGrpSpPr>
        <p:grpSpPr>
          <a:xfrm>
            <a:off x="0" y="16290"/>
            <a:ext cx="1000179" cy="1000181"/>
            <a:chOff x="0" y="16290"/>
            <a:chExt cx="1000179" cy="1000181"/>
          </a:xfrm>
        </p:grpSpPr>
        <p:sp>
          <p:nvSpPr>
            <p:cNvPr id="51" name="Oval 50">
              <a:extLst>
                <a:ext uri="{FF2B5EF4-FFF2-40B4-BE49-F238E27FC236}">
                  <a16:creationId xmlns:a16="http://schemas.microsoft.com/office/drawing/2014/main" id="{B76B0FD7-2E57-4E5E-807E-15FF8F8D580C}"/>
                </a:ext>
              </a:extLst>
            </p:cNvPr>
            <p:cNvSpPr/>
            <p:nvPr/>
          </p:nvSpPr>
          <p:spPr>
            <a:xfrm>
              <a:off x="0" y="16290"/>
              <a:ext cx="1000179" cy="1000181"/>
            </a:xfrm>
            <a:prstGeom prst="ellipse">
              <a:avLst/>
            </a:prstGeom>
            <a:solidFill>
              <a:srgbClr val="FFFFFF"/>
            </a:solidFill>
            <a:ln w="19050">
              <a:solidFill>
                <a:srgbClr val="004979"/>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588" dirty="0">
                <a:latin typeface="Arial" panose="020B0604020202020204" pitchFamily="34" charset="0"/>
                <a:cs typeface="Arial" panose="020B0604020202020204" pitchFamily="34" charset="0"/>
              </a:endParaRPr>
            </a:p>
          </p:txBody>
        </p:sp>
        <p:pic>
          <p:nvPicPr>
            <p:cNvPr id="52" name="Picture 14" descr="https://static.thenounproject.com/png/2315661-200.png">
              <a:extLst>
                <a:ext uri="{FF2B5EF4-FFF2-40B4-BE49-F238E27FC236}">
                  <a16:creationId xmlns:a16="http://schemas.microsoft.com/office/drawing/2014/main" id="{335F8771-534F-4AC5-AEAB-4A122998D2A4}"/>
                </a:ext>
              </a:extLst>
            </p:cNvPr>
            <p:cNvPicPr>
              <a:picLocks noChangeAspect="1" noChangeArrowheads="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2385" y="149151"/>
              <a:ext cx="734459" cy="734459"/>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a:extLst>
              <a:ext uri="{FF2B5EF4-FFF2-40B4-BE49-F238E27FC236}">
                <a16:creationId xmlns:a16="http://schemas.microsoft.com/office/drawing/2014/main" id="{14B1815F-F350-4F53-B9CA-3261640F0BBC}"/>
              </a:ext>
            </a:extLst>
          </p:cNvPr>
          <p:cNvPicPr>
            <a:picLocks noChangeAspect="1"/>
          </p:cNvPicPr>
          <p:nvPr/>
        </p:nvPicPr>
        <p:blipFill rotWithShape="1">
          <a:blip r:embed="rId8"/>
          <a:srcRect l="33707" t="28654" r="45731" b="19701"/>
          <a:stretch/>
        </p:blipFill>
        <p:spPr>
          <a:xfrm>
            <a:off x="676356" y="1671704"/>
            <a:ext cx="3185108" cy="4536883"/>
          </a:xfrm>
          <a:prstGeom prst="rect">
            <a:avLst/>
          </a:prstGeom>
        </p:spPr>
      </p:pic>
      <p:pic>
        <p:nvPicPr>
          <p:cNvPr id="5" name="Picture 4">
            <a:extLst>
              <a:ext uri="{FF2B5EF4-FFF2-40B4-BE49-F238E27FC236}">
                <a16:creationId xmlns:a16="http://schemas.microsoft.com/office/drawing/2014/main" id="{BD6AF59D-181E-4CB4-B716-1888F7D20F40}"/>
              </a:ext>
            </a:extLst>
          </p:cNvPr>
          <p:cNvPicPr>
            <a:picLocks noChangeAspect="1"/>
          </p:cNvPicPr>
          <p:nvPr/>
        </p:nvPicPr>
        <p:blipFill rotWithShape="1">
          <a:blip r:embed="rId9">
            <a:extLst>
              <a:ext uri="{28A0092B-C50C-407E-A947-70E740481C1C}">
                <a14:useLocalDpi xmlns:a14="http://schemas.microsoft.com/office/drawing/2010/main" val="0"/>
              </a:ext>
            </a:extLst>
          </a:blip>
          <a:srcRect l="16774" t="11596" r="16312" b="4118"/>
          <a:stretch/>
        </p:blipFill>
        <p:spPr>
          <a:xfrm>
            <a:off x="4136905" y="1646506"/>
            <a:ext cx="3163271" cy="4536883"/>
          </a:xfrm>
          <a:prstGeom prst="rect">
            <a:avLst/>
          </a:prstGeom>
        </p:spPr>
      </p:pic>
      <p:graphicFrame>
        <p:nvGraphicFramePr>
          <p:cNvPr id="19" name="Chart 18">
            <a:extLst>
              <a:ext uri="{FF2B5EF4-FFF2-40B4-BE49-F238E27FC236}">
                <a16:creationId xmlns:a16="http://schemas.microsoft.com/office/drawing/2014/main" id="{F81DD9ED-BE77-47E6-9079-E9F32D5A729E}"/>
              </a:ext>
            </a:extLst>
          </p:cNvPr>
          <p:cNvGraphicFramePr/>
          <p:nvPr>
            <p:extLst>
              <p:ext uri="{D42A27DB-BD31-4B8C-83A1-F6EECF244321}">
                <p14:modId xmlns:p14="http://schemas.microsoft.com/office/powerpoint/2010/main" val="2846620516"/>
              </p:ext>
            </p:extLst>
          </p:nvPr>
        </p:nvGraphicFramePr>
        <p:xfrm>
          <a:off x="7595249" y="2398214"/>
          <a:ext cx="4213086" cy="3073243"/>
        </p:xfrm>
        <a:graphic>
          <a:graphicData uri="http://schemas.openxmlformats.org/drawingml/2006/chart">
            <c:chart xmlns:c="http://schemas.openxmlformats.org/drawingml/2006/chart" xmlns:r="http://schemas.openxmlformats.org/officeDocument/2006/relationships" r:id="rId10"/>
          </a:graphicData>
        </a:graphic>
      </p:graphicFrame>
    </p:spTree>
    <p:custDataLst>
      <p:tags r:id="rId1"/>
    </p:custDataLst>
    <p:extLst>
      <p:ext uri="{BB962C8B-B14F-4D97-AF65-F5344CB8AC3E}">
        <p14:creationId xmlns:p14="http://schemas.microsoft.com/office/powerpoint/2010/main" val="34497778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a:spLocks/>
          </p:cNvSpPr>
          <p:nvPr/>
        </p:nvSpPr>
        <p:spPr>
          <a:xfrm>
            <a:off x="6262324" y="3874087"/>
            <a:ext cx="5096329" cy="2286853"/>
          </a:xfrm>
          <a:prstGeom prst="rect">
            <a:avLst/>
          </a:prstGeom>
          <a:solidFill>
            <a:srgbClr val="FFFFFF"/>
          </a:solidFill>
          <a:ln>
            <a:noFill/>
          </a:ln>
          <a:effectLst>
            <a:innerShdw blurRad="63500" dist="50800" dir="2700000">
              <a:prstClr val="black">
                <a:alpha val="50000"/>
              </a:prstClr>
            </a:inn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588" dirty="0">
              <a:latin typeface="Arial" panose="020B0604020202020204" pitchFamily="34" charset="0"/>
              <a:cs typeface="Arial" panose="020B0604020202020204" pitchFamily="34" charset="0"/>
            </a:endParaRPr>
          </a:p>
        </p:txBody>
      </p:sp>
      <p:sp>
        <p:nvSpPr>
          <p:cNvPr id="35" name="Rectangle 34"/>
          <p:cNvSpPr>
            <a:spLocks/>
          </p:cNvSpPr>
          <p:nvPr/>
        </p:nvSpPr>
        <p:spPr>
          <a:xfrm>
            <a:off x="833347" y="3874087"/>
            <a:ext cx="5096329" cy="2286853"/>
          </a:xfrm>
          <a:prstGeom prst="rect">
            <a:avLst/>
          </a:prstGeom>
          <a:solidFill>
            <a:srgbClr val="FFFFFF"/>
          </a:solidFill>
          <a:ln>
            <a:noFill/>
          </a:ln>
          <a:effectLst>
            <a:innerShdw blurRad="63500" dist="50800" dir="2700000">
              <a:prstClr val="black">
                <a:alpha val="50000"/>
              </a:prstClr>
            </a:inn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588" dirty="0">
              <a:latin typeface="Arial" panose="020B0604020202020204" pitchFamily="34" charset="0"/>
              <a:cs typeface="Arial" panose="020B0604020202020204" pitchFamily="34" charset="0"/>
            </a:endParaRPr>
          </a:p>
        </p:txBody>
      </p:sp>
      <p:sp>
        <p:nvSpPr>
          <p:cNvPr id="34" name="Rectangle 33"/>
          <p:cNvSpPr>
            <a:spLocks/>
          </p:cNvSpPr>
          <p:nvPr/>
        </p:nvSpPr>
        <p:spPr>
          <a:xfrm>
            <a:off x="6262324" y="1442457"/>
            <a:ext cx="5096329" cy="2286853"/>
          </a:xfrm>
          <a:prstGeom prst="rect">
            <a:avLst/>
          </a:prstGeom>
          <a:solidFill>
            <a:srgbClr val="FFFFFF"/>
          </a:solidFill>
          <a:ln>
            <a:noFill/>
          </a:ln>
          <a:effectLst>
            <a:innerShdw blurRad="63500" dist="50800" dir="2700000">
              <a:prstClr val="black">
                <a:alpha val="50000"/>
              </a:prstClr>
            </a:inn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588" dirty="0">
              <a:latin typeface="Arial" panose="020B0604020202020204" pitchFamily="34" charset="0"/>
              <a:cs typeface="Arial" panose="020B0604020202020204" pitchFamily="34" charset="0"/>
            </a:endParaRPr>
          </a:p>
        </p:txBody>
      </p:sp>
      <p:sp>
        <p:nvSpPr>
          <p:cNvPr id="31" name="Rectangle 30"/>
          <p:cNvSpPr>
            <a:spLocks/>
          </p:cNvSpPr>
          <p:nvPr/>
        </p:nvSpPr>
        <p:spPr>
          <a:xfrm>
            <a:off x="833347" y="1442456"/>
            <a:ext cx="5096329" cy="2286853"/>
          </a:xfrm>
          <a:prstGeom prst="rect">
            <a:avLst/>
          </a:prstGeom>
          <a:solidFill>
            <a:srgbClr val="FFFFFF"/>
          </a:solidFill>
          <a:ln>
            <a:noFill/>
          </a:ln>
          <a:effectLst>
            <a:innerShdw blurRad="63500" dist="50800" dir="2700000">
              <a:prstClr val="black">
                <a:alpha val="50000"/>
              </a:prstClr>
            </a:inn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588" dirty="0">
              <a:latin typeface="Arial" panose="020B0604020202020204" pitchFamily="34" charset="0"/>
              <a:cs typeface="Arial" panose="020B0604020202020204" pitchFamily="34" charset="0"/>
            </a:endParaRPr>
          </a:p>
        </p:txBody>
      </p:sp>
      <p:sp>
        <p:nvSpPr>
          <p:cNvPr id="11" name="Slide Publishing Placeholder" hidden="1"/>
          <p:cNvSpPr>
            <a:spLocks noGrp="1"/>
          </p:cNvSpPr>
          <p:nvPr>
            <p:ph type="title"/>
            <p:custDataLst>
              <p:tags r:id="rId2"/>
            </p:custDataLst>
          </p:nvPr>
        </p:nvSpPr>
        <p:spPr>
          <a:xfrm>
            <a:off x="1658471" y="6859121"/>
            <a:ext cx="8875059" cy="44824"/>
          </a:xfrm>
          <a:prstGeom prst="rect">
            <a:avLst/>
          </a:prstGeom>
        </p:spPr>
        <p:txBody>
          <a:bodyPr>
            <a:noAutofit/>
          </a:bodyPr>
          <a:lstStyle>
            <a:lvl1pPr>
              <a:defRPr sz="100">
                <a:solidFill>
                  <a:srgbClr val="738EA5"/>
                </a:solidFill>
                <a:latin typeface="Book Antiqua" pitchFamily="18" charset="0"/>
              </a:defRPr>
            </a:lvl1pPr>
          </a:lstStyle>
          <a:p>
            <a:r>
              <a:rPr lang="en-US" sz="3200">
                <a:latin typeface="Calibri" panose="020F0502020204030204" pitchFamily="34" charset="0"/>
              </a:rPr>
              <a:t>Delivering Customer Excellence</a:t>
            </a:r>
            <a:endParaRPr lang="en-US" sz="3200" dirty="0">
              <a:latin typeface="Calibri" panose="020F0502020204030204" pitchFamily="34" charset="0"/>
            </a:endParaRPr>
          </a:p>
        </p:txBody>
      </p:sp>
      <p:sp>
        <p:nvSpPr>
          <p:cNvPr id="9" name="Main Heading"/>
          <p:cNvSpPr>
            <a:spLocks noChangeArrowheads="1"/>
          </p:cNvSpPr>
          <p:nvPr>
            <p:custDataLst>
              <p:tags r:id="rId3"/>
            </p:custDataLst>
          </p:nvPr>
        </p:nvSpPr>
        <p:spPr bwMode="gray">
          <a:xfrm>
            <a:off x="225011" y="356562"/>
            <a:ext cx="7983012" cy="461665"/>
          </a:xfrm>
          <a:prstGeom prst="rect">
            <a:avLst/>
          </a:prstGeom>
        </p:spPr>
        <p:txBody>
          <a:bodyPr vert="horz" wrap="square">
            <a:spAutoFit/>
          </a:bodyPr>
          <a:lstStyle/>
          <a:p>
            <a:r>
              <a:rPr lang="en-US" sz="2400" b="1" kern="0" spc="300" dirty="0">
                <a:solidFill>
                  <a:prstClr val="white"/>
                </a:solidFill>
                <a:latin typeface="Arial" panose="020B0604020202020204" pitchFamily="34" charset="0"/>
                <a:cs typeface="Arial" panose="020B0604020202020204" pitchFamily="34" charset="0"/>
              </a:rPr>
              <a:t>	Aggressively Grow Above Premium</a:t>
            </a:r>
          </a:p>
        </p:txBody>
      </p:sp>
      <p:sp>
        <p:nvSpPr>
          <p:cNvPr id="25" name="TextBox 24"/>
          <p:cNvSpPr txBox="1"/>
          <p:nvPr/>
        </p:nvSpPr>
        <p:spPr>
          <a:xfrm>
            <a:off x="3011579" y="4338032"/>
            <a:ext cx="2385920" cy="1231106"/>
          </a:xfrm>
          <a:prstGeom prst="rect">
            <a:avLst/>
          </a:prstGeom>
          <a:noFill/>
        </p:spPr>
        <p:txBody>
          <a:bodyPr wrap="square" lIns="0" tIns="0" rIns="0" bIns="0" rtlCol="0" anchor="t">
            <a:spAutoFit/>
          </a:bodyPr>
          <a:lstStyle/>
          <a:p>
            <a:pPr algn="ctr"/>
            <a:r>
              <a:rPr lang="en-US" sz="2000" b="1" cap="small" dirty="0">
                <a:solidFill>
                  <a:srgbClr val="004979"/>
                </a:solidFill>
                <a:latin typeface="Arial" panose="020B0604020202020204" pitchFamily="34" charset="0"/>
                <a:cs typeface="Arial" panose="020B0604020202020204" pitchFamily="34" charset="0"/>
              </a:rPr>
              <a:t>+53% Year over Year, fastest growing top-30 import in the us </a:t>
            </a:r>
            <a:r>
              <a:rPr lang="en-US" sz="2000" b="1" cap="small" baseline="30000" dirty="0">
                <a:solidFill>
                  <a:srgbClr val="004979"/>
                </a:solidFill>
                <a:latin typeface="Arial" panose="020B0604020202020204" pitchFamily="34" charset="0"/>
                <a:cs typeface="Arial" panose="020B0604020202020204" pitchFamily="34" charset="0"/>
              </a:rPr>
              <a:t>(2)</a:t>
            </a:r>
          </a:p>
        </p:txBody>
      </p:sp>
      <p:pic>
        <p:nvPicPr>
          <p:cNvPr id="26" name="Picture 12" descr="Image result for peroni transparent background"/>
          <p:cNvPicPr>
            <a:picLocks noChangeAspect="1" noChangeArrowheads="1"/>
          </p:cNvPicPr>
          <p:nvPr/>
        </p:nvPicPr>
        <p:blipFill rotWithShape="1">
          <a:blip r:embed="rId6">
            <a:extLst>
              <a:ext uri="{28A0092B-C50C-407E-A947-70E740481C1C}">
                <a14:useLocalDpi xmlns:a14="http://schemas.microsoft.com/office/drawing/2010/main" val="0"/>
              </a:ext>
            </a:extLst>
          </a:blip>
          <a:srcRect r="20112"/>
          <a:stretch/>
        </p:blipFill>
        <p:spPr bwMode="auto">
          <a:xfrm>
            <a:off x="1078631" y="3874087"/>
            <a:ext cx="1724779" cy="215899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8597999" y="1711432"/>
            <a:ext cx="2321017" cy="1538883"/>
          </a:xfrm>
          <a:prstGeom prst="rect">
            <a:avLst/>
          </a:prstGeom>
          <a:noFill/>
        </p:spPr>
        <p:txBody>
          <a:bodyPr wrap="square" lIns="0" tIns="0" rIns="0" bIns="0" rtlCol="0" anchor="ctr">
            <a:spAutoFit/>
          </a:bodyPr>
          <a:lstStyle/>
          <a:p>
            <a:pPr algn="ctr"/>
            <a:r>
              <a:rPr lang="en-US" sz="2000" b="1" cap="small" dirty="0">
                <a:solidFill>
                  <a:srgbClr val="004979"/>
                </a:solidFill>
                <a:latin typeface="Arial" panose="020B0604020202020204" pitchFamily="34" charset="0"/>
                <a:cs typeface="Arial" panose="020B0604020202020204" pitchFamily="34" charset="0"/>
              </a:rPr>
              <a:t>Blue Moon Belgian White’s Best Quarter since 2017 in the US</a:t>
            </a:r>
          </a:p>
        </p:txBody>
      </p:sp>
      <p:sp>
        <p:nvSpPr>
          <p:cNvPr id="33" name="MerrillPageNumbe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latin typeface="Arial" panose="020B0604020202020204" pitchFamily="34" charset="0"/>
                <a:cs typeface="Arial" panose="020B0604020202020204" pitchFamily="34" charset="0"/>
              </a:rPr>
              <a:t>19</a:t>
            </a:r>
          </a:p>
        </p:txBody>
      </p:sp>
      <p:grpSp>
        <p:nvGrpSpPr>
          <p:cNvPr id="3" name="Group 2">
            <a:extLst>
              <a:ext uri="{FF2B5EF4-FFF2-40B4-BE49-F238E27FC236}">
                <a16:creationId xmlns:a16="http://schemas.microsoft.com/office/drawing/2014/main" id="{E5F8B88E-D5FC-4CBD-B1D4-87B3A0F50106}"/>
              </a:ext>
            </a:extLst>
          </p:cNvPr>
          <p:cNvGrpSpPr/>
          <p:nvPr/>
        </p:nvGrpSpPr>
        <p:grpSpPr>
          <a:xfrm>
            <a:off x="0" y="18288"/>
            <a:ext cx="1000179" cy="1000181"/>
            <a:chOff x="3216579" y="2981790"/>
            <a:chExt cx="1000179" cy="1000181"/>
          </a:xfrm>
        </p:grpSpPr>
        <p:sp>
          <p:nvSpPr>
            <p:cNvPr id="37" name="Oval 36">
              <a:extLst>
                <a:ext uri="{FF2B5EF4-FFF2-40B4-BE49-F238E27FC236}">
                  <a16:creationId xmlns:a16="http://schemas.microsoft.com/office/drawing/2014/main" id="{8DB0E14B-C312-4430-ABBF-4B4F4E992F61}"/>
                </a:ext>
              </a:extLst>
            </p:cNvPr>
            <p:cNvSpPr/>
            <p:nvPr/>
          </p:nvSpPr>
          <p:spPr>
            <a:xfrm>
              <a:off x="3216579" y="2981790"/>
              <a:ext cx="1000179" cy="1000181"/>
            </a:xfrm>
            <a:prstGeom prst="ellipse">
              <a:avLst/>
            </a:prstGeom>
            <a:solidFill>
              <a:srgbClr val="FFFFFF"/>
            </a:solidFill>
            <a:ln w="19050">
              <a:solidFill>
                <a:srgbClr val="006AB3"/>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588" dirty="0">
                <a:latin typeface="Arial" panose="020B0604020202020204" pitchFamily="34" charset="0"/>
                <a:cs typeface="Arial" panose="020B0604020202020204" pitchFamily="34" charset="0"/>
              </a:endParaRPr>
            </a:p>
          </p:txBody>
        </p:sp>
        <p:pic>
          <p:nvPicPr>
            <p:cNvPr id="38" name="Picture 6" descr="https://static.thenounproject.com/png/145319-200.png">
              <a:extLst>
                <a:ext uri="{FF2B5EF4-FFF2-40B4-BE49-F238E27FC236}">
                  <a16:creationId xmlns:a16="http://schemas.microsoft.com/office/drawing/2014/main" id="{FD88747D-1917-4D07-AF66-FB5B526A62AE}"/>
                </a:ext>
              </a:extLst>
            </p:cNvPr>
            <p:cNvPicPr>
              <a:picLocks noChangeAspect="1" noChangeArrowheads="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82823" y="3148035"/>
              <a:ext cx="667690" cy="667690"/>
            </a:xfrm>
            <a:prstGeom prst="rect">
              <a:avLst/>
            </a:prstGeom>
            <a:noFill/>
            <a:extLst>
              <a:ext uri="{909E8E84-426E-40DD-AFC4-6F175D3DCCD1}">
                <a14:hiddenFill xmlns:a14="http://schemas.microsoft.com/office/drawing/2010/main">
                  <a:solidFill>
                    <a:srgbClr val="FFFFFF"/>
                  </a:solidFill>
                </a14:hiddenFill>
              </a:ext>
            </a:extLst>
          </p:spPr>
        </p:pic>
      </p:grpSp>
      <p:pic>
        <p:nvPicPr>
          <p:cNvPr id="41" name="Picture 2">
            <a:extLst>
              <a:ext uri="{FF2B5EF4-FFF2-40B4-BE49-F238E27FC236}">
                <a16:creationId xmlns:a16="http://schemas.microsoft.com/office/drawing/2014/main" id="{44ACAA5F-1683-49EC-A17B-F5CF486235A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69648" y="1643624"/>
            <a:ext cx="1686497" cy="1674497"/>
          </a:xfrm>
          <a:prstGeom prst="rect">
            <a:avLst/>
          </a:prstGeom>
          <a:noFill/>
          <a:ln w="2857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43" name="TextBox 42">
            <a:extLst>
              <a:ext uri="{FF2B5EF4-FFF2-40B4-BE49-F238E27FC236}">
                <a16:creationId xmlns:a16="http://schemas.microsoft.com/office/drawing/2014/main" id="{C9F6A0E0-0051-4623-B23F-C3FE4CEDDE29}"/>
              </a:ext>
            </a:extLst>
          </p:cNvPr>
          <p:cNvSpPr txBox="1"/>
          <p:nvPr/>
        </p:nvSpPr>
        <p:spPr>
          <a:xfrm>
            <a:off x="2803410" y="1940975"/>
            <a:ext cx="2802259" cy="923330"/>
          </a:xfrm>
          <a:prstGeom prst="rect">
            <a:avLst/>
          </a:prstGeom>
          <a:noFill/>
        </p:spPr>
        <p:txBody>
          <a:bodyPr wrap="square" lIns="0" tIns="0" rIns="0" bIns="0" rtlCol="0" anchor="t">
            <a:spAutoFit/>
          </a:bodyPr>
          <a:lstStyle/>
          <a:p>
            <a:pPr algn="ctr"/>
            <a:r>
              <a:rPr lang="en-US" sz="2000" b="1" cap="small" dirty="0">
                <a:solidFill>
                  <a:srgbClr val="004979"/>
                </a:solidFill>
                <a:latin typeface="Arial" panose="020B0604020202020204" pitchFamily="34" charset="0"/>
                <a:cs typeface="Arial" panose="020B0604020202020204" pitchFamily="34" charset="0"/>
              </a:rPr>
              <a:t>Over 30% of Europe portfolio is above premium </a:t>
            </a:r>
            <a:r>
              <a:rPr lang="en-US" sz="2000" b="1" cap="small" baseline="30000" dirty="0">
                <a:solidFill>
                  <a:srgbClr val="004979"/>
                </a:solidFill>
                <a:latin typeface="Arial" panose="020B0604020202020204" pitchFamily="34" charset="0"/>
                <a:cs typeface="Arial" panose="020B0604020202020204" pitchFamily="34" charset="0"/>
              </a:rPr>
              <a:t>(1)</a:t>
            </a:r>
            <a:r>
              <a:rPr lang="en-US" sz="2000" b="1" cap="small" dirty="0">
                <a:solidFill>
                  <a:srgbClr val="004979"/>
                </a:solidFill>
                <a:latin typeface="Arial" panose="020B0604020202020204" pitchFamily="34" charset="0"/>
                <a:cs typeface="Arial" panose="020B0604020202020204" pitchFamily="34" charset="0"/>
              </a:rPr>
              <a:t> </a:t>
            </a:r>
          </a:p>
        </p:txBody>
      </p:sp>
      <p:pic>
        <p:nvPicPr>
          <p:cNvPr id="10" name="Picture 9">
            <a:extLst>
              <a:ext uri="{FF2B5EF4-FFF2-40B4-BE49-F238E27FC236}">
                <a16:creationId xmlns:a16="http://schemas.microsoft.com/office/drawing/2014/main" id="{2EA740E8-A6C1-474A-8875-146A456B41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1180" y="1365135"/>
            <a:ext cx="1379680" cy="2075011"/>
          </a:xfrm>
          <a:prstGeom prst="rect">
            <a:avLst/>
          </a:prstGeom>
        </p:spPr>
      </p:pic>
      <p:sp>
        <p:nvSpPr>
          <p:cNvPr id="45" name="TextBox 44">
            <a:extLst>
              <a:ext uri="{FF2B5EF4-FFF2-40B4-BE49-F238E27FC236}">
                <a16:creationId xmlns:a16="http://schemas.microsoft.com/office/drawing/2014/main" id="{9760D8CC-CC89-4154-B302-D5E614091FE2}"/>
              </a:ext>
            </a:extLst>
          </p:cNvPr>
          <p:cNvSpPr txBox="1"/>
          <p:nvPr/>
        </p:nvSpPr>
        <p:spPr>
          <a:xfrm>
            <a:off x="8453969" y="4663828"/>
            <a:ext cx="2609076" cy="615553"/>
          </a:xfrm>
          <a:prstGeom prst="rect">
            <a:avLst/>
          </a:prstGeom>
          <a:noFill/>
        </p:spPr>
        <p:txBody>
          <a:bodyPr wrap="square" lIns="0" tIns="0" rIns="0" bIns="0" rtlCol="0" anchor="t">
            <a:spAutoFit/>
          </a:bodyPr>
          <a:lstStyle/>
          <a:p>
            <a:pPr algn="ctr"/>
            <a:r>
              <a:rPr lang="en-US" sz="2000" b="1" cap="small" dirty="0">
                <a:solidFill>
                  <a:srgbClr val="004979"/>
                </a:solidFill>
                <a:latin typeface="Arial" panose="020B0604020202020204" pitchFamily="34" charset="0"/>
                <a:cs typeface="Arial" panose="020B0604020202020204" pitchFamily="34" charset="0"/>
              </a:rPr>
              <a:t>+40% YTD </a:t>
            </a:r>
          </a:p>
          <a:p>
            <a:pPr algn="ctr"/>
            <a:r>
              <a:rPr lang="en-US" sz="2000" b="1" cap="small" dirty="0">
                <a:solidFill>
                  <a:srgbClr val="004979"/>
                </a:solidFill>
                <a:latin typeface="Arial" panose="020B0604020202020204" pitchFamily="34" charset="0"/>
                <a:cs typeface="Arial" panose="020B0604020202020204" pitchFamily="34" charset="0"/>
              </a:rPr>
              <a:t>in Canada </a:t>
            </a:r>
            <a:r>
              <a:rPr lang="en-US" sz="2000" b="1" cap="small" baseline="30000" dirty="0">
                <a:solidFill>
                  <a:srgbClr val="004979"/>
                </a:solidFill>
                <a:latin typeface="Arial" panose="020B0604020202020204" pitchFamily="34" charset="0"/>
                <a:cs typeface="Arial" panose="020B0604020202020204" pitchFamily="34" charset="0"/>
              </a:rPr>
              <a:t>(1)</a:t>
            </a:r>
            <a:endParaRPr lang="en-US" sz="2000" b="1" cap="small" baseline="30000" dirty="0">
              <a:solidFill>
                <a:srgbClr val="004979"/>
              </a:solidFill>
              <a:highlight>
                <a:srgbClr val="FFFF00"/>
              </a:highlight>
              <a:latin typeface="Arial" panose="020B0604020202020204" pitchFamily="34" charset="0"/>
              <a:cs typeface="Arial" panose="020B0604020202020204" pitchFamily="34" charset="0"/>
            </a:endParaRPr>
          </a:p>
        </p:txBody>
      </p:sp>
      <p:sp>
        <p:nvSpPr>
          <p:cNvPr id="21" name="Footnote">
            <a:extLst>
              <a:ext uri="{FF2B5EF4-FFF2-40B4-BE49-F238E27FC236}">
                <a16:creationId xmlns:a16="http://schemas.microsoft.com/office/drawing/2014/main" id="{BBC207DA-98C1-4077-8A2A-07CF34B92D2F}"/>
              </a:ext>
            </a:extLst>
          </p:cNvPr>
          <p:cNvSpPr txBox="1">
            <a:spLocks noChangeArrowheads="1"/>
          </p:cNvSpPr>
          <p:nvPr>
            <p:custDataLst>
              <p:tags r:id="rId4"/>
            </p:custDataLst>
          </p:nvPr>
        </p:nvSpPr>
        <p:spPr bwMode="auto">
          <a:xfrm>
            <a:off x="586293" y="6099048"/>
            <a:ext cx="6696635" cy="553998"/>
          </a:xfrm>
          <a:prstGeom prst="rect">
            <a:avLst/>
          </a:prstGeom>
          <a:noFill/>
          <a:ln w="28575">
            <a:noFill/>
            <a:miter lim="800000"/>
            <a:headEnd/>
            <a:tailEnd/>
          </a:ln>
          <a:effectLst/>
        </p:spPr>
        <p:txBody>
          <a:bodyPr vert="horz" lIns="0" tIns="0" rIns="0" bIns="0" anchor="b">
            <a:spAutoFit/>
          </a:bodyPr>
          <a:lstStyle>
            <a:defPPr>
              <a:defRPr lang="en-US"/>
            </a:defPPr>
            <a:lvl1pPr marL="201717" indent="-201717">
              <a:defRPr sz="618" i="1">
                <a:solidFill>
                  <a:srgbClr val="000000"/>
                </a:solidFill>
                <a:latin typeface="Arial" panose="020B0604020202020204" pitchFamily="34" charset="0"/>
                <a:cs typeface="Arial" panose="020B0604020202020204" pitchFamily="34" charset="0"/>
              </a:defRPr>
            </a:lvl1pPr>
          </a:lstStyle>
          <a:p>
            <a:r>
              <a:rPr lang="en-US" sz="1200" kern="0" dirty="0"/>
              <a:t>____________________</a:t>
            </a:r>
            <a:endParaRPr lang="en-US" sz="1200" kern="0" dirty="0">
              <a:solidFill>
                <a:srgbClr val="FF0000"/>
              </a:solidFill>
            </a:endParaRPr>
          </a:p>
          <a:p>
            <a:pPr marL="228600" indent="-228600">
              <a:buAutoNum type="arabicParenBoth"/>
            </a:pPr>
            <a:r>
              <a:rPr lang="en-US" sz="1200" kern="0" dirty="0"/>
              <a:t>Internal data.  YTD through September 30,2019</a:t>
            </a:r>
          </a:p>
          <a:p>
            <a:pPr marL="228600" indent="-228600">
              <a:buAutoNum type="arabicParenBoth"/>
            </a:pPr>
            <a:r>
              <a:rPr lang="en-US" sz="1200" kern="0" dirty="0">
                <a:solidFill>
                  <a:schemeClr val="tx1"/>
                </a:solidFill>
              </a:rPr>
              <a:t>Nielsen All Outlet through October 19, 2019</a:t>
            </a:r>
          </a:p>
        </p:txBody>
      </p:sp>
      <p:pic>
        <p:nvPicPr>
          <p:cNvPr id="5" name="Picture 4">
            <a:extLst>
              <a:ext uri="{FF2B5EF4-FFF2-40B4-BE49-F238E27FC236}">
                <a16:creationId xmlns:a16="http://schemas.microsoft.com/office/drawing/2014/main" id="{F599CA2E-92A8-46F1-9A94-05E37BB431C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66057" y="3936662"/>
            <a:ext cx="1293678" cy="2069885"/>
          </a:xfrm>
          <a:prstGeom prst="rect">
            <a:avLst/>
          </a:prstGeom>
        </p:spPr>
      </p:pic>
    </p:spTree>
    <p:custDataLst>
      <p:tags r:id="rId1"/>
    </p:custDataLst>
    <p:extLst>
      <p:ext uri="{BB962C8B-B14F-4D97-AF65-F5344CB8AC3E}">
        <p14:creationId xmlns:p14="http://schemas.microsoft.com/office/powerpoint/2010/main" val="3758273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5" name="Content Placeholder 13">
            <a:extLst>
              <a:ext uri="{FF2B5EF4-FFF2-40B4-BE49-F238E27FC236}">
                <a16:creationId xmlns:a16="http://schemas.microsoft.com/office/drawing/2014/main" id="{8A4B0018-0D2E-4AC9-BE25-9E4C6478A478}"/>
              </a:ext>
            </a:extLst>
          </p:cNvPr>
          <p:cNvSpPr>
            <a:spLocks noGrp="1"/>
          </p:cNvSpPr>
          <p:nvPr>
            <p:ph sz="quarter" idx="21"/>
          </p:nvPr>
        </p:nvSpPr>
        <p:spPr>
          <a:xfrm>
            <a:off x="6301170" y="5468780"/>
            <a:ext cx="3387460" cy="4501377"/>
          </a:xfrm>
        </p:spPr>
        <p:txBody>
          <a:bodyPr>
            <a:normAutofit/>
          </a:bodyPr>
          <a:lstStyle/>
          <a:p>
            <a:pPr marL="0" indent="0">
              <a:spcBef>
                <a:spcPts val="600"/>
              </a:spcBef>
              <a:spcAft>
                <a:spcPts val="600"/>
              </a:spcAft>
              <a:buClr>
                <a:srgbClr val="0070C0"/>
              </a:buClr>
              <a:buNone/>
              <a:defRPr/>
            </a:pPr>
            <a:r>
              <a:rPr lang="en-US" sz="1000" dirty="0">
                <a:solidFill>
                  <a:schemeClr val="bg1"/>
                </a:solidFill>
                <a:latin typeface="Segoe UI Semibold" panose="020B0702040204020203" pitchFamily="34" charset="0"/>
              </a:rPr>
              <a:t>STABILIZE BELOW PREMIUM</a:t>
            </a:r>
          </a:p>
        </p:txBody>
      </p:sp>
      <p:sp>
        <p:nvSpPr>
          <p:cNvPr id="50" name="Content Placeholder 3">
            <a:extLst>
              <a:ext uri="{FF2B5EF4-FFF2-40B4-BE49-F238E27FC236}">
                <a16:creationId xmlns:a16="http://schemas.microsoft.com/office/drawing/2014/main" id="{DF7FE41E-EC90-44E1-B01B-E378F84D326D}"/>
              </a:ext>
            </a:extLst>
          </p:cNvPr>
          <p:cNvSpPr txBox="1">
            <a:spLocks/>
          </p:cNvSpPr>
          <p:nvPr/>
        </p:nvSpPr>
        <p:spPr>
          <a:xfrm>
            <a:off x="642710" y="1421426"/>
            <a:ext cx="10744526" cy="5715000"/>
          </a:xfrm>
          <a:prstGeom prst="rect">
            <a:avLst/>
          </a:prstGeom>
        </p:spPr>
        <p:txBody>
          <a:bodyPr lIns="365760" tIns="274320" rIns="365760" bIns="274320">
            <a:normAutofit/>
          </a:bodyPr>
          <a:lstStyle>
            <a:lvl1pPr marL="228600" indent="-228600" algn="l" defTabSz="914400" rtl="0" eaLnBrk="1" latinLnBrk="0" hangingPunct="1">
              <a:lnSpc>
                <a:spcPct val="100000"/>
              </a:lnSpc>
              <a:spcBef>
                <a:spcPts val="1000"/>
              </a:spcBef>
              <a:buClr>
                <a:srgbClr val="70B044"/>
              </a:buClr>
              <a:buFont typeface="Arial" panose="020B0604020202020204" pitchFamily="34" charset="0"/>
              <a:buChar char="•"/>
              <a:defRPr sz="1800" kern="1200">
                <a:solidFill>
                  <a:srgbClr val="595959"/>
                </a:solidFill>
                <a:latin typeface="+mn-lt"/>
                <a:ea typeface="+mn-ea"/>
                <a:cs typeface="+mn-cs"/>
              </a:defRPr>
            </a:lvl1pPr>
            <a:lvl2pPr marL="685800" indent="-228600" algn="l" defTabSz="914400" rtl="0" eaLnBrk="1" latinLnBrk="0" hangingPunct="1">
              <a:lnSpc>
                <a:spcPct val="100000"/>
              </a:lnSpc>
              <a:spcBef>
                <a:spcPts val="500"/>
              </a:spcBef>
              <a:buClr>
                <a:srgbClr val="70B044"/>
              </a:buClr>
              <a:buFont typeface="Arial" panose="020B0604020202020204" pitchFamily="34" charset="0"/>
              <a:buChar char="•"/>
              <a:defRPr sz="1800" kern="1200">
                <a:solidFill>
                  <a:srgbClr val="595959"/>
                </a:solidFill>
                <a:latin typeface="+mn-lt"/>
                <a:ea typeface="+mn-ea"/>
                <a:cs typeface="+mn-cs"/>
              </a:defRPr>
            </a:lvl2pPr>
            <a:lvl3pPr marL="1143000" indent="-228600" algn="l" defTabSz="914400" rtl="0" eaLnBrk="1" latinLnBrk="0" hangingPunct="1">
              <a:lnSpc>
                <a:spcPct val="100000"/>
              </a:lnSpc>
              <a:spcBef>
                <a:spcPts val="500"/>
              </a:spcBef>
              <a:buClr>
                <a:srgbClr val="70B044"/>
              </a:buClr>
              <a:buFont typeface="Arial" panose="020B0604020202020204" pitchFamily="34" charset="0"/>
              <a:buChar char="•"/>
              <a:defRPr sz="1800" kern="1200">
                <a:solidFill>
                  <a:srgbClr val="595959"/>
                </a:solidFill>
                <a:latin typeface="+mn-lt"/>
                <a:ea typeface="+mn-ea"/>
                <a:cs typeface="+mn-cs"/>
              </a:defRPr>
            </a:lvl3pPr>
            <a:lvl4pPr marL="1600200" indent="-228600" algn="l" defTabSz="914400" rtl="0" eaLnBrk="1" latinLnBrk="0" hangingPunct="1">
              <a:lnSpc>
                <a:spcPct val="100000"/>
              </a:lnSpc>
              <a:spcBef>
                <a:spcPts val="500"/>
              </a:spcBef>
              <a:buClr>
                <a:srgbClr val="70B044"/>
              </a:buClr>
              <a:buFont typeface="Arial" panose="020B0604020202020204" pitchFamily="34" charset="0"/>
              <a:buChar char="•"/>
              <a:defRPr sz="1800" kern="1200">
                <a:solidFill>
                  <a:srgbClr val="595959"/>
                </a:solidFill>
                <a:latin typeface="+mn-lt"/>
                <a:ea typeface="+mn-ea"/>
                <a:cs typeface="+mn-cs"/>
              </a:defRPr>
            </a:lvl4pPr>
            <a:lvl5pPr marL="2057400" indent="-228600" algn="l" defTabSz="914400" rtl="0" eaLnBrk="1" latinLnBrk="0" hangingPunct="1">
              <a:lnSpc>
                <a:spcPct val="100000"/>
              </a:lnSpc>
              <a:spcBef>
                <a:spcPts val="500"/>
              </a:spcBef>
              <a:buClr>
                <a:srgbClr val="70B044"/>
              </a:buClr>
              <a:buFont typeface="Arial" panose="020B0604020202020204" pitchFamily="34" charset="0"/>
              <a:buChar char="•"/>
              <a:defRPr sz="18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lang="en-US" sz="1200" dirty="0">
                <a:solidFill>
                  <a:schemeClr val="tx1"/>
                </a:solidFill>
                <a:latin typeface="Arial" panose="020B0604020202020204" pitchFamily="34" charset="0"/>
                <a:cs typeface="Arial" panose="020B0604020202020204" pitchFamily="34" charset="0"/>
              </a:rPr>
              <a:t>This presentation includes “forward-looking statements” within the meaning of the U.S. federal securities laws.  Generally, the words “believe,” “expect,” “intend,” “anticipate,” “project,” “will,” “outlook,” and similar expressions identify forward-looking statements, which generally are not historic in nature.  Although the Company believes that the assumptions upon which its forward-looking statements are based are reasonable, it can give no assurance that these assumptions will prove to be correct. Important factors that could cause actual results to differ materially from the Company’s historical experience, and present projections and expectations are disclosed in the Company’s filings with the Securities and Exchange Commission (“SEC”).  These factors include, among others, the impact of increased competition resulting from further consolidation of brewers, competitive pricing and product pressures; health of the beer industry and our brands in our markets; economic conditions in our markets; additional impairment charges; our ability to maintain manufacturer/distribution agreements; changes in our supply chain system; availability or increase in the cost of packaging materials; success of our joint ventures; risks relating to operations in developing and emerging markets; changes in legal and regulatory requirements, including the regulation of distribution systems; fluctuations in foreign currency exchange rates; increase in the cost of commodities used in the business; the impact of climate change and the availability and quality of water; loss or closure of a major brewery or other key facility; our ability to implement our strategic initiatives, including executing and realizing cost savings; our ability to successfully integrate newly acquired businesses; cost reduction strategies, including the 2019 revitalization plan and the estimated range of related restructuring charges and timing of cash charges; pension plan and other post-retirement benefit costs; failure to comply with debt covenants or deterioration in our credit rating; our ability to maintain good labor relations; our ability to maintain brand image, reputation and product quality; and other risks discussed in our filings with the SEC, including our most recent Annual Report on Form 10-K and our Quarterly Reports on Form 10-Q.  All forward-looking statements in this presentation are expressly qualified by such cautionary statements and by reference to the underlying assumptions. You should not place undue reliance on forward-looking statements, which speak only as of the date they are made.  We do not undertake to update forward-looking statements, whether as a result of new information, future events or otherwise.</a:t>
            </a:r>
          </a:p>
          <a:p>
            <a:pPr marL="0" lvl="0" indent="0">
              <a:buNone/>
              <a:defRPr/>
            </a:pPr>
            <a:r>
              <a:rPr lang="en-US" sz="1200" b="1" dirty="0">
                <a:solidFill>
                  <a:schemeClr val="tx1"/>
                </a:solidFill>
                <a:latin typeface="Arial" panose="020B0604020202020204" pitchFamily="34" charset="0"/>
                <a:cs typeface="Arial" panose="020B0604020202020204" pitchFamily="34" charset="0"/>
              </a:rPr>
              <a:t>Non-GAAP Information</a:t>
            </a:r>
          </a:p>
          <a:p>
            <a:pPr marL="0" lvl="0" indent="0">
              <a:buNone/>
              <a:defRPr/>
            </a:pPr>
            <a:r>
              <a:rPr lang="en-US" sz="1200" dirty="0">
                <a:solidFill>
                  <a:schemeClr val="tx1"/>
                </a:solidFill>
                <a:latin typeface="Arial" panose="020B0604020202020204" pitchFamily="34" charset="0"/>
                <a:cs typeface="Arial" panose="020B0604020202020204" pitchFamily="34" charset="0"/>
              </a:rPr>
              <a:t>Please see our most recent earnings release or visit the investor relations page of our website – www.molsoncoors.com – to find disclosure and applicable reconciliations of non-GAAP financial measures discussed in this presentation.</a:t>
            </a:r>
          </a:p>
        </p:txBody>
      </p:sp>
      <p:sp>
        <p:nvSpPr>
          <p:cNvPr id="7" name="MerrillPageNumber">
            <a:extLst>
              <a:ext uri="{FF2B5EF4-FFF2-40B4-BE49-F238E27FC236}">
                <a16:creationId xmlns:a16="http://schemas.microsoft.com/office/drawing/2014/main" id="{C8A6B63D-5784-4EBF-80F0-C278B9ECFF43}"/>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2</a:t>
            </a:r>
          </a:p>
        </p:txBody>
      </p:sp>
      <p:sp>
        <p:nvSpPr>
          <p:cNvPr id="11" name="Main Heading">
            <a:extLst>
              <a:ext uri="{FF2B5EF4-FFF2-40B4-BE49-F238E27FC236}">
                <a16:creationId xmlns:a16="http://schemas.microsoft.com/office/drawing/2014/main" id="{1C23CF6A-BBE6-4DE1-A872-254FC01AD6A6}"/>
              </a:ext>
            </a:extLst>
          </p:cNvPr>
          <p:cNvSpPr>
            <a:spLocks noChangeArrowheads="1"/>
          </p:cNvSpPr>
          <p:nvPr>
            <p:custDataLst>
              <p:tags r:id="rId2"/>
            </p:custDataLst>
          </p:nvPr>
        </p:nvSpPr>
        <p:spPr bwMode="gray">
          <a:xfrm>
            <a:off x="237711" y="369262"/>
            <a:ext cx="7983012" cy="461665"/>
          </a:xfrm>
          <a:prstGeom prst="rect">
            <a:avLst/>
          </a:prstGeom>
        </p:spPr>
        <p:txBody>
          <a:bodyPr vert="horz" wrap="square">
            <a:spAutoFit/>
          </a:bodyPr>
          <a:lstStyle/>
          <a:p>
            <a:r>
              <a:rPr lang="en-US" sz="2400" b="1" kern="0" spc="300" dirty="0">
                <a:solidFill>
                  <a:prstClr val="white"/>
                </a:solidFill>
                <a:latin typeface="Arial" panose="020B0604020202020204" pitchFamily="34" charset="0"/>
                <a:cs typeface="Arial" panose="020B0604020202020204" pitchFamily="34" charset="0"/>
              </a:rPr>
              <a:t>Forward Looking Statements</a:t>
            </a:r>
          </a:p>
        </p:txBody>
      </p:sp>
    </p:spTree>
    <p:extLst>
      <p:ext uri="{BB962C8B-B14F-4D97-AF65-F5344CB8AC3E}">
        <p14:creationId xmlns:p14="http://schemas.microsoft.com/office/powerpoint/2010/main" val="3769958114"/>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150129" y="2043181"/>
            <a:ext cx="3164088" cy="4224269"/>
          </a:xfrm>
          <a:prstGeom prst="rect">
            <a:avLst/>
          </a:prstGeom>
          <a:solidFill>
            <a:schemeClr val="bg1">
              <a:alpha val="5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4513956" y="2043181"/>
            <a:ext cx="3164088" cy="4224269"/>
          </a:xfrm>
          <a:prstGeom prst="rect">
            <a:avLst/>
          </a:prstGeom>
          <a:solidFill>
            <a:schemeClr val="bg1">
              <a:alpha val="5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827341" y="2037965"/>
            <a:ext cx="3164088" cy="4224269"/>
          </a:xfrm>
          <a:prstGeom prst="rect">
            <a:avLst/>
          </a:prstGeom>
          <a:solidFill>
            <a:schemeClr val="bg1">
              <a:alpha val="5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Main Heading"/>
          <p:cNvSpPr>
            <a:spLocks noChangeArrowheads="1"/>
          </p:cNvSpPr>
          <p:nvPr>
            <p:custDataLst>
              <p:tags r:id="rId1"/>
            </p:custDataLst>
          </p:nvPr>
        </p:nvSpPr>
        <p:spPr bwMode="gray">
          <a:xfrm>
            <a:off x="237711" y="369262"/>
            <a:ext cx="8753890" cy="461665"/>
          </a:xfrm>
          <a:prstGeom prst="rect">
            <a:avLst/>
          </a:prstGeom>
        </p:spPr>
        <p:txBody>
          <a:bodyPr vert="horz" wrap="square">
            <a:spAutoFit/>
          </a:bodyPr>
          <a:lstStyle/>
          <a:p>
            <a:r>
              <a:rPr lang="en-US" sz="2400" b="1" kern="0" spc="300" dirty="0">
                <a:solidFill>
                  <a:prstClr val="white"/>
                </a:solidFill>
                <a:latin typeface="Arial" panose="020B0604020202020204" pitchFamily="34" charset="0"/>
                <a:cs typeface="Arial" panose="020B0604020202020204" pitchFamily="34" charset="0"/>
              </a:rPr>
              <a:t>	Exciting New Innovation Pipeline for 2020</a:t>
            </a:r>
          </a:p>
        </p:txBody>
      </p:sp>
      <p:grpSp>
        <p:nvGrpSpPr>
          <p:cNvPr id="2" name="Group 1"/>
          <p:cNvGrpSpPr/>
          <p:nvPr/>
        </p:nvGrpSpPr>
        <p:grpSpPr>
          <a:xfrm>
            <a:off x="827341" y="1408272"/>
            <a:ext cx="10537318" cy="507114"/>
            <a:chOff x="434387" y="1815011"/>
            <a:chExt cx="6102629" cy="277833"/>
          </a:xfrm>
        </p:grpSpPr>
        <p:sp>
          <p:nvSpPr>
            <p:cNvPr id="52" name="Rectangle 51"/>
            <p:cNvSpPr/>
            <p:nvPr/>
          </p:nvSpPr>
          <p:spPr>
            <a:xfrm>
              <a:off x="1995023" y="1815012"/>
              <a:ext cx="4541993" cy="277780"/>
            </a:xfrm>
            <a:prstGeom prst="rect">
              <a:avLst/>
            </a:prstGeom>
            <a:solidFill>
              <a:srgbClr val="FFFFFF"/>
            </a:solidFill>
            <a:ln>
              <a:solidFill>
                <a:srgbClr val="001133"/>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lIns="18288" rIns="18288" rtlCol="0" anchor="ctr"/>
            <a:lstStyle/>
            <a:p>
              <a:pPr algn="ctr"/>
              <a:r>
                <a:rPr lang="en-US" sz="1600" b="1" dirty="0">
                  <a:solidFill>
                    <a:srgbClr val="006AB3"/>
                  </a:solidFill>
                  <a:latin typeface="Arial" panose="020B0604020202020204" pitchFamily="34" charset="0"/>
                  <a:cs typeface="Arial" panose="020B0604020202020204" pitchFamily="34" charset="0"/>
                </a:rPr>
                <a:t>Develop Above Premium Brands to Enhance Value</a:t>
              </a:r>
              <a:endParaRPr lang="en-US" sz="1600" b="1" i="1" dirty="0">
                <a:solidFill>
                  <a:srgbClr val="006AB3"/>
                </a:solidFill>
                <a:latin typeface="Arial" panose="020B0604020202020204" pitchFamily="34" charset="0"/>
                <a:cs typeface="Arial" panose="020B0604020202020204" pitchFamily="34" charset="0"/>
              </a:endParaRPr>
            </a:p>
          </p:txBody>
        </p:sp>
        <p:sp>
          <p:nvSpPr>
            <p:cNvPr id="45" name="Rectangle 44"/>
            <p:cNvSpPr/>
            <p:nvPr/>
          </p:nvSpPr>
          <p:spPr>
            <a:xfrm>
              <a:off x="434387" y="1815011"/>
              <a:ext cx="1560636" cy="277833"/>
            </a:xfrm>
            <a:prstGeom prst="rect">
              <a:avLst/>
            </a:prstGeom>
            <a:solidFill>
              <a:srgbClr val="001133"/>
            </a:solidFill>
            <a:ln>
              <a:solidFill>
                <a:srgbClr val="001133"/>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lIns="18288" rIns="18288" rtlCol="0" anchor="ctr"/>
            <a:lstStyle/>
            <a:p>
              <a:pPr algn="ctr"/>
              <a:r>
                <a:rPr lang="en-US" sz="1600" b="1" dirty="0">
                  <a:solidFill>
                    <a:srgbClr val="FFFFFF"/>
                  </a:solidFill>
                  <a:latin typeface="Arial" panose="020B0604020202020204" pitchFamily="34" charset="0"/>
                  <a:cs typeface="Arial" panose="020B0604020202020204" pitchFamily="34" charset="0"/>
                </a:rPr>
                <a:t>Premiumize</a:t>
              </a:r>
              <a:endParaRPr lang="en-US" sz="1600" b="1" i="1" dirty="0">
                <a:solidFill>
                  <a:srgbClr val="FFFFFF"/>
                </a:solidFill>
                <a:latin typeface="Arial" panose="020B0604020202020204" pitchFamily="34" charset="0"/>
                <a:cs typeface="Arial" panose="020B0604020202020204" pitchFamily="34" charset="0"/>
              </a:endParaRPr>
            </a:p>
          </p:txBody>
        </p:sp>
      </p:grpSp>
      <p:sp>
        <p:nvSpPr>
          <p:cNvPr id="5" name="Rectangle 4"/>
          <p:cNvSpPr/>
          <p:nvPr/>
        </p:nvSpPr>
        <p:spPr>
          <a:xfrm>
            <a:off x="8354704" y="4330093"/>
            <a:ext cx="2754936" cy="1010533"/>
          </a:xfrm>
          <a:prstGeom prst="rect">
            <a:avLst/>
          </a:prstGeom>
        </p:spPr>
        <p:txBody>
          <a:bodyPr wrap="square">
            <a:spAutoFit/>
          </a:bodyPr>
          <a:lstStyle/>
          <a:p>
            <a:pPr algn="ctr" defTabSz="899199">
              <a:spcBef>
                <a:spcPts val="700"/>
              </a:spcBef>
              <a:spcAft>
                <a:spcPts val="700"/>
              </a:spcAft>
              <a:buSzPct val="80000"/>
            </a:pPr>
            <a:r>
              <a:rPr lang="en-US" sz="1600" b="1" dirty="0">
                <a:solidFill>
                  <a:srgbClr val="000000"/>
                </a:solidFill>
                <a:latin typeface="Arial" panose="020B0604020202020204" pitchFamily="34" charset="0"/>
                <a:cs typeface="Arial" panose="020B0604020202020204" pitchFamily="34" charset="0"/>
              </a:rPr>
              <a:t>Pure light beer – organic ingredients</a:t>
            </a:r>
          </a:p>
          <a:p>
            <a:pPr algn="ctr" defTabSz="899199">
              <a:spcBef>
                <a:spcPts val="700"/>
              </a:spcBef>
              <a:spcAft>
                <a:spcPts val="700"/>
              </a:spcAft>
              <a:buSzPct val="80000"/>
            </a:pPr>
            <a:r>
              <a:rPr lang="en-US" sz="1600" b="1" dirty="0">
                <a:solidFill>
                  <a:srgbClr val="000000"/>
                </a:solidFill>
                <a:latin typeface="Arial" panose="020B0604020202020204" pitchFamily="34" charset="0"/>
                <a:cs typeface="Arial" panose="020B0604020202020204" pitchFamily="34" charset="0"/>
              </a:rPr>
              <a:t>To launch in March 2020</a:t>
            </a:r>
          </a:p>
        </p:txBody>
      </p:sp>
      <p:sp>
        <p:nvSpPr>
          <p:cNvPr id="78" name="Rectangle 77"/>
          <p:cNvSpPr/>
          <p:nvPr/>
        </p:nvSpPr>
        <p:spPr>
          <a:xfrm>
            <a:off x="1037785" y="4324877"/>
            <a:ext cx="2743200" cy="1036181"/>
          </a:xfrm>
          <a:prstGeom prst="rect">
            <a:avLst/>
          </a:prstGeom>
        </p:spPr>
        <p:txBody>
          <a:bodyPr wrap="square">
            <a:spAutoFit/>
          </a:bodyPr>
          <a:lstStyle/>
          <a:p>
            <a:pPr algn="ctr" defTabSz="899199">
              <a:spcBef>
                <a:spcPts val="800"/>
              </a:spcBef>
              <a:spcAft>
                <a:spcPts val="800"/>
              </a:spcAft>
              <a:buSzPct val="80000"/>
            </a:pPr>
            <a:r>
              <a:rPr lang="en-US" sz="1600" b="1" dirty="0">
                <a:solidFill>
                  <a:srgbClr val="000000"/>
                </a:solidFill>
                <a:latin typeface="Arial" panose="020B0604020202020204" pitchFamily="34" charset="0"/>
                <a:cs typeface="Arial" panose="020B0604020202020204" pitchFamily="34" charset="0"/>
              </a:rPr>
              <a:t>The ultimate light beer</a:t>
            </a:r>
          </a:p>
          <a:p>
            <a:pPr algn="ctr" defTabSz="899199">
              <a:spcBef>
                <a:spcPts val="800"/>
              </a:spcBef>
              <a:spcAft>
                <a:spcPts val="800"/>
              </a:spcAft>
              <a:buSzPct val="80000"/>
            </a:pPr>
            <a:r>
              <a:rPr lang="en-US" sz="1600" b="1" dirty="0">
                <a:solidFill>
                  <a:srgbClr val="000000"/>
                </a:solidFill>
                <a:latin typeface="Arial" panose="020B0604020202020204" pitchFamily="34" charset="0"/>
                <a:cs typeface="Arial" panose="020B0604020202020204" pitchFamily="34" charset="0"/>
              </a:rPr>
              <a:t>National distribution to start in 2020</a:t>
            </a:r>
          </a:p>
        </p:txBody>
      </p:sp>
      <p:sp>
        <p:nvSpPr>
          <p:cNvPr id="95" name="Rectangle 94"/>
          <p:cNvSpPr/>
          <p:nvPr/>
        </p:nvSpPr>
        <p:spPr>
          <a:xfrm>
            <a:off x="4724400" y="4330093"/>
            <a:ext cx="2743200" cy="1036181"/>
          </a:xfrm>
          <a:prstGeom prst="rect">
            <a:avLst/>
          </a:prstGeom>
        </p:spPr>
        <p:txBody>
          <a:bodyPr wrap="square">
            <a:spAutoFit/>
          </a:bodyPr>
          <a:lstStyle/>
          <a:p>
            <a:pPr algn="ctr" defTabSz="899199">
              <a:spcBef>
                <a:spcPts val="800"/>
              </a:spcBef>
              <a:spcAft>
                <a:spcPts val="800"/>
              </a:spcAft>
              <a:buSzPct val="80000"/>
            </a:pPr>
            <a:r>
              <a:rPr lang="en-US" sz="1600" b="1" dirty="0">
                <a:solidFill>
                  <a:srgbClr val="000000"/>
                </a:solidFill>
                <a:latin typeface="Arial" panose="020B0604020202020204" pitchFamily="34" charset="0"/>
                <a:cs typeface="Arial" panose="020B0604020202020204" pitchFamily="34" charset="0"/>
              </a:rPr>
              <a:t>One-of-a-kind taste, lower calories</a:t>
            </a:r>
          </a:p>
          <a:p>
            <a:pPr algn="ctr" defTabSz="899199">
              <a:spcBef>
                <a:spcPts val="800"/>
              </a:spcBef>
              <a:spcAft>
                <a:spcPts val="800"/>
              </a:spcAft>
              <a:buSzPct val="80000"/>
            </a:pPr>
            <a:r>
              <a:rPr lang="en-US" sz="1600" b="1" dirty="0">
                <a:solidFill>
                  <a:srgbClr val="000000"/>
                </a:solidFill>
                <a:latin typeface="Arial" panose="020B0604020202020204" pitchFamily="34" charset="0"/>
                <a:cs typeface="Arial" panose="020B0604020202020204" pitchFamily="34" charset="0"/>
              </a:rPr>
              <a:t>To launch in 2020</a:t>
            </a:r>
          </a:p>
        </p:txBody>
      </p:sp>
      <p:grpSp>
        <p:nvGrpSpPr>
          <p:cNvPr id="17" name="Group 16">
            <a:extLst>
              <a:ext uri="{FF2B5EF4-FFF2-40B4-BE49-F238E27FC236}">
                <a16:creationId xmlns:a16="http://schemas.microsoft.com/office/drawing/2014/main" id="{D32F2E06-509B-4128-8FF3-81C147C9B7A5}"/>
              </a:ext>
            </a:extLst>
          </p:cNvPr>
          <p:cNvGrpSpPr/>
          <p:nvPr/>
        </p:nvGrpSpPr>
        <p:grpSpPr>
          <a:xfrm>
            <a:off x="0" y="18288"/>
            <a:ext cx="1000179" cy="1000181"/>
            <a:chOff x="3216579" y="2981790"/>
            <a:chExt cx="1000179" cy="1000181"/>
          </a:xfrm>
        </p:grpSpPr>
        <p:sp>
          <p:nvSpPr>
            <p:cNvPr id="18" name="Oval 17">
              <a:extLst>
                <a:ext uri="{FF2B5EF4-FFF2-40B4-BE49-F238E27FC236}">
                  <a16:creationId xmlns:a16="http://schemas.microsoft.com/office/drawing/2014/main" id="{9CF4F43A-6417-4171-9612-83C9A44CF189}"/>
                </a:ext>
              </a:extLst>
            </p:cNvPr>
            <p:cNvSpPr/>
            <p:nvPr/>
          </p:nvSpPr>
          <p:spPr>
            <a:xfrm>
              <a:off x="3216579" y="2981790"/>
              <a:ext cx="1000179" cy="1000181"/>
            </a:xfrm>
            <a:prstGeom prst="ellipse">
              <a:avLst/>
            </a:prstGeom>
            <a:solidFill>
              <a:srgbClr val="FFFFFF"/>
            </a:solidFill>
            <a:ln w="19050">
              <a:solidFill>
                <a:srgbClr val="006AB3"/>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588" dirty="0">
                <a:latin typeface="Arial" panose="020B0604020202020204" pitchFamily="34" charset="0"/>
                <a:cs typeface="Arial" panose="020B0604020202020204" pitchFamily="34" charset="0"/>
              </a:endParaRPr>
            </a:p>
          </p:txBody>
        </p:sp>
        <p:pic>
          <p:nvPicPr>
            <p:cNvPr id="19" name="Picture 6" descr="https://static.thenounproject.com/png/145319-200.png">
              <a:extLst>
                <a:ext uri="{FF2B5EF4-FFF2-40B4-BE49-F238E27FC236}">
                  <a16:creationId xmlns:a16="http://schemas.microsoft.com/office/drawing/2014/main" id="{529B59D8-B9AE-4284-9039-3EB5D69A00F6}"/>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82823" y="3148035"/>
              <a:ext cx="667690" cy="667690"/>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MerrillPageNumber">
            <a:extLst>
              <a:ext uri="{FF2B5EF4-FFF2-40B4-BE49-F238E27FC236}">
                <a16:creationId xmlns:a16="http://schemas.microsoft.com/office/drawing/2014/main" id="{A7710142-4BE2-4773-9F3D-D2B6BB13031C}"/>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20</a:t>
            </a:r>
          </a:p>
        </p:txBody>
      </p:sp>
      <p:grpSp>
        <p:nvGrpSpPr>
          <p:cNvPr id="4" name="Group 3">
            <a:extLst>
              <a:ext uri="{FF2B5EF4-FFF2-40B4-BE49-F238E27FC236}">
                <a16:creationId xmlns:a16="http://schemas.microsoft.com/office/drawing/2014/main" id="{134D8DC8-D01B-4BBD-AAF7-9C69B5609E07}"/>
              </a:ext>
            </a:extLst>
          </p:cNvPr>
          <p:cNvGrpSpPr/>
          <p:nvPr/>
        </p:nvGrpSpPr>
        <p:grpSpPr>
          <a:xfrm>
            <a:off x="4771467" y="1915291"/>
            <a:ext cx="2798422" cy="2458204"/>
            <a:chOff x="1345188" y="143403"/>
            <a:chExt cx="9205334" cy="8086197"/>
          </a:xfrm>
        </p:grpSpPr>
        <p:pic>
          <p:nvPicPr>
            <p:cNvPr id="20" name="Picture 19">
              <a:extLst>
                <a:ext uri="{FF2B5EF4-FFF2-40B4-BE49-F238E27FC236}">
                  <a16:creationId xmlns:a16="http://schemas.microsoft.com/office/drawing/2014/main" id="{660D9E21-BC5D-4558-825B-F9A381E76F0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910" t="13037" r="25757" b="9683"/>
            <a:stretch/>
          </p:blipFill>
          <p:spPr>
            <a:xfrm>
              <a:off x="3406169" y="1278183"/>
              <a:ext cx="7144353" cy="6951417"/>
            </a:xfrm>
            <a:prstGeom prst="rect">
              <a:avLst/>
            </a:prstGeom>
          </p:spPr>
        </p:pic>
        <p:pic>
          <p:nvPicPr>
            <p:cNvPr id="23" name="Picture 22">
              <a:extLst>
                <a:ext uri="{FF2B5EF4-FFF2-40B4-BE49-F238E27FC236}">
                  <a16:creationId xmlns:a16="http://schemas.microsoft.com/office/drawing/2014/main" id="{86F540BA-3BA2-4285-926C-37E738F38E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7441" r="36362" b="10114"/>
            <a:stretch/>
          </p:blipFill>
          <p:spPr>
            <a:xfrm>
              <a:off x="1345188" y="143403"/>
              <a:ext cx="3358037" cy="7666229"/>
            </a:xfrm>
            <a:prstGeom prst="rect">
              <a:avLst/>
            </a:prstGeom>
          </p:spPr>
        </p:pic>
      </p:grpSp>
      <p:pic>
        <p:nvPicPr>
          <p:cNvPr id="24" name="Picture 23">
            <a:extLst>
              <a:ext uri="{FF2B5EF4-FFF2-40B4-BE49-F238E27FC236}">
                <a16:creationId xmlns:a16="http://schemas.microsoft.com/office/drawing/2014/main" id="{F30DA92D-6E0D-45CF-AC1D-A4647D4D51A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8644" t="16541" r="25796" b="16247"/>
          <a:stretch/>
        </p:blipFill>
        <p:spPr>
          <a:xfrm>
            <a:off x="1266060" y="2208790"/>
            <a:ext cx="2286649" cy="1945262"/>
          </a:xfrm>
          <a:prstGeom prst="rect">
            <a:avLst/>
          </a:prstGeom>
        </p:spPr>
      </p:pic>
      <p:pic>
        <p:nvPicPr>
          <p:cNvPr id="26" name="Picture 2">
            <a:extLst>
              <a:ext uri="{FF2B5EF4-FFF2-40B4-BE49-F238E27FC236}">
                <a16:creationId xmlns:a16="http://schemas.microsoft.com/office/drawing/2014/main" id="{78CDED9E-BC86-4300-9ABD-D122C6B0557D}"/>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845" t="15853" r="21273" b="19943"/>
          <a:stretch/>
        </p:blipFill>
        <p:spPr bwMode="auto">
          <a:xfrm>
            <a:off x="8610600" y="2527907"/>
            <a:ext cx="2179442" cy="1547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08798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a:spLocks/>
          </p:cNvSpPr>
          <p:nvPr/>
        </p:nvSpPr>
        <p:spPr>
          <a:xfrm>
            <a:off x="1051623" y="4042734"/>
            <a:ext cx="4659776" cy="2286853"/>
          </a:xfrm>
          <a:prstGeom prst="rect">
            <a:avLst/>
          </a:prstGeom>
          <a:solidFill>
            <a:srgbClr val="FFFFFF"/>
          </a:solidFill>
          <a:ln>
            <a:noFill/>
          </a:ln>
          <a:effectLst>
            <a:innerShdw blurRad="63500" dist="50800" dir="2700000">
              <a:prstClr val="black">
                <a:alpha val="50000"/>
              </a:prstClr>
            </a:inn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588" dirty="0">
              <a:latin typeface="Arial" panose="020B0604020202020204" pitchFamily="34" charset="0"/>
              <a:cs typeface="Arial" panose="020B0604020202020204" pitchFamily="34" charset="0"/>
            </a:endParaRPr>
          </a:p>
        </p:txBody>
      </p:sp>
      <p:sp>
        <p:nvSpPr>
          <p:cNvPr id="49" name="Rectangle 48"/>
          <p:cNvSpPr>
            <a:spLocks/>
          </p:cNvSpPr>
          <p:nvPr/>
        </p:nvSpPr>
        <p:spPr>
          <a:xfrm>
            <a:off x="6480600" y="4042734"/>
            <a:ext cx="4659776" cy="2286853"/>
          </a:xfrm>
          <a:prstGeom prst="rect">
            <a:avLst/>
          </a:prstGeom>
          <a:solidFill>
            <a:srgbClr val="FFFFFF"/>
          </a:solidFill>
          <a:ln>
            <a:noFill/>
          </a:ln>
          <a:effectLst>
            <a:innerShdw blurRad="63500" dist="50800" dir="2700000">
              <a:prstClr val="black">
                <a:alpha val="50000"/>
              </a:prstClr>
            </a:inn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588" dirty="0">
              <a:latin typeface="Arial" panose="020B0604020202020204" pitchFamily="34" charset="0"/>
              <a:cs typeface="Arial" panose="020B0604020202020204" pitchFamily="34" charset="0"/>
            </a:endParaRPr>
          </a:p>
        </p:txBody>
      </p:sp>
      <p:sp>
        <p:nvSpPr>
          <p:cNvPr id="46" name="Rectangle 45"/>
          <p:cNvSpPr>
            <a:spLocks/>
          </p:cNvSpPr>
          <p:nvPr/>
        </p:nvSpPr>
        <p:spPr>
          <a:xfrm>
            <a:off x="6480600" y="1425380"/>
            <a:ext cx="4659776" cy="2286853"/>
          </a:xfrm>
          <a:prstGeom prst="rect">
            <a:avLst/>
          </a:prstGeom>
          <a:solidFill>
            <a:srgbClr val="FFFFFF"/>
          </a:solidFill>
          <a:ln>
            <a:noFill/>
          </a:ln>
          <a:effectLst>
            <a:innerShdw blurRad="63500" dist="50800" dir="2700000">
              <a:prstClr val="black">
                <a:alpha val="50000"/>
              </a:prstClr>
            </a:inn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588" dirty="0">
              <a:latin typeface="Arial" panose="020B0604020202020204" pitchFamily="34" charset="0"/>
              <a:cs typeface="Arial" panose="020B0604020202020204" pitchFamily="34" charset="0"/>
            </a:endParaRPr>
          </a:p>
        </p:txBody>
      </p:sp>
      <p:sp>
        <p:nvSpPr>
          <p:cNvPr id="37" name="Rectangle 36"/>
          <p:cNvSpPr>
            <a:spLocks/>
          </p:cNvSpPr>
          <p:nvPr/>
        </p:nvSpPr>
        <p:spPr>
          <a:xfrm>
            <a:off x="1051623" y="1425380"/>
            <a:ext cx="4659776" cy="2286853"/>
          </a:xfrm>
          <a:prstGeom prst="rect">
            <a:avLst/>
          </a:prstGeom>
          <a:solidFill>
            <a:srgbClr val="FFFFFF"/>
          </a:solidFill>
          <a:ln>
            <a:noFill/>
          </a:ln>
          <a:effectLst>
            <a:innerShdw blurRad="63500" dist="50800" dir="2700000">
              <a:prstClr val="black">
                <a:alpha val="50000"/>
              </a:prstClr>
            </a:inn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588" dirty="0">
              <a:latin typeface="Arial" panose="020B0604020202020204" pitchFamily="34" charset="0"/>
              <a:cs typeface="Arial" panose="020B0604020202020204" pitchFamily="34" charset="0"/>
            </a:endParaRPr>
          </a:p>
        </p:txBody>
      </p:sp>
      <p:sp>
        <p:nvSpPr>
          <p:cNvPr id="11" name="Slide Publishing Placeholder" hidden="1"/>
          <p:cNvSpPr>
            <a:spLocks noGrp="1"/>
          </p:cNvSpPr>
          <p:nvPr>
            <p:ph type="title"/>
            <p:custDataLst>
              <p:tags r:id="rId2"/>
            </p:custDataLst>
          </p:nvPr>
        </p:nvSpPr>
        <p:spPr>
          <a:xfrm>
            <a:off x="1658471" y="6859121"/>
            <a:ext cx="8875059" cy="44824"/>
          </a:xfrm>
          <a:prstGeom prst="rect">
            <a:avLst/>
          </a:prstGeom>
        </p:spPr>
        <p:txBody>
          <a:bodyPr>
            <a:noAutofit/>
          </a:bodyPr>
          <a:lstStyle>
            <a:lvl1pPr>
              <a:defRPr sz="100">
                <a:solidFill>
                  <a:srgbClr val="738EA5"/>
                </a:solidFill>
                <a:latin typeface="Book Antiqua" pitchFamily="18" charset="0"/>
              </a:defRPr>
            </a:lvl1pPr>
          </a:lstStyle>
          <a:p>
            <a:r>
              <a:rPr lang="en-US" sz="3200">
                <a:latin typeface="Calibri" panose="020F0502020204030204" pitchFamily="34" charset="0"/>
              </a:rPr>
              <a:t>Delivering Customer Excellence</a:t>
            </a:r>
            <a:endParaRPr lang="en-US" sz="3200" dirty="0">
              <a:latin typeface="Calibri" panose="020F0502020204030204" pitchFamily="34" charset="0"/>
            </a:endParaRPr>
          </a:p>
        </p:txBody>
      </p:sp>
      <p:sp>
        <p:nvSpPr>
          <p:cNvPr id="9" name="Main Heading"/>
          <p:cNvSpPr>
            <a:spLocks noChangeArrowheads="1"/>
          </p:cNvSpPr>
          <p:nvPr>
            <p:custDataLst>
              <p:tags r:id="rId3"/>
            </p:custDataLst>
          </p:nvPr>
        </p:nvSpPr>
        <p:spPr bwMode="gray">
          <a:xfrm>
            <a:off x="237710" y="369262"/>
            <a:ext cx="11954290" cy="461665"/>
          </a:xfrm>
          <a:prstGeom prst="rect">
            <a:avLst/>
          </a:prstGeom>
        </p:spPr>
        <p:txBody>
          <a:bodyPr vert="horz" wrap="square">
            <a:spAutoFit/>
          </a:bodyPr>
          <a:lstStyle/>
          <a:p>
            <a:r>
              <a:rPr lang="en-US" sz="2400" b="1" kern="0" spc="300" dirty="0">
                <a:solidFill>
                  <a:schemeClr val="bg1"/>
                </a:solidFill>
                <a:latin typeface="Arial" panose="020B0604020202020204" pitchFamily="34" charset="0"/>
                <a:cs typeface="Arial" panose="020B0604020202020204" pitchFamily="34" charset="0"/>
              </a:rPr>
              <a:t>	Recent Success Expanding into Adjacencies</a:t>
            </a:r>
          </a:p>
        </p:txBody>
      </p:sp>
      <p:grpSp>
        <p:nvGrpSpPr>
          <p:cNvPr id="10" name="Group 9"/>
          <p:cNvGrpSpPr/>
          <p:nvPr/>
        </p:nvGrpSpPr>
        <p:grpSpPr>
          <a:xfrm>
            <a:off x="7646809" y="4008025"/>
            <a:ext cx="2955546" cy="2165250"/>
            <a:chOff x="7675326" y="4103535"/>
            <a:chExt cx="2955546" cy="2165250"/>
          </a:xfrm>
        </p:grpSpPr>
        <p:pic>
          <p:nvPicPr>
            <p:cNvPr id="2050" name="Picture 2" descr="Arnold Palmer Spiked C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75326" y="4103535"/>
              <a:ext cx="764204" cy="216525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8953506" y="4632162"/>
              <a:ext cx="1677366" cy="1107996"/>
            </a:xfrm>
            <a:prstGeom prst="rect">
              <a:avLst/>
            </a:prstGeom>
            <a:noFill/>
          </p:spPr>
          <p:txBody>
            <a:bodyPr wrap="square" lIns="0" tIns="0" rIns="0" bIns="0" rtlCol="0" anchor="t">
              <a:spAutoFit/>
            </a:bodyPr>
            <a:lstStyle/>
            <a:p>
              <a:pPr algn="ctr"/>
              <a:r>
                <a:rPr lang="en-US" b="1" cap="small" dirty="0">
                  <a:solidFill>
                    <a:srgbClr val="001133"/>
                  </a:solidFill>
                  <a:latin typeface="Arial" panose="020B0604020202020204" pitchFamily="34" charset="0"/>
                  <a:cs typeface="Arial" panose="020B0604020202020204" pitchFamily="34" charset="0"/>
                </a:rPr>
                <a:t>Rapid scale-up leveraging distribution platform</a:t>
              </a:r>
            </a:p>
          </p:txBody>
        </p:sp>
      </p:grpSp>
      <p:sp>
        <p:nvSpPr>
          <p:cNvPr id="162" name="TextBox 161"/>
          <p:cNvSpPr txBox="1"/>
          <p:nvPr/>
        </p:nvSpPr>
        <p:spPr>
          <a:xfrm>
            <a:off x="8865766" y="2171100"/>
            <a:ext cx="1736590" cy="553998"/>
          </a:xfrm>
          <a:prstGeom prst="rect">
            <a:avLst/>
          </a:prstGeom>
          <a:noFill/>
        </p:spPr>
        <p:txBody>
          <a:bodyPr wrap="square" lIns="0" tIns="0" rIns="0" bIns="0" rtlCol="0" anchor="t">
            <a:spAutoFit/>
          </a:bodyPr>
          <a:lstStyle/>
          <a:p>
            <a:pPr algn="ctr"/>
            <a:r>
              <a:rPr lang="en-US" b="1" cap="small" dirty="0">
                <a:solidFill>
                  <a:srgbClr val="001133"/>
                </a:solidFill>
                <a:latin typeface="Arial" panose="020B0604020202020204" pitchFamily="34" charset="0"/>
                <a:cs typeface="Arial" panose="020B0604020202020204" pitchFamily="34" charset="0"/>
              </a:rPr>
              <a:t>Top 10 Growth Brand </a:t>
            </a:r>
            <a:r>
              <a:rPr lang="en-US" b="1" cap="small" baseline="30000" dirty="0">
                <a:solidFill>
                  <a:srgbClr val="001133"/>
                </a:solidFill>
                <a:latin typeface="Arial" panose="020B0604020202020204" pitchFamily="34" charset="0"/>
                <a:cs typeface="Arial" panose="020B0604020202020204" pitchFamily="34" charset="0"/>
              </a:rPr>
              <a:t>(2)</a:t>
            </a:r>
            <a:endParaRPr lang="en-US" b="1" cap="small" baseline="30000" dirty="0">
              <a:latin typeface="Arial" panose="020B0604020202020204" pitchFamily="34" charset="0"/>
              <a:cs typeface="Arial" panose="020B0604020202020204" pitchFamily="34" charset="0"/>
            </a:endParaRPr>
          </a:p>
        </p:txBody>
      </p:sp>
      <p:sp>
        <p:nvSpPr>
          <p:cNvPr id="39" name="TextBox 38"/>
          <p:cNvSpPr txBox="1"/>
          <p:nvPr/>
        </p:nvSpPr>
        <p:spPr>
          <a:xfrm>
            <a:off x="3139433" y="2026528"/>
            <a:ext cx="1865418" cy="1138773"/>
          </a:xfrm>
          <a:prstGeom prst="rect">
            <a:avLst/>
          </a:prstGeom>
          <a:noFill/>
        </p:spPr>
        <p:txBody>
          <a:bodyPr wrap="square" lIns="0" tIns="0" rIns="0" bIns="0" rtlCol="0" anchor="t">
            <a:spAutoFit/>
          </a:bodyPr>
          <a:lstStyle/>
          <a:p>
            <a:pPr algn="ctr"/>
            <a:r>
              <a:rPr lang="en-US" b="1" cap="small" dirty="0">
                <a:solidFill>
                  <a:srgbClr val="001133"/>
                </a:solidFill>
                <a:latin typeface="Arial" panose="020B0604020202020204" pitchFamily="34" charset="0"/>
                <a:cs typeface="Arial" panose="020B0604020202020204" pitchFamily="34" charset="0"/>
              </a:rPr>
              <a:t>Carling Black Fruits Draught </a:t>
            </a:r>
          </a:p>
          <a:p>
            <a:pPr algn="ctr"/>
            <a:r>
              <a:rPr lang="en-US" b="1" cap="small" dirty="0">
                <a:solidFill>
                  <a:srgbClr val="001133"/>
                </a:solidFill>
                <a:latin typeface="Arial" panose="020B0604020202020204" pitchFamily="34" charset="0"/>
                <a:cs typeface="Arial" panose="020B0604020202020204" pitchFamily="34" charset="0"/>
              </a:rPr>
              <a:t>+75% Year Over Year</a:t>
            </a:r>
            <a:r>
              <a:rPr lang="en-US" sz="2000" b="1" cap="small" dirty="0">
                <a:solidFill>
                  <a:srgbClr val="001133"/>
                </a:solidFill>
                <a:latin typeface="Arial" panose="020B0604020202020204" pitchFamily="34" charset="0"/>
                <a:cs typeface="Arial" panose="020B0604020202020204" pitchFamily="34" charset="0"/>
              </a:rPr>
              <a:t> </a:t>
            </a:r>
            <a:r>
              <a:rPr lang="en-US" sz="2000" b="1" cap="small" baseline="30000" dirty="0">
                <a:solidFill>
                  <a:srgbClr val="001133"/>
                </a:solidFill>
                <a:latin typeface="Arial" panose="020B0604020202020204" pitchFamily="34" charset="0"/>
                <a:cs typeface="Arial" panose="020B0604020202020204" pitchFamily="34" charset="0"/>
              </a:rPr>
              <a:t>(1)</a:t>
            </a:r>
            <a:endParaRPr lang="en-US" sz="2000" b="1" cap="small" baseline="30000" dirty="0">
              <a:solidFill>
                <a:srgbClr val="FF0000"/>
              </a:solidFill>
              <a:latin typeface="Arial" panose="020B0604020202020204" pitchFamily="34" charset="0"/>
              <a:cs typeface="Arial" panose="020B0604020202020204" pitchFamily="34" charset="0"/>
            </a:endParaRPr>
          </a:p>
        </p:txBody>
      </p:sp>
      <p:sp>
        <p:nvSpPr>
          <p:cNvPr id="45" name="Oval 44"/>
          <p:cNvSpPr>
            <a:spLocks noChangeAspect="1"/>
          </p:cNvSpPr>
          <p:nvPr/>
        </p:nvSpPr>
        <p:spPr>
          <a:xfrm>
            <a:off x="4858995" y="2693196"/>
            <a:ext cx="2474009" cy="2286854"/>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4979712" y="3374958"/>
            <a:ext cx="2232574" cy="923330"/>
          </a:xfrm>
          <a:prstGeom prst="rect">
            <a:avLst/>
          </a:prstGeom>
          <a:noFill/>
        </p:spPr>
        <p:txBody>
          <a:bodyPr wrap="square" lIns="0" tIns="0" rIns="0" bIns="0" rtlCol="0" anchor="t">
            <a:spAutoFit/>
          </a:bodyPr>
          <a:lstStyle/>
          <a:p>
            <a:pPr algn="ctr"/>
            <a:r>
              <a:rPr lang="en-US" sz="2000" b="1" cap="small" dirty="0">
                <a:solidFill>
                  <a:srgbClr val="001133"/>
                </a:solidFill>
                <a:latin typeface="Arial" panose="020B0604020202020204" pitchFamily="34" charset="0"/>
                <a:cs typeface="Arial" panose="020B0604020202020204" pitchFamily="34" charset="0"/>
              </a:rPr>
              <a:t>Two #1 New FMB brand franchise in 2018 and 2019</a:t>
            </a:r>
            <a:endParaRPr lang="en-US" sz="2000" b="1" cap="small" dirty="0">
              <a:solidFill>
                <a:srgbClr val="004979"/>
              </a:solidFill>
              <a:latin typeface="Arial" panose="020B0604020202020204" pitchFamily="34" charset="0"/>
              <a:cs typeface="Arial" panose="020B0604020202020204" pitchFamily="34" charset="0"/>
            </a:endParaRPr>
          </a:p>
        </p:txBody>
      </p:sp>
      <p:sp>
        <p:nvSpPr>
          <p:cNvPr id="48" name="MerrillPageNumbe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latin typeface="Arial" panose="020B0604020202020204" pitchFamily="34" charset="0"/>
                <a:cs typeface="Arial" panose="020B0604020202020204" pitchFamily="34" charset="0"/>
              </a:rPr>
              <a:t>21</a:t>
            </a:r>
          </a:p>
        </p:txBody>
      </p:sp>
      <p:grpSp>
        <p:nvGrpSpPr>
          <p:cNvPr id="52" name="Group 51">
            <a:extLst>
              <a:ext uri="{FF2B5EF4-FFF2-40B4-BE49-F238E27FC236}">
                <a16:creationId xmlns:a16="http://schemas.microsoft.com/office/drawing/2014/main" id="{28CAC5DC-993D-4D8D-938D-F653066A88BB}"/>
              </a:ext>
            </a:extLst>
          </p:cNvPr>
          <p:cNvGrpSpPr/>
          <p:nvPr/>
        </p:nvGrpSpPr>
        <p:grpSpPr>
          <a:xfrm>
            <a:off x="0" y="18288"/>
            <a:ext cx="1000179" cy="1000181"/>
            <a:chOff x="-3369754" y="7082076"/>
            <a:chExt cx="1000179" cy="1000181"/>
          </a:xfrm>
        </p:grpSpPr>
        <p:sp>
          <p:nvSpPr>
            <p:cNvPr id="53" name="Oval 52">
              <a:extLst>
                <a:ext uri="{FF2B5EF4-FFF2-40B4-BE49-F238E27FC236}">
                  <a16:creationId xmlns:a16="http://schemas.microsoft.com/office/drawing/2014/main" id="{76B3D038-507C-4289-844A-B139775BA910}"/>
                </a:ext>
              </a:extLst>
            </p:cNvPr>
            <p:cNvSpPr/>
            <p:nvPr/>
          </p:nvSpPr>
          <p:spPr>
            <a:xfrm>
              <a:off x="-3369754" y="7082076"/>
              <a:ext cx="1000179" cy="1000181"/>
            </a:xfrm>
            <a:prstGeom prst="ellipse">
              <a:avLst/>
            </a:prstGeom>
            <a:solidFill>
              <a:srgbClr val="FFFFFF"/>
            </a:solidFill>
            <a:ln w="19050">
              <a:solidFill>
                <a:srgbClr val="006AB3"/>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588" dirty="0">
                <a:latin typeface="Arial" panose="020B0604020202020204" pitchFamily="34" charset="0"/>
                <a:cs typeface="Arial" panose="020B0604020202020204" pitchFamily="34" charset="0"/>
              </a:endParaRPr>
            </a:p>
          </p:txBody>
        </p:sp>
        <p:pic>
          <p:nvPicPr>
            <p:cNvPr id="54" name="Picture 2" descr="https://static.thenounproject.com/png/2533875-200.png">
              <a:extLst>
                <a:ext uri="{FF2B5EF4-FFF2-40B4-BE49-F238E27FC236}">
                  <a16:creationId xmlns:a16="http://schemas.microsoft.com/office/drawing/2014/main" id="{857C4D32-898B-4343-BD9F-CA148ACE9DDD}"/>
                </a:ext>
              </a:extLst>
            </p:cNvPr>
            <p:cNvPicPr>
              <a:picLocks noChangeAspect="1" noChangeArrowheads="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36894" y="7214937"/>
              <a:ext cx="734459" cy="734459"/>
            </a:xfrm>
            <a:prstGeom prst="rect">
              <a:avLst/>
            </a:prstGeom>
            <a:noFill/>
            <a:extLst>
              <a:ext uri="{909E8E84-426E-40DD-AFC4-6F175D3DCCD1}">
                <a14:hiddenFill xmlns:a14="http://schemas.microsoft.com/office/drawing/2010/main">
                  <a:solidFill>
                    <a:srgbClr val="FFFFFF"/>
                  </a:solidFill>
                </a14:hiddenFill>
              </a:ext>
            </a:extLst>
          </p:spPr>
        </p:pic>
      </p:grpSp>
      <p:sp>
        <p:nvSpPr>
          <p:cNvPr id="56" name="TextBox 55">
            <a:extLst>
              <a:ext uri="{FF2B5EF4-FFF2-40B4-BE49-F238E27FC236}">
                <a16:creationId xmlns:a16="http://schemas.microsoft.com/office/drawing/2014/main" id="{02781664-96A4-4E3A-BD3E-9A8512628353}"/>
              </a:ext>
            </a:extLst>
          </p:cNvPr>
          <p:cNvSpPr txBox="1"/>
          <p:nvPr/>
        </p:nvSpPr>
        <p:spPr>
          <a:xfrm>
            <a:off x="2984141" y="4355164"/>
            <a:ext cx="2123172" cy="1661993"/>
          </a:xfrm>
          <a:prstGeom prst="rect">
            <a:avLst/>
          </a:prstGeom>
          <a:noFill/>
        </p:spPr>
        <p:txBody>
          <a:bodyPr wrap="square" lIns="0" tIns="0" rIns="0" bIns="0" rtlCol="0" anchor="t">
            <a:spAutoFit/>
          </a:bodyPr>
          <a:lstStyle/>
          <a:p>
            <a:pPr algn="ctr"/>
            <a:r>
              <a:rPr lang="en-US" b="1" cap="small" dirty="0">
                <a:solidFill>
                  <a:srgbClr val="001133"/>
                </a:solidFill>
                <a:latin typeface="Arial" panose="020B0604020202020204" pitchFamily="34" charset="0"/>
                <a:cs typeface="Arial" panose="020B0604020202020204" pitchFamily="34" charset="0"/>
              </a:rPr>
              <a:t>Wine spritzers, a light &amp; refreshing alternative to beer, </a:t>
            </a:r>
          </a:p>
          <a:p>
            <a:pPr algn="ctr"/>
            <a:r>
              <a:rPr lang="en-US" b="1" cap="small" dirty="0">
                <a:solidFill>
                  <a:srgbClr val="001133"/>
                </a:solidFill>
                <a:latin typeface="Arial" panose="020B0604020202020204" pitchFamily="34" charset="0"/>
                <a:cs typeface="Arial" panose="020B0604020202020204" pitchFamily="34" charset="0"/>
              </a:rPr>
              <a:t>4 months to market</a:t>
            </a:r>
          </a:p>
        </p:txBody>
      </p:sp>
      <p:pic>
        <p:nvPicPr>
          <p:cNvPr id="3" name="Picture 2">
            <a:extLst>
              <a:ext uri="{FF2B5EF4-FFF2-40B4-BE49-F238E27FC236}">
                <a16:creationId xmlns:a16="http://schemas.microsoft.com/office/drawing/2014/main" id="{DA5D68BD-ED78-4D2B-975B-2D7650FDE5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02336" y="4449060"/>
            <a:ext cx="1613536" cy="1408426"/>
          </a:xfrm>
          <a:prstGeom prst="rect">
            <a:avLst/>
          </a:prstGeom>
        </p:spPr>
      </p:pic>
      <p:pic>
        <p:nvPicPr>
          <p:cNvPr id="32" name="Picture 31" descr="A picture containing cup, food, orange, sitting&#10;&#10;Description automatically generated">
            <a:extLst>
              <a:ext uri="{FF2B5EF4-FFF2-40B4-BE49-F238E27FC236}">
                <a16:creationId xmlns:a16="http://schemas.microsoft.com/office/drawing/2014/main" id="{332A3346-B8BB-41A6-977B-04453AAD50D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53406" y="1340260"/>
            <a:ext cx="856161" cy="2215679"/>
          </a:xfrm>
          <a:prstGeom prst="rect">
            <a:avLst/>
          </a:prstGeom>
        </p:spPr>
      </p:pic>
      <p:pic>
        <p:nvPicPr>
          <p:cNvPr id="29" name="Picture 28">
            <a:extLst>
              <a:ext uri="{FF2B5EF4-FFF2-40B4-BE49-F238E27FC236}">
                <a16:creationId xmlns:a16="http://schemas.microsoft.com/office/drawing/2014/main" id="{35709EB5-A820-4BAE-AE7B-D24F5C107663}"/>
              </a:ext>
            </a:extLst>
          </p:cNvPr>
          <p:cNvPicPr>
            <a:picLocks noChangeAspect="1"/>
          </p:cNvPicPr>
          <p:nvPr/>
        </p:nvPicPr>
        <p:blipFill>
          <a:blip r:embed="rId10"/>
          <a:stretch>
            <a:fillRect/>
          </a:stretch>
        </p:blipFill>
        <p:spPr>
          <a:xfrm>
            <a:off x="2357086" y="1698049"/>
            <a:ext cx="795493" cy="1795730"/>
          </a:xfrm>
          <a:prstGeom prst="rect">
            <a:avLst/>
          </a:prstGeom>
        </p:spPr>
      </p:pic>
      <p:pic>
        <p:nvPicPr>
          <p:cNvPr id="43" name="Picture 4" descr="Image result for carling cide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r="35120"/>
          <a:stretch/>
        </p:blipFill>
        <p:spPr bwMode="auto">
          <a:xfrm>
            <a:off x="1467466" y="2298825"/>
            <a:ext cx="991089" cy="1357283"/>
          </a:xfrm>
          <a:prstGeom prst="rect">
            <a:avLst/>
          </a:prstGeom>
          <a:noFill/>
          <a:extLst>
            <a:ext uri="{909E8E84-426E-40DD-AFC4-6F175D3DCCD1}">
              <a14:hiddenFill xmlns:a14="http://schemas.microsoft.com/office/drawing/2010/main">
                <a:solidFill>
                  <a:srgbClr val="FFFFFF"/>
                </a:solidFill>
              </a14:hiddenFill>
            </a:ext>
          </a:extLst>
        </p:spPr>
      </p:pic>
      <p:sp>
        <p:nvSpPr>
          <p:cNvPr id="30" name="Footnote">
            <a:extLst>
              <a:ext uri="{FF2B5EF4-FFF2-40B4-BE49-F238E27FC236}">
                <a16:creationId xmlns:a16="http://schemas.microsoft.com/office/drawing/2014/main" id="{F6369CAB-59DF-44EE-A7C2-DAAF3CAF02E5}"/>
              </a:ext>
            </a:extLst>
          </p:cNvPr>
          <p:cNvSpPr txBox="1">
            <a:spLocks noChangeArrowheads="1"/>
          </p:cNvSpPr>
          <p:nvPr>
            <p:custDataLst>
              <p:tags r:id="rId4"/>
            </p:custDataLst>
          </p:nvPr>
        </p:nvSpPr>
        <p:spPr bwMode="auto">
          <a:xfrm>
            <a:off x="624393" y="6226463"/>
            <a:ext cx="10510332" cy="553998"/>
          </a:xfrm>
          <a:prstGeom prst="rect">
            <a:avLst/>
          </a:prstGeom>
          <a:noFill/>
          <a:ln w="28575">
            <a:noFill/>
            <a:miter lim="800000"/>
            <a:headEnd/>
            <a:tailEnd/>
          </a:ln>
          <a:effectLst/>
        </p:spPr>
        <p:txBody>
          <a:bodyPr vert="horz" wrap="square" lIns="0" tIns="0" rIns="0" bIns="0" anchor="b">
            <a:spAutoFit/>
          </a:bodyPr>
          <a:lstStyle>
            <a:defPPr>
              <a:defRPr lang="en-US"/>
            </a:defPPr>
            <a:lvl1pPr marL="201717" indent="-201717">
              <a:defRPr sz="618" i="1">
                <a:solidFill>
                  <a:srgbClr val="000000"/>
                </a:solidFill>
                <a:latin typeface="Arial" panose="020B0604020202020204" pitchFamily="34" charset="0"/>
                <a:cs typeface="Arial" panose="020B0604020202020204" pitchFamily="34" charset="0"/>
              </a:defRPr>
            </a:lvl1pPr>
          </a:lstStyle>
          <a:p>
            <a:r>
              <a:rPr lang="en-US" sz="1200" kern="0" dirty="0"/>
              <a:t>____________________</a:t>
            </a:r>
          </a:p>
          <a:p>
            <a:pPr marL="228600" indent="-228600">
              <a:buAutoNum type="arabicParenBoth"/>
            </a:pPr>
            <a:r>
              <a:rPr lang="en-US" sz="1200" kern="0" dirty="0"/>
              <a:t>Internal data.  YTD through September 30,2019</a:t>
            </a:r>
          </a:p>
          <a:p>
            <a:pPr marL="228600" indent="-228600">
              <a:buAutoNum type="arabicParenBoth"/>
            </a:pPr>
            <a:r>
              <a:rPr lang="en-US" sz="1200" kern="0" dirty="0"/>
              <a:t>Nielsen All Outlet for the 14 weeks ended September 16, 2019</a:t>
            </a:r>
          </a:p>
        </p:txBody>
      </p:sp>
    </p:spTree>
    <p:custDataLst>
      <p:tags r:id="rId1"/>
    </p:custDataLst>
    <p:extLst>
      <p:ext uri="{BB962C8B-B14F-4D97-AF65-F5344CB8AC3E}">
        <p14:creationId xmlns:p14="http://schemas.microsoft.com/office/powerpoint/2010/main" val="2722515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a:spLocks/>
          </p:cNvSpPr>
          <p:nvPr/>
        </p:nvSpPr>
        <p:spPr>
          <a:xfrm>
            <a:off x="1051623" y="4042734"/>
            <a:ext cx="4659776" cy="2286853"/>
          </a:xfrm>
          <a:prstGeom prst="rect">
            <a:avLst/>
          </a:prstGeom>
          <a:solidFill>
            <a:srgbClr val="FFFFFF"/>
          </a:solidFill>
          <a:ln>
            <a:noFill/>
          </a:ln>
          <a:effectLst>
            <a:innerShdw blurRad="63500" dist="50800" dir="2700000">
              <a:prstClr val="black">
                <a:alpha val="50000"/>
              </a:prstClr>
            </a:inn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588" dirty="0">
              <a:latin typeface="Arial" panose="020B0604020202020204" pitchFamily="34" charset="0"/>
              <a:cs typeface="Arial" panose="020B0604020202020204" pitchFamily="34" charset="0"/>
            </a:endParaRPr>
          </a:p>
        </p:txBody>
      </p:sp>
      <p:sp>
        <p:nvSpPr>
          <p:cNvPr id="49" name="Rectangle 48"/>
          <p:cNvSpPr>
            <a:spLocks/>
          </p:cNvSpPr>
          <p:nvPr/>
        </p:nvSpPr>
        <p:spPr>
          <a:xfrm>
            <a:off x="6480600" y="4042734"/>
            <a:ext cx="4659776" cy="2286853"/>
          </a:xfrm>
          <a:prstGeom prst="rect">
            <a:avLst/>
          </a:prstGeom>
          <a:solidFill>
            <a:srgbClr val="FFFFFF"/>
          </a:solidFill>
          <a:ln>
            <a:noFill/>
          </a:ln>
          <a:effectLst>
            <a:innerShdw blurRad="63500" dist="50800" dir="2700000">
              <a:prstClr val="black">
                <a:alpha val="50000"/>
              </a:prstClr>
            </a:inn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588" dirty="0">
              <a:latin typeface="Arial" panose="020B0604020202020204" pitchFamily="34" charset="0"/>
              <a:cs typeface="Arial" panose="020B0604020202020204" pitchFamily="34" charset="0"/>
            </a:endParaRPr>
          </a:p>
        </p:txBody>
      </p:sp>
      <p:sp>
        <p:nvSpPr>
          <p:cNvPr id="46" name="Rectangle 45"/>
          <p:cNvSpPr>
            <a:spLocks/>
          </p:cNvSpPr>
          <p:nvPr/>
        </p:nvSpPr>
        <p:spPr>
          <a:xfrm>
            <a:off x="6480600" y="1425380"/>
            <a:ext cx="4659776" cy="2286853"/>
          </a:xfrm>
          <a:prstGeom prst="rect">
            <a:avLst/>
          </a:prstGeom>
          <a:solidFill>
            <a:srgbClr val="FFFFFF"/>
          </a:solidFill>
          <a:ln>
            <a:noFill/>
          </a:ln>
          <a:effectLst>
            <a:innerShdw blurRad="63500" dist="50800" dir="2700000">
              <a:prstClr val="black">
                <a:alpha val="50000"/>
              </a:prstClr>
            </a:inn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588" dirty="0">
              <a:latin typeface="Arial" panose="020B0604020202020204" pitchFamily="34" charset="0"/>
              <a:cs typeface="Arial" panose="020B0604020202020204" pitchFamily="34" charset="0"/>
            </a:endParaRPr>
          </a:p>
        </p:txBody>
      </p:sp>
      <p:sp>
        <p:nvSpPr>
          <p:cNvPr id="37" name="Rectangle 36"/>
          <p:cNvSpPr>
            <a:spLocks/>
          </p:cNvSpPr>
          <p:nvPr/>
        </p:nvSpPr>
        <p:spPr>
          <a:xfrm>
            <a:off x="1051623" y="1425380"/>
            <a:ext cx="4659776" cy="2286853"/>
          </a:xfrm>
          <a:prstGeom prst="rect">
            <a:avLst/>
          </a:prstGeom>
          <a:solidFill>
            <a:srgbClr val="FFFFFF"/>
          </a:solidFill>
          <a:ln>
            <a:noFill/>
          </a:ln>
          <a:effectLst>
            <a:innerShdw blurRad="63500" dist="50800" dir="2700000">
              <a:prstClr val="black">
                <a:alpha val="50000"/>
              </a:prstClr>
            </a:inn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588" dirty="0">
              <a:latin typeface="Arial" panose="020B0604020202020204" pitchFamily="34" charset="0"/>
              <a:cs typeface="Arial" panose="020B0604020202020204" pitchFamily="34" charset="0"/>
            </a:endParaRPr>
          </a:p>
        </p:txBody>
      </p:sp>
      <p:sp>
        <p:nvSpPr>
          <p:cNvPr id="11" name="Slide Publishing Placeholder" hidden="1"/>
          <p:cNvSpPr>
            <a:spLocks noGrp="1"/>
          </p:cNvSpPr>
          <p:nvPr>
            <p:ph type="title"/>
            <p:custDataLst>
              <p:tags r:id="rId2"/>
            </p:custDataLst>
          </p:nvPr>
        </p:nvSpPr>
        <p:spPr>
          <a:xfrm>
            <a:off x="1658471" y="6859121"/>
            <a:ext cx="8875059" cy="44824"/>
          </a:xfrm>
          <a:prstGeom prst="rect">
            <a:avLst/>
          </a:prstGeom>
        </p:spPr>
        <p:txBody>
          <a:bodyPr>
            <a:noAutofit/>
          </a:bodyPr>
          <a:lstStyle>
            <a:lvl1pPr>
              <a:defRPr sz="100">
                <a:solidFill>
                  <a:srgbClr val="738EA5"/>
                </a:solidFill>
                <a:latin typeface="Book Antiqua" pitchFamily="18" charset="0"/>
              </a:defRPr>
            </a:lvl1pPr>
          </a:lstStyle>
          <a:p>
            <a:r>
              <a:rPr lang="en-US" sz="3200">
                <a:latin typeface="Calibri" panose="020F0502020204030204" pitchFamily="34" charset="0"/>
              </a:rPr>
              <a:t>Delivering Customer Excellence</a:t>
            </a:r>
            <a:endParaRPr lang="en-US" sz="3200" dirty="0">
              <a:latin typeface="Calibri" panose="020F0502020204030204" pitchFamily="34" charset="0"/>
            </a:endParaRPr>
          </a:p>
        </p:txBody>
      </p:sp>
      <p:sp>
        <p:nvSpPr>
          <p:cNvPr id="9" name="Main Heading"/>
          <p:cNvSpPr>
            <a:spLocks noChangeArrowheads="1"/>
          </p:cNvSpPr>
          <p:nvPr>
            <p:custDataLst>
              <p:tags r:id="rId3"/>
            </p:custDataLst>
          </p:nvPr>
        </p:nvSpPr>
        <p:spPr bwMode="gray">
          <a:xfrm>
            <a:off x="237710" y="369262"/>
            <a:ext cx="10514809" cy="461665"/>
          </a:xfrm>
          <a:prstGeom prst="rect">
            <a:avLst/>
          </a:prstGeom>
        </p:spPr>
        <p:txBody>
          <a:bodyPr vert="horz" wrap="square">
            <a:spAutoFit/>
          </a:bodyPr>
          <a:lstStyle/>
          <a:p>
            <a:r>
              <a:rPr lang="en-US" sz="2400" b="1" kern="0" spc="300" dirty="0">
                <a:solidFill>
                  <a:prstClr val="white"/>
                </a:solidFill>
                <a:latin typeface="Arial" panose="020B0604020202020204" pitchFamily="34" charset="0"/>
                <a:cs typeface="Arial" panose="020B0604020202020204" pitchFamily="34" charset="0"/>
              </a:rPr>
              <a:t>	Strong Pipeline of Additional Adjacencies</a:t>
            </a:r>
            <a:endParaRPr lang="en-US" sz="2400" b="1" kern="0" spc="300" dirty="0">
              <a:solidFill>
                <a:srgbClr val="FF0000"/>
              </a:solidFill>
              <a:latin typeface="Arial" panose="020B0604020202020204" pitchFamily="34" charset="0"/>
              <a:cs typeface="Arial" panose="020B0604020202020204" pitchFamily="34" charset="0"/>
            </a:endParaRPr>
          </a:p>
        </p:txBody>
      </p:sp>
      <p:sp>
        <p:nvSpPr>
          <p:cNvPr id="38" name="TextBox 37"/>
          <p:cNvSpPr txBox="1"/>
          <p:nvPr/>
        </p:nvSpPr>
        <p:spPr>
          <a:xfrm>
            <a:off x="8654574" y="4265531"/>
            <a:ext cx="2055153" cy="1615827"/>
          </a:xfrm>
          <a:prstGeom prst="rect">
            <a:avLst/>
          </a:prstGeom>
          <a:noFill/>
        </p:spPr>
        <p:txBody>
          <a:bodyPr wrap="square" lIns="0" tIns="0" rIns="0" bIns="0" rtlCol="0" anchor="t">
            <a:spAutoFit/>
          </a:bodyPr>
          <a:lstStyle/>
          <a:p>
            <a:pPr algn="ctr"/>
            <a:r>
              <a:rPr lang="en-US" b="1" cap="small" dirty="0">
                <a:solidFill>
                  <a:srgbClr val="001133"/>
                </a:solidFill>
                <a:latin typeface="Arial" panose="020B0604020202020204" pitchFamily="34" charset="0"/>
                <a:cs typeface="Arial" panose="020B0604020202020204" pitchFamily="34" charset="0"/>
              </a:rPr>
              <a:t>Early mover advantage</a:t>
            </a:r>
          </a:p>
          <a:p>
            <a:pPr algn="ctr"/>
            <a:endParaRPr lang="en-US" sz="700" b="1" cap="small" dirty="0">
              <a:solidFill>
                <a:srgbClr val="001133"/>
              </a:solidFill>
              <a:latin typeface="Arial" panose="020B0604020202020204" pitchFamily="34" charset="0"/>
              <a:cs typeface="Arial" panose="020B0604020202020204" pitchFamily="34" charset="0"/>
            </a:endParaRPr>
          </a:p>
          <a:p>
            <a:pPr algn="ctr"/>
            <a:r>
              <a:rPr lang="en-US" b="1" cap="small" dirty="0">
                <a:solidFill>
                  <a:srgbClr val="001133"/>
                </a:solidFill>
                <a:latin typeface="Arial" panose="020B0604020202020204" pitchFamily="34" charset="0"/>
                <a:cs typeface="Arial" panose="020B0604020202020204" pitchFamily="34" charset="0"/>
              </a:rPr>
              <a:t>full portfolio of </a:t>
            </a:r>
            <a:r>
              <a:rPr lang="en-US" b="1" cap="small" dirty="0" err="1">
                <a:solidFill>
                  <a:srgbClr val="001133"/>
                </a:solidFill>
                <a:latin typeface="Arial" panose="020B0604020202020204" pitchFamily="34" charset="0"/>
                <a:cs typeface="Arial" panose="020B0604020202020204" pitchFamily="34" charset="0"/>
              </a:rPr>
              <a:t>thc</a:t>
            </a:r>
            <a:r>
              <a:rPr lang="en-US" b="1" cap="small" dirty="0">
                <a:solidFill>
                  <a:srgbClr val="001133"/>
                </a:solidFill>
                <a:latin typeface="Arial" panose="020B0604020202020204" pitchFamily="34" charset="0"/>
                <a:cs typeface="Arial" panose="020B0604020202020204" pitchFamily="34" charset="0"/>
              </a:rPr>
              <a:t> and </a:t>
            </a:r>
            <a:r>
              <a:rPr lang="en-US" b="1" cap="small" dirty="0" err="1">
                <a:solidFill>
                  <a:srgbClr val="001133"/>
                </a:solidFill>
                <a:latin typeface="Arial" panose="020B0604020202020204" pitchFamily="34" charset="0"/>
                <a:cs typeface="Arial" panose="020B0604020202020204" pitchFamily="34" charset="0"/>
              </a:rPr>
              <a:t>cbd</a:t>
            </a:r>
            <a:r>
              <a:rPr lang="en-US" b="1" cap="small" dirty="0">
                <a:solidFill>
                  <a:srgbClr val="001133"/>
                </a:solidFill>
                <a:latin typeface="Arial" panose="020B0604020202020204" pitchFamily="34" charset="0"/>
                <a:cs typeface="Arial" panose="020B0604020202020204" pitchFamily="34" charset="0"/>
              </a:rPr>
              <a:t> non-</a:t>
            </a:r>
            <a:r>
              <a:rPr lang="en-US" b="1" cap="small" dirty="0" err="1">
                <a:solidFill>
                  <a:srgbClr val="001133"/>
                </a:solidFill>
                <a:latin typeface="Arial" panose="020B0604020202020204" pitchFamily="34" charset="0"/>
                <a:cs typeface="Arial" panose="020B0604020202020204" pitchFamily="34" charset="0"/>
              </a:rPr>
              <a:t>alc</a:t>
            </a:r>
            <a:r>
              <a:rPr lang="en-US" b="1" cap="small" dirty="0">
                <a:solidFill>
                  <a:srgbClr val="001133"/>
                </a:solidFill>
                <a:latin typeface="Arial" panose="020B0604020202020204" pitchFamily="34" charset="0"/>
                <a:cs typeface="Arial" panose="020B0604020202020204" pitchFamily="34" charset="0"/>
              </a:rPr>
              <a:t> beverages</a:t>
            </a:r>
          </a:p>
          <a:p>
            <a:pPr algn="ctr"/>
            <a:endParaRPr lang="en-US" sz="700" b="1" cap="small" dirty="0">
              <a:solidFill>
                <a:srgbClr val="001133"/>
              </a:solidFill>
              <a:latin typeface="Arial" panose="020B0604020202020204" pitchFamily="34" charset="0"/>
              <a:cs typeface="Arial" panose="020B0604020202020204" pitchFamily="34" charset="0"/>
            </a:endParaRPr>
          </a:p>
        </p:txBody>
      </p:sp>
      <p:sp>
        <p:nvSpPr>
          <p:cNvPr id="162" name="TextBox 161"/>
          <p:cNvSpPr txBox="1"/>
          <p:nvPr/>
        </p:nvSpPr>
        <p:spPr>
          <a:xfrm>
            <a:off x="8734935" y="1754275"/>
            <a:ext cx="1894430" cy="1384995"/>
          </a:xfrm>
          <a:prstGeom prst="rect">
            <a:avLst/>
          </a:prstGeom>
          <a:noFill/>
        </p:spPr>
        <p:txBody>
          <a:bodyPr wrap="square" lIns="0" tIns="0" rIns="0" bIns="0" rtlCol="0" anchor="t">
            <a:spAutoFit/>
          </a:bodyPr>
          <a:lstStyle/>
          <a:p>
            <a:pPr algn="ctr"/>
            <a:r>
              <a:rPr lang="en-US" b="1" cap="small" dirty="0">
                <a:solidFill>
                  <a:srgbClr val="001133"/>
                </a:solidFill>
                <a:latin typeface="Arial" panose="020B0604020202020204" pitchFamily="34" charset="0"/>
                <a:cs typeface="Arial" panose="020B0604020202020204" pitchFamily="34" charset="0"/>
              </a:rPr>
              <a:t>Introducing </a:t>
            </a:r>
            <a:r>
              <a:rPr lang="en-US" b="1" cap="small" dirty="0" err="1">
                <a:solidFill>
                  <a:srgbClr val="001133"/>
                </a:solidFill>
                <a:latin typeface="Arial" panose="020B0604020202020204" pitchFamily="34" charset="0"/>
                <a:cs typeface="Arial" panose="020B0604020202020204" pitchFamily="34" charset="0"/>
              </a:rPr>
              <a:t>Vizzy</a:t>
            </a:r>
            <a:r>
              <a:rPr lang="en-US" b="1" cap="small" dirty="0">
                <a:solidFill>
                  <a:srgbClr val="001133"/>
                </a:solidFill>
                <a:latin typeface="Arial" panose="020B0604020202020204" pitchFamily="34" charset="0"/>
                <a:cs typeface="Arial" panose="020B0604020202020204" pitchFamily="34" charset="0"/>
              </a:rPr>
              <a:t>!</a:t>
            </a:r>
          </a:p>
          <a:p>
            <a:pPr algn="ctr"/>
            <a:r>
              <a:rPr lang="en-US" b="1" cap="small" dirty="0">
                <a:solidFill>
                  <a:srgbClr val="001133"/>
                </a:solidFill>
                <a:latin typeface="Arial" panose="020B0604020202020204" pitchFamily="34" charset="0"/>
                <a:cs typeface="Arial" panose="020B0604020202020204" pitchFamily="34" charset="0"/>
              </a:rPr>
              <a:t> the First hard seltzer infused with super fruits</a:t>
            </a:r>
          </a:p>
        </p:txBody>
      </p:sp>
      <p:sp>
        <p:nvSpPr>
          <p:cNvPr id="48" name="MerrillPageNumbe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latin typeface="Arial" panose="020B0604020202020204" pitchFamily="34" charset="0"/>
                <a:cs typeface="Arial" panose="020B0604020202020204" pitchFamily="34" charset="0"/>
              </a:rPr>
              <a:t>22</a:t>
            </a:r>
          </a:p>
        </p:txBody>
      </p:sp>
      <p:sp>
        <p:nvSpPr>
          <p:cNvPr id="40" name="TextBox 39"/>
          <p:cNvSpPr txBox="1"/>
          <p:nvPr/>
        </p:nvSpPr>
        <p:spPr>
          <a:xfrm>
            <a:off x="3125055" y="4519446"/>
            <a:ext cx="2196868" cy="1107996"/>
          </a:xfrm>
          <a:prstGeom prst="rect">
            <a:avLst/>
          </a:prstGeom>
          <a:noFill/>
        </p:spPr>
        <p:txBody>
          <a:bodyPr wrap="square" lIns="0" tIns="0" rIns="0" bIns="0" rtlCol="0" anchor="t">
            <a:spAutoFit/>
          </a:bodyPr>
          <a:lstStyle/>
          <a:p>
            <a:pPr algn="ctr"/>
            <a:r>
              <a:rPr lang="en-US" b="1" cap="small" dirty="0">
                <a:solidFill>
                  <a:srgbClr val="001133"/>
                </a:solidFill>
                <a:latin typeface="Arial" panose="020B0604020202020204" pitchFamily="34" charset="0"/>
                <a:cs typeface="Arial" panose="020B0604020202020204" pitchFamily="34" charset="0"/>
              </a:rPr>
              <a:t>Iconic brand delivering a low sugar and low calorie recipe</a:t>
            </a:r>
            <a:endParaRPr lang="en-US" b="1" cap="small" dirty="0">
              <a:solidFill>
                <a:srgbClr val="004979"/>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5">
            <a:clrChange>
              <a:clrFrom>
                <a:srgbClr val="FFFFFF"/>
              </a:clrFrom>
              <a:clrTo>
                <a:srgbClr val="FFFFFF">
                  <a:alpha val="0"/>
                </a:srgbClr>
              </a:clrTo>
            </a:clrChange>
          </a:blip>
          <a:stretch>
            <a:fillRect/>
          </a:stretch>
        </p:blipFill>
        <p:spPr>
          <a:xfrm>
            <a:off x="6932058" y="4701201"/>
            <a:ext cx="1548636" cy="744487"/>
          </a:xfrm>
          <a:prstGeom prst="rect">
            <a:avLst/>
          </a:prstGeom>
        </p:spPr>
      </p:pic>
      <p:grpSp>
        <p:nvGrpSpPr>
          <p:cNvPr id="41" name="Group 40">
            <a:extLst>
              <a:ext uri="{FF2B5EF4-FFF2-40B4-BE49-F238E27FC236}">
                <a16:creationId xmlns:a16="http://schemas.microsoft.com/office/drawing/2014/main" id="{295AF955-0FDD-4FA4-996F-01D2C840B1BB}"/>
              </a:ext>
            </a:extLst>
          </p:cNvPr>
          <p:cNvGrpSpPr/>
          <p:nvPr/>
        </p:nvGrpSpPr>
        <p:grpSpPr>
          <a:xfrm>
            <a:off x="0" y="18288"/>
            <a:ext cx="1000179" cy="1000181"/>
            <a:chOff x="-3369754" y="7082076"/>
            <a:chExt cx="1000179" cy="1000181"/>
          </a:xfrm>
        </p:grpSpPr>
        <p:sp>
          <p:nvSpPr>
            <p:cNvPr id="42" name="Oval 41">
              <a:extLst>
                <a:ext uri="{FF2B5EF4-FFF2-40B4-BE49-F238E27FC236}">
                  <a16:creationId xmlns:a16="http://schemas.microsoft.com/office/drawing/2014/main" id="{D7D88E4B-E76F-4D4A-8BF4-5E4026C23F86}"/>
                </a:ext>
              </a:extLst>
            </p:cNvPr>
            <p:cNvSpPr/>
            <p:nvPr/>
          </p:nvSpPr>
          <p:spPr>
            <a:xfrm>
              <a:off x="-3369754" y="7082076"/>
              <a:ext cx="1000179" cy="1000181"/>
            </a:xfrm>
            <a:prstGeom prst="ellipse">
              <a:avLst/>
            </a:prstGeom>
            <a:solidFill>
              <a:srgbClr val="FFFFFF"/>
            </a:solidFill>
            <a:ln w="19050">
              <a:solidFill>
                <a:srgbClr val="006AB3"/>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588" dirty="0">
                <a:latin typeface="Arial" panose="020B0604020202020204" pitchFamily="34" charset="0"/>
                <a:cs typeface="Arial" panose="020B0604020202020204" pitchFamily="34" charset="0"/>
              </a:endParaRPr>
            </a:p>
          </p:txBody>
        </p:sp>
        <p:pic>
          <p:nvPicPr>
            <p:cNvPr id="43" name="Picture 2" descr="https://static.thenounproject.com/png/2533875-200.png">
              <a:extLst>
                <a:ext uri="{FF2B5EF4-FFF2-40B4-BE49-F238E27FC236}">
                  <a16:creationId xmlns:a16="http://schemas.microsoft.com/office/drawing/2014/main" id="{EA1CC28C-050C-4D31-A038-643627B806AF}"/>
                </a:ext>
              </a:extLst>
            </p:cNvPr>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36894" y="7214937"/>
              <a:ext cx="734459" cy="734459"/>
            </a:xfrm>
            <a:prstGeom prst="rect">
              <a:avLst/>
            </a:prstGeom>
            <a:noFill/>
            <a:extLst>
              <a:ext uri="{909E8E84-426E-40DD-AFC4-6F175D3DCCD1}">
                <a14:hiddenFill xmlns:a14="http://schemas.microsoft.com/office/drawing/2010/main">
                  <a:solidFill>
                    <a:srgbClr val="FFFFFF"/>
                  </a:solidFill>
                </a14:hiddenFill>
              </a:ext>
            </a:extLst>
          </p:spPr>
        </p:pic>
      </p:grpSp>
      <p:sp>
        <p:nvSpPr>
          <p:cNvPr id="47" name="TextBox 46">
            <a:extLst>
              <a:ext uri="{FF2B5EF4-FFF2-40B4-BE49-F238E27FC236}">
                <a16:creationId xmlns:a16="http://schemas.microsoft.com/office/drawing/2014/main" id="{A458318B-10D9-47CF-A817-6CDB50F351C5}"/>
              </a:ext>
            </a:extLst>
          </p:cNvPr>
          <p:cNvSpPr txBox="1"/>
          <p:nvPr/>
        </p:nvSpPr>
        <p:spPr>
          <a:xfrm>
            <a:off x="3125055" y="1892774"/>
            <a:ext cx="2196868" cy="1107996"/>
          </a:xfrm>
          <a:prstGeom prst="rect">
            <a:avLst/>
          </a:prstGeom>
          <a:noFill/>
        </p:spPr>
        <p:txBody>
          <a:bodyPr wrap="square" lIns="0" tIns="0" rIns="0" bIns="0" rtlCol="0" anchor="t">
            <a:spAutoFit/>
          </a:bodyPr>
          <a:lstStyle/>
          <a:p>
            <a:pPr algn="ctr"/>
            <a:r>
              <a:rPr lang="en-US" b="1" cap="small" dirty="0">
                <a:solidFill>
                  <a:srgbClr val="001133"/>
                </a:solidFill>
                <a:latin typeface="Arial" panose="020B0604020202020204" pitchFamily="34" charset="0"/>
                <a:cs typeface="Arial" panose="020B0604020202020204" pitchFamily="34" charset="0"/>
              </a:rPr>
              <a:t>Positive market test results capitalizing on RTD coffee growth</a:t>
            </a:r>
          </a:p>
        </p:txBody>
      </p:sp>
      <p:pic>
        <p:nvPicPr>
          <p:cNvPr id="51" name="Picture 2" descr="Image result for la colombe hard cold brew">
            <a:extLst>
              <a:ext uri="{FF2B5EF4-FFF2-40B4-BE49-F238E27FC236}">
                <a16:creationId xmlns:a16="http://schemas.microsoft.com/office/drawing/2014/main" id="{1C124B57-EE7F-4CD3-81B4-7226147BEC11}"/>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16774" y="1604141"/>
            <a:ext cx="1123508" cy="168526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6CAEE624-218A-4A31-9F75-B6486BF9D4FD}"/>
              </a:ext>
            </a:extLst>
          </p:cNvPr>
          <p:cNvPicPr>
            <a:picLocks noChangeAspect="1"/>
          </p:cNvPicPr>
          <p:nvPr/>
        </p:nvPicPr>
        <p:blipFill rotWithShape="1">
          <a:blip r:embed="rId8"/>
          <a:srcRect l="24844" t="19007" r="55234" b="10000"/>
          <a:stretch/>
        </p:blipFill>
        <p:spPr>
          <a:xfrm>
            <a:off x="7194794" y="1579048"/>
            <a:ext cx="865782" cy="1735449"/>
          </a:xfrm>
          <a:prstGeom prst="rect">
            <a:avLst/>
          </a:prstGeom>
        </p:spPr>
      </p:pic>
      <p:pic>
        <p:nvPicPr>
          <p:cNvPr id="11266" name="Picture 2" descr="https://www.aspall.co.uk/images/products/62/422/Pip_&amp;_Wild_WSR_Product_Kaleidoscope_465x8820.jpg">
            <a:extLst>
              <a:ext uri="{FF2B5EF4-FFF2-40B4-BE49-F238E27FC236}">
                <a16:creationId xmlns:a16="http://schemas.microsoft.com/office/drawing/2014/main" id="{8A669864-A58B-43BE-AD18-5984E80705F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2982"/>
          <a:stretch/>
        </p:blipFill>
        <p:spPr bwMode="auto">
          <a:xfrm>
            <a:off x="1441472" y="3942536"/>
            <a:ext cx="1474113" cy="22618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827029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82B766-727C-4271-AAF3-CCFFCBA451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144" y="3346086"/>
            <a:ext cx="12353925" cy="3602033"/>
          </a:xfrm>
          <a:prstGeom prst="rect">
            <a:avLst/>
          </a:prstGeom>
        </p:spPr>
      </p:pic>
      <p:sp>
        <p:nvSpPr>
          <p:cNvPr id="2" name="Title 1"/>
          <p:cNvSpPr>
            <a:spLocks noGrp="1"/>
          </p:cNvSpPr>
          <p:nvPr>
            <p:ph type="ctrTitle" idx="4294967295"/>
          </p:nvPr>
        </p:nvSpPr>
        <p:spPr>
          <a:xfrm>
            <a:off x="-80963" y="1667964"/>
            <a:ext cx="12353925" cy="2387600"/>
          </a:xfrm>
        </p:spPr>
        <p:txBody>
          <a:bodyPr/>
          <a:lstStyle/>
          <a:p>
            <a:pPr algn="ctr"/>
            <a:r>
              <a:rPr lang="en-US" sz="3600" dirty="0">
                <a:solidFill>
                  <a:schemeClr val="bg1"/>
                </a:solidFill>
              </a:rPr>
              <a:t>Molson Coors Beverage Company</a:t>
            </a:r>
          </a:p>
        </p:txBody>
      </p:sp>
      <p:sp>
        <p:nvSpPr>
          <p:cNvPr id="5" name="Oval 4">
            <a:extLst>
              <a:ext uri="{FF2B5EF4-FFF2-40B4-BE49-F238E27FC236}">
                <a16:creationId xmlns:a16="http://schemas.microsoft.com/office/drawing/2014/main" id="{5CEFED3B-72A8-4951-8A13-D90D3A4E30AC}"/>
              </a:ext>
            </a:extLst>
          </p:cNvPr>
          <p:cNvSpPr/>
          <p:nvPr/>
        </p:nvSpPr>
        <p:spPr>
          <a:xfrm>
            <a:off x="0" y="18288"/>
            <a:ext cx="1000179" cy="1000181"/>
          </a:xfrm>
          <a:prstGeom prst="ellipse">
            <a:avLst/>
          </a:prstGeom>
          <a:solidFill>
            <a:srgbClr val="FFFFFF"/>
          </a:solidFill>
          <a:ln w="19050">
            <a:solidFill>
              <a:srgbClr val="006AB3"/>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588" dirty="0">
              <a:latin typeface="Arial" panose="020B0604020202020204" pitchFamily="34" charset="0"/>
              <a:cs typeface="Arial" panose="020B0604020202020204" pitchFamily="34" charset="0"/>
            </a:endParaRPr>
          </a:p>
        </p:txBody>
      </p:sp>
      <p:pic>
        <p:nvPicPr>
          <p:cNvPr id="10" name="Picture 2" descr="https://static.thenounproject.com/png/2533875-200.png">
            <a:extLst>
              <a:ext uri="{FF2B5EF4-FFF2-40B4-BE49-F238E27FC236}">
                <a16:creationId xmlns:a16="http://schemas.microsoft.com/office/drawing/2014/main" id="{3EB73978-44F9-401F-B33D-A07E930985D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859" y="151148"/>
            <a:ext cx="734459" cy="734459"/>
          </a:xfrm>
          <a:prstGeom prst="rect">
            <a:avLst/>
          </a:prstGeom>
          <a:noFill/>
          <a:ln>
            <a:noFill/>
          </a:ln>
          <a:extLst/>
        </p:spPr>
      </p:pic>
    </p:spTree>
    <p:extLst>
      <p:ext uri="{BB962C8B-B14F-4D97-AF65-F5344CB8AC3E}">
        <p14:creationId xmlns:p14="http://schemas.microsoft.com/office/powerpoint/2010/main" val="31484936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Publishing Placeholder" hidden="1"/>
          <p:cNvSpPr>
            <a:spLocks noGrp="1"/>
          </p:cNvSpPr>
          <p:nvPr>
            <p:ph type="title"/>
            <p:custDataLst>
              <p:tags r:id="rId2"/>
            </p:custDataLst>
          </p:nvPr>
        </p:nvSpPr>
        <p:spPr>
          <a:xfrm>
            <a:off x="1658471" y="6859121"/>
            <a:ext cx="8875059" cy="44824"/>
          </a:xfrm>
          <a:prstGeom prst="rect">
            <a:avLst/>
          </a:prstGeom>
        </p:spPr>
        <p:txBody>
          <a:bodyPr>
            <a:noAutofit/>
          </a:bodyPr>
          <a:lstStyle>
            <a:lvl1pPr>
              <a:defRPr sz="100">
                <a:solidFill>
                  <a:srgbClr val="738EA5"/>
                </a:solidFill>
                <a:latin typeface="Book Antiqua" pitchFamily="18" charset="0"/>
              </a:defRPr>
            </a:lvl1pPr>
          </a:lstStyle>
          <a:p>
            <a:r>
              <a:rPr lang="en-US" sz="3200">
                <a:latin typeface="Calibri" panose="020F0502020204030204" pitchFamily="34" charset="0"/>
              </a:rPr>
              <a:t>Increase Investment Behind Commercial and M&amp;A Capabilities to Unlock Growth</a:t>
            </a:r>
            <a:endParaRPr lang="en-US" sz="3200" dirty="0">
              <a:latin typeface="Calibri" panose="020F0502020204030204" pitchFamily="34" charset="0"/>
            </a:endParaRPr>
          </a:p>
        </p:txBody>
      </p:sp>
      <p:sp>
        <p:nvSpPr>
          <p:cNvPr id="34" name="Rounded Rectangle 33"/>
          <p:cNvSpPr>
            <a:spLocks/>
          </p:cNvSpPr>
          <p:nvPr/>
        </p:nvSpPr>
        <p:spPr>
          <a:xfrm>
            <a:off x="780416" y="2015296"/>
            <a:ext cx="4920832" cy="1590674"/>
          </a:xfrm>
          <a:prstGeom prst="roundRect">
            <a:avLst/>
          </a:prstGeom>
          <a:solidFill>
            <a:srgbClr val="004979"/>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6" name="Rounded Rectangle 35"/>
          <p:cNvSpPr>
            <a:spLocks/>
          </p:cNvSpPr>
          <p:nvPr/>
        </p:nvSpPr>
        <p:spPr>
          <a:xfrm>
            <a:off x="780416" y="4102189"/>
            <a:ext cx="4920832" cy="1590674"/>
          </a:xfrm>
          <a:prstGeom prst="roundRect">
            <a:avLst/>
          </a:prstGeom>
          <a:solidFill>
            <a:srgbClr val="004979"/>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7" name="Rounded Rectangle 36"/>
          <p:cNvSpPr>
            <a:spLocks/>
          </p:cNvSpPr>
          <p:nvPr/>
        </p:nvSpPr>
        <p:spPr>
          <a:xfrm>
            <a:off x="6490751" y="2015296"/>
            <a:ext cx="4920832" cy="1590674"/>
          </a:xfrm>
          <a:prstGeom prst="roundRect">
            <a:avLst/>
          </a:prstGeom>
          <a:solidFill>
            <a:srgbClr val="004979"/>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8" name="Rounded Rectangle 37"/>
          <p:cNvSpPr>
            <a:spLocks/>
          </p:cNvSpPr>
          <p:nvPr/>
        </p:nvSpPr>
        <p:spPr>
          <a:xfrm>
            <a:off x="6490751" y="4102189"/>
            <a:ext cx="4920832" cy="1590674"/>
          </a:xfrm>
          <a:prstGeom prst="roundRect">
            <a:avLst/>
          </a:prstGeom>
          <a:solidFill>
            <a:srgbClr val="004979"/>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9" name="TextBox 38"/>
          <p:cNvSpPr txBox="1"/>
          <p:nvPr/>
        </p:nvSpPr>
        <p:spPr>
          <a:xfrm>
            <a:off x="1763203" y="2502856"/>
            <a:ext cx="3915994" cy="615553"/>
          </a:xfrm>
          <a:prstGeom prst="rect">
            <a:avLst/>
          </a:prstGeom>
          <a:noFill/>
        </p:spPr>
        <p:txBody>
          <a:bodyPr wrap="square" lIns="0" tIns="0" rIns="0" bIns="0" rtlCol="0" anchor="ctr">
            <a:spAutoFit/>
          </a:bodyPr>
          <a:lstStyle/>
          <a:p>
            <a:pPr algn="ctr"/>
            <a:r>
              <a:rPr lang="en-US" sz="2000" b="1" cap="small" dirty="0">
                <a:solidFill>
                  <a:schemeClr val="bg1"/>
                </a:solidFill>
                <a:latin typeface="Arial" panose="020B0604020202020204" pitchFamily="34" charset="0"/>
                <a:cs typeface="Arial" panose="020B0604020202020204" pitchFamily="34" charset="0"/>
              </a:rPr>
              <a:t>Targeted Insights and New Forms of Innovation</a:t>
            </a:r>
          </a:p>
        </p:txBody>
      </p:sp>
      <p:sp>
        <p:nvSpPr>
          <p:cNvPr id="40" name="TextBox 39"/>
          <p:cNvSpPr txBox="1"/>
          <p:nvPr/>
        </p:nvSpPr>
        <p:spPr>
          <a:xfrm>
            <a:off x="1741153" y="4743637"/>
            <a:ext cx="3960095" cy="307777"/>
          </a:xfrm>
          <a:prstGeom prst="rect">
            <a:avLst/>
          </a:prstGeom>
          <a:noFill/>
        </p:spPr>
        <p:txBody>
          <a:bodyPr wrap="square" lIns="0" tIns="0" rIns="0" bIns="0" rtlCol="0" anchor="ctr">
            <a:spAutoFit/>
          </a:bodyPr>
          <a:lstStyle/>
          <a:p>
            <a:pPr algn="ctr"/>
            <a:r>
              <a:rPr lang="en-US" sz="2000" b="1" cap="small" dirty="0">
                <a:solidFill>
                  <a:schemeClr val="bg1"/>
                </a:solidFill>
                <a:latin typeface="Arial" panose="020B0604020202020204" pitchFamily="34" charset="0"/>
                <a:cs typeface="Arial" panose="020B0604020202020204" pitchFamily="34" charset="0"/>
              </a:rPr>
              <a:t>Precision Marketing</a:t>
            </a:r>
          </a:p>
        </p:txBody>
      </p:sp>
      <p:sp>
        <p:nvSpPr>
          <p:cNvPr id="41" name="TextBox 40"/>
          <p:cNvSpPr txBox="1"/>
          <p:nvPr/>
        </p:nvSpPr>
        <p:spPr>
          <a:xfrm>
            <a:off x="7227627" y="2656744"/>
            <a:ext cx="4183956" cy="307777"/>
          </a:xfrm>
          <a:prstGeom prst="rect">
            <a:avLst/>
          </a:prstGeom>
          <a:noFill/>
        </p:spPr>
        <p:txBody>
          <a:bodyPr wrap="square" lIns="0" tIns="0" rIns="0" bIns="0" rtlCol="0" anchor="ctr">
            <a:spAutoFit/>
          </a:bodyPr>
          <a:lstStyle/>
          <a:p>
            <a:pPr algn="ctr"/>
            <a:r>
              <a:rPr lang="en-US" sz="2000" b="1" cap="small" dirty="0" err="1">
                <a:solidFill>
                  <a:schemeClr val="bg1"/>
                </a:solidFill>
                <a:latin typeface="Arial" panose="020B0604020202020204" pitchFamily="34" charset="0"/>
                <a:cs typeface="Arial" panose="020B0604020202020204" pitchFamily="34" charset="0"/>
              </a:rPr>
              <a:t>eCommerce</a:t>
            </a:r>
            <a:endParaRPr lang="en-US" sz="2000" b="1" cap="small" dirty="0">
              <a:solidFill>
                <a:schemeClr val="bg1"/>
              </a:solidFill>
              <a:latin typeface="Arial" panose="020B0604020202020204" pitchFamily="34" charset="0"/>
              <a:cs typeface="Arial" panose="020B0604020202020204" pitchFamily="34" charset="0"/>
            </a:endParaRPr>
          </a:p>
        </p:txBody>
      </p:sp>
      <p:sp>
        <p:nvSpPr>
          <p:cNvPr id="42" name="TextBox 41"/>
          <p:cNvSpPr txBox="1"/>
          <p:nvPr/>
        </p:nvSpPr>
        <p:spPr>
          <a:xfrm>
            <a:off x="7300639" y="4528194"/>
            <a:ext cx="4037933" cy="615553"/>
          </a:xfrm>
          <a:prstGeom prst="rect">
            <a:avLst/>
          </a:prstGeom>
          <a:noFill/>
        </p:spPr>
        <p:txBody>
          <a:bodyPr wrap="square" lIns="0" tIns="0" rIns="0" bIns="0" rtlCol="0" anchor="t">
            <a:spAutoFit/>
          </a:bodyPr>
          <a:lstStyle/>
          <a:p>
            <a:pPr algn="ctr"/>
            <a:r>
              <a:rPr lang="en-US" sz="2000" b="1" cap="small" dirty="0">
                <a:solidFill>
                  <a:schemeClr val="bg1"/>
                </a:solidFill>
                <a:latin typeface="Arial" panose="020B0604020202020204" pitchFamily="34" charset="0"/>
                <a:cs typeface="Arial" panose="020B0604020202020204" pitchFamily="34" charset="0"/>
              </a:rPr>
              <a:t>Next-Gen In-House Marketing Capabilities</a:t>
            </a:r>
            <a:endParaRPr lang="en-US" sz="2000" b="1" i="1" cap="small" dirty="0">
              <a:solidFill>
                <a:schemeClr val="bg1"/>
              </a:solidFill>
              <a:latin typeface="Arial" panose="020B0604020202020204" pitchFamily="34" charset="0"/>
              <a:cs typeface="Arial" panose="020B0604020202020204" pitchFamily="34" charset="0"/>
            </a:endParaRPr>
          </a:p>
        </p:txBody>
      </p:sp>
      <p:sp>
        <p:nvSpPr>
          <p:cNvPr id="25" name="Freeform 17"/>
          <p:cNvSpPr>
            <a:spLocks noChangeAspect="1" noEditPoints="1"/>
          </p:cNvSpPr>
          <p:nvPr/>
        </p:nvSpPr>
        <p:spPr bwMode="auto">
          <a:xfrm>
            <a:off x="995751" y="2489511"/>
            <a:ext cx="785002" cy="642244"/>
          </a:xfrm>
          <a:custGeom>
            <a:avLst/>
            <a:gdLst>
              <a:gd name="T0" fmla="*/ 24 w 462"/>
              <a:gd name="T1" fmla="*/ 0 h 397"/>
              <a:gd name="T2" fmla="*/ 0 w 462"/>
              <a:gd name="T3" fmla="*/ 288 h 397"/>
              <a:gd name="T4" fmla="*/ 438 w 462"/>
              <a:gd name="T5" fmla="*/ 312 h 397"/>
              <a:gd name="T6" fmla="*/ 462 w 462"/>
              <a:gd name="T7" fmla="*/ 24 h 397"/>
              <a:gd name="T8" fmla="*/ 430 w 462"/>
              <a:gd name="T9" fmla="*/ 280 h 397"/>
              <a:gd name="T10" fmla="*/ 32 w 462"/>
              <a:gd name="T11" fmla="*/ 32 h 397"/>
              <a:gd name="T12" fmla="*/ 430 w 462"/>
              <a:gd name="T13" fmla="*/ 280 h 397"/>
              <a:gd name="T14" fmla="*/ 333 w 462"/>
              <a:gd name="T15" fmla="*/ 389 h 397"/>
              <a:gd name="T16" fmla="*/ 279 w 462"/>
              <a:gd name="T17" fmla="*/ 397 h 397"/>
              <a:gd name="T18" fmla="*/ 137 w 462"/>
              <a:gd name="T19" fmla="*/ 397 h 397"/>
              <a:gd name="T20" fmla="*/ 129 w 462"/>
              <a:gd name="T21" fmla="*/ 382 h 397"/>
              <a:gd name="T22" fmla="*/ 138 w 462"/>
              <a:gd name="T23" fmla="*/ 374 h 397"/>
              <a:gd name="T24" fmla="*/ 175 w 462"/>
              <a:gd name="T25" fmla="*/ 331 h 397"/>
              <a:gd name="T26" fmla="*/ 279 w 462"/>
              <a:gd name="T27" fmla="*/ 323 h 397"/>
              <a:gd name="T28" fmla="*/ 287 w 462"/>
              <a:gd name="T29" fmla="*/ 340 h 397"/>
              <a:gd name="T30" fmla="*/ 325 w 462"/>
              <a:gd name="T31" fmla="*/ 374 h 397"/>
              <a:gd name="T32" fmla="*/ 331 w 462"/>
              <a:gd name="T33" fmla="*/ 136 h 397"/>
              <a:gd name="T34" fmla="*/ 367 w 462"/>
              <a:gd name="T35" fmla="*/ 264 h 397"/>
              <a:gd name="T36" fmla="*/ 331 w 462"/>
              <a:gd name="T37" fmla="*/ 136 h 397"/>
              <a:gd name="T38" fmla="*/ 321 w 462"/>
              <a:gd name="T39" fmla="*/ 175 h 397"/>
              <a:gd name="T40" fmla="*/ 284 w 462"/>
              <a:gd name="T41" fmla="*/ 264 h 397"/>
              <a:gd name="T42" fmla="*/ 237 w 462"/>
              <a:gd name="T43" fmla="*/ 204 h 397"/>
              <a:gd name="T44" fmla="*/ 274 w 462"/>
              <a:gd name="T45" fmla="*/ 264 h 397"/>
              <a:gd name="T46" fmla="*/ 237 w 462"/>
              <a:gd name="T47" fmla="*/ 204 h 397"/>
              <a:gd name="T48" fmla="*/ 227 w 462"/>
              <a:gd name="T49" fmla="*/ 196 h 397"/>
              <a:gd name="T50" fmla="*/ 190 w 462"/>
              <a:gd name="T51" fmla="*/ 264 h 397"/>
              <a:gd name="T52" fmla="*/ 143 w 462"/>
              <a:gd name="T53" fmla="*/ 214 h 397"/>
              <a:gd name="T54" fmla="*/ 180 w 462"/>
              <a:gd name="T55" fmla="*/ 264 h 397"/>
              <a:gd name="T56" fmla="*/ 143 w 462"/>
              <a:gd name="T57" fmla="*/ 214 h 397"/>
              <a:gd name="T58" fmla="*/ 133 w 462"/>
              <a:gd name="T59" fmla="*/ 254 h 397"/>
              <a:gd name="T60" fmla="*/ 96 w 462"/>
              <a:gd name="T61" fmla="*/ 264 h 397"/>
              <a:gd name="T62" fmla="*/ 67 w 462"/>
              <a:gd name="T63" fmla="*/ 256 h 397"/>
              <a:gd name="T64" fmla="*/ 177 w 462"/>
              <a:gd name="T65" fmla="*/ 147 h 397"/>
              <a:gd name="T66" fmla="*/ 347 w 462"/>
              <a:gd name="T67" fmla="*/ 95 h 397"/>
              <a:gd name="T68" fmla="*/ 379 w 462"/>
              <a:gd name="T69" fmla="*/ 80 h 397"/>
              <a:gd name="T70" fmla="*/ 357 w 462"/>
              <a:gd name="T71" fmla="*/ 108 h 397"/>
              <a:gd name="T72" fmla="*/ 180 w 462"/>
              <a:gd name="T73" fmla="*/ 166 h 397"/>
              <a:gd name="T74" fmla="*/ 73 w 462"/>
              <a:gd name="T75" fmla="*/ 25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2" h="397">
                <a:moveTo>
                  <a:pt x="438" y="0"/>
                </a:moveTo>
                <a:cubicBezTo>
                  <a:pt x="24" y="0"/>
                  <a:pt x="24" y="0"/>
                  <a:pt x="24" y="0"/>
                </a:cubicBezTo>
                <a:cubicBezTo>
                  <a:pt x="11" y="0"/>
                  <a:pt x="0" y="11"/>
                  <a:pt x="0" y="24"/>
                </a:cubicBezTo>
                <a:cubicBezTo>
                  <a:pt x="0" y="288"/>
                  <a:pt x="0" y="288"/>
                  <a:pt x="0" y="288"/>
                </a:cubicBezTo>
                <a:cubicBezTo>
                  <a:pt x="0" y="302"/>
                  <a:pt x="11" y="312"/>
                  <a:pt x="24" y="312"/>
                </a:cubicBezTo>
                <a:cubicBezTo>
                  <a:pt x="438" y="312"/>
                  <a:pt x="438" y="312"/>
                  <a:pt x="438" y="312"/>
                </a:cubicBezTo>
                <a:cubicBezTo>
                  <a:pt x="451" y="312"/>
                  <a:pt x="462" y="302"/>
                  <a:pt x="462" y="288"/>
                </a:cubicBezTo>
                <a:cubicBezTo>
                  <a:pt x="462" y="24"/>
                  <a:pt x="462" y="24"/>
                  <a:pt x="462" y="24"/>
                </a:cubicBezTo>
                <a:cubicBezTo>
                  <a:pt x="462" y="11"/>
                  <a:pt x="451" y="0"/>
                  <a:pt x="438" y="0"/>
                </a:cubicBezTo>
                <a:close/>
                <a:moveTo>
                  <a:pt x="430" y="280"/>
                </a:moveTo>
                <a:cubicBezTo>
                  <a:pt x="32" y="280"/>
                  <a:pt x="32" y="280"/>
                  <a:pt x="32" y="280"/>
                </a:cubicBezTo>
                <a:cubicBezTo>
                  <a:pt x="32" y="32"/>
                  <a:pt x="32" y="32"/>
                  <a:pt x="32" y="32"/>
                </a:cubicBezTo>
                <a:cubicBezTo>
                  <a:pt x="430" y="32"/>
                  <a:pt x="430" y="32"/>
                  <a:pt x="430" y="32"/>
                </a:cubicBezTo>
                <a:lnTo>
                  <a:pt x="430" y="280"/>
                </a:lnTo>
                <a:close/>
                <a:moveTo>
                  <a:pt x="333" y="382"/>
                </a:moveTo>
                <a:cubicBezTo>
                  <a:pt x="333" y="389"/>
                  <a:pt x="333" y="389"/>
                  <a:pt x="333" y="389"/>
                </a:cubicBezTo>
                <a:cubicBezTo>
                  <a:pt x="333" y="393"/>
                  <a:pt x="329" y="397"/>
                  <a:pt x="325" y="397"/>
                </a:cubicBezTo>
                <a:cubicBezTo>
                  <a:pt x="279" y="397"/>
                  <a:pt x="279" y="397"/>
                  <a:pt x="279" y="397"/>
                </a:cubicBezTo>
                <a:cubicBezTo>
                  <a:pt x="183" y="397"/>
                  <a:pt x="183" y="397"/>
                  <a:pt x="183" y="397"/>
                </a:cubicBezTo>
                <a:cubicBezTo>
                  <a:pt x="137" y="397"/>
                  <a:pt x="137" y="397"/>
                  <a:pt x="137" y="397"/>
                </a:cubicBezTo>
                <a:cubicBezTo>
                  <a:pt x="133" y="397"/>
                  <a:pt x="129" y="393"/>
                  <a:pt x="129" y="389"/>
                </a:cubicBezTo>
                <a:cubicBezTo>
                  <a:pt x="129" y="382"/>
                  <a:pt x="129" y="382"/>
                  <a:pt x="129" y="382"/>
                </a:cubicBezTo>
                <a:cubicBezTo>
                  <a:pt x="129" y="378"/>
                  <a:pt x="133" y="374"/>
                  <a:pt x="137" y="374"/>
                </a:cubicBezTo>
                <a:cubicBezTo>
                  <a:pt x="138" y="374"/>
                  <a:pt x="138" y="374"/>
                  <a:pt x="138" y="374"/>
                </a:cubicBezTo>
                <a:cubicBezTo>
                  <a:pt x="159" y="374"/>
                  <a:pt x="175" y="358"/>
                  <a:pt x="175" y="337"/>
                </a:cubicBezTo>
                <a:cubicBezTo>
                  <a:pt x="175" y="331"/>
                  <a:pt x="175" y="331"/>
                  <a:pt x="175" y="331"/>
                </a:cubicBezTo>
                <a:cubicBezTo>
                  <a:pt x="175" y="326"/>
                  <a:pt x="179" y="323"/>
                  <a:pt x="183" y="323"/>
                </a:cubicBezTo>
                <a:cubicBezTo>
                  <a:pt x="279" y="323"/>
                  <a:pt x="279" y="323"/>
                  <a:pt x="279" y="323"/>
                </a:cubicBezTo>
                <a:cubicBezTo>
                  <a:pt x="283" y="323"/>
                  <a:pt x="287" y="326"/>
                  <a:pt x="287" y="331"/>
                </a:cubicBezTo>
                <a:cubicBezTo>
                  <a:pt x="287" y="340"/>
                  <a:pt x="287" y="340"/>
                  <a:pt x="287" y="340"/>
                </a:cubicBezTo>
                <a:cubicBezTo>
                  <a:pt x="287" y="359"/>
                  <a:pt x="302" y="374"/>
                  <a:pt x="321" y="374"/>
                </a:cubicBezTo>
                <a:cubicBezTo>
                  <a:pt x="325" y="374"/>
                  <a:pt x="325" y="374"/>
                  <a:pt x="325" y="374"/>
                </a:cubicBezTo>
                <a:cubicBezTo>
                  <a:pt x="329" y="374"/>
                  <a:pt x="333" y="378"/>
                  <a:pt x="333" y="382"/>
                </a:cubicBezTo>
                <a:close/>
                <a:moveTo>
                  <a:pt x="331" y="136"/>
                </a:moveTo>
                <a:cubicBezTo>
                  <a:pt x="367" y="136"/>
                  <a:pt x="367" y="136"/>
                  <a:pt x="367" y="136"/>
                </a:cubicBezTo>
                <a:cubicBezTo>
                  <a:pt x="367" y="264"/>
                  <a:pt x="367" y="264"/>
                  <a:pt x="367" y="264"/>
                </a:cubicBezTo>
                <a:cubicBezTo>
                  <a:pt x="331" y="264"/>
                  <a:pt x="331" y="264"/>
                  <a:pt x="331" y="264"/>
                </a:cubicBezTo>
                <a:lnTo>
                  <a:pt x="331" y="136"/>
                </a:lnTo>
                <a:close/>
                <a:moveTo>
                  <a:pt x="284" y="175"/>
                </a:moveTo>
                <a:cubicBezTo>
                  <a:pt x="321" y="175"/>
                  <a:pt x="321" y="175"/>
                  <a:pt x="321" y="175"/>
                </a:cubicBezTo>
                <a:cubicBezTo>
                  <a:pt x="321" y="264"/>
                  <a:pt x="321" y="264"/>
                  <a:pt x="321" y="264"/>
                </a:cubicBezTo>
                <a:cubicBezTo>
                  <a:pt x="284" y="264"/>
                  <a:pt x="284" y="264"/>
                  <a:pt x="284" y="264"/>
                </a:cubicBezTo>
                <a:lnTo>
                  <a:pt x="284" y="175"/>
                </a:lnTo>
                <a:close/>
                <a:moveTo>
                  <a:pt x="237" y="204"/>
                </a:moveTo>
                <a:cubicBezTo>
                  <a:pt x="274" y="204"/>
                  <a:pt x="274" y="204"/>
                  <a:pt x="274" y="204"/>
                </a:cubicBezTo>
                <a:cubicBezTo>
                  <a:pt x="274" y="264"/>
                  <a:pt x="274" y="264"/>
                  <a:pt x="274" y="264"/>
                </a:cubicBezTo>
                <a:cubicBezTo>
                  <a:pt x="237" y="264"/>
                  <a:pt x="237" y="264"/>
                  <a:pt x="237" y="264"/>
                </a:cubicBezTo>
                <a:lnTo>
                  <a:pt x="237" y="204"/>
                </a:lnTo>
                <a:close/>
                <a:moveTo>
                  <a:pt x="190" y="196"/>
                </a:moveTo>
                <a:cubicBezTo>
                  <a:pt x="227" y="196"/>
                  <a:pt x="227" y="196"/>
                  <a:pt x="227" y="196"/>
                </a:cubicBezTo>
                <a:cubicBezTo>
                  <a:pt x="227" y="264"/>
                  <a:pt x="227" y="264"/>
                  <a:pt x="227" y="264"/>
                </a:cubicBezTo>
                <a:cubicBezTo>
                  <a:pt x="190" y="264"/>
                  <a:pt x="190" y="264"/>
                  <a:pt x="190" y="264"/>
                </a:cubicBezTo>
                <a:lnTo>
                  <a:pt x="190" y="196"/>
                </a:lnTo>
                <a:close/>
                <a:moveTo>
                  <a:pt x="143" y="214"/>
                </a:moveTo>
                <a:cubicBezTo>
                  <a:pt x="180" y="214"/>
                  <a:pt x="180" y="214"/>
                  <a:pt x="180" y="214"/>
                </a:cubicBezTo>
                <a:cubicBezTo>
                  <a:pt x="180" y="264"/>
                  <a:pt x="180" y="264"/>
                  <a:pt x="180" y="264"/>
                </a:cubicBezTo>
                <a:cubicBezTo>
                  <a:pt x="143" y="264"/>
                  <a:pt x="143" y="264"/>
                  <a:pt x="143" y="264"/>
                </a:cubicBezTo>
                <a:lnTo>
                  <a:pt x="143" y="214"/>
                </a:lnTo>
                <a:close/>
                <a:moveTo>
                  <a:pt x="96" y="254"/>
                </a:moveTo>
                <a:cubicBezTo>
                  <a:pt x="133" y="254"/>
                  <a:pt x="133" y="254"/>
                  <a:pt x="133" y="254"/>
                </a:cubicBezTo>
                <a:cubicBezTo>
                  <a:pt x="133" y="264"/>
                  <a:pt x="133" y="264"/>
                  <a:pt x="133" y="264"/>
                </a:cubicBezTo>
                <a:cubicBezTo>
                  <a:pt x="96" y="264"/>
                  <a:pt x="96" y="264"/>
                  <a:pt x="96" y="264"/>
                </a:cubicBezTo>
                <a:lnTo>
                  <a:pt x="96" y="254"/>
                </a:lnTo>
                <a:close/>
                <a:moveTo>
                  <a:pt x="67" y="256"/>
                </a:moveTo>
                <a:cubicBezTo>
                  <a:pt x="64" y="253"/>
                  <a:pt x="64" y="248"/>
                  <a:pt x="67" y="245"/>
                </a:cubicBezTo>
                <a:cubicBezTo>
                  <a:pt x="177" y="147"/>
                  <a:pt x="177" y="147"/>
                  <a:pt x="177" y="147"/>
                </a:cubicBezTo>
                <a:cubicBezTo>
                  <a:pt x="243" y="177"/>
                  <a:pt x="243" y="177"/>
                  <a:pt x="243" y="177"/>
                </a:cubicBezTo>
                <a:cubicBezTo>
                  <a:pt x="347" y="95"/>
                  <a:pt x="347" y="95"/>
                  <a:pt x="347" y="95"/>
                </a:cubicBezTo>
                <a:cubicBezTo>
                  <a:pt x="340" y="86"/>
                  <a:pt x="340" y="86"/>
                  <a:pt x="340" y="86"/>
                </a:cubicBezTo>
                <a:cubicBezTo>
                  <a:pt x="379" y="80"/>
                  <a:pt x="379" y="80"/>
                  <a:pt x="379" y="80"/>
                </a:cubicBezTo>
                <a:cubicBezTo>
                  <a:pt x="365" y="117"/>
                  <a:pt x="365" y="117"/>
                  <a:pt x="365" y="117"/>
                </a:cubicBezTo>
                <a:cubicBezTo>
                  <a:pt x="357" y="108"/>
                  <a:pt x="357" y="108"/>
                  <a:pt x="357" y="108"/>
                </a:cubicBezTo>
                <a:cubicBezTo>
                  <a:pt x="245" y="196"/>
                  <a:pt x="245" y="196"/>
                  <a:pt x="245" y="196"/>
                </a:cubicBezTo>
                <a:cubicBezTo>
                  <a:pt x="180" y="166"/>
                  <a:pt x="180" y="166"/>
                  <a:pt x="180" y="166"/>
                </a:cubicBezTo>
                <a:cubicBezTo>
                  <a:pt x="78" y="257"/>
                  <a:pt x="78" y="257"/>
                  <a:pt x="78" y="257"/>
                </a:cubicBezTo>
                <a:cubicBezTo>
                  <a:pt x="76" y="258"/>
                  <a:pt x="75" y="259"/>
                  <a:pt x="73" y="259"/>
                </a:cubicBezTo>
                <a:cubicBezTo>
                  <a:pt x="70" y="259"/>
                  <a:pt x="68" y="258"/>
                  <a:pt x="67" y="256"/>
                </a:cubicBezTo>
                <a:close/>
              </a:path>
            </a:pathLst>
          </a:custGeom>
          <a:solidFill>
            <a:schemeClr val="bg1"/>
          </a:solidFill>
          <a:ln>
            <a:noFill/>
          </a:ln>
          <a:extLst/>
        </p:spPr>
        <p:txBody>
          <a:bodyPr vert="horz" wrap="square" lIns="75891" tIns="37947" rIns="75891" bIns="37947" numCol="1" anchor="t" anchorCtr="0" compatLnSpc="1">
            <a:prstTxWarp prst="textNoShape">
              <a:avLst/>
            </a:prstTxWarp>
          </a:bodyPr>
          <a:lstStyle/>
          <a:p>
            <a:endParaRPr lang="en-US" sz="1163" dirty="0">
              <a:latin typeface="Arial" panose="020B0604020202020204" pitchFamily="34" charset="0"/>
              <a:cs typeface="Arial" panose="020B0604020202020204" pitchFamily="34" charset="0"/>
            </a:endParaRPr>
          </a:p>
        </p:txBody>
      </p:sp>
      <p:grpSp>
        <p:nvGrpSpPr>
          <p:cNvPr id="5" name="Group 4"/>
          <p:cNvGrpSpPr>
            <a:grpSpLocks noChangeAspect="1"/>
          </p:cNvGrpSpPr>
          <p:nvPr/>
        </p:nvGrpSpPr>
        <p:grpSpPr>
          <a:xfrm>
            <a:off x="6688694" y="2422527"/>
            <a:ext cx="624808" cy="776213"/>
            <a:chOff x="4080241" y="1767195"/>
            <a:chExt cx="352687" cy="438152"/>
          </a:xfrm>
        </p:grpSpPr>
        <p:sp>
          <p:nvSpPr>
            <p:cNvPr id="27" name="AutoShape 3"/>
            <p:cNvSpPr>
              <a:spLocks noChangeAspect="1" noChangeArrowheads="1" noTextEdit="1"/>
            </p:cNvSpPr>
            <p:nvPr/>
          </p:nvSpPr>
          <p:spPr bwMode="auto">
            <a:xfrm>
              <a:off x="4080241" y="1767195"/>
              <a:ext cx="311735" cy="43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0683" tIns="40341" rIns="80683" bIns="40341" numCol="1" anchor="t" anchorCtr="0" compatLnSpc="1">
              <a:prstTxWarp prst="textNoShape">
                <a:avLst/>
              </a:prstTxWarp>
            </a:bodyPr>
            <a:lstStyle/>
            <a:p>
              <a:endParaRPr lang="en-US" sz="1588" dirty="0">
                <a:latin typeface="Arial" panose="020B0604020202020204" pitchFamily="34" charset="0"/>
                <a:cs typeface="Arial" panose="020B0604020202020204" pitchFamily="34" charset="0"/>
              </a:endParaRPr>
            </a:p>
          </p:txBody>
        </p:sp>
        <p:sp>
          <p:nvSpPr>
            <p:cNvPr id="28" name="Freeform 5"/>
            <p:cNvSpPr>
              <a:spLocks noEditPoints="1"/>
            </p:cNvSpPr>
            <p:nvPr/>
          </p:nvSpPr>
          <p:spPr bwMode="auto">
            <a:xfrm>
              <a:off x="4130386" y="1767195"/>
              <a:ext cx="254068" cy="436562"/>
            </a:xfrm>
            <a:custGeom>
              <a:avLst/>
              <a:gdLst>
                <a:gd name="T0" fmla="*/ 131 w 131"/>
                <a:gd name="T1" fmla="*/ 20 h 236"/>
                <a:gd name="T2" fmla="*/ 112 w 131"/>
                <a:gd name="T3" fmla="*/ 1 h 236"/>
                <a:gd name="T4" fmla="*/ 19 w 131"/>
                <a:gd name="T5" fmla="*/ 1 h 236"/>
                <a:gd name="T6" fmla="*/ 0 w 131"/>
                <a:gd name="T7" fmla="*/ 20 h 236"/>
                <a:gd name="T8" fmla="*/ 0 w 131"/>
                <a:gd name="T9" fmla="*/ 217 h 236"/>
                <a:gd name="T10" fmla="*/ 19 w 131"/>
                <a:gd name="T11" fmla="*/ 236 h 236"/>
                <a:gd name="T12" fmla="*/ 112 w 131"/>
                <a:gd name="T13" fmla="*/ 236 h 236"/>
                <a:gd name="T14" fmla="*/ 131 w 131"/>
                <a:gd name="T15" fmla="*/ 217 h 236"/>
                <a:gd name="T16" fmla="*/ 131 w 131"/>
                <a:gd name="T17" fmla="*/ 20 h 236"/>
                <a:gd name="T18" fmla="*/ 13 w 131"/>
                <a:gd name="T19" fmla="*/ 182 h 236"/>
                <a:gd name="T20" fmla="*/ 13 w 131"/>
                <a:gd name="T21" fmla="*/ 111 h 236"/>
                <a:gd name="T22" fmla="*/ 13 w 131"/>
                <a:gd name="T23" fmla="*/ 111 h 236"/>
                <a:gd name="T24" fmla="*/ 13 w 131"/>
                <a:gd name="T25" fmla="*/ 22 h 236"/>
                <a:gd name="T26" fmla="*/ 118 w 131"/>
                <a:gd name="T27" fmla="*/ 22 h 236"/>
                <a:gd name="T28" fmla="*/ 118 w 131"/>
                <a:gd name="T29" fmla="*/ 182 h 236"/>
                <a:gd name="T30" fmla="*/ 13 w 131"/>
                <a:gd name="T31" fmla="*/ 182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1" h="236">
                  <a:moveTo>
                    <a:pt x="131" y="20"/>
                  </a:moveTo>
                  <a:cubicBezTo>
                    <a:pt x="131" y="9"/>
                    <a:pt x="122" y="0"/>
                    <a:pt x="112" y="1"/>
                  </a:cubicBezTo>
                  <a:cubicBezTo>
                    <a:pt x="19" y="1"/>
                    <a:pt x="19" y="1"/>
                    <a:pt x="19" y="1"/>
                  </a:cubicBezTo>
                  <a:cubicBezTo>
                    <a:pt x="8" y="1"/>
                    <a:pt x="0" y="9"/>
                    <a:pt x="0" y="20"/>
                  </a:cubicBezTo>
                  <a:cubicBezTo>
                    <a:pt x="0" y="217"/>
                    <a:pt x="0" y="217"/>
                    <a:pt x="0" y="217"/>
                  </a:cubicBezTo>
                  <a:cubicBezTo>
                    <a:pt x="0" y="227"/>
                    <a:pt x="8" y="236"/>
                    <a:pt x="19" y="236"/>
                  </a:cubicBezTo>
                  <a:cubicBezTo>
                    <a:pt x="112" y="236"/>
                    <a:pt x="112" y="236"/>
                    <a:pt x="112" y="236"/>
                  </a:cubicBezTo>
                  <a:cubicBezTo>
                    <a:pt x="122" y="236"/>
                    <a:pt x="131" y="227"/>
                    <a:pt x="131" y="217"/>
                  </a:cubicBezTo>
                  <a:cubicBezTo>
                    <a:pt x="131" y="20"/>
                    <a:pt x="131" y="20"/>
                    <a:pt x="131" y="20"/>
                  </a:cubicBezTo>
                  <a:moveTo>
                    <a:pt x="13" y="182"/>
                  </a:moveTo>
                  <a:cubicBezTo>
                    <a:pt x="13" y="111"/>
                    <a:pt x="13" y="111"/>
                    <a:pt x="13" y="111"/>
                  </a:cubicBezTo>
                  <a:cubicBezTo>
                    <a:pt x="13" y="111"/>
                    <a:pt x="13" y="111"/>
                    <a:pt x="13" y="111"/>
                  </a:cubicBezTo>
                  <a:cubicBezTo>
                    <a:pt x="13" y="22"/>
                    <a:pt x="13" y="22"/>
                    <a:pt x="13" y="22"/>
                  </a:cubicBezTo>
                  <a:cubicBezTo>
                    <a:pt x="118" y="22"/>
                    <a:pt x="118" y="22"/>
                    <a:pt x="118" y="22"/>
                  </a:cubicBezTo>
                  <a:cubicBezTo>
                    <a:pt x="118" y="182"/>
                    <a:pt x="118" y="182"/>
                    <a:pt x="118" y="182"/>
                  </a:cubicBezTo>
                  <a:cubicBezTo>
                    <a:pt x="13" y="182"/>
                    <a:pt x="13" y="182"/>
                    <a:pt x="13" y="182"/>
                  </a:cubicBezTo>
                </a:path>
              </a:pathLst>
            </a:custGeom>
            <a:solidFill>
              <a:schemeClr val="bg1"/>
            </a:solidFill>
            <a:ln w="9525">
              <a:solidFill>
                <a:schemeClr val="bg1"/>
              </a:solidFill>
              <a:round/>
              <a:headEnd/>
              <a:tailEnd/>
            </a:ln>
          </p:spPr>
          <p:txBody>
            <a:bodyPr vert="horz" wrap="square" lIns="80683" tIns="40341" rIns="80683" bIns="40341" numCol="1" anchor="t" anchorCtr="0" compatLnSpc="1">
              <a:prstTxWarp prst="textNoShape">
                <a:avLst/>
              </a:prstTxWarp>
            </a:bodyPr>
            <a:lstStyle/>
            <a:p>
              <a:endParaRPr lang="en-US" sz="1588" dirty="0">
                <a:latin typeface="Arial" panose="020B0604020202020204" pitchFamily="34" charset="0"/>
                <a:cs typeface="Arial" panose="020B0604020202020204" pitchFamily="34" charset="0"/>
              </a:endParaRPr>
            </a:p>
          </p:txBody>
        </p:sp>
        <p:sp>
          <p:nvSpPr>
            <p:cNvPr id="29" name="Freeform 7"/>
            <p:cNvSpPr>
              <a:spLocks noEditPoints="1"/>
            </p:cNvSpPr>
            <p:nvPr/>
          </p:nvSpPr>
          <p:spPr bwMode="auto">
            <a:xfrm>
              <a:off x="4314251" y="1795822"/>
              <a:ext cx="118677" cy="112918"/>
            </a:xfrm>
            <a:custGeom>
              <a:avLst/>
              <a:gdLst>
                <a:gd name="T0" fmla="*/ 23 w 61"/>
                <a:gd name="T1" fmla="*/ 61 h 61"/>
                <a:gd name="T2" fmla="*/ 10 w 61"/>
                <a:gd name="T3" fmla="*/ 61 h 61"/>
                <a:gd name="T4" fmla="*/ 0 w 61"/>
                <a:gd name="T5" fmla="*/ 51 h 61"/>
                <a:gd name="T6" fmla="*/ 0 w 61"/>
                <a:gd name="T7" fmla="*/ 10 h 61"/>
                <a:gd name="T8" fmla="*/ 10 w 61"/>
                <a:gd name="T9" fmla="*/ 0 h 61"/>
                <a:gd name="T10" fmla="*/ 23 w 61"/>
                <a:gd name="T11" fmla="*/ 0 h 61"/>
                <a:gd name="T12" fmla="*/ 23 w 61"/>
                <a:gd name="T13" fmla="*/ 61 h 61"/>
                <a:gd name="T14" fmla="*/ 51 w 61"/>
                <a:gd name="T15" fmla="*/ 61 h 61"/>
                <a:gd name="T16" fmla="*/ 36 w 61"/>
                <a:gd name="T17" fmla="*/ 61 h 61"/>
                <a:gd name="T18" fmla="*/ 36 w 61"/>
                <a:gd name="T19" fmla="*/ 0 h 61"/>
                <a:gd name="T20" fmla="*/ 51 w 61"/>
                <a:gd name="T21" fmla="*/ 0 h 61"/>
                <a:gd name="T22" fmla="*/ 61 w 61"/>
                <a:gd name="T23" fmla="*/ 10 h 61"/>
                <a:gd name="T24" fmla="*/ 61 w 61"/>
                <a:gd name="T25" fmla="*/ 51 h 61"/>
                <a:gd name="T26" fmla="*/ 51 w 61"/>
                <a:gd name="T27"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1">
                  <a:moveTo>
                    <a:pt x="23" y="61"/>
                  </a:moveTo>
                  <a:cubicBezTo>
                    <a:pt x="10" y="61"/>
                    <a:pt x="10" y="61"/>
                    <a:pt x="10" y="61"/>
                  </a:cubicBezTo>
                  <a:cubicBezTo>
                    <a:pt x="5" y="61"/>
                    <a:pt x="0" y="57"/>
                    <a:pt x="0" y="51"/>
                  </a:cubicBezTo>
                  <a:cubicBezTo>
                    <a:pt x="0" y="10"/>
                    <a:pt x="0" y="10"/>
                    <a:pt x="0" y="10"/>
                  </a:cubicBezTo>
                  <a:cubicBezTo>
                    <a:pt x="0" y="5"/>
                    <a:pt x="5" y="0"/>
                    <a:pt x="10" y="0"/>
                  </a:cubicBezTo>
                  <a:cubicBezTo>
                    <a:pt x="23" y="0"/>
                    <a:pt x="23" y="0"/>
                    <a:pt x="23" y="0"/>
                  </a:cubicBezTo>
                  <a:cubicBezTo>
                    <a:pt x="23" y="61"/>
                    <a:pt x="23" y="61"/>
                    <a:pt x="23" y="61"/>
                  </a:cubicBezTo>
                  <a:moveTo>
                    <a:pt x="51" y="61"/>
                  </a:moveTo>
                  <a:cubicBezTo>
                    <a:pt x="36" y="61"/>
                    <a:pt x="36" y="61"/>
                    <a:pt x="36" y="61"/>
                  </a:cubicBezTo>
                  <a:cubicBezTo>
                    <a:pt x="36" y="0"/>
                    <a:pt x="36" y="0"/>
                    <a:pt x="36" y="0"/>
                  </a:cubicBezTo>
                  <a:cubicBezTo>
                    <a:pt x="51" y="0"/>
                    <a:pt x="51" y="0"/>
                    <a:pt x="51" y="0"/>
                  </a:cubicBezTo>
                  <a:cubicBezTo>
                    <a:pt x="57" y="0"/>
                    <a:pt x="61" y="5"/>
                    <a:pt x="61" y="10"/>
                  </a:cubicBezTo>
                  <a:cubicBezTo>
                    <a:pt x="61" y="51"/>
                    <a:pt x="61" y="51"/>
                    <a:pt x="61" y="51"/>
                  </a:cubicBezTo>
                  <a:cubicBezTo>
                    <a:pt x="61" y="57"/>
                    <a:pt x="57" y="61"/>
                    <a:pt x="51" y="61"/>
                  </a:cubicBezTo>
                </a:path>
              </a:pathLst>
            </a:custGeom>
            <a:solidFill>
              <a:schemeClr val="bg1"/>
            </a:solidFill>
            <a:ln>
              <a:noFill/>
            </a:ln>
          </p:spPr>
          <p:txBody>
            <a:bodyPr vert="horz" wrap="square" lIns="80683" tIns="40341" rIns="80683" bIns="40341" numCol="1" anchor="t" anchorCtr="0" compatLnSpc="1">
              <a:prstTxWarp prst="textNoShape">
                <a:avLst/>
              </a:prstTxWarp>
            </a:bodyPr>
            <a:lstStyle/>
            <a:p>
              <a:endParaRPr lang="en-US" sz="1588" dirty="0">
                <a:latin typeface="Arial" panose="020B0604020202020204" pitchFamily="34" charset="0"/>
                <a:cs typeface="Arial" panose="020B0604020202020204" pitchFamily="34" charset="0"/>
              </a:endParaRPr>
            </a:p>
          </p:txBody>
        </p:sp>
        <p:sp>
          <p:nvSpPr>
            <p:cNvPr id="30" name="Rectangle 8"/>
            <p:cNvSpPr>
              <a:spLocks noChangeArrowheads="1"/>
            </p:cNvSpPr>
            <p:nvPr/>
          </p:nvSpPr>
          <p:spPr bwMode="auto">
            <a:xfrm>
              <a:off x="4130386" y="1826039"/>
              <a:ext cx="25073" cy="112918"/>
            </a:xfrm>
            <a:prstGeom prst="rect">
              <a:avLst/>
            </a:prstGeom>
            <a:solidFill>
              <a:schemeClr val="bg1"/>
            </a:solidFill>
            <a:ln>
              <a:noFill/>
            </a:ln>
          </p:spPr>
          <p:txBody>
            <a:bodyPr vert="horz" wrap="square" lIns="80683" tIns="40341" rIns="80683" bIns="40341" numCol="1" anchor="t" anchorCtr="0" compatLnSpc="1">
              <a:prstTxWarp prst="textNoShape">
                <a:avLst/>
              </a:prstTxWarp>
            </a:bodyPr>
            <a:lstStyle/>
            <a:p>
              <a:endParaRPr lang="en-US" sz="1588" dirty="0">
                <a:latin typeface="Arial" panose="020B0604020202020204" pitchFamily="34" charset="0"/>
                <a:cs typeface="Arial" panose="020B0604020202020204" pitchFamily="34" charset="0"/>
              </a:endParaRPr>
            </a:p>
          </p:txBody>
        </p:sp>
      </p:grpSp>
      <p:grpSp>
        <p:nvGrpSpPr>
          <p:cNvPr id="6" name="Group 5"/>
          <p:cNvGrpSpPr>
            <a:grpSpLocks noChangeAspect="1"/>
          </p:cNvGrpSpPr>
          <p:nvPr/>
        </p:nvGrpSpPr>
        <p:grpSpPr>
          <a:xfrm>
            <a:off x="1035351" y="4485989"/>
            <a:ext cx="705802" cy="823074"/>
            <a:chOff x="5927556" y="1775089"/>
            <a:chExt cx="362187" cy="422367"/>
          </a:xfrm>
        </p:grpSpPr>
        <p:sp>
          <p:nvSpPr>
            <p:cNvPr id="23" name="Freeform 29">
              <a:extLst>
                <a:ext uri="{FF2B5EF4-FFF2-40B4-BE49-F238E27FC236}">
                  <a16:creationId xmlns:a16="http://schemas.microsoft.com/office/drawing/2014/main" id="{E5D0BF2E-F4BA-4DB0-B716-AC6A50BBE2E3}"/>
                </a:ext>
              </a:extLst>
            </p:cNvPr>
            <p:cNvSpPr>
              <a:spLocks noEditPoints="1"/>
            </p:cNvSpPr>
            <p:nvPr/>
          </p:nvSpPr>
          <p:spPr bwMode="auto">
            <a:xfrm>
              <a:off x="5969037" y="1815475"/>
              <a:ext cx="279225" cy="166119"/>
            </a:xfrm>
            <a:custGeom>
              <a:avLst/>
              <a:gdLst>
                <a:gd name="T0" fmla="*/ 420 w 768"/>
                <a:gd name="T1" fmla="*/ 273 h 479"/>
                <a:gd name="T2" fmla="*/ 425 w 768"/>
                <a:gd name="T3" fmla="*/ 260 h 479"/>
                <a:gd name="T4" fmla="*/ 419 w 768"/>
                <a:gd name="T5" fmla="*/ 247 h 479"/>
                <a:gd name="T6" fmla="*/ 394 w 768"/>
                <a:gd name="T7" fmla="*/ 247 h 479"/>
                <a:gd name="T8" fmla="*/ 389 w 768"/>
                <a:gd name="T9" fmla="*/ 260 h 479"/>
                <a:gd name="T10" fmla="*/ 407 w 768"/>
                <a:gd name="T11" fmla="*/ 278 h 479"/>
                <a:gd name="T12" fmla="*/ 247 w 768"/>
                <a:gd name="T13" fmla="*/ 233 h 479"/>
                <a:gd name="T14" fmla="*/ 253 w 768"/>
                <a:gd name="T15" fmla="*/ 220 h 479"/>
                <a:gd name="T16" fmla="*/ 234 w 768"/>
                <a:gd name="T17" fmla="*/ 202 h 479"/>
                <a:gd name="T18" fmla="*/ 222 w 768"/>
                <a:gd name="T19" fmla="*/ 207 h 479"/>
                <a:gd name="T20" fmla="*/ 216 w 768"/>
                <a:gd name="T21" fmla="*/ 220 h 479"/>
                <a:gd name="T22" fmla="*/ 222 w 768"/>
                <a:gd name="T23" fmla="*/ 233 h 479"/>
                <a:gd name="T24" fmla="*/ 719 w 768"/>
                <a:gd name="T25" fmla="*/ 232 h 479"/>
                <a:gd name="T26" fmla="*/ 732 w 768"/>
                <a:gd name="T27" fmla="*/ 227 h 479"/>
                <a:gd name="T28" fmla="*/ 732 w 768"/>
                <a:gd name="T29" fmla="*/ 201 h 479"/>
                <a:gd name="T30" fmla="*/ 706 w 768"/>
                <a:gd name="T31" fmla="*/ 201 h 479"/>
                <a:gd name="T32" fmla="*/ 701 w 768"/>
                <a:gd name="T33" fmla="*/ 214 h 479"/>
                <a:gd name="T34" fmla="*/ 706 w 768"/>
                <a:gd name="T35" fmla="*/ 227 h 479"/>
                <a:gd name="T36" fmla="*/ 578 w 768"/>
                <a:gd name="T37" fmla="*/ 93 h 479"/>
                <a:gd name="T38" fmla="*/ 542 w 768"/>
                <a:gd name="T39" fmla="*/ 96 h 479"/>
                <a:gd name="T40" fmla="*/ 456 w 768"/>
                <a:gd name="T41" fmla="*/ 260 h 479"/>
                <a:gd name="T42" fmla="*/ 442 w 768"/>
                <a:gd name="T43" fmla="*/ 295 h 479"/>
                <a:gd name="T44" fmla="*/ 372 w 768"/>
                <a:gd name="T45" fmla="*/ 295 h 479"/>
                <a:gd name="T46" fmla="*/ 276 w 768"/>
                <a:gd name="T47" fmla="*/ 245 h 479"/>
                <a:gd name="T48" fmla="*/ 269 w 768"/>
                <a:gd name="T49" fmla="*/ 254 h 479"/>
                <a:gd name="T50" fmla="*/ 234 w 768"/>
                <a:gd name="T51" fmla="*/ 269 h 479"/>
                <a:gd name="T52" fmla="*/ 91 w 768"/>
                <a:gd name="T53" fmla="*/ 405 h 479"/>
                <a:gd name="T54" fmla="*/ 84 w 768"/>
                <a:gd name="T55" fmla="*/ 465 h 479"/>
                <a:gd name="T56" fmla="*/ 49 w 768"/>
                <a:gd name="T57" fmla="*/ 479 h 479"/>
                <a:gd name="T58" fmla="*/ 14 w 768"/>
                <a:gd name="T59" fmla="*/ 465 h 479"/>
                <a:gd name="T60" fmla="*/ 14 w 768"/>
                <a:gd name="T61" fmla="*/ 396 h 479"/>
                <a:gd name="T62" fmla="*/ 14 w 768"/>
                <a:gd name="T63" fmla="*/ 396 h 479"/>
                <a:gd name="T64" fmla="*/ 67 w 768"/>
                <a:gd name="T65" fmla="*/ 385 h 479"/>
                <a:gd name="T66" fmla="*/ 185 w 768"/>
                <a:gd name="T67" fmla="*/ 220 h 479"/>
                <a:gd name="T68" fmla="*/ 200 w 768"/>
                <a:gd name="T69" fmla="*/ 185 h 479"/>
                <a:gd name="T70" fmla="*/ 269 w 768"/>
                <a:gd name="T71" fmla="*/ 185 h 479"/>
                <a:gd name="T72" fmla="*/ 283 w 768"/>
                <a:gd name="T73" fmla="*/ 215 h 479"/>
                <a:gd name="T74" fmla="*/ 372 w 768"/>
                <a:gd name="T75" fmla="*/ 225 h 479"/>
                <a:gd name="T76" fmla="*/ 372 w 768"/>
                <a:gd name="T77" fmla="*/ 225 h 479"/>
                <a:gd name="T78" fmla="*/ 421 w 768"/>
                <a:gd name="T79" fmla="*/ 213 h 479"/>
                <a:gd name="T80" fmla="*/ 507 w 768"/>
                <a:gd name="T81" fmla="*/ 49 h 479"/>
                <a:gd name="T82" fmla="*/ 556 w 768"/>
                <a:gd name="T83" fmla="*/ 0 h 479"/>
                <a:gd name="T84" fmla="*/ 591 w 768"/>
                <a:gd name="T85" fmla="*/ 14 h 479"/>
                <a:gd name="T86" fmla="*/ 600 w 768"/>
                <a:gd name="T87" fmla="*/ 71 h 479"/>
                <a:gd name="T88" fmla="*/ 719 w 768"/>
                <a:gd name="T89" fmla="*/ 165 h 479"/>
                <a:gd name="T90" fmla="*/ 754 w 768"/>
                <a:gd name="T91" fmla="*/ 180 h 479"/>
                <a:gd name="T92" fmla="*/ 754 w 768"/>
                <a:gd name="T93" fmla="*/ 249 h 479"/>
                <a:gd name="T94" fmla="*/ 754 w 768"/>
                <a:gd name="T95" fmla="*/ 249 h 479"/>
                <a:gd name="T96" fmla="*/ 684 w 768"/>
                <a:gd name="T97" fmla="*/ 249 h 479"/>
                <a:gd name="T98" fmla="*/ 684 w 768"/>
                <a:gd name="T99" fmla="*/ 249 h 479"/>
                <a:gd name="T100" fmla="*/ 670 w 768"/>
                <a:gd name="T101" fmla="*/ 214 h 479"/>
                <a:gd name="T102" fmla="*/ 578 w 768"/>
                <a:gd name="T103" fmla="*/ 93 h 479"/>
                <a:gd name="T104" fmla="*/ 62 w 768"/>
                <a:gd name="T105" fmla="*/ 443 h 479"/>
                <a:gd name="T106" fmla="*/ 67 w 768"/>
                <a:gd name="T107" fmla="*/ 430 h 479"/>
                <a:gd name="T108" fmla="*/ 49 w 768"/>
                <a:gd name="T109" fmla="*/ 412 h 479"/>
                <a:gd name="T110" fmla="*/ 36 w 768"/>
                <a:gd name="T111" fmla="*/ 418 h 479"/>
                <a:gd name="T112" fmla="*/ 36 w 768"/>
                <a:gd name="T113" fmla="*/ 443 h 479"/>
                <a:gd name="T114" fmla="*/ 49 w 768"/>
                <a:gd name="T115" fmla="*/ 448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68" h="479">
                  <a:moveTo>
                    <a:pt x="407" y="278"/>
                  </a:moveTo>
                  <a:cubicBezTo>
                    <a:pt x="412" y="278"/>
                    <a:pt x="416" y="276"/>
                    <a:pt x="420" y="273"/>
                  </a:cubicBezTo>
                  <a:cubicBezTo>
                    <a:pt x="420" y="272"/>
                    <a:pt x="420" y="272"/>
                    <a:pt x="420" y="272"/>
                  </a:cubicBezTo>
                  <a:cubicBezTo>
                    <a:pt x="423" y="269"/>
                    <a:pt x="425" y="265"/>
                    <a:pt x="425" y="260"/>
                  </a:cubicBezTo>
                  <a:cubicBezTo>
                    <a:pt x="425" y="255"/>
                    <a:pt x="423" y="251"/>
                    <a:pt x="420" y="247"/>
                  </a:cubicBezTo>
                  <a:cubicBezTo>
                    <a:pt x="419" y="247"/>
                    <a:pt x="419" y="247"/>
                    <a:pt x="419" y="247"/>
                  </a:cubicBezTo>
                  <a:cubicBezTo>
                    <a:pt x="416" y="244"/>
                    <a:pt x="412" y="242"/>
                    <a:pt x="407" y="242"/>
                  </a:cubicBezTo>
                  <a:cubicBezTo>
                    <a:pt x="402" y="242"/>
                    <a:pt x="397" y="244"/>
                    <a:pt x="394" y="247"/>
                  </a:cubicBezTo>
                  <a:cubicBezTo>
                    <a:pt x="394" y="247"/>
                    <a:pt x="394" y="247"/>
                    <a:pt x="394" y="247"/>
                  </a:cubicBezTo>
                  <a:cubicBezTo>
                    <a:pt x="391" y="251"/>
                    <a:pt x="389" y="255"/>
                    <a:pt x="389" y="260"/>
                  </a:cubicBezTo>
                  <a:cubicBezTo>
                    <a:pt x="389" y="265"/>
                    <a:pt x="391" y="270"/>
                    <a:pt x="394" y="273"/>
                  </a:cubicBezTo>
                  <a:cubicBezTo>
                    <a:pt x="397" y="276"/>
                    <a:pt x="402" y="278"/>
                    <a:pt x="407" y="278"/>
                  </a:cubicBezTo>
                  <a:close/>
                  <a:moveTo>
                    <a:pt x="234" y="238"/>
                  </a:moveTo>
                  <a:cubicBezTo>
                    <a:pt x="240" y="238"/>
                    <a:pt x="244" y="236"/>
                    <a:pt x="247" y="233"/>
                  </a:cubicBezTo>
                  <a:cubicBezTo>
                    <a:pt x="247" y="233"/>
                    <a:pt x="247" y="233"/>
                    <a:pt x="247" y="233"/>
                  </a:cubicBezTo>
                  <a:cubicBezTo>
                    <a:pt x="251" y="229"/>
                    <a:pt x="253" y="225"/>
                    <a:pt x="253" y="220"/>
                  </a:cubicBezTo>
                  <a:cubicBezTo>
                    <a:pt x="253" y="215"/>
                    <a:pt x="251" y="210"/>
                    <a:pt x="247" y="207"/>
                  </a:cubicBezTo>
                  <a:cubicBezTo>
                    <a:pt x="244" y="204"/>
                    <a:pt x="240" y="202"/>
                    <a:pt x="234" y="202"/>
                  </a:cubicBezTo>
                  <a:cubicBezTo>
                    <a:pt x="229" y="202"/>
                    <a:pt x="225" y="204"/>
                    <a:pt x="222" y="207"/>
                  </a:cubicBezTo>
                  <a:cubicBezTo>
                    <a:pt x="222" y="207"/>
                    <a:pt x="222" y="207"/>
                    <a:pt x="222" y="207"/>
                  </a:cubicBezTo>
                  <a:cubicBezTo>
                    <a:pt x="222" y="207"/>
                    <a:pt x="222" y="207"/>
                    <a:pt x="222" y="207"/>
                  </a:cubicBezTo>
                  <a:cubicBezTo>
                    <a:pt x="218" y="210"/>
                    <a:pt x="216" y="215"/>
                    <a:pt x="216" y="220"/>
                  </a:cubicBezTo>
                  <a:cubicBezTo>
                    <a:pt x="216" y="225"/>
                    <a:pt x="218" y="229"/>
                    <a:pt x="222" y="233"/>
                  </a:cubicBezTo>
                  <a:cubicBezTo>
                    <a:pt x="222" y="233"/>
                    <a:pt x="222" y="233"/>
                    <a:pt x="222" y="233"/>
                  </a:cubicBezTo>
                  <a:cubicBezTo>
                    <a:pt x="225" y="236"/>
                    <a:pt x="229" y="238"/>
                    <a:pt x="234" y="238"/>
                  </a:cubicBezTo>
                  <a:close/>
                  <a:moveTo>
                    <a:pt x="719" y="232"/>
                  </a:moveTo>
                  <a:cubicBezTo>
                    <a:pt x="724" y="232"/>
                    <a:pt x="729" y="230"/>
                    <a:pt x="732" y="227"/>
                  </a:cubicBezTo>
                  <a:cubicBezTo>
                    <a:pt x="732" y="227"/>
                    <a:pt x="732" y="227"/>
                    <a:pt x="732" y="227"/>
                  </a:cubicBezTo>
                  <a:cubicBezTo>
                    <a:pt x="735" y="224"/>
                    <a:pt x="737" y="219"/>
                    <a:pt x="737" y="214"/>
                  </a:cubicBezTo>
                  <a:cubicBezTo>
                    <a:pt x="737" y="209"/>
                    <a:pt x="735" y="205"/>
                    <a:pt x="732" y="201"/>
                  </a:cubicBezTo>
                  <a:cubicBezTo>
                    <a:pt x="729" y="198"/>
                    <a:pt x="724" y="196"/>
                    <a:pt x="719" y="196"/>
                  </a:cubicBezTo>
                  <a:cubicBezTo>
                    <a:pt x="714" y="196"/>
                    <a:pt x="709" y="198"/>
                    <a:pt x="706" y="201"/>
                  </a:cubicBezTo>
                  <a:cubicBezTo>
                    <a:pt x="706" y="201"/>
                    <a:pt x="706" y="201"/>
                    <a:pt x="706" y="201"/>
                  </a:cubicBezTo>
                  <a:cubicBezTo>
                    <a:pt x="703" y="205"/>
                    <a:pt x="701" y="209"/>
                    <a:pt x="701" y="214"/>
                  </a:cubicBezTo>
                  <a:cubicBezTo>
                    <a:pt x="701" y="219"/>
                    <a:pt x="703" y="224"/>
                    <a:pt x="706" y="227"/>
                  </a:cubicBezTo>
                  <a:cubicBezTo>
                    <a:pt x="706" y="227"/>
                    <a:pt x="706" y="227"/>
                    <a:pt x="706" y="227"/>
                  </a:cubicBezTo>
                  <a:cubicBezTo>
                    <a:pt x="709" y="230"/>
                    <a:pt x="714" y="232"/>
                    <a:pt x="719" y="232"/>
                  </a:cubicBezTo>
                  <a:close/>
                  <a:moveTo>
                    <a:pt x="578" y="93"/>
                  </a:moveTo>
                  <a:cubicBezTo>
                    <a:pt x="571" y="96"/>
                    <a:pt x="564" y="98"/>
                    <a:pt x="556" y="98"/>
                  </a:cubicBezTo>
                  <a:cubicBezTo>
                    <a:pt x="551" y="98"/>
                    <a:pt x="546" y="97"/>
                    <a:pt x="542" y="96"/>
                  </a:cubicBezTo>
                  <a:cubicBezTo>
                    <a:pt x="446" y="231"/>
                    <a:pt x="446" y="231"/>
                    <a:pt x="446" y="231"/>
                  </a:cubicBezTo>
                  <a:cubicBezTo>
                    <a:pt x="452" y="239"/>
                    <a:pt x="456" y="249"/>
                    <a:pt x="456" y="260"/>
                  </a:cubicBezTo>
                  <a:cubicBezTo>
                    <a:pt x="456" y="273"/>
                    <a:pt x="451" y="285"/>
                    <a:pt x="442" y="294"/>
                  </a:cubicBezTo>
                  <a:cubicBezTo>
                    <a:pt x="442" y="294"/>
                    <a:pt x="442" y="294"/>
                    <a:pt x="442" y="295"/>
                  </a:cubicBezTo>
                  <a:cubicBezTo>
                    <a:pt x="433" y="304"/>
                    <a:pt x="420" y="309"/>
                    <a:pt x="407" y="309"/>
                  </a:cubicBezTo>
                  <a:cubicBezTo>
                    <a:pt x="393" y="309"/>
                    <a:pt x="381" y="304"/>
                    <a:pt x="372" y="295"/>
                  </a:cubicBezTo>
                  <a:cubicBezTo>
                    <a:pt x="364" y="287"/>
                    <a:pt x="359" y="276"/>
                    <a:pt x="358" y="265"/>
                  </a:cubicBezTo>
                  <a:cubicBezTo>
                    <a:pt x="276" y="245"/>
                    <a:pt x="276" y="245"/>
                    <a:pt x="276" y="245"/>
                  </a:cubicBezTo>
                  <a:cubicBezTo>
                    <a:pt x="274" y="249"/>
                    <a:pt x="272" y="252"/>
                    <a:pt x="269" y="254"/>
                  </a:cubicBezTo>
                  <a:cubicBezTo>
                    <a:pt x="269" y="254"/>
                    <a:pt x="269" y="254"/>
                    <a:pt x="269" y="254"/>
                  </a:cubicBezTo>
                  <a:cubicBezTo>
                    <a:pt x="269" y="254"/>
                    <a:pt x="269" y="254"/>
                    <a:pt x="269" y="254"/>
                  </a:cubicBezTo>
                  <a:cubicBezTo>
                    <a:pt x="260" y="263"/>
                    <a:pt x="248" y="269"/>
                    <a:pt x="234" y="269"/>
                  </a:cubicBezTo>
                  <a:cubicBezTo>
                    <a:pt x="226" y="269"/>
                    <a:pt x="217" y="267"/>
                    <a:pt x="210" y="262"/>
                  </a:cubicBezTo>
                  <a:cubicBezTo>
                    <a:pt x="91" y="405"/>
                    <a:pt x="91" y="405"/>
                    <a:pt x="91" y="405"/>
                  </a:cubicBezTo>
                  <a:cubicBezTo>
                    <a:pt x="95" y="412"/>
                    <a:pt x="98" y="421"/>
                    <a:pt x="98" y="430"/>
                  </a:cubicBezTo>
                  <a:cubicBezTo>
                    <a:pt x="98" y="444"/>
                    <a:pt x="93" y="456"/>
                    <a:pt x="84" y="465"/>
                  </a:cubicBezTo>
                  <a:cubicBezTo>
                    <a:pt x="84" y="465"/>
                    <a:pt x="84" y="465"/>
                    <a:pt x="84" y="465"/>
                  </a:cubicBezTo>
                  <a:cubicBezTo>
                    <a:pt x="75" y="474"/>
                    <a:pt x="63" y="479"/>
                    <a:pt x="49" y="479"/>
                  </a:cubicBezTo>
                  <a:cubicBezTo>
                    <a:pt x="36" y="479"/>
                    <a:pt x="24" y="474"/>
                    <a:pt x="15" y="466"/>
                  </a:cubicBezTo>
                  <a:cubicBezTo>
                    <a:pt x="15" y="466"/>
                    <a:pt x="15" y="465"/>
                    <a:pt x="14" y="465"/>
                  </a:cubicBezTo>
                  <a:cubicBezTo>
                    <a:pt x="5" y="456"/>
                    <a:pt x="0" y="444"/>
                    <a:pt x="0" y="430"/>
                  </a:cubicBezTo>
                  <a:cubicBezTo>
                    <a:pt x="0" y="417"/>
                    <a:pt x="5" y="405"/>
                    <a:pt x="14" y="396"/>
                  </a:cubicBezTo>
                  <a:cubicBezTo>
                    <a:pt x="14" y="396"/>
                    <a:pt x="14" y="396"/>
                    <a:pt x="14" y="396"/>
                  </a:cubicBezTo>
                  <a:cubicBezTo>
                    <a:pt x="14" y="396"/>
                    <a:pt x="14" y="396"/>
                    <a:pt x="14" y="396"/>
                  </a:cubicBezTo>
                  <a:cubicBezTo>
                    <a:pt x="23" y="387"/>
                    <a:pt x="36" y="381"/>
                    <a:pt x="49" y="381"/>
                  </a:cubicBezTo>
                  <a:cubicBezTo>
                    <a:pt x="55" y="381"/>
                    <a:pt x="62" y="383"/>
                    <a:pt x="67" y="385"/>
                  </a:cubicBezTo>
                  <a:cubicBezTo>
                    <a:pt x="189" y="239"/>
                    <a:pt x="189" y="239"/>
                    <a:pt x="189" y="239"/>
                  </a:cubicBezTo>
                  <a:cubicBezTo>
                    <a:pt x="187" y="233"/>
                    <a:pt x="185" y="227"/>
                    <a:pt x="185" y="220"/>
                  </a:cubicBezTo>
                  <a:cubicBezTo>
                    <a:pt x="185" y="206"/>
                    <a:pt x="191" y="194"/>
                    <a:pt x="200" y="185"/>
                  </a:cubicBezTo>
                  <a:cubicBezTo>
                    <a:pt x="200" y="185"/>
                    <a:pt x="200" y="185"/>
                    <a:pt x="200" y="185"/>
                  </a:cubicBezTo>
                  <a:cubicBezTo>
                    <a:pt x="209" y="176"/>
                    <a:pt x="221" y="171"/>
                    <a:pt x="234" y="171"/>
                  </a:cubicBezTo>
                  <a:cubicBezTo>
                    <a:pt x="248" y="171"/>
                    <a:pt x="260" y="176"/>
                    <a:pt x="269" y="185"/>
                  </a:cubicBezTo>
                  <a:cubicBezTo>
                    <a:pt x="269" y="185"/>
                    <a:pt x="269" y="185"/>
                    <a:pt x="269" y="185"/>
                  </a:cubicBezTo>
                  <a:cubicBezTo>
                    <a:pt x="277" y="193"/>
                    <a:pt x="282" y="204"/>
                    <a:pt x="283" y="215"/>
                  </a:cubicBezTo>
                  <a:cubicBezTo>
                    <a:pt x="365" y="234"/>
                    <a:pt x="365" y="234"/>
                    <a:pt x="365" y="234"/>
                  </a:cubicBezTo>
                  <a:cubicBezTo>
                    <a:pt x="367" y="231"/>
                    <a:pt x="369" y="228"/>
                    <a:pt x="372" y="225"/>
                  </a:cubicBezTo>
                  <a:cubicBezTo>
                    <a:pt x="372" y="225"/>
                    <a:pt x="372" y="225"/>
                    <a:pt x="372" y="225"/>
                  </a:cubicBezTo>
                  <a:cubicBezTo>
                    <a:pt x="372" y="225"/>
                    <a:pt x="372" y="225"/>
                    <a:pt x="372" y="225"/>
                  </a:cubicBezTo>
                  <a:cubicBezTo>
                    <a:pt x="381" y="217"/>
                    <a:pt x="393" y="211"/>
                    <a:pt x="407" y="211"/>
                  </a:cubicBezTo>
                  <a:cubicBezTo>
                    <a:pt x="412" y="211"/>
                    <a:pt x="417" y="212"/>
                    <a:pt x="421" y="213"/>
                  </a:cubicBezTo>
                  <a:cubicBezTo>
                    <a:pt x="517" y="78"/>
                    <a:pt x="517" y="78"/>
                    <a:pt x="517" y="78"/>
                  </a:cubicBezTo>
                  <a:cubicBezTo>
                    <a:pt x="511" y="70"/>
                    <a:pt x="507" y="60"/>
                    <a:pt x="507" y="49"/>
                  </a:cubicBezTo>
                  <a:cubicBezTo>
                    <a:pt x="507" y="35"/>
                    <a:pt x="513" y="23"/>
                    <a:pt x="521" y="14"/>
                  </a:cubicBezTo>
                  <a:cubicBezTo>
                    <a:pt x="530" y="5"/>
                    <a:pt x="543" y="0"/>
                    <a:pt x="556" y="0"/>
                  </a:cubicBezTo>
                  <a:cubicBezTo>
                    <a:pt x="569" y="0"/>
                    <a:pt x="581" y="5"/>
                    <a:pt x="590" y="13"/>
                  </a:cubicBezTo>
                  <a:cubicBezTo>
                    <a:pt x="590" y="14"/>
                    <a:pt x="591" y="14"/>
                    <a:pt x="591" y="14"/>
                  </a:cubicBezTo>
                  <a:cubicBezTo>
                    <a:pt x="600" y="23"/>
                    <a:pt x="605" y="35"/>
                    <a:pt x="605" y="49"/>
                  </a:cubicBezTo>
                  <a:cubicBezTo>
                    <a:pt x="605" y="57"/>
                    <a:pt x="603" y="65"/>
                    <a:pt x="600" y="71"/>
                  </a:cubicBezTo>
                  <a:cubicBezTo>
                    <a:pt x="697" y="170"/>
                    <a:pt x="697" y="170"/>
                    <a:pt x="697" y="170"/>
                  </a:cubicBezTo>
                  <a:cubicBezTo>
                    <a:pt x="704" y="167"/>
                    <a:pt x="711" y="165"/>
                    <a:pt x="719" y="165"/>
                  </a:cubicBezTo>
                  <a:cubicBezTo>
                    <a:pt x="732" y="165"/>
                    <a:pt x="745" y="171"/>
                    <a:pt x="754" y="179"/>
                  </a:cubicBezTo>
                  <a:cubicBezTo>
                    <a:pt x="754" y="180"/>
                    <a:pt x="754" y="180"/>
                    <a:pt x="754" y="180"/>
                  </a:cubicBezTo>
                  <a:cubicBezTo>
                    <a:pt x="763" y="188"/>
                    <a:pt x="768" y="201"/>
                    <a:pt x="768" y="214"/>
                  </a:cubicBezTo>
                  <a:cubicBezTo>
                    <a:pt x="768" y="228"/>
                    <a:pt x="763" y="240"/>
                    <a:pt x="754" y="249"/>
                  </a:cubicBezTo>
                  <a:cubicBezTo>
                    <a:pt x="754" y="249"/>
                    <a:pt x="754" y="249"/>
                    <a:pt x="754" y="249"/>
                  </a:cubicBezTo>
                  <a:cubicBezTo>
                    <a:pt x="754" y="249"/>
                    <a:pt x="754" y="249"/>
                    <a:pt x="754" y="249"/>
                  </a:cubicBezTo>
                  <a:cubicBezTo>
                    <a:pt x="745" y="258"/>
                    <a:pt x="732" y="263"/>
                    <a:pt x="719" y="263"/>
                  </a:cubicBezTo>
                  <a:cubicBezTo>
                    <a:pt x="706" y="263"/>
                    <a:pt x="693" y="258"/>
                    <a:pt x="684" y="249"/>
                  </a:cubicBezTo>
                  <a:cubicBezTo>
                    <a:pt x="684" y="249"/>
                    <a:pt x="684" y="249"/>
                    <a:pt x="684" y="249"/>
                  </a:cubicBezTo>
                  <a:cubicBezTo>
                    <a:pt x="684" y="249"/>
                    <a:pt x="684" y="249"/>
                    <a:pt x="684" y="249"/>
                  </a:cubicBezTo>
                  <a:cubicBezTo>
                    <a:pt x="684" y="249"/>
                    <a:pt x="684" y="249"/>
                    <a:pt x="684" y="249"/>
                  </a:cubicBezTo>
                  <a:cubicBezTo>
                    <a:pt x="675" y="240"/>
                    <a:pt x="670" y="228"/>
                    <a:pt x="670" y="214"/>
                  </a:cubicBezTo>
                  <a:cubicBezTo>
                    <a:pt x="670" y="206"/>
                    <a:pt x="672" y="199"/>
                    <a:pt x="675" y="192"/>
                  </a:cubicBezTo>
                  <a:cubicBezTo>
                    <a:pt x="578" y="93"/>
                    <a:pt x="578" y="93"/>
                    <a:pt x="578" y="93"/>
                  </a:cubicBezTo>
                  <a:close/>
                  <a:moveTo>
                    <a:pt x="49" y="448"/>
                  </a:moveTo>
                  <a:cubicBezTo>
                    <a:pt x="54" y="448"/>
                    <a:pt x="59" y="446"/>
                    <a:pt x="62" y="443"/>
                  </a:cubicBezTo>
                  <a:cubicBezTo>
                    <a:pt x="62" y="443"/>
                    <a:pt x="62" y="443"/>
                    <a:pt x="62" y="443"/>
                  </a:cubicBezTo>
                  <a:cubicBezTo>
                    <a:pt x="65" y="440"/>
                    <a:pt x="67" y="435"/>
                    <a:pt x="67" y="430"/>
                  </a:cubicBezTo>
                  <a:cubicBezTo>
                    <a:pt x="67" y="425"/>
                    <a:pt x="65" y="421"/>
                    <a:pt x="62" y="418"/>
                  </a:cubicBezTo>
                  <a:cubicBezTo>
                    <a:pt x="59" y="414"/>
                    <a:pt x="54" y="412"/>
                    <a:pt x="49" y="412"/>
                  </a:cubicBezTo>
                  <a:cubicBezTo>
                    <a:pt x="44" y="412"/>
                    <a:pt x="39" y="414"/>
                    <a:pt x="36" y="417"/>
                  </a:cubicBezTo>
                  <a:cubicBezTo>
                    <a:pt x="36" y="418"/>
                    <a:pt x="36" y="418"/>
                    <a:pt x="36" y="418"/>
                  </a:cubicBezTo>
                  <a:cubicBezTo>
                    <a:pt x="33" y="421"/>
                    <a:pt x="31" y="425"/>
                    <a:pt x="31" y="430"/>
                  </a:cubicBezTo>
                  <a:cubicBezTo>
                    <a:pt x="31" y="435"/>
                    <a:pt x="33" y="440"/>
                    <a:pt x="36" y="443"/>
                  </a:cubicBezTo>
                  <a:cubicBezTo>
                    <a:pt x="37" y="444"/>
                    <a:pt x="37" y="444"/>
                    <a:pt x="37" y="444"/>
                  </a:cubicBezTo>
                  <a:cubicBezTo>
                    <a:pt x="40" y="447"/>
                    <a:pt x="44" y="448"/>
                    <a:pt x="49" y="4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9" dirty="0">
                <a:solidFill>
                  <a:prstClr val="white"/>
                </a:solidFill>
                <a:latin typeface="Arial" panose="020B0604020202020204" pitchFamily="34" charset="0"/>
                <a:cs typeface="Arial" panose="020B0604020202020204" pitchFamily="34" charset="0"/>
              </a:endParaRPr>
            </a:p>
          </p:txBody>
        </p:sp>
        <p:sp>
          <p:nvSpPr>
            <p:cNvPr id="24" name="Freeform 30">
              <a:extLst>
                <a:ext uri="{FF2B5EF4-FFF2-40B4-BE49-F238E27FC236}">
                  <a16:creationId xmlns:a16="http://schemas.microsoft.com/office/drawing/2014/main" id="{14B273E7-9004-4CC9-AE7E-36770C3929C0}"/>
                </a:ext>
              </a:extLst>
            </p:cNvPr>
            <p:cNvSpPr>
              <a:spLocks noEditPoints="1"/>
            </p:cNvSpPr>
            <p:nvPr/>
          </p:nvSpPr>
          <p:spPr bwMode="auto">
            <a:xfrm>
              <a:off x="5927556" y="1775089"/>
              <a:ext cx="362187" cy="422367"/>
            </a:xfrm>
            <a:custGeom>
              <a:avLst/>
              <a:gdLst>
                <a:gd name="T0" fmla="*/ 964 w 994"/>
                <a:gd name="T1" fmla="*/ 684 h 1220"/>
                <a:gd name="T2" fmla="*/ 964 w 994"/>
                <a:gd name="T3" fmla="*/ 83 h 1220"/>
                <a:gd name="T4" fmla="*/ 970 w 994"/>
                <a:gd name="T5" fmla="*/ 83 h 1220"/>
                <a:gd name="T6" fmla="*/ 994 w 994"/>
                <a:gd name="T7" fmla="*/ 59 h 1220"/>
                <a:gd name="T8" fmla="*/ 970 w 994"/>
                <a:gd name="T9" fmla="*/ 34 h 1220"/>
                <a:gd name="T10" fmla="*/ 527 w 994"/>
                <a:gd name="T11" fmla="*/ 34 h 1220"/>
                <a:gd name="T12" fmla="*/ 527 w 994"/>
                <a:gd name="T13" fmla="*/ 0 h 1220"/>
                <a:gd name="T14" fmla="*/ 521 w 994"/>
                <a:gd name="T15" fmla="*/ 0 h 1220"/>
                <a:gd name="T16" fmla="*/ 473 w 994"/>
                <a:gd name="T17" fmla="*/ 0 h 1220"/>
                <a:gd name="T18" fmla="*/ 467 w 994"/>
                <a:gd name="T19" fmla="*/ 0 h 1220"/>
                <a:gd name="T20" fmla="*/ 467 w 994"/>
                <a:gd name="T21" fmla="*/ 34 h 1220"/>
                <a:gd name="T22" fmla="*/ 24 w 994"/>
                <a:gd name="T23" fmla="*/ 34 h 1220"/>
                <a:gd name="T24" fmla="*/ 0 w 994"/>
                <a:gd name="T25" fmla="*/ 59 h 1220"/>
                <a:gd name="T26" fmla="*/ 24 w 994"/>
                <a:gd name="T27" fmla="*/ 83 h 1220"/>
                <a:gd name="T28" fmla="*/ 30 w 994"/>
                <a:gd name="T29" fmla="*/ 83 h 1220"/>
                <a:gd name="T30" fmla="*/ 30 w 994"/>
                <a:gd name="T31" fmla="*/ 684 h 1220"/>
                <a:gd name="T32" fmla="*/ 24 w 994"/>
                <a:gd name="T33" fmla="*/ 684 h 1220"/>
                <a:gd name="T34" fmla="*/ 0 w 994"/>
                <a:gd name="T35" fmla="*/ 709 h 1220"/>
                <a:gd name="T36" fmla="*/ 24 w 994"/>
                <a:gd name="T37" fmla="*/ 733 h 1220"/>
                <a:gd name="T38" fmla="*/ 467 w 994"/>
                <a:gd name="T39" fmla="*/ 733 h 1220"/>
                <a:gd name="T40" fmla="*/ 467 w 994"/>
                <a:gd name="T41" fmla="*/ 890 h 1220"/>
                <a:gd name="T42" fmla="*/ 270 w 994"/>
                <a:gd name="T43" fmla="*/ 1102 h 1220"/>
                <a:gd name="T44" fmla="*/ 220 w 994"/>
                <a:gd name="T45" fmla="*/ 1114 h 1220"/>
                <a:gd name="T46" fmla="*/ 220 w 994"/>
                <a:gd name="T47" fmla="*/ 1114 h 1220"/>
                <a:gd name="T48" fmla="*/ 206 w 994"/>
                <a:gd name="T49" fmla="*/ 1149 h 1220"/>
                <a:gd name="T50" fmla="*/ 290 w 994"/>
                <a:gd name="T51" fmla="*/ 1183 h 1220"/>
                <a:gd name="T52" fmla="*/ 290 w 994"/>
                <a:gd name="T53" fmla="*/ 1183 h 1220"/>
                <a:gd name="T54" fmla="*/ 300 w 994"/>
                <a:gd name="T55" fmla="*/ 1130 h 1220"/>
                <a:gd name="T56" fmla="*/ 467 w 994"/>
                <a:gd name="T57" fmla="*/ 949 h 1220"/>
                <a:gd name="T58" fmla="*/ 467 w 994"/>
                <a:gd name="T59" fmla="*/ 1050 h 1220"/>
                <a:gd name="T60" fmla="*/ 473 w 994"/>
                <a:gd name="T61" fmla="*/ 1050 h 1220"/>
                <a:gd name="T62" fmla="*/ 521 w 994"/>
                <a:gd name="T63" fmla="*/ 1050 h 1220"/>
                <a:gd name="T64" fmla="*/ 527 w 994"/>
                <a:gd name="T65" fmla="*/ 1050 h 1220"/>
                <a:gd name="T66" fmla="*/ 527 w 994"/>
                <a:gd name="T67" fmla="*/ 949 h 1220"/>
                <a:gd name="T68" fmla="*/ 694 w 994"/>
                <a:gd name="T69" fmla="*/ 1130 h 1220"/>
                <a:gd name="T70" fmla="*/ 773 w 994"/>
                <a:gd name="T71" fmla="*/ 1183 h 1220"/>
                <a:gd name="T72" fmla="*/ 773 w 994"/>
                <a:gd name="T73" fmla="*/ 1183 h 1220"/>
                <a:gd name="T74" fmla="*/ 723 w 994"/>
                <a:gd name="T75" fmla="*/ 1102 h 1220"/>
                <a:gd name="T76" fmla="*/ 527 w 994"/>
                <a:gd name="T77" fmla="*/ 890 h 1220"/>
                <a:gd name="T78" fmla="*/ 527 w 994"/>
                <a:gd name="T79" fmla="*/ 733 h 1220"/>
                <a:gd name="T80" fmla="*/ 970 w 994"/>
                <a:gd name="T81" fmla="*/ 733 h 1220"/>
                <a:gd name="T82" fmla="*/ 994 w 994"/>
                <a:gd name="T83" fmla="*/ 709 h 1220"/>
                <a:gd name="T84" fmla="*/ 970 w 994"/>
                <a:gd name="T85" fmla="*/ 684 h 1220"/>
                <a:gd name="T86" fmla="*/ 964 w 994"/>
                <a:gd name="T87" fmla="*/ 684 h 1220"/>
                <a:gd name="T88" fmla="*/ 924 w 994"/>
                <a:gd name="T89" fmla="*/ 83 h 1220"/>
                <a:gd name="T90" fmla="*/ 924 w 994"/>
                <a:gd name="T91" fmla="*/ 684 h 1220"/>
                <a:gd name="T92" fmla="*/ 70 w 994"/>
                <a:gd name="T93" fmla="*/ 684 h 1220"/>
                <a:gd name="T94" fmla="*/ 70 w 994"/>
                <a:gd name="T95" fmla="*/ 83 h 1220"/>
                <a:gd name="T96" fmla="*/ 924 w 994"/>
                <a:gd name="T97" fmla="*/ 83 h 1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94" h="1220">
                  <a:moveTo>
                    <a:pt x="964" y="684"/>
                  </a:moveTo>
                  <a:cubicBezTo>
                    <a:pt x="964" y="83"/>
                    <a:pt x="964" y="83"/>
                    <a:pt x="964" y="83"/>
                  </a:cubicBezTo>
                  <a:cubicBezTo>
                    <a:pt x="970" y="83"/>
                    <a:pt x="970" y="83"/>
                    <a:pt x="970" y="83"/>
                  </a:cubicBezTo>
                  <a:cubicBezTo>
                    <a:pt x="983" y="83"/>
                    <a:pt x="994" y="72"/>
                    <a:pt x="994" y="59"/>
                  </a:cubicBezTo>
                  <a:cubicBezTo>
                    <a:pt x="994" y="45"/>
                    <a:pt x="983" y="34"/>
                    <a:pt x="970" y="34"/>
                  </a:cubicBezTo>
                  <a:cubicBezTo>
                    <a:pt x="527" y="34"/>
                    <a:pt x="527" y="34"/>
                    <a:pt x="527" y="34"/>
                  </a:cubicBezTo>
                  <a:cubicBezTo>
                    <a:pt x="527" y="0"/>
                    <a:pt x="527" y="0"/>
                    <a:pt x="527" y="0"/>
                  </a:cubicBezTo>
                  <a:cubicBezTo>
                    <a:pt x="521" y="0"/>
                    <a:pt x="521" y="0"/>
                    <a:pt x="521" y="0"/>
                  </a:cubicBezTo>
                  <a:cubicBezTo>
                    <a:pt x="473" y="0"/>
                    <a:pt x="473" y="0"/>
                    <a:pt x="473" y="0"/>
                  </a:cubicBezTo>
                  <a:cubicBezTo>
                    <a:pt x="467" y="0"/>
                    <a:pt x="467" y="0"/>
                    <a:pt x="467" y="0"/>
                  </a:cubicBezTo>
                  <a:cubicBezTo>
                    <a:pt x="467" y="34"/>
                    <a:pt x="467" y="34"/>
                    <a:pt x="467" y="34"/>
                  </a:cubicBezTo>
                  <a:cubicBezTo>
                    <a:pt x="24" y="34"/>
                    <a:pt x="24" y="34"/>
                    <a:pt x="24" y="34"/>
                  </a:cubicBezTo>
                  <a:cubicBezTo>
                    <a:pt x="11" y="34"/>
                    <a:pt x="0" y="45"/>
                    <a:pt x="0" y="59"/>
                  </a:cubicBezTo>
                  <a:cubicBezTo>
                    <a:pt x="0" y="72"/>
                    <a:pt x="11" y="83"/>
                    <a:pt x="24" y="83"/>
                  </a:cubicBezTo>
                  <a:cubicBezTo>
                    <a:pt x="30" y="83"/>
                    <a:pt x="30" y="83"/>
                    <a:pt x="30" y="83"/>
                  </a:cubicBezTo>
                  <a:cubicBezTo>
                    <a:pt x="30" y="684"/>
                    <a:pt x="30" y="684"/>
                    <a:pt x="30" y="684"/>
                  </a:cubicBezTo>
                  <a:cubicBezTo>
                    <a:pt x="24" y="684"/>
                    <a:pt x="24" y="684"/>
                    <a:pt x="24" y="684"/>
                  </a:cubicBezTo>
                  <a:cubicBezTo>
                    <a:pt x="11" y="684"/>
                    <a:pt x="0" y="695"/>
                    <a:pt x="0" y="709"/>
                  </a:cubicBezTo>
                  <a:cubicBezTo>
                    <a:pt x="0" y="722"/>
                    <a:pt x="11" y="733"/>
                    <a:pt x="24" y="733"/>
                  </a:cubicBezTo>
                  <a:cubicBezTo>
                    <a:pt x="467" y="733"/>
                    <a:pt x="467" y="733"/>
                    <a:pt x="467" y="733"/>
                  </a:cubicBezTo>
                  <a:cubicBezTo>
                    <a:pt x="467" y="890"/>
                    <a:pt x="467" y="890"/>
                    <a:pt x="467" y="890"/>
                  </a:cubicBezTo>
                  <a:cubicBezTo>
                    <a:pt x="270" y="1102"/>
                    <a:pt x="270" y="1102"/>
                    <a:pt x="270" y="1102"/>
                  </a:cubicBezTo>
                  <a:cubicBezTo>
                    <a:pt x="253" y="1096"/>
                    <a:pt x="231" y="1102"/>
                    <a:pt x="220" y="1114"/>
                  </a:cubicBezTo>
                  <a:cubicBezTo>
                    <a:pt x="220" y="1114"/>
                    <a:pt x="220" y="1114"/>
                    <a:pt x="220" y="1114"/>
                  </a:cubicBezTo>
                  <a:cubicBezTo>
                    <a:pt x="211" y="1123"/>
                    <a:pt x="206" y="1135"/>
                    <a:pt x="206" y="1149"/>
                  </a:cubicBezTo>
                  <a:cubicBezTo>
                    <a:pt x="206" y="1196"/>
                    <a:pt x="265" y="1212"/>
                    <a:pt x="290" y="1183"/>
                  </a:cubicBezTo>
                  <a:cubicBezTo>
                    <a:pt x="290" y="1183"/>
                    <a:pt x="290" y="1183"/>
                    <a:pt x="290" y="1183"/>
                  </a:cubicBezTo>
                  <a:cubicBezTo>
                    <a:pt x="304" y="1169"/>
                    <a:pt x="308" y="1148"/>
                    <a:pt x="300" y="1130"/>
                  </a:cubicBezTo>
                  <a:cubicBezTo>
                    <a:pt x="467" y="949"/>
                    <a:pt x="467" y="949"/>
                    <a:pt x="467" y="949"/>
                  </a:cubicBezTo>
                  <a:cubicBezTo>
                    <a:pt x="467" y="1050"/>
                    <a:pt x="467" y="1050"/>
                    <a:pt x="467" y="1050"/>
                  </a:cubicBezTo>
                  <a:cubicBezTo>
                    <a:pt x="473" y="1050"/>
                    <a:pt x="473" y="1050"/>
                    <a:pt x="473" y="1050"/>
                  </a:cubicBezTo>
                  <a:cubicBezTo>
                    <a:pt x="521" y="1050"/>
                    <a:pt x="521" y="1050"/>
                    <a:pt x="521" y="1050"/>
                  </a:cubicBezTo>
                  <a:cubicBezTo>
                    <a:pt x="527" y="1050"/>
                    <a:pt x="527" y="1050"/>
                    <a:pt x="527" y="1050"/>
                  </a:cubicBezTo>
                  <a:cubicBezTo>
                    <a:pt x="527" y="949"/>
                    <a:pt x="527" y="949"/>
                    <a:pt x="527" y="949"/>
                  </a:cubicBezTo>
                  <a:cubicBezTo>
                    <a:pt x="694" y="1130"/>
                    <a:pt x="694" y="1130"/>
                    <a:pt x="694" y="1130"/>
                  </a:cubicBezTo>
                  <a:cubicBezTo>
                    <a:pt x="671" y="1183"/>
                    <a:pt x="742" y="1220"/>
                    <a:pt x="773" y="1183"/>
                  </a:cubicBezTo>
                  <a:cubicBezTo>
                    <a:pt x="773" y="1183"/>
                    <a:pt x="773" y="1183"/>
                    <a:pt x="773" y="1183"/>
                  </a:cubicBezTo>
                  <a:cubicBezTo>
                    <a:pt x="810" y="1147"/>
                    <a:pt x="772" y="1086"/>
                    <a:pt x="723" y="1102"/>
                  </a:cubicBezTo>
                  <a:cubicBezTo>
                    <a:pt x="527" y="890"/>
                    <a:pt x="527" y="890"/>
                    <a:pt x="527" y="890"/>
                  </a:cubicBezTo>
                  <a:cubicBezTo>
                    <a:pt x="527" y="733"/>
                    <a:pt x="527" y="733"/>
                    <a:pt x="527" y="733"/>
                  </a:cubicBezTo>
                  <a:cubicBezTo>
                    <a:pt x="970" y="733"/>
                    <a:pt x="970" y="733"/>
                    <a:pt x="970" y="733"/>
                  </a:cubicBezTo>
                  <a:cubicBezTo>
                    <a:pt x="983" y="733"/>
                    <a:pt x="994" y="722"/>
                    <a:pt x="994" y="709"/>
                  </a:cubicBezTo>
                  <a:cubicBezTo>
                    <a:pt x="994" y="695"/>
                    <a:pt x="983" y="684"/>
                    <a:pt x="970" y="684"/>
                  </a:cubicBezTo>
                  <a:cubicBezTo>
                    <a:pt x="964" y="684"/>
                    <a:pt x="964" y="684"/>
                    <a:pt x="964" y="684"/>
                  </a:cubicBezTo>
                  <a:close/>
                  <a:moveTo>
                    <a:pt x="924" y="83"/>
                  </a:moveTo>
                  <a:cubicBezTo>
                    <a:pt x="924" y="684"/>
                    <a:pt x="924" y="684"/>
                    <a:pt x="924" y="684"/>
                  </a:cubicBezTo>
                  <a:cubicBezTo>
                    <a:pt x="70" y="684"/>
                    <a:pt x="70" y="684"/>
                    <a:pt x="70" y="684"/>
                  </a:cubicBezTo>
                  <a:cubicBezTo>
                    <a:pt x="70" y="83"/>
                    <a:pt x="70" y="83"/>
                    <a:pt x="70" y="83"/>
                  </a:cubicBezTo>
                  <a:cubicBezTo>
                    <a:pt x="924" y="83"/>
                    <a:pt x="924" y="83"/>
                    <a:pt x="924" y="8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9" dirty="0">
                <a:solidFill>
                  <a:prstClr val="white"/>
                </a:solidFill>
                <a:latin typeface="Arial" panose="020B0604020202020204" pitchFamily="34" charset="0"/>
                <a:cs typeface="Arial" panose="020B0604020202020204" pitchFamily="34" charset="0"/>
              </a:endParaRPr>
            </a:p>
          </p:txBody>
        </p:sp>
      </p:grpSp>
      <p:pic>
        <p:nvPicPr>
          <p:cNvPr id="31" name="Picture 30"/>
          <p:cNvPicPr>
            <a:picLocks noChangeAspect="1"/>
          </p:cNvPicPr>
          <p:nvPr/>
        </p:nvPicPr>
        <p:blipFill rotWithShape="1">
          <a:blip r:embed="rId5">
            <a:clrChange>
              <a:clrFrom>
                <a:srgbClr val="FFFFFF"/>
              </a:clrFrom>
              <a:clrTo>
                <a:srgbClr val="FFFFFF">
                  <a:alpha val="0"/>
                </a:srgbClr>
              </a:clrTo>
            </a:clrChange>
            <a:lum bright="70000" contrast="-70000"/>
          </a:blip>
          <a:srcRect l="12166" t="4037" r="12166" b="4037"/>
          <a:stretch/>
        </p:blipFill>
        <p:spPr>
          <a:xfrm>
            <a:off x="6628546" y="4444922"/>
            <a:ext cx="745104" cy="905208"/>
          </a:xfrm>
          <a:prstGeom prst="rect">
            <a:avLst/>
          </a:prstGeom>
          <a:effectLst/>
        </p:spPr>
      </p:pic>
      <p:sp>
        <p:nvSpPr>
          <p:cNvPr id="47" name="Main Heading"/>
          <p:cNvSpPr>
            <a:spLocks noChangeArrowheads="1"/>
          </p:cNvSpPr>
          <p:nvPr>
            <p:custDataLst>
              <p:tags r:id="rId3"/>
            </p:custDataLst>
          </p:nvPr>
        </p:nvSpPr>
        <p:spPr bwMode="gray">
          <a:xfrm>
            <a:off x="237711" y="369262"/>
            <a:ext cx="8781313" cy="461665"/>
          </a:xfrm>
          <a:prstGeom prst="rect">
            <a:avLst/>
          </a:prstGeom>
        </p:spPr>
        <p:txBody>
          <a:bodyPr vert="horz" wrap="square">
            <a:spAutoFit/>
          </a:bodyPr>
          <a:lstStyle/>
          <a:p>
            <a:r>
              <a:rPr lang="en-US" sz="2400" b="1" kern="0" spc="300" dirty="0">
                <a:solidFill>
                  <a:prstClr val="white"/>
                </a:solidFill>
                <a:latin typeface="Arial" panose="020B0604020202020204" pitchFamily="34" charset="0"/>
                <a:cs typeface="Arial" panose="020B0604020202020204" pitchFamily="34" charset="0"/>
              </a:rPr>
              <a:t>	Increased Investment in Capabilities</a:t>
            </a:r>
          </a:p>
        </p:txBody>
      </p:sp>
      <p:sp>
        <p:nvSpPr>
          <p:cNvPr id="32" name="MerrillPageNumber"/>
          <p:cNvSpPr>
            <a:spLocks noGrp="1"/>
          </p:cNvSpPr>
          <p:nvPr>
            <p:ph type="sldNum" sz="quarter" idx="4294967295"/>
          </p:nvPr>
        </p:nvSpPr>
        <p:spPr>
          <a:xfrm>
            <a:off x="8610600" y="634682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latin typeface="Arial" panose="020B0604020202020204" pitchFamily="34" charset="0"/>
                <a:cs typeface="Arial" panose="020B0604020202020204" pitchFamily="34" charset="0"/>
              </a:rPr>
              <a:t>24</a:t>
            </a:r>
          </a:p>
        </p:txBody>
      </p:sp>
      <p:grpSp>
        <p:nvGrpSpPr>
          <p:cNvPr id="35" name="Group 34">
            <a:extLst>
              <a:ext uri="{FF2B5EF4-FFF2-40B4-BE49-F238E27FC236}">
                <a16:creationId xmlns:a16="http://schemas.microsoft.com/office/drawing/2014/main" id="{CE9A1455-29A7-4F71-80A4-CAD29E7C2823}"/>
              </a:ext>
            </a:extLst>
          </p:cNvPr>
          <p:cNvGrpSpPr/>
          <p:nvPr/>
        </p:nvGrpSpPr>
        <p:grpSpPr>
          <a:xfrm>
            <a:off x="0" y="18288"/>
            <a:ext cx="1000179" cy="1000181"/>
            <a:chOff x="13543418" y="4194035"/>
            <a:chExt cx="1000179" cy="1000181"/>
          </a:xfrm>
        </p:grpSpPr>
        <p:sp>
          <p:nvSpPr>
            <p:cNvPr id="48" name="Oval 47">
              <a:extLst>
                <a:ext uri="{FF2B5EF4-FFF2-40B4-BE49-F238E27FC236}">
                  <a16:creationId xmlns:a16="http://schemas.microsoft.com/office/drawing/2014/main" id="{C6312010-3CEC-4E22-8283-D9F46C5BD014}"/>
                </a:ext>
              </a:extLst>
            </p:cNvPr>
            <p:cNvSpPr/>
            <p:nvPr/>
          </p:nvSpPr>
          <p:spPr>
            <a:xfrm>
              <a:off x="13543418" y="4194035"/>
              <a:ext cx="1000179" cy="1000181"/>
            </a:xfrm>
            <a:prstGeom prst="ellipse">
              <a:avLst/>
            </a:prstGeom>
            <a:solidFill>
              <a:srgbClr val="FFFFFF"/>
            </a:solidFill>
            <a:ln w="19050">
              <a:solidFill>
                <a:srgbClr val="069B28"/>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588" dirty="0">
                <a:latin typeface="Arial" panose="020B0604020202020204" pitchFamily="34" charset="0"/>
                <a:cs typeface="Arial" panose="020B0604020202020204" pitchFamily="34" charset="0"/>
              </a:endParaRPr>
            </a:p>
          </p:txBody>
        </p:sp>
        <p:pic>
          <p:nvPicPr>
            <p:cNvPr id="49" name="Picture 8" descr="https://static.thenounproject.com/png/2298716-200.png">
              <a:extLst>
                <a:ext uri="{FF2B5EF4-FFF2-40B4-BE49-F238E27FC236}">
                  <a16:creationId xmlns:a16="http://schemas.microsoft.com/office/drawing/2014/main" id="{1B53A3B7-714C-4107-9030-B57C2FDADA92}"/>
                </a:ext>
              </a:extLst>
            </p:cNvPr>
            <p:cNvPicPr>
              <a:picLocks noChangeAspect="1" noChangeArrowheads="1"/>
            </p:cNvPicPr>
            <p:nvPr/>
          </p:nvPicPr>
          <p:blipFill>
            <a:blip r:embed="rId6">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582661" y="4252329"/>
              <a:ext cx="883593" cy="883593"/>
            </a:xfrm>
            <a:prstGeom prst="rect">
              <a:avLst/>
            </a:prstGeom>
            <a:noFill/>
            <a:ln>
              <a:noFill/>
            </a:ln>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5397236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1" y="1143000"/>
            <a:ext cx="6096001" cy="5715000"/>
          </a:xfrm>
          <a:prstGeom prst="rect">
            <a:avLst/>
          </a:prstGeom>
          <a:solidFill>
            <a:srgbClr val="004979"/>
          </a:solidFill>
          <a:ln w="9525" cap="flat" cmpd="sng" algn="ctr">
            <a:noFill/>
            <a:prstDash val="solid"/>
            <a:round/>
            <a:headEnd type="none" w="med" len="med"/>
            <a:tailEnd type="none" w="med" len="med"/>
          </a:ln>
          <a:effectLst/>
        </p:spPr>
        <p:txBody>
          <a:bodyPr vert="horz" wrap="square" lIns="80683" tIns="40341" rIns="80683" bIns="40341" numCol="1" rtlCol="0" anchor="ctr" anchorCtr="0" compatLnSpc="1">
            <a:prstTxWarp prst="textNoShape">
              <a:avLst/>
            </a:prstTxWarp>
          </a:bodyPr>
          <a:lstStyle/>
          <a:p>
            <a:pPr algn="ctr"/>
            <a:endParaRPr lang="en-US" sz="1412" b="1" dirty="0">
              <a:solidFill>
                <a:srgbClr val="000000"/>
              </a:solidFill>
              <a:latin typeface="Arial" panose="020B0604020202020204" pitchFamily="34" charset="0"/>
              <a:cs typeface="Arial" panose="020B0604020202020204" pitchFamily="34" charset="0"/>
            </a:endParaRPr>
          </a:p>
        </p:txBody>
      </p:sp>
      <p:sp>
        <p:nvSpPr>
          <p:cNvPr id="11" name="Slide Publishing Placeholder" hidden="1"/>
          <p:cNvSpPr>
            <a:spLocks noGrp="1"/>
          </p:cNvSpPr>
          <p:nvPr>
            <p:ph type="title"/>
            <p:custDataLst>
              <p:tags r:id="rId2"/>
            </p:custDataLst>
          </p:nvPr>
        </p:nvSpPr>
        <p:spPr>
          <a:xfrm>
            <a:off x="1658471" y="6859121"/>
            <a:ext cx="8875059" cy="44824"/>
          </a:xfrm>
          <a:prstGeom prst="rect">
            <a:avLst/>
          </a:prstGeom>
        </p:spPr>
        <p:txBody>
          <a:bodyPr>
            <a:noAutofit/>
          </a:bodyPr>
          <a:lstStyle>
            <a:lvl1pPr>
              <a:defRPr sz="100">
                <a:solidFill>
                  <a:srgbClr val="738EA5"/>
                </a:solidFill>
                <a:latin typeface="Book Antiqua" pitchFamily="18" charset="0"/>
              </a:defRPr>
            </a:lvl1pPr>
          </a:lstStyle>
          <a:p>
            <a:r>
              <a:rPr lang="en-US" sz="3200">
                <a:latin typeface="Calibri" panose="020F0502020204030204" pitchFamily="34" charset="0"/>
              </a:rPr>
              <a:t>We Are More Powerful Together</a:t>
            </a:r>
            <a:endParaRPr lang="en-US" sz="3200" dirty="0">
              <a:latin typeface="Calibri" panose="020F0502020204030204" pitchFamily="34" charset="0"/>
            </a:endParaRPr>
          </a:p>
        </p:txBody>
      </p:sp>
      <p:sp>
        <p:nvSpPr>
          <p:cNvPr id="9" name="Main Heading"/>
          <p:cNvSpPr>
            <a:spLocks noChangeArrowheads="1"/>
          </p:cNvSpPr>
          <p:nvPr>
            <p:custDataLst>
              <p:tags r:id="rId3"/>
            </p:custDataLst>
          </p:nvPr>
        </p:nvSpPr>
        <p:spPr bwMode="gray">
          <a:xfrm>
            <a:off x="237711" y="369262"/>
            <a:ext cx="9525414" cy="461665"/>
          </a:xfrm>
          <a:prstGeom prst="rect">
            <a:avLst/>
          </a:prstGeom>
        </p:spPr>
        <p:txBody>
          <a:bodyPr vert="horz" wrap="square">
            <a:spAutoFit/>
          </a:bodyPr>
          <a:lstStyle/>
          <a:p>
            <a:r>
              <a:rPr lang="en-US" sz="2400" b="1" kern="0" spc="300" dirty="0">
                <a:solidFill>
                  <a:prstClr val="white"/>
                </a:solidFill>
                <a:latin typeface="Arial" panose="020B0604020202020204" pitchFamily="34" charset="0"/>
                <a:cs typeface="Arial" panose="020B0604020202020204" pitchFamily="34" charset="0"/>
              </a:rPr>
              <a:t>	Reorganizing to Simplify and Fund Growth</a:t>
            </a:r>
          </a:p>
        </p:txBody>
      </p:sp>
      <p:sp>
        <p:nvSpPr>
          <p:cNvPr id="443" name="Rectangle 99 (L)"/>
          <p:cNvSpPr>
            <a:spLocks noGrp="1"/>
          </p:cNvSpPr>
          <p:nvPr>
            <p:custDataLst>
              <p:tags r:id="rId4"/>
            </p:custDataLst>
          </p:nvPr>
        </p:nvSpPr>
        <p:spPr>
          <a:xfrm>
            <a:off x="474340" y="1907471"/>
            <a:ext cx="5294162" cy="3446486"/>
          </a:xfrm>
          <a:prstGeom prst="rect">
            <a:avLst/>
          </a:prstGeom>
        </p:spPr>
        <p:txBody>
          <a:bodyPr vert="horz" wrap="square" lIns="0" tIns="40337" rIns="0" bIns="40337" rtlCol="0">
            <a:spAutoFit/>
          </a:bodyPr>
          <a:lstStyle>
            <a:lvl1pPr marL="457200" indent="-228600" algn="l" defTabSz="914400" rtl="0" eaLnBrk="1" latinLnBrk="0" hangingPunct="1">
              <a:spcBef>
                <a:spcPts val="1560"/>
              </a:spcBef>
              <a:buSzPct val="80000"/>
              <a:buFont typeface="Wingdings" pitchFamily="2" charset="2"/>
              <a:buChar char=""/>
              <a:defRPr sz="1300" kern="1200" baseline="0">
                <a:solidFill>
                  <a:schemeClr val="tx1"/>
                </a:solidFill>
                <a:latin typeface="Book Antiqua" pitchFamily="18" charset="0"/>
                <a:ea typeface="+mn-ea"/>
                <a:cs typeface="+mn-cs"/>
              </a:defRPr>
            </a:lvl1pPr>
            <a:lvl2pPr marL="742950" indent="-173736" algn="l" defTabSz="914400" rtl="0" eaLnBrk="1" latinLnBrk="0" hangingPunct="1">
              <a:spcBef>
                <a:spcPts val="780"/>
              </a:spcBef>
              <a:buSzPct val="65000"/>
              <a:buFont typeface="Wingdings" pitchFamily="2" charset="2"/>
              <a:buChar char="n"/>
              <a:defRPr sz="1300" kern="1200" baseline="0">
                <a:solidFill>
                  <a:schemeClr val="tx1"/>
                </a:solidFill>
                <a:latin typeface="Book Antiqua" pitchFamily="18" charset="0"/>
                <a:ea typeface="+mn-ea"/>
                <a:cs typeface="+mn-cs"/>
              </a:defRPr>
            </a:lvl2pPr>
            <a:lvl3pPr marL="1033272" indent="-173736" algn="l" defTabSz="914400" rtl="0" eaLnBrk="1" latinLnBrk="0" hangingPunct="1">
              <a:spcBef>
                <a:spcPts val="780"/>
              </a:spcBef>
              <a:buClr>
                <a:srgbClr val="000000"/>
              </a:buClr>
              <a:buFont typeface="Book Antiqua" pitchFamily="18" charset="0"/>
              <a:buChar char="–"/>
              <a:defRPr sz="1300" kern="1200" baseline="0">
                <a:solidFill>
                  <a:schemeClr val="tx1"/>
                </a:solidFill>
                <a:latin typeface="Book Antiqua" pitchFamily="18" charset="0"/>
                <a:ea typeface="+mn-ea"/>
                <a:cs typeface="+mn-cs"/>
              </a:defRPr>
            </a:lvl3pPr>
            <a:lvl4pPr marL="1316736" indent="-173736" algn="l" defTabSz="914400" rtl="0" eaLnBrk="1" latinLnBrk="0" hangingPunct="1">
              <a:spcBef>
                <a:spcPts val="780"/>
              </a:spcBef>
              <a:buFont typeface="Wingdings" pitchFamily="2" charset="2"/>
              <a:buChar char=""/>
              <a:defRPr sz="1300" kern="1200" baseline="0">
                <a:solidFill>
                  <a:schemeClr val="tx1"/>
                </a:solidFill>
                <a:latin typeface="Book Antiqua" pitchFamily="18" charset="0"/>
                <a:ea typeface="+mn-ea"/>
                <a:cs typeface="+mn-cs"/>
              </a:defRPr>
            </a:lvl4pPr>
            <a:lvl5pPr marL="1828800" indent="0" algn="l" defTabSz="914400" rtl="0" eaLnBrk="1" latinLnBrk="0" hangingPunct="1">
              <a:spcBef>
                <a:spcPts val="0"/>
              </a:spcBef>
              <a:buFontTx/>
              <a:buNone/>
              <a:defRPr sz="1300" kern="1200" baseline="0">
                <a:solidFill>
                  <a:schemeClr val="tx1"/>
                </a:solidFill>
                <a:latin typeface="Book Antiqu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01690" defTabSz="899199">
              <a:spcBef>
                <a:spcPts val="1600"/>
              </a:spcBef>
              <a:spcAft>
                <a:spcPts val="1600"/>
              </a:spcAft>
              <a:buClr>
                <a:schemeClr val="bg1"/>
              </a:buClr>
            </a:pPr>
            <a:r>
              <a:rPr lang="en-US" sz="1600" dirty="0">
                <a:solidFill>
                  <a:schemeClr val="bg1"/>
                </a:solidFill>
                <a:latin typeface="Arial" panose="020B0604020202020204" pitchFamily="34" charset="0"/>
                <a:cs typeface="Arial" panose="020B0604020202020204" pitchFamily="34" charset="0"/>
              </a:rPr>
              <a:t>Consolidating operations for the U.S. and Canada</a:t>
            </a:r>
          </a:p>
          <a:p>
            <a:pPr marL="201690" defTabSz="899199">
              <a:spcBef>
                <a:spcPts val="1600"/>
              </a:spcBef>
              <a:spcAft>
                <a:spcPts val="1600"/>
              </a:spcAft>
              <a:buClr>
                <a:schemeClr val="bg1"/>
              </a:buClr>
            </a:pPr>
            <a:r>
              <a:rPr lang="en-US" sz="1600" dirty="0">
                <a:solidFill>
                  <a:schemeClr val="bg1"/>
                </a:solidFill>
                <a:latin typeface="Arial" panose="020B0604020202020204" pitchFamily="34" charset="0"/>
                <a:cs typeface="Arial" panose="020B0604020202020204" pitchFamily="34" charset="0"/>
              </a:rPr>
              <a:t>Two business units: North America and Europe</a:t>
            </a:r>
          </a:p>
          <a:p>
            <a:pPr marL="201690" defTabSz="899199">
              <a:spcBef>
                <a:spcPts val="1600"/>
              </a:spcBef>
              <a:spcAft>
                <a:spcPts val="1600"/>
              </a:spcAft>
              <a:buClr>
                <a:schemeClr val="bg1"/>
              </a:buClr>
            </a:pPr>
            <a:r>
              <a:rPr lang="en-US" sz="1600" dirty="0">
                <a:solidFill>
                  <a:schemeClr val="bg1"/>
                </a:solidFill>
                <a:latin typeface="Arial" panose="020B0604020202020204" pitchFamily="34" charset="0"/>
                <a:cs typeface="Arial" panose="020B0604020202020204" pitchFamily="34" charset="0"/>
              </a:rPr>
              <a:t>Consolidating and reorganizing North America office locations</a:t>
            </a:r>
          </a:p>
          <a:p>
            <a:pPr marL="201690" defTabSz="899199">
              <a:spcBef>
                <a:spcPts val="1600"/>
              </a:spcBef>
              <a:spcAft>
                <a:spcPts val="1600"/>
              </a:spcAft>
              <a:buClr>
                <a:schemeClr val="bg1"/>
              </a:buClr>
            </a:pPr>
            <a:r>
              <a:rPr lang="en-US" sz="1600" dirty="0">
                <a:solidFill>
                  <a:schemeClr val="bg1"/>
                </a:solidFill>
                <a:latin typeface="Arial" panose="020B0604020202020204" pitchFamily="34" charset="0"/>
                <a:cs typeface="Arial" panose="020B0604020202020204" pitchFamily="34" charset="0"/>
              </a:rPr>
              <a:t>Integrated and streamlined leadership team</a:t>
            </a:r>
          </a:p>
          <a:p>
            <a:pPr marL="201690" defTabSz="899199">
              <a:spcBef>
                <a:spcPts val="1600"/>
              </a:spcBef>
              <a:spcAft>
                <a:spcPts val="1600"/>
              </a:spcAft>
              <a:buClr>
                <a:schemeClr val="bg1"/>
              </a:buClr>
            </a:pPr>
            <a:r>
              <a:rPr lang="en-US" sz="1600" dirty="0">
                <a:solidFill>
                  <a:schemeClr val="bg1"/>
                </a:solidFill>
                <a:latin typeface="Arial" panose="020B0604020202020204" pitchFamily="34" charset="0"/>
                <a:cs typeface="Arial" panose="020B0604020202020204" pitchFamily="34" charset="0"/>
              </a:rPr>
              <a:t>Incremental $150M of cost savings, taking 2020 – 2022 cost savings program to $600M</a:t>
            </a:r>
          </a:p>
        </p:txBody>
      </p:sp>
      <p:sp>
        <p:nvSpPr>
          <p:cNvPr id="448" name="Rectangle 99 (L)"/>
          <p:cNvSpPr>
            <a:spLocks noGrp="1"/>
          </p:cNvSpPr>
          <p:nvPr>
            <p:custDataLst>
              <p:tags r:id="rId5"/>
            </p:custDataLst>
          </p:nvPr>
        </p:nvSpPr>
        <p:spPr>
          <a:xfrm>
            <a:off x="6585579" y="1907471"/>
            <a:ext cx="4990335" cy="3036117"/>
          </a:xfrm>
          <a:prstGeom prst="rect">
            <a:avLst/>
          </a:prstGeom>
        </p:spPr>
        <p:txBody>
          <a:bodyPr vert="horz" wrap="square" lIns="0" tIns="40337" rIns="0" bIns="40337" rtlCol="0">
            <a:spAutoFit/>
          </a:bodyPr>
          <a:lstStyle>
            <a:lvl1pPr marL="457200" indent="-228600" algn="l" defTabSz="914400" rtl="0" eaLnBrk="1" latinLnBrk="0" hangingPunct="1">
              <a:spcBef>
                <a:spcPts val="1560"/>
              </a:spcBef>
              <a:buSzPct val="80000"/>
              <a:buFont typeface="Wingdings" pitchFamily="2" charset="2"/>
              <a:buChar char=""/>
              <a:defRPr sz="1300" kern="1200" baseline="0">
                <a:solidFill>
                  <a:schemeClr val="tx1"/>
                </a:solidFill>
                <a:latin typeface="Book Antiqua" pitchFamily="18" charset="0"/>
                <a:ea typeface="+mn-ea"/>
                <a:cs typeface="+mn-cs"/>
              </a:defRPr>
            </a:lvl1pPr>
            <a:lvl2pPr marL="742950" indent="-173736" algn="l" defTabSz="914400" rtl="0" eaLnBrk="1" latinLnBrk="0" hangingPunct="1">
              <a:spcBef>
                <a:spcPts val="780"/>
              </a:spcBef>
              <a:buSzPct val="65000"/>
              <a:buFont typeface="Wingdings" pitchFamily="2" charset="2"/>
              <a:buChar char="n"/>
              <a:defRPr sz="1300" kern="1200" baseline="0">
                <a:solidFill>
                  <a:schemeClr val="tx1"/>
                </a:solidFill>
                <a:latin typeface="Book Antiqua" pitchFamily="18" charset="0"/>
                <a:ea typeface="+mn-ea"/>
                <a:cs typeface="+mn-cs"/>
              </a:defRPr>
            </a:lvl2pPr>
            <a:lvl3pPr marL="1033272" indent="-173736" algn="l" defTabSz="914400" rtl="0" eaLnBrk="1" latinLnBrk="0" hangingPunct="1">
              <a:spcBef>
                <a:spcPts val="780"/>
              </a:spcBef>
              <a:buClr>
                <a:srgbClr val="000000"/>
              </a:buClr>
              <a:buFont typeface="Book Antiqua" pitchFamily="18" charset="0"/>
              <a:buChar char="–"/>
              <a:defRPr sz="1300" kern="1200" baseline="0">
                <a:solidFill>
                  <a:schemeClr val="tx1"/>
                </a:solidFill>
                <a:latin typeface="Book Antiqua" pitchFamily="18" charset="0"/>
                <a:ea typeface="+mn-ea"/>
                <a:cs typeface="+mn-cs"/>
              </a:defRPr>
            </a:lvl3pPr>
            <a:lvl4pPr marL="1316736" indent="-173736" algn="l" defTabSz="914400" rtl="0" eaLnBrk="1" latinLnBrk="0" hangingPunct="1">
              <a:spcBef>
                <a:spcPts val="780"/>
              </a:spcBef>
              <a:buFont typeface="Wingdings" pitchFamily="2" charset="2"/>
              <a:buChar char=""/>
              <a:defRPr sz="1300" kern="1200" baseline="0">
                <a:solidFill>
                  <a:schemeClr val="tx1"/>
                </a:solidFill>
                <a:latin typeface="Book Antiqua" pitchFamily="18" charset="0"/>
                <a:ea typeface="+mn-ea"/>
                <a:cs typeface="+mn-cs"/>
              </a:defRPr>
            </a:lvl4pPr>
            <a:lvl5pPr marL="1828800" indent="0" algn="l" defTabSz="914400" rtl="0" eaLnBrk="1" latinLnBrk="0" hangingPunct="1">
              <a:spcBef>
                <a:spcPts val="0"/>
              </a:spcBef>
              <a:buFontTx/>
              <a:buNone/>
              <a:defRPr sz="1300" kern="1200" baseline="0">
                <a:solidFill>
                  <a:schemeClr val="tx1"/>
                </a:solidFill>
                <a:latin typeface="Book Antiqu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01690" defTabSz="899199">
              <a:spcBef>
                <a:spcPts val="1600"/>
              </a:spcBef>
              <a:spcAft>
                <a:spcPts val="1600"/>
              </a:spcAft>
            </a:pPr>
            <a:r>
              <a:rPr lang="en-US" sz="1600" dirty="0">
                <a:latin typeface="Arial" panose="020B0604020202020204" pitchFamily="34" charset="0"/>
                <a:cs typeface="Arial" panose="020B0604020202020204" pitchFamily="34" charset="0"/>
              </a:rPr>
              <a:t>Delivers nimble, faster moving company</a:t>
            </a:r>
          </a:p>
          <a:p>
            <a:pPr marL="201690" defTabSz="899199">
              <a:spcBef>
                <a:spcPts val="1600"/>
              </a:spcBef>
              <a:spcAft>
                <a:spcPts val="1600"/>
              </a:spcAft>
            </a:pPr>
            <a:r>
              <a:rPr lang="en-US" sz="1600" dirty="0">
                <a:latin typeface="Arial" panose="020B0604020202020204" pitchFamily="34" charset="0"/>
                <a:cs typeface="Arial" panose="020B0604020202020204" pitchFamily="34" charset="0"/>
              </a:rPr>
              <a:t>Creates more accountability within the leadership team</a:t>
            </a:r>
          </a:p>
          <a:p>
            <a:pPr marL="201690" defTabSz="899199">
              <a:spcBef>
                <a:spcPts val="1600"/>
              </a:spcBef>
              <a:spcAft>
                <a:spcPts val="1600"/>
              </a:spcAft>
            </a:pPr>
            <a:r>
              <a:rPr lang="en-US" sz="1600" dirty="0">
                <a:latin typeface="Arial" panose="020B0604020202020204" pitchFamily="34" charset="0"/>
                <a:cs typeface="Arial" panose="020B0604020202020204" pitchFamily="34" charset="0"/>
              </a:rPr>
              <a:t>All cost savings reinvested in brand building and organizational capabilities</a:t>
            </a:r>
          </a:p>
          <a:p>
            <a:pPr marL="201690" defTabSz="899199">
              <a:spcBef>
                <a:spcPts val="1600"/>
              </a:spcBef>
              <a:spcAft>
                <a:spcPts val="1600"/>
              </a:spcAft>
            </a:pPr>
            <a:r>
              <a:rPr lang="en-US" sz="1600" dirty="0">
                <a:latin typeface="Arial" panose="020B0604020202020204" pitchFamily="34" charset="0"/>
                <a:cs typeface="Arial" panose="020B0604020202020204" pitchFamily="34" charset="0"/>
              </a:rPr>
              <a:t>$120M - $180M in costs to achieve synergies, to be spread over the balance of this year, 2020 and 2021</a:t>
            </a:r>
            <a:endParaRPr lang="en-US" sz="1400" dirty="0">
              <a:latin typeface="Arial" panose="020B0604020202020204" pitchFamily="34" charset="0"/>
              <a:cs typeface="Arial" panose="020B0604020202020204" pitchFamily="34" charset="0"/>
            </a:endParaRPr>
          </a:p>
        </p:txBody>
      </p:sp>
      <p:sp>
        <p:nvSpPr>
          <p:cNvPr id="17" name="Flowchart: Alternate Process 16"/>
          <p:cNvSpPr/>
          <p:nvPr/>
        </p:nvSpPr>
        <p:spPr bwMode="auto">
          <a:xfrm>
            <a:off x="1063721" y="-900766"/>
            <a:ext cx="8099308" cy="364157"/>
          </a:xfrm>
          <a:prstGeom prst="flowChartAlternateProcess">
            <a:avLst/>
          </a:prstGeom>
          <a:noFill/>
          <a:ln w="9525" cap="flat" cmpd="sng" algn="ctr">
            <a:noFill/>
            <a:prstDash val="solid"/>
            <a:round/>
            <a:headEnd type="none" w="med" len="med"/>
            <a:tailEnd type="none" w="med" len="med"/>
          </a:ln>
          <a:effectLst>
            <a:innerShdw blurRad="127000">
              <a:srgbClr val="738EA5"/>
            </a:innerShdw>
          </a:effectLst>
        </p:spPr>
        <p:txBody>
          <a:bodyPr vert="horz" wrap="square" lIns="80683" tIns="40341" rIns="80683" bIns="40341" numCol="1" rtlCol="0" anchor="ctr" anchorCtr="0" compatLnSpc="1">
            <a:prstTxWarp prst="textNoShape">
              <a:avLst/>
            </a:prstTxWarp>
          </a:bodyPr>
          <a:lstStyle/>
          <a:p>
            <a:endParaRPr lang="en-US" sz="1600" b="1" dirty="0">
              <a:solidFill>
                <a:srgbClr val="FFFFFF"/>
              </a:solidFill>
              <a:latin typeface="Arial" panose="020B0604020202020204" pitchFamily="34" charset="0"/>
              <a:cs typeface="Arial" panose="020B0604020202020204" pitchFamily="34" charset="0"/>
            </a:endParaRPr>
          </a:p>
        </p:txBody>
      </p:sp>
      <p:sp>
        <p:nvSpPr>
          <p:cNvPr id="21" name="MerrillPageNumbe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latin typeface="Arial" panose="020B0604020202020204" pitchFamily="34" charset="0"/>
                <a:cs typeface="Arial" panose="020B0604020202020204" pitchFamily="34" charset="0"/>
              </a:rPr>
              <a:t>25</a:t>
            </a:r>
          </a:p>
        </p:txBody>
      </p:sp>
      <p:sp>
        <p:nvSpPr>
          <p:cNvPr id="22" name="Flowchart: Alternate Process 21"/>
          <p:cNvSpPr/>
          <p:nvPr/>
        </p:nvSpPr>
        <p:spPr bwMode="auto">
          <a:xfrm>
            <a:off x="338152" y="1360636"/>
            <a:ext cx="5404456" cy="364157"/>
          </a:xfrm>
          <a:prstGeom prst="flowChartAlternateProcess">
            <a:avLst/>
          </a:prstGeom>
          <a:noFill/>
          <a:ln w="9525" cap="flat" cmpd="sng" algn="ctr">
            <a:noFill/>
            <a:prstDash val="solid"/>
            <a:round/>
            <a:headEnd type="none" w="med" len="med"/>
            <a:tailEnd type="none" w="med" len="med"/>
          </a:ln>
          <a:effectLst>
            <a:innerShdw blurRad="127000">
              <a:srgbClr val="738EA5"/>
            </a:innerShdw>
          </a:effectLst>
        </p:spPr>
        <p:txBody>
          <a:bodyPr vert="horz" wrap="square" lIns="80683" tIns="40341" rIns="80683" bIns="40341" numCol="1" rtlCol="0" anchor="ctr" anchorCtr="0" compatLnSpc="1">
            <a:prstTxWarp prst="textNoShape">
              <a:avLst/>
            </a:prstTxWarp>
          </a:bodyPr>
          <a:lstStyle/>
          <a:p>
            <a:r>
              <a:rPr lang="en-US" sz="1600" b="1" dirty="0">
                <a:solidFill>
                  <a:schemeClr val="bg1"/>
                </a:solidFill>
                <a:latin typeface="Arial" panose="020B0604020202020204" pitchFamily="34" charset="0"/>
                <a:cs typeface="Arial" panose="020B0604020202020204" pitchFamily="34" charset="0"/>
              </a:rPr>
              <a:t>Streamlining our company…</a:t>
            </a:r>
          </a:p>
        </p:txBody>
      </p:sp>
      <p:sp>
        <p:nvSpPr>
          <p:cNvPr id="23" name="Flowchart: Alternate Process 22"/>
          <p:cNvSpPr/>
          <p:nvPr/>
        </p:nvSpPr>
        <p:spPr bwMode="auto">
          <a:xfrm>
            <a:off x="6449392" y="1360636"/>
            <a:ext cx="5404456" cy="364157"/>
          </a:xfrm>
          <a:prstGeom prst="flowChartAlternateProcess">
            <a:avLst/>
          </a:prstGeom>
          <a:noFill/>
          <a:ln w="9525" cap="flat" cmpd="sng" algn="ctr">
            <a:noFill/>
            <a:prstDash val="solid"/>
            <a:round/>
            <a:headEnd type="none" w="med" len="med"/>
            <a:tailEnd type="none" w="med" len="med"/>
          </a:ln>
          <a:effectLst/>
        </p:spPr>
        <p:txBody>
          <a:bodyPr vert="horz" wrap="square" lIns="80683" tIns="40341" rIns="80683" bIns="40341" numCol="1" rtlCol="0" anchor="ctr" anchorCtr="0" compatLnSpc="1">
            <a:prstTxWarp prst="textNoShape">
              <a:avLst/>
            </a:prstTxWarp>
          </a:bodyPr>
          <a:lstStyle/>
          <a:p>
            <a:r>
              <a:rPr lang="en-US" sz="1600" b="1" dirty="0">
                <a:solidFill>
                  <a:srgbClr val="004979"/>
                </a:solidFill>
                <a:latin typeface="Arial" panose="020B0604020202020204" pitchFamily="34" charset="0"/>
                <a:cs typeface="Arial" panose="020B0604020202020204" pitchFamily="34" charset="0"/>
              </a:rPr>
              <a:t>…To Support Our Growth</a:t>
            </a:r>
          </a:p>
        </p:txBody>
      </p:sp>
      <p:grpSp>
        <p:nvGrpSpPr>
          <p:cNvPr id="12" name="Group 11">
            <a:extLst>
              <a:ext uri="{FF2B5EF4-FFF2-40B4-BE49-F238E27FC236}">
                <a16:creationId xmlns:a16="http://schemas.microsoft.com/office/drawing/2014/main" id="{69E0607D-3881-4910-B1C5-25859F72413E}"/>
              </a:ext>
            </a:extLst>
          </p:cNvPr>
          <p:cNvGrpSpPr/>
          <p:nvPr/>
        </p:nvGrpSpPr>
        <p:grpSpPr>
          <a:xfrm>
            <a:off x="0" y="18288"/>
            <a:ext cx="1000179" cy="1000181"/>
            <a:chOff x="14024458" y="3644204"/>
            <a:chExt cx="1000179" cy="1000181"/>
          </a:xfrm>
        </p:grpSpPr>
        <p:sp>
          <p:nvSpPr>
            <p:cNvPr id="13" name="Oval 12">
              <a:extLst>
                <a:ext uri="{FF2B5EF4-FFF2-40B4-BE49-F238E27FC236}">
                  <a16:creationId xmlns:a16="http://schemas.microsoft.com/office/drawing/2014/main" id="{E7098A95-A30F-47FB-A4D1-9C649B918292}"/>
                </a:ext>
              </a:extLst>
            </p:cNvPr>
            <p:cNvSpPr/>
            <p:nvPr/>
          </p:nvSpPr>
          <p:spPr>
            <a:xfrm>
              <a:off x="14024458" y="3644204"/>
              <a:ext cx="1000179" cy="1000181"/>
            </a:xfrm>
            <a:prstGeom prst="ellipse">
              <a:avLst/>
            </a:prstGeom>
            <a:solidFill>
              <a:srgbClr val="FFFFFF"/>
            </a:solidFill>
            <a:ln w="19050">
              <a:solidFill>
                <a:srgbClr val="069B28"/>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588" dirty="0">
                <a:latin typeface="Arial" panose="020B0604020202020204" pitchFamily="34" charset="0"/>
                <a:cs typeface="Arial" panose="020B0604020202020204" pitchFamily="34" charset="0"/>
              </a:endParaRPr>
            </a:p>
          </p:txBody>
        </p:sp>
        <p:pic>
          <p:nvPicPr>
            <p:cNvPr id="14" name="Picture 12" descr="https://static.thenounproject.com/png/953400-200.png">
              <a:extLst>
                <a:ext uri="{FF2B5EF4-FFF2-40B4-BE49-F238E27FC236}">
                  <a16:creationId xmlns:a16="http://schemas.microsoft.com/office/drawing/2014/main" id="{D3170105-C670-44FB-8281-AAA43C6DF765}"/>
                </a:ext>
              </a:extLst>
            </p:cNvPr>
            <p:cNvPicPr>
              <a:picLocks noChangeAspect="1" noChangeArrowheads="1"/>
            </p:cNvPicPr>
            <p:nvPr/>
          </p:nvPicPr>
          <p:blipFill>
            <a:blip r:embed="rId7">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108355" y="3661427"/>
              <a:ext cx="832385" cy="832385"/>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7777043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466E491-AFA6-4FE1-89C9-F7359BBC6C69}"/>
              </a:ext>
            </a:extLst>
          </p:cNvPr>
          <p:cNvGrpSpPr/>
          <p:nvPr/>
        </p:nvGrpSpPr>
        <p:grpSpPr>
          <a:xfrm>
            <a:off x="364055" y="1189145"/>
            <a:ext cx="11482939" cy="1714534"/>
            <a:chOff x="354530" y="1189145"/>
            <a:chExt cx="11482939" cy="1364037"/>
          </a:xfrm>
        </p:grpSpPr>
        <p:sp>
          <p:nvSpPr>
            <p:cNvPr id="8" name="Rectangle 7">
              <a:extLst>
                <a:ext uri="{FF2B5EF4-FFF2-40B4-BE49-F238E27FC236}">
                  <a16:creationId xmlns:a16="http://schemas.microsoft.com/office/drawing/2014/main" id="{EE70BA1F-10C1-43AB-97F4-7F55EDB51E2E}"/>
                </a:ext>
              </a:extLst>
            </p:cNvPr>
            <p:cNvSpPr/>
            <p:nvPr/>
          </p:nvSpPr>
          <p:spPr>
            <a:xfrm>
              <a:off x="2574967" y="1189145"/>
              <a:ext cx="9262502" cy="1364037"/>
            </a:xfrm>
            <a:prstGeom prst="rect">
              <a:avLst/>
            </a:prstGeom>
            <a:solidFill>
              <a:schemeClr val="bg1"/>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110000"/>
                </a:lnSpc>
                <a:spcBef>
                  <a:spcPts val="400"/>
                </a:spcBef>
                <a:spcAft>
                  <a:spcPts val="600"/>
                </a:spcAft>
                <a:defRPr/>
              </a:pPr>
              <a:endParaRPr lang="en-US" sz="2000" b="1" dirty="0">
                <a:solidFill>
                  <a:prstClr val="white"/>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7FA58EDF-0355-484E-BF0F-B4405953AA7B}"/>
                </a:ext>
              </a:extLst>
            </p:cNvPr>
            <p:cNvSpPr/>
            <p:nvPr/>
          </p:nvSpPr>
          <p:spPr>
            <a:xfrm>
              <a:off x="354531" y="1189145"/>
              <a:ext cx="2220436" cy="1357355"/>
            </a:xfrm>
            <a:prstGeom prst="rect">
              <a:avLst/>
            </a:prstGeom>
            <a:solidFill>
              <a:srgbClr val="2F394D"/>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110000"/>
                </a:lnSpc>
                <a:spcBef>
                  <a:spcPts val="400"/>
                </a:spcBef>
                <a:spcAft>
                  <a:spcPts val="600"/>
                </a:spcAft>
                <a:defRPr/>
              </a:pPr>
              <a:endParaRPr lang="en-US" sz="2000" b="1" dirty="0">
                <a:solidFill>
                  <a:srgbClr val="44546A"/>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F93DA89-BDCE-45AB-B33A-4FB41295FF9E}"/>
                </a:ext>
              </a:extLst>
            </p:cNvPr>
            <p:cNvSpPr txBox="1"/>
            <p:nvPr/>
          </p:nvSpPr>
          <p:spPr>
            <a:xfrm>
              <a:off x="354530" y="1189145"/>
              <a:ext cx="2198170" cy="269344"/>
            </a:xfrm>
            <a:prstGeom prst="rect">
              <a:avLst/>
            </a:prstGeom>
            <a:noFill/>
          </p:spPr>
          <p:txBody>
            <a:bodyPr wrap="square" rtlCol="0">
              <a:spAutoFit/>
            </a:bodyPr>
            <a:lstStyle/>
            <a:p>
              <a:pPr algn="r">
                <a:defRPr/>
              </a:pPr>
              <a:r>
                <a:rPr lang="en-US" sz="1600" dirty="0">
                  <a:solidFill>
                    <a:prstClr val="white"/>
                  </a:solidFill>
                  <a:latin typeface="Arial" panose="020B0604020202020204" pitchFamily="34" charset="0"/>
                  <a:cs typeface="Arial" panose="020B0604020202020204" pitchFamily="34" charset="0"/>
                </a:rPr>
                <a:t>2020 Guidance</a:t>
              </a:r>
            </a:p>
          </p:txBody>
        </p:sp>
        <p:sp>
          <p:nvSpPr>
            <p:cNvPr id="11" name="TextBox 10">
              <a:extLst>
                <a:ext uri="{FF2B5EF4-FFF2-40B4-BE49-F238E27FC236}">
                  <a16:creationId xmlns:a16="http://schemas.microsoft.com/office/drawing/2014/main" id="{303F6542-5DF8-4894-ABDE-94AD5A222187}"/>
                </a:ext>
              </a:extLst>
            </p:cNvPr>
            <p:cNvSpPr txBox="1"/>
            <p:nvPr/>
          </p:nvSpPr>
          <p:spPr>
            <a:xfrm>
              <a:off x="2781300" y="1189145"/>
              <a:ext cx="8833975" cy="1101864"/>
            </a:xfrm>
            <a:prstGeom prst="rect">
              <a:avLst/>
            </a:prstGeom>
            <a:noFill/>
          </p:spPr>
          <p:txBody>
            <a:bodyPr wrap="square" rtlCol="0">
              <a:spAutoFit/>
            </a:bodyPr>
            <a:lstStyle/>
            <a:p>
              <a:pPr marL="342900" indent="-342900">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A Transition Year</a:t>
              </a:r>
            </a:p>
            <a:p>
              <a:pPr marL="342900" indent="-342900">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Net Sales Revenue expected to be </a:t>
              </a:r>
              <a:r>
                <a:rPr lang="en-US" sz="1400" dirty="0">
                  <a:latin typeface="Arial" panose="020B0604020202020204" pitchFamily="34" charset="0"/>
                  <a:cs typeface="Arial" panose="020B0604020202020204" pitchFamily="34" charset="0"/>
                </a:rPr>
                <a:t>flat to down low-single-digits on a constant currency basis</a:t>
              </a:r>
              <a:endParaRPr lang="en-US" sz="1400" dirty="0">
                <a:solidFill>
                  <a:srgbClr val="FF00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US" sz="1400" dirty="0">
                  <a:latin typeface="Arial" panose="020B0604020202020204" pitchFamily="34" charset="0"/>
                  <a:cs typeface="Arial" panose="020B0604020202020204" pitchFamily="34" charset="0"/>
                </a:rPr>
                <a:t>Underlying EBITDA expected to be down mid-single-digits on a constant currency basis from trailing twelve months </a:t>
              </a:r>
              <a:r>
                <a:rPr lang="en-US" sz="1400" baseline="30000" dirty="0">
                  <a:latin typeface="Arial" panose="020B0604020202020204" pitchFamily="34" charset="0"/>
                  <a:cs typeface="Arial" panose="020B0604020202020204" pitchFamily="34" charset="0"/>
                </a:rPr>
                <a:t>(1)</a:t>
              </a:r>
              <a:endParaRPr lang="en-US" sz="1400" dirty="0">
                <a:solidFill>
                  <a:srgbClr val="FF00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US" sz="1400" dirty="0">
                  <a:latin typeface="Arial" panose="020B0604020202020204" pitchFamily="34" charset="0"/>
                  <a:cs typeface="Arial" panose="020B0604020202020204" pitchFamily="34" charset="0"/>
                </a:rPr>
                <a:t>Expected Underlying Free Cash Flow of $1.1 billion +/- 10%</a:t>
              </a:r>
            </a:p>
            <a:p>
              <a:pPr marL="342900" indent="-342900">
                <a:buFont typeface="Arial" panose="020B0604020202020204" pitchFamily="34" charset="0"/>
                <a:buChar char="•"/>
                <a:defRPr/>
              </a:pPr>
              <a:r>
                <a:rPr lang="en-US" sz="1400" dirty="0">
                  <a:latin typeface="Arial" panose="020B0604020202020204" pitchFamily="34" charset="0"/>
                  <a:cs typeface="Arial" panose="020B0604020202020204" pitchFamily="34" charset="0"/>
                </a:rPr>
                <a:t>Expected Cost Savings upsized from $450M to $600M for the 2020-2022 program</a:t>
              </a:r>
            </a:p>
          </p:txBody>
        </p:sp>
      </p:grpSp>
      <p:sp>
        <p:nvSpPr>
          <p:cNvPr id="36" name="Main Heading">
            <a:extLst>
              <a:ext uri="{FF2B5EF4-FFF2-40B4-BE49-F238E27FC236}">
                <a16:creationId xmlns:a16="http://schemas.microsoft.com/office/drawing/2014/main" id="{FBCB0914-2FAC-4FF0-B8AE-10D80173B7BA}"/>
              </a:ext>
            </a:extLst>
          </p:cNvPr>
          <p:cNvSpPr>
            <a:spLocks noChangeArrowheads="1"/>
          </p:cNvSpPr>
          <p:nvPr>
            <p:custDataLst>
              <p:tags r:id="rId1"/>
            </p:custDataLst>
          </p:nvPr>
        </p:nvSpPr>
        <p:spPr bwMode="gray">
          <a:xfrm>
            <a:off x="237711" y="369262"/>
            <a:ext cx="7983012" cy="461665"/>
          </a:xfrm>
          <a:prstGeom prst="rect">
            <a:avLst/>
          </a:prstGeom>
        </p:spPr>
        <p:txBody>
          <a:bodyPr vert="horz" wrap="square">
            <a:spAutoFit/>
          </a:bodyPr>
          <a:lstStyle/>
          <a:p>
            <a:r>
              <a:rPr lang="en-US" sz="2400" b="1" kern="0" spc="300" dirty="0">
                <a:solidFill>
                  <a:prstClr val="white"/>
                </a:solidFill>
                <a:latin typeface="Arial" panose="020B0604020202020204" pitchFamily="34" charset="0"/>
                <a:cs typeface="Arial" panose="020B0604020202020204" pitchFamily="34" charset="0"/>
              </a:rPr>
              <a:t>Outlook And Capital Allocation</a:t>
            </a:r>
          </a:p>
        </p:txBody>
      </p:sp>
      <p:grpSp>
        <p:nvGrpSpPr>
          <p:cNvPr id="4" name="Group 3">
            <a:extLst>
              <a:ext uri="{FF2B5EF4-FFF2-40B4-BE49-F238E27FC236}">
                <a16:creationId xmlns:a16="http://schemas.microsoft.com/office/drawing/2014/main" id="{254FE602-143A-42E5-A93A-A8DDEB18A103}"/>
              </a:ext>
            </a:extLst>
          </p:cNvPr>
          <p:cNvGrpSpPr/>
          <p:nvPr/>
        </p:nvGrpSpPr>
        <p:grpSpPr>
          <a:xfrm>
            <a:off x="364055" y="3119417"/>
            <a:ext cx="11501173" cy="1188720"/>
            <a:chOff x="354530" y="2760771"/>
            <a:chExt cx="11501173" cy="1357356"/>
          </a:xfrm>
        </p:grpSpPr>
        <p:sp>
          <p:nvSpPr>
            <p:cNvPr id="37" name="Rectangle 36">
              <a:extLst>
                <a:ext uri="{FF2B5EF4-FFF2-40B4-BE49-F238E27FC236}">
                  <a16:creationId xmlns:a16="http://schemas.microsoft.com/office/drawing/2014/main" id="{1BEB72D9-F4C5-4AD9-AB2A-10E17EB43A7F}"/>
                </a:ext>
              </a:extLst>
            </p:cNvPr>
            <p:cNvSpPr/>
            <p:nvPr/>
          </p:nvSpPr>
          <p:spPr>
            <a:xfrm>
              <a:off x="2593201" y="2760771"/>
              <a:ext cx="9262502" cy="1357356"/>
            </a:xfrm>
            <a:prstGeom prst="rect">
              <a:avLst/>
            </a:prstGeom>
            <a:solidFill>
              <a:schemeClr val="bg1"/>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110000"/>
                </a:lnSpc>
                <a:spcBef>
                  <a:spcPts val="400"/>
                </a:spcBef>
                <a:spcAft>
                  <a:spcPts val="600"/>
                </a:spcAft>
                <a:defRPr/>
              </a:pPr>
              <a:endParaRPr lang="en-US" sz="2000" b="1" dirty="0">
                <a:solidFill>
                  <a:prstClr val="white"/>
                </a:solidFill>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EEB05CE4-C400-4D78-B54C-FB7B1966E849}"/>
                </a:ext>
              </a:extLst>
            </p:cNvPr>
            <p:cNvSpPr/>
            <p:nvPr/>
          </p:nvSpPr>
          <p:spPr>
            <a:xfrm>
              <a:off x="364056" y="2760771"/>
              <a:ext cx="2220436" cy="1357355"/>
            </a:xfrm>
            <a:prstGeom prst="rect">
              <a:avLst/>
            </a:prstGeom>
            <a:solidFill>
              <a:srgbClr val="2F394D"/>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110000"/>
                </a:lnSpc>
                <a:spcBef>
                  <a:spcPts val="400"/>
                </a:spcBef>
                <a:spcAft>
                  <a:spcPts val="600"/>
                </a:spcAft>
                <a:defRPr/>
              </a:pPr>
              <a:endParaRPr lang="en-US" sz="2000" b="1" dirty="0">
                <a:solidFill>
                  <a:srgbClr val="44546A"/>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E59383A1-DB87-48C0-9983-336C93E773D3}"/>
                </a:ext>
              </a:extLst>
            </p:cNvPr>
            <p:cNvSpPr txBox="1"/>
            <p:nvPr/>
          </p:nvSpPr>
          <p:spPr>
            <a:xfrm>
              <a:off x="354530" y="2760771"/>
              <a:ext cx="2198170" cy="386582"/>
            </a:xfrm>
            <a:prstGeom prst="rect">
              <a:avLst/>
            </a:prstGeom>
            <a:noFill/>
          </p:spPr>
          <p:txBody>
            <a:bodyPr wrap="square" rtlCol="0">
              <a:spAutoFit/>
            </a:bodyPr>
            <a:lstStyle/>
            <a:p>
              <a:pPr algn="r">
                <a:defRPr/>
              </a:pPr>
              <a:r>
                <a:rPr lang="en-US" sz="1600" dirty="0">
                  <a:solidFill>
                    <a:prstClr val="white"/>
                  </a:solidFill>
                  <a:latin typeface="Arial" panose="020B0604020202020204" pitchFamily="34" charset="0"/>
                  <a:cs typeface="Arial" panose="020B0604020202020204" pitchFamily="34" charset="0"/>
                </a:rPr>
                <a:t>Post-2020 Guidance</a:t>
              </a:r>
            </a:p>
          </p:txBody>
        </p:sp>
        <p:sp>
          <p:nvSpPr>
            <p:cNvPr id="40" name="TextBox 39">
              <a:extLst>
                <a:ext uri="{FF2B5EF4-FFF2-40B4-BE49-F238E27FC236}">
                  <a16:creationId xmlns:a16="http://schemas.microsoft.com/office/drawing/2014/main" id="{3D8B5469-1D49-4267-A138-73569CF15947}"/>
                </a:ext>
              </a:extLst>
            </p:cNvPr>
            <p:cNvSpPr txBox="1"/>
            <p:nvPr/>
          </p:nvSpPr>
          <p:spPr>
            <a:xfrm>
              <a:off x="2781300" y="2760771"/>
              <a:ext cx="8437977" cy="1089460"/>
            </a:xfrm>
            <a:prstGeom prst="rect">
              <a:avLst/>
            </a:prstGeom>
            <a:noFill/>
          </p:spPr>
          <p:txBody>
            <a:bodyPr wrap="square" rtlCol="0">
              <a:spAutoFit/>
            </a:bodyPr>
            <a:lstStyle/>
            <a:p>
              <a:pPr marL="342900" indent="-342900">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Improvement in Net Sales Revenue expected</a:t>
              </a:r>
            </a:p>
            <a:p>
              <a:pPr marL="342900" indent="-342900">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Expected Underlying EBITDA to grow in constant currency</a:t>
              </a:r>
            </a:p>
            <a:p>
              <a:pPr marL="342900" indent="-342900">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Incremental ~$150M Annual Cost Savings, included within the $600M program, expected to be reinvested once achieved</a:t>
              </a:r>
            </a:p>
          </p:txBody>
        </p:sp>
      </p:grpSp>
      <p:grpSp>
        <p:nvGrpSpPr>
          <p:cNvPr id="5" name="Group 4">
            <a:extLst>
              <a:ext uri="{FF2B5EF4-FFF2-40B4-BE49-F238E27FC236}">
                <a16:creationId xmlns:a16="http://schemas.microsoft.com/office/drawing/2014/main" id="{9692746F-3AC3-4765-9732-7DA29B9795FA}"/>
              </a:ext>
            </a:extLst>
          </p:cNvPr>
          <p:cNvGrpSpPr/>
          <p:nvPr/>
        </p:nvGrpSpPr>
        <p:grpSpPr>
          <a:xfrm>
            <a:off x="364055" y="4548462"/>
            <a:ext cx="11492464" cy="1188720"/>
            <a:chOff x="354530" y="4345261"/>
            <a:chExt cx="11492464" cy="1357356"/>
          </a:xfrm>
        </p:grpSpPr>
        <p:sp>
          <p:nvSpPr>
            <p:cNvPr id="41" name="Rectangle 40">
              <a:extLst>
                <a:ext uri="{FF2B5EF4-FFF2-40B4-BE49-F238E27FC236}">
                  <a16:creationId xmlns:a16="http://schemas.microsoft.com/office/drawing/2014/main" id="{3CE8CD0C-8961-4246-BE69-1A3DE9B671F4}"/>
                </a:ext>
              </a:extLst>
            </p:cNvPr>
            <p:cNvSpPr/>
            <p:nvPr/>
          </p:nvSpPr>
          <p:spPr>
            <a:xfrm>
              <a:off x="2584492" y="4345261"/>
              <a:ext cx="9262502" cy="1357356"/>
            </a:xfrm>
            <a:prstGeom prst="rect">
              <a:avLst/>
            </a:prstGeom>
            <a:solidFill>
              <a:schemeClr val="bg1"/>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110000"/>
                </a:lnSpc>
                <a:spcBef>
                  <a:spcPts val="400"/>
                </a:spcBef>
                <a:spcAft>
                  <a:spcPts val="600"/>
                </a:spcAft>
                <a:defRPr/>
              </a:pPr>
              <a:endParaRPr lang="en-US" sz="2000" b="1" dirty="0">
                <a:solidFill>
                  <a:prstClr val="white"/>
                </a:solidFill>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BDB247E6-1030-42F5-B72B-5491A4268430}"/>
                </a:ext>
              </a:extLst>
            </p:cNvPr>
            <p:cNvSpPr/>
            <p:nvPr/>
          </p:nvSpPr>
          <p:spPr>
            <a:xfrm>
              <a:off x="364056" y="4345261"/>
              <a:ext cx="2220436" cy="1357355"/>
            </a:xfrm>
            <a:prstGeom prst="rect">
              <a:avLst/>
            </a:prstGeom>
            <a:solidFill>
              <a:srgbClr val="2F394D"/>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110000"/>
                </a:lnSpc>
                <a:spcBef>
                  <a:spcPts val="400"/>
                </a:spcBef>
                <a:spcAft>
                  <a:spcPts val="600"/>
                </a:spcAft>
                <a:defRPr/>
              </a:pPr>
              <a:endParaRPr lang="en-US" sz="2000" b="1" dirty="0">
                <a:solidFill>
                  <a:srgbClr val="44546A"/>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023FFDE7-E5C6-4A5A-8F7F-24B34A69DAAD}"/>
                </a:ext>
              </a:extLst>
            </p:cNvPr>
            <p:cNvSpPr txBox="1"/>
            <p:nvPr/>
          </p:nvSpPr>
          <p:spPr>
            <a:xfrm>
              <a:off x="354530" y="4345261"/>
              <a:ext cx="2198170" cy="667733"/>
            </a:xfrm>
            <a:prstGeom prst="rect">
              <a:avLst/>
            </a:prstGeom>
            <a:noFill/>
          </p:spPr>
          <p:txBody>
            <a:bodyPr wrap="square" rtlCol="0">
              <a:spAutoFit/>
            </a:bodyPr>
            <a:lstStyle/>
            <a:p>
              <a:pPr algn="r">
                <a:defRPr/>
              </a:pPr>
              <a:r>
                <a:rPr lang="en-US" sz="1600" dirty="0">
                  <a:solidFill>
                    <a:prstClr val="white"/>
                  </a:solidFill>
                  <a:latin typeface="Arial" panose="020B0604020202020204" pitchFamily="34" charset="0"/>
                  <a:cs typeface="Arial" panose="020B0604020202020204" pitchFamily="34" charset="0"/>
                </a:rPr>
                <a:t>Balance Sheet and Return of Capital</a:t>
              </a:r>
            </a:p>
          </p:txBody>
        </p:sp>
        <p:sp>
          <p:nvSpPr>
            <p:cNvPr id="44" name="TextBox 43">
              <a:extLst>
                <a:ext uri="{FF2B5EF4-FFF2-40B4-BE49-F238E27FC236}">
                  <a16:creationId xmlns:a16="http://schemas.microsoft.com/office/drawing/2014/main" id="{10025DCD-C2D3-4C1E-B628-818AC7092582}"/>
                </a:ext>
              </a:extLst>
            </p:cNvPr>
            <p:cNvSpPr txBox="1"/>
            <p:nvPr/>
          </p:nvSpPr>
          <p:spPr>
            <a:xfrm>
              <a:off x="2781300" y="4345261"/>
              <a:ext cx="8437977" cy="597446"/>
            </a:xfrm>
            <a:prstGeom prst="rect">
              <a:avLst/>
            </a:prstGeom>
            <a:noFill/>
          </p:spPr>
          <p:txBody>
            <a:bodyPr wrap="square" rtlCol="0">
              <a:spAutoFit/>
            </a:bodyPr>
            <a:lstStyle/>
            <a:p>
              <a:pPr marL="342900" indent="-342900">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Intend to maintain investment grade rating</a:t>
              </a:r>
            </a:p>
            <a:p>
              <a:pPr marL="342900" indent="-342900">
                <a:buFont typeface="Arial" panose="020B0604020202020204" pitchFamily="34" charset="0"/>
                <a:buChar char="•"/>
                <a:defRPr/>
              </a:pPr>
              <a:r>
                <a:rPr lang="en-US" sz="1400" dirty="0">
                  <a:solidFill>
                    <a:prstClr val="black"/>
                  </a:solidFill>
                  <a:latin typeface="Arial" panose="020B0604020202020204" pitchFamily="34" charset="0"/>
                  <a:cs typeface="Arial" panose="020B0604020202020204" pitchFamily="34" charset="0"/>
                </a:rPr>
                <a:t>Intend to maintain current dividend payout of 20–25% of trailing annual underlying EBITDA</a:t>
              </a:r>
            </a:p>
          </p:txBody>
        </p:sp>
      </p:grpSp>
      <p:sp>
        <p:nvSpPr>
          <p:cNvPr id="45" name="Rectangle 44">
            <a:extLst>
              <a:ext uri="{FF2B5EF4-FFF2-40B4-BE49-F238E27FC236}">
                <a16:creationId xmlns:a16="http://schemas.microsoft.com/office/drawing/2014/main" id="{264A9554-3C2F-4EEF-B203-09C929A248D2}"/>
              </a:ext>
            </a:extLst>
          </p:cNvPr>
          <p:cNvSpPr/>
          <p:nvPr/>
        </p:nvSpPr>
        <p:spPr>
          <a:xfrm>
            <a:off x="364056" y="5835382"/>
            <a:ext cx="11482937" cy="400111"/>
          </a:xfrm>
          <a:prstGeom prst="rect">
            <a:avLst/>
          </a:prstGeom>
          <a:solidFill>
            <a:srgbClr val="2F394D"/>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lnSpc>
                <a:spcPct val="110000"/>
              </a:lnSpc>
              <a:spcBef>
                <a:spcPts val="400"/>
              </a:spcBef>
              <a:spcAft>
                <a:spcPts val="600"/>
              </a:spcAft>
              <a:defRPr/>
            </a:pPr>
            <a:endParaRPr lang="en-US" sz="2000" b="1" dirty="0">
              <a:solidFill>
                <a:srgbClr val="44546A"/>
              </a:solidFill>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844B9BCB-4CBB-4F42-BA6B-B58449562FD7}"/>
              </a:ext>
            </a:extLst>
          </p:cNvPr>
          <p:cNvSpPr txBox="1"/>
          <p:nvPr/>
        </p:nvSpPr>
        <p:spPr>
          <a:xfrm>
            <a:off x="543977" y="5835383"/>
            <a:ext cx="11123095" cy="338554"/>
          </a:xfrm>
          <a:prstGeom prst="rect">
            <a:avLst/>
          </a:prstGeom>
          <a:noFill/>
        </p:spPr>
        <p:txBody>
          <a:bodyPr wrap="square" rtlCol="0">
            <a:spAutoFit/>
          </a:bodyPr>
          <a:lstStyle/>
          <a:p>
            <a:pPr algn="ctr">
              <a:defRPr/>
            </a:pPr>
            <a:r>
              <a:rPr lang="en-US" sz="1600" dirty="0">
                <a:solidFill>
                  <a:prstClr val="white"/>
                </a:solidFill>
                <a:latin typeface="Arial" panose="020B0604020202020204" pitchFamily="34" charset="0"/>
                <a:cs typeface="Arial" panose="020B0604020202020204" pitchFamily="34" charset="0"/>
              </a:rPr>
              <a:t>More Details to Be Provided on 4Q 2019 Call</a:t>
            </a:r>
          </a:p>
        </p:txBody>
      </p:sp>
      <p:sp>
        <p:nvSpPr>
          <p:cNvPr id="48" name="Footnote">
            <a:extLst>
              <a:ext uri="{FF2B5EF4-FFF2-40B4-BE49-F238E27FC236}">
                <a16:creationId xmlns:a16="http://schemas.microsoft.com/office/drawing/2014/main" id="{66CD9DD3-42E9-4E94-92D9-ED85897EB91E}"/>
              </a:ext>
            </a:extLst>
          </p:cNvPr>
          <p:cNvSpPr txBox="1">
            <a:spLocks noChangeArrowheads="1"/>
          </p:cNvSpPr>
          <p:nvPr>
            <p:custDataLst>
              <p:tags r:id="rId2"/>
            </p:custDataLst>
          </p:nvPr>
        </p:nvSpPr>
        <p:spPr bwMode="auto">
          <a:xfrm>
            <a:off x="624393" y="6117997"/>
            <a:ext cx="10510332" cy="738664"/>
          </a:xfrm>
          <a:prstGeom prst="rect">
            <a:avLst/>
          </a:prstGeom>
          <a:noFill/>
          <a:ln w="28575">
            <a:noFill/>
            <a:miter lim="800000"/>
            <a:headEnd/>
            <a:tailEnd/>
          </a:ln>
          <a:effectLst/>
        </p:spPr>
        <p:txBody>
          <a:bodyPr vert="horz" wrap="square" lIns="0" tIns="0" rIns="0" bIns="0" anchor="b">
            <a:spAutoFit/>
          </a:bodyPr>
          <a:lstStyle>
            <a:defPPr>
              <a:defRPr lang="en-US"/>
            </a:defPPr>
            <a:lvl1pPr marL="201717" indent="-201717">
              <a:defRPr sz="618" i="1">
                <a:solidFill>
                  <a:srgbClr val="000000"/>
                </a:solidFill>
                <a:latin typeface="Arial" panose="020B0604020202020204" pitchFamily="34" charset="0"/>
                <a:cs typeface="Arial" panose="020B0604020202020204" pitchFamily="34" charset="0"/>
              </a:defRPr>
            </a:lvl1pPr>
          </a:lstStyle>
          <a:p>
            <a:r>
              <a:rPr lang="en-US" sz="1200" kern="0" dirty="0"/>
              <a:t>____________________</a:t>
            </a:r>
          </a:p>
          <a:p>
            <a:pPr marL="0" indent="0"/>
            <a:r>
              <a:rPr lang="en-US" sz="1200" kern="0" dirty="0">
                <a:solidFill>
                  <a:schemeClr val="tx1"/>
                </a:solidFill>
              </a:rPr>
              <a:t>Note:  The change in structure to two business units will not be effective until January 1, 2020, and therefore the resulting financial reporting changes will not be reflected until our first quarter 2020 results</a:t>
            </a:r>
          </a:p>
          <a:p>
            <a:pPr marL="228600" indent="-228600">
              <a:buAutoNum type="arabicParenBoth"/>
            </a:pPr>
            <a:r>
              <a:rPr lang="en-US" sz="1200" kern="0" dirty="0">
                <a:solidFill>
                  <a:schemeClr val="tx1"/>
                </a:solidFill>
              </a:rPr>
              <a:t>Based on $2,289 million Underlying EBITDA for the 12-months ended September 30, 2019.</a:t>
            </a:r>
          </a:p>
        </p:txBody>
      </p:sp>
      <p:sp>
        <p:nvSpPr>
          <p:cNvPr id="23" name="MerrillPageNumber">
            <a:extLst>
              <a:ext uri="{FF2B5EF4-FFF2-40B4-BE49-F238E27FC236}">
                <a16:creationId xmlns:a16="http://schemas.microsoft.com/office/drawing/2014/main" id="{4E1E3396-68CF-4966-B709-2AB5E9B19AE0}"/>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26</a:t>
            </a:r>
          </a:p>
        </p:txBody>
      </p:sp>
    </p:spTree>
    <p:extLst>
      <p:ext uri="{BB962C8B-B14F-4D97-AF65-F5344CB8AC3E}">
        <p14:creationId xmlns:p14="http://schemas.microsoft.com/office/powerpoint/2010/main" val="33798159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E44EA5B-EB68-4837-B690-18AA0A81C1C0}"/>
              </a:ext>
            </a:extLst>
          </p:cNvPr>
          <p:cNvSpPr txBox="1">
            <a:spLocks/>
          </p:cNvSpPr>
          <p:nvPr/>
        </p:nvSpPr>
        <p:spPr>
          <a:xfrm>
            <a:off x="-149225" y="1738313"/>
            <a:ext cx="12353925"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914377" rtl="0" eaLnBrk="1" latinLnBrk="0" hangingPunct="1">
              <a:lnSpc>
                <a:spcPct val="90000"/>
              </a:lnSpc>
              <a:spcBef>
                <a:spcPct val="0"/>
              </a:spcBef>
              <a:buNone/>
              <a:defRPr lang="en-GB" sz="2800" b="1" kern="1200">
                <a:solidFill>
                  <a:schemeClr val="bg1">
                    <a:lumMod val="50000"/>
                  </a:schemeClr>
                </a:solidFill>
                <a:latin typeface="+mj-lt"/>
                <a:ea typeface="MS PGothic" panose="020B0600070205080204" pitchFamily="34" charset="-128"/>
                <a:cs typeface="+mj-cs"/>
              </a:defRPr>
            </a:lvl1pPr>
          </a:lstStyle>
          <a:p>
            <a:pPr algn="ctr"/>
            <a:r>
              <a:rPr lang="en-US" sz="3600" dirty="0">
                <a:solidFill>
                  <a:schemeClr val="bg1"/>
                </a:solidFill>
              </a:rPr>
              <a:t>Molson Coors Beverage Company</a:t>
            </a:r>
          </a:p>
        </p:txBody>
      </p:sp>
      <p:pic>
        <p:nvPicPr>
          <p:cNvPr id="19" name="Picture 18">
            <a:extLst>
              <a:ext uri="{FF2B5EF4-FFF2-40B4-BE49-F238E27FC236}">
                <a16:creationId xmlns:a16="http://schemas.microsoft.com/office/drawing/2014/main" id="{2C831BDD-1FA2-4D85-8E2C-FBE52655BD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144" y="3346086"/>
            <a:ext cx="12353925" cy="3602033"/>
          </a:xfrm>
          <a:prstGeom prst="rect">
            <a:avLst/>
          </a:prstGeom>
        </p:spPr>
      </p:pic>
    </p:spTree>
    <p:extLst>
      <p:ext uri="{BB962C8B-B14F-4D97-AF65-F5344CB8AC3E}">
        <p14:creationId xmlns:p14="http://schemas.microsoft.com/office/powerpoint/2010/main" val="20692719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E44EA5B-EB68-4837-B690-18AA0A81C1C0}"/>
              </a:ext>
            </a:extLst>
          </p:cNvPr>
          <p:cNvSpPr txBox="1">
            <a:spLocks/>
          </p:cNvSpPr>
          <p:nvPr/>
        </p:nvSpPr>
        <p:spPr>
          <a:xfrm>
            <a:off x="-214078" y="2123231"/>
            <a:ext cx="6706563"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914377" rtl="0" eaLnBrk="1" latinLnBrk="0" hangingPunct="1">
              <a:lnSpc>
                <a:spcPct val="90000"/>
              </a:lnSpc>
              <a:spcBef>
                <a:spcPct val="0"/>
              </a:spcBef>
              <a:buNone/>
              <a:defRPr lang="en-GB" sz="2800" b="1" kern="1200">
                <a:solidFill>
                  <a:schemeClr val="bg1">
                    <a:lumMod val="50000"/>
                  </a:schemeClr>
                </a:solidFill>
                <a:latin typeface="+mj-lt"/>
                <a:ea typeface="MS PGothic" panose="020B0600070205080204" pitchFamily="34" charset="-128"/>
                <a:cs typeface="+mj-cs"/>
              </a:defRPr>
            </a:lvl1pPr>
          </a:lstStyle>
          <a:p>
            <a:pPr algn="ctr"/>
            <a:r>
              <a:rPr lang="en-US" sz="3600" dirty="0">
                <a:solidFill>
                  <a:schemeClr val="bg1"/>
                </a:solidFill>
              </a:rPr>
              <a:t>Questions &amp; Answers</a:t>
            </a:r>
          </a:p>
        </p:txBody>
      </p:sp>
      <p:pic>
        <p:nvPicPr>
          <p:cNvPr id="5" name="Picture 4">
            <a:extLst>
              <a:ext uri="{FF2B5EF4-FFF2-40B4-BE49-F238E27FC236}">
                <a16:creationId xmlns:a16="http://schemas.microsoft.com/office/drawing/2014/main" id="{D5D02761-4F38-436D-A3BF-3E76040F41D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208357" y="752244"/>
            <a:ext cx="6221768" cy="6221768"/>
          </a:xfrm>
          <a:prstGeom prst="rect">
            <a:avLst/>
          </a:prstGeom>
        </p:spPr>
      </p:pic>
    </p:spTree>
    <p:extLst>
      <p:ext uri="{BB962C8B-B14F-4D97-AF65-F5344CB8AC3E}">
        <p14:creationId xmlns:p14="http://schemas.microsoft.com/office/powerpoint/2010/main" val="3438710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bwMode="auto">
          <a:xfrm>
            <a:off x="0" y="1138369"/>
            <a:ext cx="3686629" cy="5711164"/>
          </a:xfrm>
          <a:prstGeom prst="rect">
            <a:avLst/>
          </a:prstGeom>
          <a:solidFill>
            <a:srgbClr val="004979"/>
          </a:solidFill>
          <a:ln w="9525" cap="flat" cmpd="sng" algn="ctr">
            <a:noFill/>
            <a:prstDash val="solid"/>
            <a:round/>
            <a:headEnd type="none" w="med" len="med"/>
            <a:tailEnd type="none" w="med" len="med"/>
          </a:ln>
          <a:effectLst/>
        </p:spPr>
        <p:txBody>
          <a:bodyPr vert="horz" wrap="square" lIns="80683" tIns="40341" rIns="80683" bIns="40341" numCol="1" rtlCol="0" anchor="ctr" anchorCtr="0" compatLnSpc="1">
            <a:prstTxWarp prst="textNoShape">
              <a:avLst/>
            </a:prstTxWarp>
          </a:bodyPr>
          <a:lstStyle/>
          <a:p>
            <a:pPr algn="ctr"/>
            <a:endParaRPr lang="en-US" sz="1412" b="1" dirty="0">
              <a:solidFill>
                <a:srgbClr val="000000"/>
              </a:solidFill>
              <a:latin typeface="Arial" panose="020B0604020202020204" pitchFamily="34" charset="0"/>
              <a:cs typeface="Arial" panose="020B0604020202020204" pitchFamily="34" charset="0"/>
            </a:endParaRPr>
          </a:p>
        </p:txBody>
      </p:sp>
      <p:sp>
        <p:nvSpPr>
          <p:cNvPr id="11" name="Slide Publishing Placeholder" hidden="1"/>
          <p:cNvSpPr>
            <a:spLocks noGrp="1"/>
          </p:cNvSpPr>
          <p:nvPr>
            <p:ph type="title"/>
            <p:custDataLst>
              <p:tags r:id="rId2"/>
            </p:custDataLst>
          </p:nvPr>
        </p:nvSpPr>
        <p:spPr>
          <a:prstGeom prst="rect">
            <a:avLst/>
          </a:prstGeom>
        </p:spPr>
        <p:txBody>
          <a:bodyPr>
            <a:noAutofit/>
          </a:bodyPr>
          <a:lstStyle>
            <a:lvl1pPr>
              <a:defRPr sz="100">
                <a:solidFill>
                  <a:srgbClr val="738EA5"/>
                </a:solidFill>
                <a:latin typeface="Book Antiqua" pitchFamily="18" charset="0"/>
              </a:defRPr>
            </a:lvl1pPr>
          </a:lstStyle>
          <a:p>
            <a:r>
              <a:rPr lang="en-US" sz="3200">
                <a:latin typeface="Calibri" panose="020F0502020204030204" pitchFamily="34" charset="0"/>
              </a:rPr>
              <a:t>Reinvigorating Our Big Brands</a:t>
            </a:r>
            <a:endParaRPr lang="en-US" sz="3200" dirty="0">
              <a:latin typeface="Calibri" panose="020F0502020204030204" pitchFamily="34" charset="0"/>
            </a:endParaRPr>
          </a:p>
        </p:txBody>
      </p:sp>
      <p:sp>
        <p:nvSpPr>
          <p:cNvPr id="22" name="MerrillPageNumber"/>
          <p:cNvSpPr>
            <a:spLocks noGrp="1"/>
          </p:cNvSpPr>
          <p:nvPr>
            <p:ph type="sldNum" sz="quarter" idx="12"/>
          </p:nvPr>
        </p:nvSpPr>
        <p:spPr>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latin typeface="Arial" panose="020B0604020202020204" pitchFamily="34" charset="0"/>
                <a:cs typeface="Arial" panose="020B0604020202020204" pitchFamily="34" charset="0"/>
              </a:rPr>
              <a:t>3</a:t>
            </a:r>
          </a:p>
        </p:txBody>
      </p:sp>
      <p:sp>
        <p:nvSpPr>
          <p:cNvPr id="9" name="Main Heading"/>
          <p:cNvSpPr>
            <a:spLocks noChangeArrowheads="1"/>
          </p:cNvSpPr>
          <p:nvPr>
            <p:custDataLst>
              <p:tags r:id="rId3"/>
            </p:custDataLst>
          </p:nvPr>
        </p:nvSpPr>
        <p:spPr bwMode="gray">
          <a:xfrm>
            <a:off x="237711" y="369262"/>
            <a:ext cx="7983012" cy="461665"/>
          </a:xfrm>
          <a:prstGeom prst="rect">
            <a:avLst/>
          </a:prstGeom>
        </p:spPr>
        <p:txBody>
          <a:bodyPr vert="horz" wrap="square">
            <a:spAutoFit/>
          </a:bodyPr>
          <a:lstStyle/>
          <a:p>
            <a:r>
              <a:rPr lang="en-US" sz="2400" b="1" kern="0" spc="300" dirty="0">
                <a:solidFill>
                  <a:prstClr val="white"/>
                </a:solidFill>
                <a:latin typeface="Arial" panose="020B0604020202020204" pitchFamily="34" charset="0"/>
                <a:cs typeface="Arial" panose="020B0604020202020204" pitchFamily="34" charset="0"/>
              </a:rPr>
              <a:t>Introduction</a:t>
            </a:r>
          </a:p>
        </p:txBody>
      </p:sp>
      <p:sp>
        <p:nvSpPr>
          <p:cNvPr id="20" name="Rectangle 19"/>
          <p:cNvSpPr/>
          <p:nvPr/>
        </p:nvSpPr>
        <p:spPr>
          <a:xfrm>
            <a:off x="530041" y="4703142"/>
            <a:ext cx="2626546" cy="830997"/>
          </a:xfrm>
          <a:prstGeom prst="rect">
            <a:avLst/>
          </a:prstGeom>
        </p:spPr>
        <p:txBody>
          <a:bodyPr wrap="square">
            <a:spAutoFit/>
          </a:bodyPr>
          <a:lstStyle/>
          <a:p>
            <a:pPr algn="ctr" defTabSz="899199"/>
            <a:r>
              <a:rPr lang="en-US" sz="1600" b="1" dirty="0">
                <a:solidFill>
                  <a:srgbClr val="FFFFFF"/>
                </a:solidFill>
                <a:latin typeface="Arial" panose="020B0604020202020204" pitchFamily="34" charset="0"/>
                <a:cs typeface="Arial" panose="020B0604020202020204" pitchFamily="34" charset="0"/>
              </a:rPr>
              <a:t>President &amp; </a:t>
            </a:r>
          </a:p>
          <a:p>
            <a:pPr algn="ctr" defTabSz="899199"/>
            <a:r>
              <a:rPr lang="en-US" sz="1600" b="1" dirty="0">
                <a:solidFill>
                  <a:srgbClr val="FFFFFF"/>
                </a:solidFill>
                <a:latin typeface="Arial" panose="020B0604020202020204" pitchFamily="34" charset="0"/>
                <a:cs typeface="Arial" panose="020B0604020202020204" pitchFamily="34" charset="0"/>
              </a:rPr>
              <a:t>Chief Executive Officer </a:t>
            </a:r>
          </a:p>
          <a:p>
            <a:pPr algn="ctr" defTabSz="899199"/>
            <a:r>
              <a:rPr lang="en-US" sz="1600" b="1" dirty="0">
                <a:solidFill>
                  <a:srgbClr val="FFFFFF"/>
                </a:solidFill>
                <a:latin typeface="Arial" panose="020B0604020202020204" pitchFamily="34" charset="0"/>
                <a:cs typeface="Arial" panose="020B0604020202020204" pitchFamily="34" charset="0"/>
              </a:rPr>
              <a:t>Gavin Hattersley</a:t>
            </a:r>
            <a:endParaRPr lang="en-US" sz="1600" dirty="0">
              <a:solidFill>
                <a:srgbClr val="FFFFFF"/>
              </a:solidFill>
              <a:latin typeface="Arial" panose="020B0604020202020204" pitchFamily="34" charset="0"/>
              <a:cs typeface="Arial" panose="020B0604020202020204" pitchFamily="34" charset="0"/>
            </a:endParaRPr>
          </a:p>
        </p:txBody>
      </p:sp>
      <p:sp>
        <p:nvSpPr>
          <p:cNvPr id="21" name="Oval 20"/>
          <p:cNvSpPr/>
          <p:nvPr/>
        </p:nvSpPr>
        <p:spPr>
          <a:xfrm>
            <a:off x="3939336" y="1405778"/>
            <a:ext cx="971983" cy="971983"/>
          </a:xfrm>
          <a:prstGeom prst="ellipse">
            <a:avLst/>
          </a:prstGeom>
          <a:blipFill>
            <a:blip r:embed="rId10"/>
            <a:stretch>
              <a:fillRect/>
            </a:stretch>
          </a:blipFill>
          <a:ln w="3175">
            <a:solidFill>
              <a:srgbClr val="012169"/>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588" dirty="0">
              <a:solidFill>
                <a:prstClr val="black"/>
              </a:solidFill>
              <a:latin typeface="Arial" panose="020B0604020202020204" pitchFamily="34" charset="0"/>
              <a:cs typeface="Arial" panose="020B0604020202020204" pitchFamily="34" charset="0"/>
            </a:endParaRPr>
          </a:p>
        </p:txBody>
      </p:sp>
      <p:sp>
        <p:nvSpPr>
          <p:cNvPr id="23" name="Rectangle 99 (L)"/>
          <p:cNvSpPr>
            <a:spLocks noGrp="1"/>
          </p:cNvSpPr>
          <p:nvPr>
            <p:custDataLst>
              <p:tags r:id="rId4"/>
            </p:custDataLst>
          </p:nvPr>
        </p:nvSpPr>
        <p:spPr>
          <a:xfrm>
            <a:off x="5239420" y="1575399"/>
            <a:ext cx="6219844" cy="635460"/>
          </a:xfrm>
          <a:prstGeom prst="rect">
            <a:avLst/>
          </a:prstGeom>
        </p:spPr>
        <p:txBody>
          <a:bodyPr vert="horz" wrap="square" lIns="0" tIns="40337" rIns="0" bIns="40337" rtlCol="0" anchor="ctr">
            <a:spAutoFit/>
          </a:bodyPr>
          <a:lstStyle>
            <a:lvl1pPr marL="457200" indent="-228600" algn="l" defTabSz="914400" rtl="0" eaLnBrk="1" latinLnBrk="0" hangingPunct="1">
              <a:spcBef>
                <a:spcPts val="1560"/>
              </a:spcBef>
              <a:buSzPct val="80000"/>
              <a:buFont typeface="Wingdings" pitchFamily="2" charset="2"/>
              <a:buChar char=""/>
              <a:defRPr sz="1300" kern="1200" baseline="0">
                <a:solidFill>
                  <a:schemeClr val="tx1"/>
                </a:solidFill>
                <a:latin typeface="Book Antiqua" pitchFamily="18" charset="0"/>
                <a:ea typeface="+mn-ea"/>
                <a:cs typeface="+mn-cs"/>
              </a:defRPr>
            </a:lvl1pPr>
            <a:lvl2pPr marL="742950" indent="-173736" algn="l" defTabSz="914400" rtl="0" eaLnBrk="1" latinLnBrk="0" hangingPunct="1">
              <a:spcBef>
                <a:spcPts val="780"/>
              </a:spcBef>
              <a:buSzPct val="65000"/>
              <a:buFont typeface="Wingdings" pitchFamily="2" charset="2"/>
              <a:buChar char="n"/>
              <a:defRPr sz="1300" kern="1200" baseline="0">
                <a:solidFill>
                  <a:schemeClr val="tx1"/>
                </a:solidFill>
                <a:latin typeface="Book Antiqua" pitchFamily="18" charset="0"/>
                <a:ea typeface="+mn-ea"/>
                <a:cs typeface="+mn-cs"/>
              </a:defRPr>
            </a:lvl2pPr>
            <a:lvl3pPr marL="1033272" indent="-173736" algn="l" defTabSz="914400" rtl="0" eaLnBrk="1" latinLnBrk="0" hangingPunct="1">
              <a:spcBef>
                <a:spcPts val="780"/>
              </a:spcBef>
              <a:buClr>
                <a:srgbClr val="000000"/>
              </a:buClr>
              <a:buFont typeface="Book Antiqua" pitchFamily="18" charset="0"/>
              <a:buChar char="–"/>
              <a:defRPr sz="1300" kern="1200" baseline="0">
                <a:solidFill>
                  <a:schemeClr val="tx1"/>
                </a:solidFill>
                <a:latin typeface="Book Antiqua" pitchFamily="18" charset="0"/>
                <a:ea typeface="+mn-ea"/>
                <a:cs typeface="+mn-cs"/>
              </a:defRPr>
            </a:lvl3pPr>
            <a:lvl4pPr marL="1316736" indent="-173736" algn="l" defTabSz="914400" rtl="0" eaLnBrk="1" latinLnBrk="0" hangingPunct="1">
              <a:spcBef>
                <a:spcPts val="780"/>
              </a:spcBef>
              <a:buFont typeface="Wingdings" pitchFamily="2" charset="2"/>
              <a:buChar char=""/>
              <a:defRPr sz="1300" kern="1200" baseline="0">
                <a:solidFill>
                  <a:schemeClr val="tx1"/>
                </a:solidFill>
                <a:latin typeface="Book Antiqua" pitchFamily="18" charset="0"/>
                <a:ea typeface="+mn-ea"/>
                <a:cs typeface="+mn-cs"/>
              </a:defRPr>
            </a:lvl4pPr>
            <a:lvl5pPr marL="1828800" indent="0" algn="l" defTabSz="914400" rtl="0" eaLnBrk="1" latinLnBrk="0" hangingPunct="1">
              <a:spcBef>
                <a:spcPts val="0"/>
              </a:spcBef>
              <a:buFontTx/>
              <a:buNone/>
              <a:defRPr sz="1300" kern="1200" baseline="0">
                <a:solidFill>
                  <a:schemeClr val="tx1"/>
                </a:solidFill>
                <a:latin typeface="Book Antiqu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899199">
              <a:spcBef>
                <a:spcPts val="0"/>
              </a:spcBef>
              <a:buNone/>
            </a:pPr>
            <a:r>
              <a:rPr lang="en-US" sz="1800" b="1" dirty="0">
                <a:solidFill>
                  <a:srgbClr val="004979"/>
                </a:solidFill>
                <a:latin typeface="Arial" panose="020B0604020202020204" pitchFamily="34" charset="0"/>
                <a:cs typeface="Arial" panose="020B0604020202020204" pitchFamily="34" charset="0"/>
              </a:rPr>
              <a:t>We are one of the world’s leading brewers with beers that have stood the test of time</a:t>
            </a:r>
          </a:p>
        </p:txBody>
      </p:sp>
      <p:sp>
        <p:nvSpPr>
          <p:cNvPr id="24" name="Oval 23"/>
          <p:cNvSpPr/>
          <p:nvPr/>
        </p:nvSpPr>
        <p:spPr>
          <a:xfrm>
            <a:off x="3939336" y="4206827"/>
            <a:ext cx="971983" cy="971983"/>
          </a:xfrm>
          <a:prstGeom prst="ellipse">
            <a:avLst/>
          </a:prstGeom>
          <a:solidFill>
            <a:srgbClr val="B2C8D7"/>
          </a:solidFill>
          <a:ln w="3175">
            <a:solidFill>
              <a:srgbClr val="012169"/>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588" dirty="0">
              <a:solidFill>
                <a:prstClr val="black"/>
              </a:solidFill>
              <a:latin typeface="Arial" panose="020B0604020202020204" pitchFamily="34" charset="0"/>
              <a:cs typeface="Arial" panose="020B0604020202020204" pitchFamily="34" charset="0"/>
            </a:endParaRPr>
          </a:p>
        </p:txBody>
      </p:sp>
      <p:sp>
        <p:nvSpPr>
          <p:cNvPr id="25" name="Rectangle 99 (L)"/>
          <p:cNvSpPr>
            <a:spLocks noGrp="1"/>
          </p:cNvSpPr>
          <p:nvPr>
            <p:custDataLst>
              <p:tags r:id="rId5"/>
            </p:custDataLst>
          </p:nvPr>
        </p:nvSpPr>
        <p:spPr>
          <a:xfrm>
            <a:off x="5242352" y="4375088"/>
            <a:ext cx="6647778" cy="635460"/>
          </a:xfrm>
          <a:prstGeom prst="rect">
            <a:avLst/>
          </a:prstGeom>
        </p:spPr>
        <p:txBody>
          <a:bodyPr vert="horz" wrap="square" lIns="0" tIns="40337" rIns="0" bIns="40337" rtlCol="0" anchor="ctr">
            <a:spAutoFit/>
          </a:bodyPr>
          <a:lstStyle>
            <a:lvl1pPr marL="457200" indent="-228600" algn="l" defTabSz="914400" rtl="0" eaLnBrk="1" latinLnBrk="0" hangingPunct="1">
              <a:spcBef>
                <a:spcPts val="1560"/>
              </a:spcBef>
              <a:buSzPct val="80000"/>
              <a:buFont typeface="Wingdings" pitchFamily="2" charset="2"/>
              <a:buChar char=""/>
              <a:defRPr sz="1300" kern="1200" baseline="0">
                <a:solidFill>
                  <a:schemeClr val="tx1"/>
                </a:solidFill>
                <a:latin typeface="Book Antiqua" pitchFamily="18" charset="0"/>
                <a:ea typeface="+mn-ea"/>
                <a:cs typeface="+mn-cs"/>
              </a:defRPr>
            </a:lvl1pPr>
            <a:lvl2pPr marL="742950" indent="-173736" algn="l" defTabSz="914400" rtl="0" eaLnBrk="1" latinLnBrk="0" hangingPunct="1">
              <a:spcBef>
                <a:spcPts val="780"/>
              </a:spcBef>
              <a:buSzPct val="65000"/>
              <a:buFont typeface="Wingdings" pitchFamily="2" charset="2"/>
              <a:buChar char="n"/>
              <a:defRPr sz="1300" kern="1200" baseline="0">
                <a:solidFill>
                  <a:schemeClr val="tx1"/>
                </a:solidFill>
                <a:latin typeface="Book Antiqua" pitchFamily="18" charset="0"/>
                <a:ea typeface="+mn-ea"/>
                <a:cs typeface="+mn-cs"/>
              </a:defRPr>
            </a:lvl2pPr>
            <a:lvl3pPr marL="1033272" indent="-173736" algn="l" defTabSz="914400" rtl="0" eaLnBrk="1" latinLnBrk="0" hangingPunct="1">
              <a:spcBef>
                <a:spcPts val="780"/>
              </a:spcBef>
              <a:buClr>
                <a:srgbClr val="000000"/>
              </a:buClr>
              <a:buFont typeface="Book Antiqua" pitchFamily="18" charset="0"/>
              <a:buChar char="–"/>
              <a:defRPr sz="1300" kern="1200" baseline="0">
                <a:solidFill>
                  <a:schemeClr val="tx1"/>
                </a:solidFill>
                <a:latin typeface="Book Antiqua" pitchFamily="18" charset="0"/>
                <a:ea typeface="+mn-ea"/>
                <a:cs typeface="+mn-cs"/>
              </a:defRPr>
            </a:lvl3pPr>
            <a:lvl4pPr marL="1316736" indent="-173736" algn="l" defTabSz="914400" rtl="0" eaLnBrk="1" latinLnBrk="0" hangingPunct="1">
              <a:spcBef>
                <a:spcPts val="780"/>
              </a:spcBef>
              <a:buFont typeface="Wingdings" pitchFamily="2" charset="2"/>
              <a:buChar char=""/>
              <a:defRPr sz="1300" kern="1200" baseline="0">
                <a:solidFill>
                  <a:schemeClr val="tx1"/>
                </a:solidFill>
                <a:latin typeface="Book Antiqua" pitchFamily="18" charset="0"/>
                <a:ea typeface="+mn-ea"/>
                <a:cs typeface="+mn-cs"/>
              </a:defRPr>
            </a:lvl4pPr>
            <a:lvl5pPr marL="1828800" indent="0" algn="l" defTabSz="914400" rtl="0" eaLnBrk="1" latinLnBrk="0" hangingPunct="1">
              <a:spcBef>
                <a:spcPts val="0"/>
              </a:spcBef>
              <a:buFontTx/>
              <a:buNone/>
              <a:defRPr sz="1300" kern="1200" baseline="0">
                <a:solidFill>
                  <a:schemeClr val="tx1"/>
                </a:solidFill>
                <a:latin typeface="Book Antiqu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899199">
              <a:spcBef>
                <a:spcPts val="0"/>
              </a:spcBef>
              <a:buNone/>
            </a:pPr>
            <a:r>
              <a:rPr lang="en-US" sz="1800" b="1" dirty="0">
                <a:solidFill>
                  <a:srgbClr val="004979"/>
                </a:solidFill>
                <a:latin typeface="Arial" panose="020B0604020202020204" pitchFamily="34" charset="0"/>
                <a:cs typeface="Arial" panose="020B0604020202020204" pitchFamily="34" charset="0"/>
              </a:rPr>
              <a:t>We are implementing a plan to invest in our brands, making hard choices to unlock resources</a:t>
            </a:r>
          </a:p>
        </p:txBody>
      </p:sp>
      <p:sp>
        <p:nvSpPr>
          <p:cNvPr id="26" name="Rectangle 99 (L)"/>
          <p:cNvSpPr>
            <a:spLocks noGrp="1"/>
          </p:cNvSpPr>
          <p:nvPr>
            <p:custDataLst>
              <p:tags r:id="rId6"/>
            </p:custDataLst>
          </p:nvPr>
        </p:nvSpPr>
        <p:spPr>
          <a:xfrm>
            <a:off x="5239420" y="2901792"/>
            <a:ext cx="6647779" cy="635460"/>
          </a:xfrm>
          <a:prstGeom prst="rect">
            <a:avLst/>
          </a:prstGeom>
        </p:spPr>
        <p:txBody>
          <a:bodyPr vert="horz" wrap="square" lIns="0" tIns="40337" rIns="0" bIns="40337" rtlCol="0" anchor="ctr">
            <a:spAutoFit/>
          </a:bodyPr>
          <a:lstStyle>
            <a:lvl1pPr marL="457200" indent="-228600" algn="l" defTabSz="914400" rtl="0" eaLnBrk="1" latinLnBrk="0" hangingPunct="1">
              <a:spcBef>
                <a:spcPts val="1560"/>
              </a:spcBef>
              <a:buSzPct val="80000"/>
              <a:buFont typeface="Wingdings" pitchFamily="2" charset="2"/>
              <a:buChar char=""/>
              <a:defRPr sz="1300" kern="1200" baseline="0">
                <a:solidFill>
                  <a:schemeClr val="tx1"/>
                </a:solidFill>
                <a:latin typeface="Book Antiqua" pitchFamily="18" charset="0"/>
                <a:ea typeface="+mn-ea"/>
                <a:cs typeface="+mn-cs"/>
              </a:defRPr>
            </a:lvl1pPr>
            <a:lvl2pPr marL="742950" indent="-173736" algn="l" defTabSz="914400" rtl="0" eaLnBrk="1" latinLnBrk="0" hangingPunct="1">
              <a:spcBef>
                <a:spcPts val="780"/>
              </a:spcBef>
              <a:buSzPct val="65000"/>
              <a:buFont typeface="Wingdings" pitchFamily="2" charset="2"/>
              <a:buChar char="n"/>
              <a:defRPr sz="1300" kern="1200" baseline="0">
                <a:solidFill>
                  <a:schemeClr val="tx1"/>
                </a:solidFill>
                <a:latin typeface="Book Antiqua" pitchFamily="18" charset="0"/>
                <a:ea typeface="+mn-ea"/>
                <a:cs typeface="+mn-cs"/>
              </a:defRPr>
            </a:lvl2pPr>
            <a:lvl3pPr marL="1033272" indent="-173736" algn="l" defTabSz="914400" rtl="0" eaLnBrk="1" latinLnBrk="0" hangingPunct="1">
              <a:spcBef>
                <a:spcPts val="780"/>
              </a:spcBef>
              <a:buClr>
                <a:srgbClr val="000000"/>
              </a:buClr>
              <a:buFont typeface="Book Antiqua" pitchFamily="18" charset="0"/>
              <a:buChar char="–"/>
              <a:defRPr sz="1300" kern="1200" baseline="0">
                <a:solidFill>
                  <a:schemeClr val="tx1"/>
                </a:solidFill>
                <a:latin typeface="Book Antiqua" pitchFamily="18" charset="0"/>
                <a:ea typeface="+mn-ea"/>
                <a:cs typeface="+mn-cs"/>
              </a:defRPr>
            </a:lvl3pPr>
            <a:lvl4pPr marL="1316736" indent="-173736" algn="l" defTabSz="914400" rtl="0" eaLnBrk="1" latinLnBrk="0" hangingPunct="1">
              <a:spcBef>
                <a:spcPts val="780"/>
              </a:spcBef>
              <a:buFont typeface="Wingdings" pitchFamily="2" charset="2"/>
              <a:buChar char=""/>
              <a:defRPr sz="1300" kern="1200" baseline="0">
                <a:solidFill>
                  <a:schemeClr val="tx1"/>
                </a:solidFill>
                <a:latin typeface="Book Antiqua" pitchFamily="18" charset="0"/>
                <a:ea typeface="+mn-ea"/>
                <a:cs typeface="+mn-cs"/>
              </a:defRPr>
            </a:lvl4pPr>
            <a:lvl5pPr marL="1828800" indent="0" algn="l" defTabSz="914400" rtl="0" eaLnBrk="1" latinLnBrk="0" hangingPunct="1">
              <a:spcBef>
                <a:spcPts val="0"/>
              </a:spcBef>
              <a:buFontTx/>
              <a:buNone/>
              <a:defRPr sz="1300" kern="1200" baseline="0">
                <a:solidFill>
                  <a:schemeClr val="tx1"/>
                </a:solidFill>
                <a:latin typeface="Book Antiqu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899199">
              <a:spcBef>
                <a:spcPts val="0"/>
              </a:spcBef>
              <a:buNone/>
            </a:pPr>
            <a:r>
              <a:rPr lang="en-US" sz="1800" b="1" dirty="0">
                <a:solidFill>
                  <a:srgbClr val="004979"/>
                </a:solidFill>
                <a:latin typeface="Arial" panose="020B0604020202020204" pitchFamily="34" charset="0"/>
                <a:cs typeface="Arial" panose="020B0604020202020204" pitchFamily="34" charset="0"/>
              </a:rPr>
              <a:t>In the face of changing consumer behavior and taste, we must change to get to consistent topline growth</a:t>
            </a:r>
          </a:p>
        </p:txBody>
      </p:sp>
      <p:sp>
        <p:nvSpPr>
          <p:cNvPr id="27" name="Oval 26"/>
          <p:cNvSpPr/>
          <p:nvPr/>
        </p:nvSpPr>
        <p:spPr>
          <a:xfrm>
            <a:off x="3939336" y="2733531"/>
            <a:ext cx="971983" cy="971983"/>
          </a:xfrm>
          <a:prstGeom prst="ellipse">
            <a:avLst/>
          </a:prstGeom>
          <a:blipFill>
            <a:blip r:embed="rId11"/>
            <a:stretch>
              <a:fillRect/>
            </a:stretch>
          </a:blipFill>
          <a:ln w="3175">
            <a:solidFill>
              <a:srgbClr val="012169"/>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588" dirty="0">
              <a:solidFill>
                <a:prstClr val="black"/>
              </a:solidFill>
              <a:latin typeface="Arial" panose="020B0604020202020204" pitchFamily="34" charset="0"/>
              <a:cs typeface="Arial" panose="020B0604020202020204" pitchFamily="34" charset="0"/>
            </a:endParaRPr>
          </a:p>
        </p:txBody>
      </p:sp>
      <p:sp>
        <p:nvSpPr>
          <p:cNvPr id="28" name="Oval 27"/>
          <p:cNvSpPr/>
          <p:nvPr/>
        </p:nvSpPr>
        <p:spPr>
          <a:xfrm>
            <a:off x="3940695" y="2734890"/>
            <a:ext cx="969264" cy="969264"/>
          </a:xfrm>
          <a:prstGeom prst="ellipse">
            <a:avLst/>
          </a:prstGeom>
          <a:blipFill>
            <a:blip r:embed="rId1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3940695" y="1408497"/>
            <a:ext cx="969264" cy="969264"/>
          </a:xfrm>
          <a:prstGeom prst="ellipse">
            <a:avLst/>
          </a:prstGeom>
          <a:solidFill>
            <a:srgbClr val="00497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12" descr="https://static.thenounproject.com/png/1563625-200.png"/>
          <p:cNvPicPr>
            <a:picLocks noChangeAspect="1" noChangeArrowheads="1"/>
          </p:cNvPicPr>
          <p:nvPr/>
        </p:nvPicPr>
        <p:blipFill>
          <a:blip r:embed="rId13" cstate="print">
            <a:clrChange>
              <a:clrFrom>
                <a:srgbClr val="000000">
                  <a:alpha val="0"/>
                </a:srgbClr>
              </a:clrFrom>
              <a:clrTo>
                <a:srgbClr val="000000">
                  <a:alpha val="0"/>
                </a:srgbClr>
              </a:clrTo>
            </a:clrChange>
            <a:duotone>
              <a:prstClr val="black"/>
              <a:srgbClr val="001133">
                <a:tint val="45000"/>
                <a:satMod val="400000"/>
              </a:srgbClr>
            </a:duotone>
            <a:extLst>
              <a:ext uri="{28A0092B-C50C-407E-A947-70E740481C1C}">
                <a14:useLocalDpi xmlns:a14="http://schemas.microsoft.com/office/drawing/2010/main" val="0"/>
              </a:ext>
            </a:extLst>
          </a:blip>
          <a:srcRect/>
          <a:stretch>
            <a:fillRect/>
          </a:stretch>
        </p:blipFill>
        <p:spPr bwMode="auto">
          <a:xfrm>
            <a:off x="4058098" y="4325589"/>
            <a:ext cx="734459" cy="734459"/>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99 (L)"/>
          <p:cNvSpPr>
            <a:spLocks noGrp="1"/>
          </p:cNvSpPr>
          <p:nvPr>
            <p:custDataLst>
              <p:tags r:id="rId7"/>
            </p:custDataLst>
          </p:nvPr>
        </p:nvSpPr>
        <p:spPr>
          <a:xfrm>
            <a:off x="5239421" y="5776973"/>
            <a:ext cx="6647778" cy="635460"/>
          </a:xfrm>
          <a:prstGeom prst="rect">
            <a:avLst/>
          </a:prstGeom>
        </p:spPr>
        <p:txBody>
          <a:bodyPr vert="horz" wrap="square" lIns="0" tIns="40337" rIns="0" bIns="40337" rtlCol="0" anchor="ctr">
            <a:spAutoFit/>
          </a:bodyPr>
          <a:lstStyle>
            <a:lvl1pPr marL="457200" indent="-228600" algn="l" defTabSz="914400" rtl="0" eaLnBrk="1" latinLnBrk="0" hangingPunct="1">
              <a:spcBef>
                <a:spcPts val="1560"/>
              </a:spcBef>
              <a:buSzPct val="80000"/>
              <a:buFont typeface="Wingdings" pitchFamily="2" charset="2"/>
              <a:buChar char=""/>
              <a:defRPr sz="1300" kern="1200" baseline="0">
                <a:solidFill>
                  <a:schemeClr val="tx1"/>
                </a:solidFill>
                <a:latin typeface="Book Antiqua" pitchFamily="18" charset="0"/>
                <a:ea typeface="+mn-ea"/>
                <a:cs typeface="+mn-cs"/>
              </a:defRPr>
            </a:lvl1pPr>
            <a:lvl2pPr marL="742950" indent="-173736" algn="l" defTabSz="914400" rtl="0" eaLnBrk="1" latinLnBrk="0" hangingPunct="1">
              <a:spcBef>
                <a:spcPts val="780"/>
              </a:spcBef>
              <a:buSzPct val="65000"/>
              <a:buFont typeface="Wingdings" pitchFamily="2" charset="2"/>
              <a:buChar char="n"/>
              <a:defRPr sz="1300" kern="1200" baseline="0">
                <a:solidFill>
                  <a:schemeClr val="tx1"/>
                </a:solidFill>
                <a:latin typeface="Book Antiqua" pitchFamily="18" charset="0"/>
                <a:ea typeface="+mn-ea"/>
                <a:cs typeface="+mn-cs"/>
              </a:defRPr>
            </a:lvl2pPr>
            <a:lvl3pPr marL="1033272" indent="-173736" algn="l" defTabSz="914400" rtl="0" eaLnBrk="1" latinLnBrk="0" hangingPunct="1">
              <a:spcBef>
                <a:spcPts val="780"/>
              </a:spcBef>
              <a:buClr>
                <a:srgbClr val="000000"/>
              </a:buClr>
              <a:buFont typeface="Book Antiqua" pitchFamily="18" charset="0"/>
              <a:buChar char="–"/>
              <a:defRPr sz="1300" kern="1200" baseline="0">
                <a:solidFill>
                  <a:schemeClr val="tx1"/>
                </a:solidFill>
                <a:latin typeface="Book Antiqua" pitchFamily="18" charset="0"/>
                <a:ea typeface="+mn-ea"/>
                <a:cs typeface="+mn-cs"/>
              </a:defRPr>
            </a:lvl3pPr>
            <a:lvl4pPr marL="1316736" indent="-173736" algn="l" defTabSz="914400" rtl="0" eaLnBrk="1" latinLnBrk="0" hangingPunct="1">
              <a:spcBef>
                <a:spcPts val="780"/>
              </a:spcBef>
              <a:buFont typeface="Wingdings" pitchFamily="2" charset="2"/>
              <a:buChar char=""/>
              <a:defRPr sz="1300" kern="1200" baseline="0">
                <a:solidFill>
                  <a:schemeClr val="tx1"/>
                </a:solidFill>
                <a:latin typeface="Book Antiqua" pitchFamily="18" charset="0"/>
                <a:ea typeface="+mn-ea"/>
                <a:cs typeface="+mn-cs"/>
              </a:defRPr>
            </a:lvl4pPr>
            <a:lvl5pPr marL="1828800" indent="0" algn="l" defTabSz="914400" rtl="0" eaLnBrk="1" latinLnBrk="0" hangingPunct="1">
              <a:spcBef>
                <a:spcPts val="0"/>
              </a:spcBef>
              <a:buFontTx/>
              <a:buNone/>
              <a:defRPr sz="1300" kern="1200" baseline="0">
                <a:solidFill>
                  <a:schemeClr val="tx1"/>
                </a:solidFill>
                <a:latin typeface="Book Antiqu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899199">
              <a:spcBef>
                <a:spcPts val="0"/>
              </a:spcBef>
              <a:buNone/>
            </a:pPr>
            <a:r>
              <a:rPr lang="en-US" sz="1800" b="1" dirty="0">
                <a:solidFill>
                  <a:srgbClr val="004979"/>
                </a:solidFill>
                <a:latin typeface="Arial" panose="020B0604020202020204" pitchFamily="34" charset="0"/>
                <a:cs typeface="Arial" panose="020B0604020202020204" pitchFamily="34" charset="0"/>
              </a:rPr>
              <a:t>We will streamline decision-making, move faster as a company and take calculated risks</a:t>
            </a:r>
          </a:p>
        </p:txBody>
      </p:sp>
      <p:sp>
        <p:nvSpPr>
          <p:cNvPr id="33" name="Oval 32"/>
          <p:cNvSpPr/>
          <p:nvPr/>
        </p:nvSpPr>
        <p:spPr>
          <a:xfrm>
            <a:off x="3939336" y="5608712"/>
            <a:ext cx="971983" cy="971983"/>
          </a:xfrm>
          <a:prstGeom prst="ellipse">
            <a:avLst/>
          </a:prstGeom>
          <a:solidFill>
            <a:srgbClr val="B2C8D7"/>
          </a:solidFill>
          <a:ln w="3175">
            <a:solidFill>
              <a:srgbClr val="012169"/>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588" dirty="0">
              <a:solidFill>
                <a:prstClr val="black"/>
              </a:solidFill>
              <a:latin typeface="Arial" panose="020B0604020202020204" pitchFamily="34" charset="0"/>
              <a:cs typeface="Arial" panose="020B0604020202020204" pitchFamily="34" charset="0"/>
            </a:endParaRPr>
          </a:p>
        </p:txBody>
      </p:sp>
      <p:pic>
        <p:nvPicPr>
          <p:cNvPr id="34" name="Picture 33"/>
          <p:cNvPicPr>
            <a:picLocks noChangeAspect="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9701" t="25478" r="9260" b="27836"/>
          <a:stretch/>
        </p:blipFill>
        <p:spPr>
          <a:xfrm>
            <a:off x="3987177" y="5842290"/>
            <a:ext cx="876300" cy="504826"/>
          </a:xfrm>
          <a:prstGeom prst="rect">
            <a:avLst/>
          </a:prstGeom>
        </p:spPr>
      </p:pic>
      <p:pic>
        <p:nvPicPr>
          <p:cNvPr id="32" name="Picture 31">
            <a:extLst>
              <a:ext uri="{FF2B5EF4-FFF2-40B4-BE49-F238E27FC236}">
                <a16:creationId xmlns:a16="http://schemas.microsoft.com/office/drawing/2014/main" id="{653D71A1-2389-49BF-9D76-A3CDC9060274}"/>
              </a:ext>
            </a:extLst>
          </p:cNvPr>
          <p:cNvPicPr>
            <a:picLocks noChangeAspect="1"/>
          </p:cNvPicPr>
          <p:nvPr/>
        </p:nvPicPr>
        <p:blipFill rotWithShape="1">
          <a:blip r:embed="rId15">
            <a:extLst>
              <a:ext uri="{28A0092B-C50C-407E-A947-70E740481C1C}">
                <a14:useLocalDpi xmlns:a14="http://schemas.microsoft.com/office/drawing/2010/main" val="0"/>
              </a:ext>
            </a:extLst>
          </a:blip>
          <a:srcRect l="18082" r="22939"/>
          <a:stretch/>
        </p:blipFill>
        <p:spPr>
          <a:xfrm>
            <a:off x="578697" y="1687757"/>
            <a:ext cx="2529234" cy="286166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ustDataLst>
      <p:tags r:id="rId1"/>
    </p:custDataLst>
    <p:extLst>
      <p:ext uri="{BB962C8B-B14F-4D97-AF65-F5344CB8AC3E}">
        <p14:creationId xmlns:p14="http://schemas.microsoft.com/office/powerpoint/2010/main" val="3258305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descr="http://www.molsoncoors.com/-/media/molson-coors-corporate/our-people/tracey-joubert.ashx?h=648&amp;la=en&amp;w=500&amp;hash=949815E0D9953D466F4057809AF65A2CDA5B4AA3">
            <a:extLst>
              <a:ext uri="{FF2B5EF4-FFF2-40B4-BE49-F238E27FC236}">
                <a16:creationId xmlns:a16="http://schemas.microsoft.com/office/drawing/2014/main" id="{900760F6-0982-4A4F-AE87-9131767E6F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754" t="6988" r="10338" b="22649"/>
          <a:stretch/>
        </p:blipFill>
        <p:spPr bwMode="auto">
          <a:xfrm>
            <a:off x="4869974" y="1991040"/>
            <a:ext cx="2468652" cy="28895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p:spPr>
      </p:pic>
      <p:sp>
        <p:nvSpPr>
          <p:cNvPr id="4" name="Rectangle 3">
            <a:extLst>
              <a:ext uri="{FF2B5EF4-FFF2-40B4-BE49-F238E27FC236}">
                <a16:creationId xmlns:a16="http://schemas.microsoft.com/office/drawing/2014/main" id="{434FABCB-8AED-48C2-BB5E-BF1F55C30EEE}"/>
              </a:ext>
            </a:extLst>
          </p:cNvPr>
          <p:cNvSpPr/>
          <p:nvPr/>
        </p:nvSpPr>
        <p:spPr>
          <a:xfrm>
            <a:off x="4791027" y="5265118"/>
            <a:ext cx="2626546" cy="584775"/>
          </a:xfrm>
          <a:prstGeom prst="rect">
            <a:avLst/>
          </a:prstGeom>
        </p:spPr>
        <p:txBody>
          <a:bodyPr wrap="square">
            <a:spAutoFit/>
          </a:bodyPr>
          <a:lstStyle/>
          <a:p>
            <a:pPr algn="ctr" defTabSz="899199"/>
            <a:r>
              <a:rPr lang="en-US" sz="1600" b="1" dirty="0">
                <a:solidFill>
                  <a:srgbClr val="FFFFFF"/>
                </a:solidFill>
                <a:latin typeface="Arial" panose="020B0604020202020204" pitchFamily="34" charset="0"/>
                <a:cs typeface="Arial" panose="020B0604020202020204" pitchFamily="34" charset="0"/>
              </a:rPr>
              <a:t>Chief Financial Officer </a:t>
            </a:r>
          </a:p>
          <a:p>
            <a:pPr algn="ctr" defTabSz="899199"/>
            <a:r>
              <a:rPr lang="en-US" sz="1600" b="1" dirty="0">
                <a:solidFill>
                  <a:srgbClr val="FFFFFF"/>
                </a:solidFill>
                <a:latin typeface="Arial" panose="020B0604020202020204" pitchFamily="34" charset="0"/>
                <a:cs typeface="Arial" panose="020B0604020202020204" pitchFamily="34" charset="0"/>
              </a:rPr>
              <a:t>Tracey Joubert</a:t>
            </a:r>
            <a:endParaRPr lang="en-US" sz="16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6347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3" name="Object 22" hidden="1"/>
          <p:cNvGraphicFramePr>
            <a:graphicFrameLocks noChangeAspect="1"/>
          </p:cNvGraphicFramePr>
          <p:nvPr>
            <p:custDataLst>
              <p:tags r:id="rId3"/>
            </p:custDataLs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5122" name="think-cell Slide" r:id="rId8" imgW="216" imgH="216" progId="TCLayout.ActiveDocument.1">
                  <p:embed/>
                </p:oleObj>
              </mc:Choice>
              <mc:Fallback>
                <p:oleObj name="think-cell Slide" r:id="rId8" imgW="216" imgH="216" progId="TCLayout.ActiveDocument.1">
                  <p:embed/>
                  <p:pic>
                    <p:nvPicPr>
                      <p:cNvPr id="23" name="Object 22" hidden="1"/>
                      <p:cNvPicPr/>
                      <p:nvPr/>
                    </p:nvPicPr>
                    <p:blipFill>
                      <a:blip r:embed="rId9"/>
                      <a:stretch>
                        <a:fillRect/>
                      </a:stretch>
                    </p:blipFill>
                    <p:spPr>
                      <a:xfrm>
                        <a:off x="1525589" y="1589"/>
                        <a:ext cx="1587" cy="1587"/>
                      </a:xfrm>
                      <a:prstGeom prst="rect">
                        <a:avLst/>
                      </a:prstGeom>
                    </p:spPr>
                  </p:pic>
                </p:oleObj>
              </mc:Fallback>
            </mc:AlternateContent>
          </a:graphicData>
        </a:graphic>
      </p:graphicFrame>
      <p:graphicFrame>
        <p:nvGraphicFramePr>
          <p:cNvPr id="14" name="Content Placeholder 36"/>
          <p:cNvGraphicFramePr>
            <a:graphicFrameLocks noGrp="1"/>
          </p:cNvGraphicFramePr>
          <p:nvPr>
            <p:ph sz="quarter" idx="20"/>
            <p:extLst>
              <p:ext uri="{D42A27DB-BD31-4B8C-83A1-F6EECF244321}">
                <p14:modId xmlns:p14="http://schemas.microsoft.com/office/powerpoint/2010/main" val="3376614913"/>
              </p:ext>
            </p:extLst>
          </p:nvPr>
        </p:nvGraphicFramePr>
        <p:xfrm>
          <a:off x="-17573" y="1977451"/>
          <a:ext cx="2556489" cy="2465453"/>
        </p:xfrm>
        <a:graphic>
          <a:graphicData uri="http://schemas.openxmlformats.org/drawingml/2006/chart">
            <c:chart xmlns:c="http://schemas.openxmlformats.org/drawingml/2006/chart" xmlns:r="http://schemas.openxmlformats.org/officeDocument/2006/relationships" r:id="rId10"/>
          </a:graphicData>
        </a:graphic>
      </p:graphicFrame>
      <p:sp>
        <p:nvSpPr>
          <p:cNvPr id="22" name="Text Placeholder 2"/>
          <p:cNvSpPr txBox="1">
            <a:spLocks/>
          </p:cNvSpPr>
          <p:nvPr/>
        </p:nvSpPr>
        <p:spPr>
          <a:xfrm>
            <a:off x="8735895" y="1608255"/>
            <a:ext cx="2374345" cy="1676636"/>
          </a:xfrm>
          <a:prstGeom prst="rect">
            <a:avLst/>
          </a:prstGeom>
        </p:spPr>
        <p:txBody>
          <a:bodyPr lIns="91440" tIns="45720" rIns="91440" bIns="45720"/>
          <a:lstStyle>
            <a:lvl1pPr marL="0" indent="0" algn="l" defTabSz="914400" rtl="0" eaLnBrk="1" latinLnBrk="0" hangingPunct="1">
              <a:lnSpc>
                <a:spcPct val="100000"/>
              </a:lnSpc>
              <a:spcBef>
                <a:spcPts val="600"/>
              </a:spcBef>
              <a:buFontTx/>
              <a:buNone/>
              <a:defRPr sz="1800" b="1" kern="1200" cap="all" baseline="0">
                <a:solidFill>
                  <a:schemeClr val="accent1"/>
                </a:solidFill>
                <a:latin typeface="+mn-lt"/>
                <a:ea typeface="+mn-ea"/>
                <a:cs typeface="+mn-cs"/>
              </a:defRPr>
            </a:lvl1pPr>
            <a:lvl2pPr marL="228600" indent="-228600" algn="l" defTabSz="914400" rtl="0" eaLnBrk="1" latinLnBrk="0" hangingPunct="1">
              <a:lnSpc>
                <a:spcPct val="100000"/>
              </a:lnSpc>
              <a:spcBef>
                <a:spcPts val="700"/>
              </a:spcBef>
              <a:buClr>
                <a:schemeClr val="accent1"/>
              </a:buClr>
              <a:buFont typeface="Arial" panose="020B0604020202020204" pitchFamily="34" charset="0"/>
              <a:buChar char="•"/>
              <a:defRPr sz="1600" kern="1200">
                <a:solidFill>
                  <a:schemeClr val="tx2"/>
                </a:solidFill>
                <a:latin typeface="+mn-lt"/>
                <a:ea typeface="+mn-ea"/>
                <a:cs typeface="+mn-cs"/>
              </a:defRPr>
            </a:lvl2pPr>
            <a:lvl3pPr marL="685800" indent="-228600" algn="l" defTabSz="914400" rtl="0" eaLnBrk="1" latinLnBrk="0" hangingPunct="1">
              <a:lnSpc>
                <a:spcPct val="100000"/>
              </a:lnSpc>
              <a:spcBef>
                <a:spcPts val="700"/>
              </a:spcBef>
              <a:buClr>
                <a:schemeClr val="accent1"/>
              </a:buClr>
              <a:buFont typeface="Arial" panose="020B0604020202020204" pitchFamily="34" charset="0"/>
              <a:buChar char="−"/>
              <a:defRPr sz="1400" kern="1200">
                <a:solidFill>
                  <a:schemeClr val="tx2"/>
                </a:solidFill>
                <a:latin typeface="+mn-lt"/>
                <a:ea typeface="+mn-ea"/>
                <a:cs typeface="+mn-cs"/>
              </a:defRPr>
            </a:lvl3pPr>
            <a:lvl4pPr marL="1143000" indent="-228600" algn="l" defTabSz="914400" rtl="0" eaLnBrk="1" latinLnBrk="0" hangingPunct="1">
              <a:lnSpc>
                <a:spcPct val="100000"/>
              </a:lnSpc>
              <a:spcBef>
                <a:spcPts val="700"/>
              </a:spcBef>
              <a:buClr>
                <a:schemeClr val="accent1"/>
              </a:buClr>
              <a:buFont typeface="Arial" panose="020B0604020202020204" pitchFamily="34" charset="0"/>
              <a:buChar char="•"/>
              <a:defRPr sz="1200" kern="1200">
                <a:solidFill>
                  <a:schemeClr val="tx2"/>
                </a:solidFill>
                <a:latin typeface="+mn-lt"/>
                <a:ea typeface="+mn-ea"/>
                <a:cs typeface="+mn-cs"/>
              </a:defRPr>
            </a:lvl4pPr>
            <a:lvl5pPr marL="1600200" indent="-228600" algn="l" defTabSz="914400" rtl="0" eaLnBrk="1" latinLnBrk="0" hangingPunct="1">
              <a:lnSpc>
                <a:spcPct val="100000"/>
              </a:lnSpc>
              <a:spcBef>
                <a:spcPts val="700"/>
              </a:spcBef>
              <a:buClr>
                <a:schemeClr val="accent1"/>
              </a:buClr>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all" spc="0" normalizeH="0" baseline="0" noProof="0" dirty="0">
                <a:ln>
                  <a:noFill/>
                </a:ln>
                <a:solidFill>
                  <a:srgbClr val="E7E6E6">
                    <a:lumMod val="25000"/>
                  </a:srgbClr>
                </a:solidFill>
                <a:effectLst/>
                <a:uLnTx/>
                <a:uFillTx/>
                <a:latin typeface="Arial" panose="020B0604020202020204" pitchFamily="34" charset="0"/>
                <a:cs typeface="Arial" panose="020B0604020202020204" pitchFamily="34" charset="0"/>
              </a:rPr>
              <a:t>KEY TAKEAWAYS</a:t>
            </a:r>
            <a:endParaRPr kumimoji="0" lang="en-US" sz="2000" b="0" i="0" u="none" strike="noStrike" kern="1200" cap="all" spc="0" normalizeH="0" baseline="0" noProof="0" dirty="0">
              <a:ln>
                <a:noFill/>
              </a:ln>
              <a:solidFill>
                <a:srgbClr val="E7E6E6">
                  <a:lumMod val="25000"/>
                </a:srgbClr>
              </a:solidFill>
              <a:effectLst/>
              <a:uLnTx/>
              <a:uFillTx/>
              <a:latin typeface="Arial" panose="020B0604020202020204" pitchFamily="34" charset="0"/>
              <a:cs typeface="Arial" panose="020B0604020202020204" pitchFamily="34" charset="0"/>
            </a:endParaRPr>
          </a:p>
        </p:txBody>
      </p:sp>
      <p:sp>
        <p:nvSpPr>
          <p:cNvPr id="33" name="Rectangle 32"/>
          <p:cNvSpPr/>
          <p:nvPr/>
        </p:nvSpPr>
        <p:spPr>
          <a:xfrm>
            <a:off x="5520436" y="1886988"/>
            <a:ext cx="2963054"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1200" spc="100" baseline="0">
                <a:solidFill>
                  <a:srgbClr val="619A35"/>
                </a:solidFill>
                <a:latin typeface="+mn-lt"/>
                <a:ea typeface="+mn-ea"/>
                <a:cs typeface="+mn-cs"/>
              </a:defRPr>
            </a:pPr>
            <a:r>
              <a:rPr kumimoji="0" lang="en-US" sz="1100" b="1" i="0" u="none" strike="noStrike" kern="1200" cap="none" spc="100" normalizeH="0" baseline="0" noProof="0" dirty="0">
                <a:ln>
                  <a:noFill/>
                </a:ln>
                <a:solidFill>
                  <a:srgbClr val="E7E6E6">
                    <a:lumMod val="25000"/>
                  </a:srgbClr>
                </a:solidFill>
                <a:effectLst/>
                <a:uLnTx/>
                <a:uFillTx/>
                <a:latin typeface="Arial" panose="020B0604020202020204" pitchFamily="34" charset="0"/>
                <a:cs typeface="Arial" panose="020B0604020202020204" pitchFamily="34" charset="0"/>
              </a:rPr>
              <a:t>UNDERLYING EBITDA</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1200" spc="100" baseline="0">
                <a:solidFill>
                  <a:srgbClr val="619A35"/>
                </a:solidFill>
                <a:latin typeface="+mn-lt"/>
                <a:ea typeface="+mn-ea"/>
                <a:cs typeface="+mn-cs"/>
              </a:defRPr>
            </a:pPr>
            <a:r>
              <a:rPr kumimoji="0" lang="en-US" sz="900" b="0" i="0" u="none" strike="noStrike" kern="1200" cap="none" spc="100" normalizeH="0" baseline="0" noProof="0" dirty="0">
                <a:ln>
                  <a:noFill/>
                </a:ln>
                <a:solidFill>
                  <a:srgbClr val="E7E6E6">
                    <a:lumMod val="25000"/>
                  </a:srgbClr>
                </a:solidFill>
                <a:effectLst/>
                <a:uLnTx/>
                <a:uFillTx/>
                <a:latin typeface="Arial" panose="020B0604020202020204" pitchFamily="34" charset="0"/>
                <a:cs typeface="Arial" panose="020B0604020202020204" pitchFamily="34" charset="0"/>
              </a:rPr>
              <a:t>(constant currency)</a:t>
            </a:r>
          </a:p>
        </p:txBody>
      </p:sp>
      <p:sp>
        <p:nvSpPr>
          <p:cNvPr id="34" name="Rectangle 33"/>
          <p:cNvSpPr/>
          <p:nvPr/>
        </p:nvSpPr>
        <p:spPr>
          <a:xfrm>
            <a:off x="354535" y="1884297"/>
            <a:ext cx="2365678"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1200" spc="100" baseline="0">
                <a:solidFill>
                  <a:srgbClr val="619A35"/>
                </a:solidFill>
                <a:latin typeface="+mn-lt"/>
                <a:ea typeface="+mn-ea"/>
                <a:cs typeface="+mn-cs"/>
              </a:defRPr>
            </a:pPr>
            <a:r>
              <a:rPr kumimoji="0" lang="en-US" sz="1100" b="1" i="0" u="none" strike="noStrike" kern="1200" cap="none" spc="100" normalizeH="0" baseline="0" noProof="0" dirty="0">
                <a:ln>
                  <a:noFill/>
                </a:ln>
                <a:solidFill>
                  <a:srgbClr val="E7E6E6">
                    <a:lumMod val="25000"/>
                  </a:srgbClr>
                </a:solidFill>
                <a:effectLst/>
                <a:uLnTx/>
                <a:uFillTx/>
                <a:latin typeface="Arial" panose="020B0604020202020204" pitchFamily="34" charset="0"/>
                <a:cs typeface="Arial" panose="020B0604020202020204" pitchFamily="34" charset="0"/>
              </a:rPr>
              <a:t>NSR </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1200" spc="100" baseline="0">
                <a:solidFill>
                  <a:srgbClr val="619A35"/>
                </a:solidFill>
                <a:latin typeface="+mn-lt"/>
                <a:ea typeface="+mn-ea"/>
                <a:cs typeface="+mn-cs"/>
              </a:defRPr>
            </a:pPr>
            <a:r>
              <a:rPr kumimoji="0" lang="en-US" sz="900" b="0" i="0" u="none" strike="noStrike" kern="1200" cap="none" spc="100" normalizeH="0" baseline="0" noProof="0" dirty="0">
                <a:ln>
                  <a:noFill/>
                </a:ln>
                <a:solidFill>
                  <a:srgbClr val="E7E6E6">
                    <a:lumMod val="25000"/>
                  </a:srgbClr>
                </a:solidFill>
                <a:effectLst/>
                <a:uLnTx/>
                <a:uFillTx/>
                <a:latin typeface="Arial" panose="020B0604020202020204" pitchFamily="34" charset="0"/>
                <a:cs typeface="Arial" panose="020B0604020202020204" pitchFamily="34" charset="0"/>
              </a:rPr>
              <a:t>(constant currency)</a:t>
            </a:r>
          </a:p>
        </p:txBody>
      </p:sp>
      <p:sp>
        <p:nvSpPr>
          <p:cNvPr id="49" name="Oval 48">
            <a:extLst>
              <a:ext uri="{FF2B5EF4-FFF2-40B4-BE49-F238E27FC236}">
                <a16:creationId xmlns:a16="http://schemas.microsoft.com/office/drawing/2014/main" id="{FC6E2D59-090F-400C-8F23-C9FE8FD723D9}"/>
              </a:ext>
            </a:extLst>
          </p:cNvPr>
          <p:cNvSpPr/>
          <p:nvPr/>
        </p:nvSpPr>
        <p:spPr bwMode="auto">
          <a:xfrm>
            <a:off x="6683421" y="2511764"/>
            <a:ext cx="689120" cy="431354"/>
          </a:xfrm>
          <a:prstGeom prst="ellipse">
            <a:avLst/>
          </a:prstGeom>
          <a:solidFill>
            <a:srgbClr val="163856"/>
          </a:solidFill>
          <a:ln w="9525" cap="flat" cmpd="sng" algn="ctr">
            <a:noFill/>
            <a:prstDash val="solid"/>
            <a:miter lim="800000"/>
          </a:ln>
          <a:effectLst/>
          <a:extLst/>
        </p:spPr>
        <p:txBody>
          <a:bodyPr wrap="none"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mn-lt"/>
              </a:rPr>
              <a:t>-5.6%</a:t>
            </a:r>
          </a:p>
        </p:txBody>
      </p:sp>
      <p:sp>
        <p:nvSpPr>
          <p:cNvPr id="51" name="Oval 50">
            <a:extLst>
              <a:ext uri="{FF2B5EF4-FFF2-40B4-BE49-F238E27FC236}">
                <a16:creationId xmlns:a16="http://schemas.microsoft.com/office/drawing/2014/main" id="{F94F0140-0C1D-4DEE-96FC-2B7C54DFD3BD}"/>
              </a:ext>
            </a:extLst>
          </p:cNvPr>
          <p:cNvSpPr/>
          <p:nvPr/>
        </p:nvSpPr>
        <p:spPr bwMode="auto">
          <a:xfrm>
            <a:off x="1192814" y="2509073"/>
            <a:ext cx="689120" cy="431354"/>
          </a:xfrm>
          <a:prstGeom prst="ellipse">
            <a:avLst/>
          </a:prstGeom>
          <a:solidFill>
            <a:srgbClr val="163856"/>
          </a:solidFill>
          <a:ln w="9525" cap="flat" cmpd="sng" algn="ctr">
            <a:noFill/>
            <a:prstDash val="solid"/>
            <a:miter lim="800000"/>
          </a:ln>
          <a:effectLst/>
          <a:extLst/>
        </p:spPr>
        <p:txBody>
          <a:bodyPr wrap="none"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mn-lt"/>
              </a:rPr>
              <a:t>-2.0%</a:t>
            </a:r>
          </a:p>
        </p:txBody>
      </p:sp>
      <p:sp>
        <p:nvSpPr>
          <p:cNvPr id="26" name="Rectangle 25"/>
          <p:cNvSpPr/>
          <p:nvPr/>
        </p:nvSpPr>
        <p:spPr>
          <a:xfrm>
            <a:off x="2708111" y="1884297"/>
            <a:ext cx="2963054"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1200" spc="100" baseline="0">
                <a:solidFill>
                  <a:srgbClr val="619A35"/>
                </a:solidFill>
                <a:latin typeface="+mn-lt"/>
                <a:ea typeface="+mn-ea"/>
                <a:cs typeface="+mn-cs"/>
              </a:defRPr>
            </a:pPr>
            <a:r>
              <a:rPr kumimoji="0" lang="en-US" sz="1100" b="1" i="0" u="none" strike="noStrike" kern="1200" cap="none" spc="100" normalizeH="0" baseline="0" noProof="0" dirty="0">
                <a:ln>
                  <a:noFill/>
                </a:ln>
                <a:solidFill>
                  <a:srgbClr val="E7E6E6">
                    <a:lumMod val="25000"/>
                  </a:srgbClr>
                </a:solidFill>
                <a:effectLst/>
                <a:uLnTx/>
                <a:uFillTx/>
                <a:latin typeface="Arial" panose="020B0604020202020204" pitchFamily="34" charset="0"/>
                <a:cs typeface="Arial" panose="020B0604020202020204" pitchFamily="34" charset="0"/>
              </a:rPr>
              <a:t>UNDERLYING COGS/HL</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1200" spc="100" baseline="0">
                <a:solidFill>
                  <a:srgbClr val="619A35"/>
                </a:solidFill>
                <a:latin typeface="+mn-lt"/>
                <a:ea typeface="+mn-ea"/>
                <a:cs typeface="+mn-cs"/>
              </a:defRPr>
            </a:pPr>
            <a:r>
              <a:rPr kumimoji="0" lang="en-US" sz="900" b="0" i="0" u="none" strike="noStrike" kern="1200" cap="none" spc="100" normalizeH="0" baseline="0" noProof="0" dirty="0">
                <a:ln>
                  <a:noFill/>
                </a:ln>
                <a:solidFill>
                  <a:srgbClr val="E7E6E6">
                    <a:lumMod val="25000"/>
                  </a:srgbClr>
                </a:solidFill>
                <a:effectLst/>
                <a:uLnTx/>
                <a:uFillTx/>
                <a:latin typeface="Arial" panose="020B0604020202020204" pitchFamily="34" charset="0"/>
                <a:cs typeface="Arial" panose="020B0604020202020204" pitchFamily="34" charset="0"/>
              </a:rPr>
              <a:t>(constant currency)</a:t>
            </a:r>
          </a:p>
        </p:txBody>
      </p:sp>
      <p:sp>
        <p:nvSpPr>
          <p:cNvPr id="36" name="Oval 35">
            <a:extLst>
              <a:ext uri="{FF2B5EF4-FFF2-40B4-BE49-F238E27FC236}">
                <a16:creationId xmlns:a16="http://schemas.microsoft.com/office/drawing/2014/main" id="{FC6E2D59-090F-400C-8F23-C9FE8FD723D9}"/>
              </a:ext>
            </a:extLst>
          </p:cNvPr>
          <p:cNvSpPr/>
          <p:nvPr/>
        </p:nvSpPr>
        <p:spPr bwMode="auto">
          <a:xfrm>
            <a:off x="3871096" y="2509073"/>
            <a:ext cx="689120" cy="431354"/>
          </a:xfrm>
          <a:prstGeom prst="ellipse">
            <a:avLst/>
          </a:prstGeom>
          <a:solidFill>
            <a:srgbClr val="163856"/>
          </a:solidFill>
          <a:ln w="9525" cap="flat" cmpd="sng" algn="ctr">
            <a:noFill/>
            <a:prstDash val="solid"/>
            <a:miter lim="800000"/>
          </a:ln>
          <a:effectLst/>
          <a:extLst/>
        </p:spPr>
        <p:txBody>
          <a:bodyPr wrap="none"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mn-lt"/>
              </a:rPr>
              <a:t>+5.9%</a:t>
            </a:r>
          </a:p>
        </p:txBody>
      </p:sp>
      <p:graphicFrame>
        <p:nvGraphicFramePr>
          <p:cNvPr id="37" name="Content Placeholder 36">
            <a:extLst>
              <a:ext uri="{FF2B5EF4-FFF2-40B4-BE49-F238E27FC236}">
                <a16:creationId xmlns:a16="http://schemas.microsoft.com/office/drawing/2014/main" id="{C8A9EC88-FE47-4643-BE36-797912352427}"/>
              </a:ext>
            </a:extLst>
          </p:cNvPr>
          <p:cNvGraphicFramePr>
            <a:graphicFrameLocks/>
          </p:cNvGraphicFramePr>
          <p:nvPr>
            <p:extLst>
              <p:ext uri="{D42A27DB-BD31-4B8C-83A1-F6EECF244321}">
                <p14:modId xmlns:p14="http://schemas.microsoft.com/office/powerpoint/2010/main" val="2592369430"/>
              </p:ext>
            </p:extLst>
          </p:nvPr>
        </p:nvGraphicFramePr>
        <p:xfrm>
          <a:off x="3010410" y="2936000"/>
          <a:ext cx="2318989" cy="2255015"/>
        </p:xfrm>
        <a:graphic>
          <a:graphicData uri="http://schemas.openxmlformats.org/drawingml/2006/chart">
            <c:chart xmlns:c="http://schemas.openxmlformats.org/drawingml/2006/chart" xmlns:r="http://schemas.openxmlformats.org/officeDocument/2006/relationships" r:id="rId11"/>
          </a:graphicData>
        </a:graphic>
      </p:graphicFrame>
      <p:sp>
        <p:nvSpPr>
          <p:cNvPr id="21" name="TextBox 20"/>
          <p:cNvSpPr txBox="1"/>
          <p:nvPr/>
        </p:nvSpPr>
        <p:spPr>
          <a:xfrm>
            <a:off x="622087" y="5000672"/>
            <a:ext cx="183057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-1.6% </a:t>
            </a:r>
            <a:r>
              <a:rPr kumimoji="0" lang="en-US" sz="1200" b="1" i="0" u="none" strike="noStrike" kern="0" cap="none" spc="0" normalizeH="0" baseline="0" noProof="0" dirty="0" err="1">
                <a:ln>
                  <a:noFill/>
                </a:ln>
                <a:solidFill>
                  <a:prstClr val="black">
                    <a:lumMod val="65000"/>
                    <a:lumOff val="35000"/>
                  </a:prstClr>
                </a:solidFill>
                <a:effectLst/>
                <a:uLnTx/>
                <a:uFillTx/>
                <a:latin typeface="Arial" panose="020B0604020202020204" pitchFamily="34" charset="0"/>
                <a:cs typeface="Arial" panose="020B0604020202020204" pitchFamily="34" charset="0"/>
              </a:rPr>
              <a:t>YoY</a:t>
            </a:r>
            <a:r>
              <a:rPr kumimoji="0" lang="en-US" sz="1200" b="1" i="0" u="none" strike="noStrike" kern="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 YTD’19</a:t>
            </a:r>
          </a:p>
        </p:txBody>
      </p:sp>
      <p:sp>
        <p:nvSpPr>
          <p:cNvPr id="24" name="TextBox 23"/>
          <p:cNvSpPr txBox="1"/>
          <p:nvPr/>
        </p:nvSpPr>
        <p:spPr>
          <a:xfrm>
            <a:off x="3278487" y="4994618"/>
            <a:ext cx="183057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a:t>
            </a:r>
            <a:r>
              <a:rPr kumimoji="0" lang="en-US" sz="12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5.8</a:t>
            </a:r>
            <a:r>
              <a:rPr kumimoji="0" lang="en-US" sz="1200" b="1" i="0" u="none" strike="noStrike" kern="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 </a:t>
            </a:r>
            <a:r>
              <a:rPr kumimoji="0" lang="en-US" sz="1200" b="1" i="0" u="none" strike="noStrike" kern="0" cap="none" spc="0" normalizeH="0" baseline="0" noProof="0" dirty="0" err="1">
                <a:ln>
                  <a:noFill/>
                </a:ln>
                <a:solidFill>
                  <a:prstClr val="black">
                    <a:lumMod val="65000"/>
                    <a:lumOff val="35000"/>
                  </a:prstClr>
                </a:solidFill>
                <a:effectLst/>
                <a:uLnTx/>
                <a:uFillTx/>
                <a:latin typeface="Arial" panose="020B0604020202020204" pitchFamily="34" charset="0"/>
                <a:cs typeface="Arial" panose="020B0604020202020204" pitchFamily="34" charset="0"/>
              </a:rPr>
              <a:t>YoY</a:t>
            </a:r>
            <a:r>
              <a:rPr kumimoji="0" lang="en-US" sz="1200" b="1" i="0" u="none" strike="noStrike" kern="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 YTD’19</a:t>
            </a:r>
          </a:p>
        </p:txBody>
      </p:sp>
      <p:sp>
        <p:nvSpPr>
          <p:cNvPr id="25" name="TextBox 24"/>
          <p:cNvSpPr txBox="1"/>
          <p:nvPr/>
        </p:nvSpPr>
        <p:spPr>
          <a:xfrm>
            <a:off x="6109687" y="5000672"/>
            <a:ext cx="183057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-7.2% </a:t>
            </a:r>
            <a:r>
              <a:rPr kumimoji="0" lang="en-US" sz="1200" b="1" i="0" u="none" strike="noStrike" kern="0" cap="none" spc="0" normalizeH="0" baseline="0" noProof="0" dirty="0" err="1">
                <a:ln>
                  <a:noFill/>
                </a:ln>
                <a:solidFill>
                  <a:prstClr val="black">
                    <a:lumMod val="65000"/>
                    <a:lumOff val="35000"/>
                  </a:prstClr>
                </a:solidFill>
                <a:effectLst/>
                <a:uLnTx/>
                <a:uFillTx/>
                <a:latin typeface="Arial" panose="020B0604020202020204" pitchFamily="34" charset="0"/>
                <a:cs typeface="Arial" panose="020B0604020202020204" pitchFamily="34" charset="0"/>
              </a:rPr>
              <a:t>YoY</a:t>
            </a:r>
            <a:r>
              <a:rPr kumimoji="0" lang="en-US" sz="1200" b="1" i="0" u="none" strike="noStrike" kern="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 YTD’19</a:t>
            </a:r>
          </a:p>
        </p:txBody>
      </p:sp>
      <p:sp>
        <p:nvSpPr>
          <p:cNvPr id="28" name="MerrillPageNumber">
            <a:extLst>
              <a:ext uri="{FF2B5EF4-FFF2-40B4-BE49-F238E27FC236}">
                <a16:creationId xmlns:a16="http://schemas.microsoft.com/office/drawing/2014/main" id="{CF7524A4-E721-4630-9696-A4D08B8CC40B}"/>
              </a:ext>
            </a:extLst>
          </p:cNvPr>
          <p:cNvSpPr txBox="1">
            <a:spLocks/>
          </p:cNvSpPr>
          <p:nvPr/>
        </p:nvSpPr>
        <p:spPr>
          <a:xfrm>
            <a:off x="8586782"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5</a:t>
            </a:r>
          </a:p>
        </p:txBody>
      </p:sp>
      <p:sp>
        <p:nvSpPr>
          <p:cNvPr id="30" name="Footnote">
            <a:extLst>
              <a:ext uri="{FF2B5EF4-FFF2-40B4-BE49-F238E27FC236}">
                <a16:creationId xmlns:a16="http://schemas.microsoft.com/office/drawing/2014/main" id="{24B0745C-62E3-4641-8211-617061AB415A}"/>
              </a:ext>
            </a:extLst>
          </p:cNvPr>
          <p:cNvSpPr txBox="1">
            <a:spLocks noChangeArrowheads="1"/>
          </p:cNvSpPr>
          <p:nvPr>
            <p:custDataLst>
              <p:tags r:id="rId4"/>
            </p:custDataLst>
          </p:nvPr>
        </p:nvSpPr>
        <p:spPr bwMode="auto">
          <a:xfrm>
            <a:off x="586293" y="6098947"/>
            <a:ext cx="10100757" cy="738664"/>
          </a:xfrm>
          <a:prstGeom prst="rect">
            <a:avLst/>
          </a:prstGeom>
          <a:noFill/>
          <a:ln w="28575">
            <a:noFill/>
            <a:miter lim="800000"/>
            <a:headEnd/>
            <a:tailEnd/>
          </a:ln>
          <a:effectLst/>
        </p:spPr>
        <p:txBody>
          <a:bodyPr vert="horz" wrap="square" lIns="0" tIns="0" rIns="0" bIns="0" anchor="b">
            <a:spAutoFit/>
          </a:bodyPr>
          <a:lstStyle>
            <a:defPPr>
              <a:defRPr lang="en-US"/>
            </a:defPPr>
            <a:lvl1pPr marL="201717" indent="-201717">
              <a:defRPr sz="618" i="1">
                <a:solidFill>
                  <a:srgbClr val="000000"/>
                </a:solidFill>
                <a:latin typeface="Arial" panose="020B0604020202020204" pitchFamily="34" charset="0"/>
                <a:cs typeface="Arial" panose="020B0604020202020204" pitchFamily="34" charset="0"/>
              </a:defRPr>
            </a:lvl1pPr>
          </a:lstStyle>
          <a:p>
            <a:r>
              <a:rPr lang="en-US" sz="1200" kern="0" dirty="0"/>
              <a:t>____________________</a:t>
            </a:r>
          </a:p>
          <a:p>
            <a:pPr marL="0" indent="0"/>
            <a:r>
              <a:rPr lang="en-US" sz="1200" kern="0" dirty="0"/>
              <a:t>Note: Non-GAAP underlying earnings before interest, tax, depreciation and amortization (EBITDA) is calculated by excluding special and other non-core items from the nearest U.S. GAAP earnings. See reconciliation to nearest U.S. GAAP measures on our website. COGS/HL on a financial volume basis in constant currency.</a:t>
            </a:r>
          </a:p>
        </p:txBody>
      </p:sp>
      <p:sp>
        <p:nvSpPr>
          <p:cNvPr id="32" name="Text Placeholder 2">
            <a:extLst>
              <a:ext uri="{FF2B5EF4-FFF2-40B4-BE49-F238E27FC236}">
                <a16:creationId xmlns:a16="http://schemas.microsoft.com/office/drawing/2014/main" id="{C61C7E76-538D-4FC3-A28D-0BDCF5D78BC9}"/>
              </a:ext>
            </a:extLst>
          </p:cNvPr>
          <p:cNvSpPr txBox="1">
            <a:spLocks/>
          </p:cNvSpPr>
          <p:nvPr/>
        </p:nvSpPr>
        <p:spPr>
          <a:xfrm>
            <a:off x="8784714" y="1977522"/>
            <a:ext cx="2432692" cy="4262692"/>
          </a:xfrm>
          <a:prstGeom prst="rect">
            <a:avLst/>
          </a:prstGeom>
        </p:spPr>
        <p:txBody>
          <a:bodyPr lIns="91440" tIns="45720" rIns="91440" bIns="45720"/>
          <a:lstStyle>
            <a:lvl1pPr marL="0" indent="0" algn="l" defTabSz="914400" rtl="0" eaLnBrk="1" latinLnBrk="0" hangingPunct="1">
              <a:lnSpc>
                <a:spcPct val="100000"/>
              </a:lnSpc>
              <a:spcBef>
                <a:spcPts val="600"/>
              </a:spcBef>
              <a:buFontTx/>
              <a:buNone/>
              <a:defRPr sz="1800" b="1" kern="1200" cap="all" baseline="0">
                <a:solidFill>
                  <a:schemeClr val="accent1"/>
                </a:solidFill>
                <a:latin typeface="+mn-lt"/>
                <a:ea typeface="+mn-ea"/>
                <a:cs typeface="+mn-cs"/>
              </a:defRPr>
            </a:lvl1pPr>
            <a:lvl2pPr marL="228600" indent="-228600" algn="l" defTabSz="914400" rtl="0" eaLnBrk="1" latinLnBrk="0" hangingPunct="1">
              <a:lnSpc>
                <a:spcPct val="100000"/>
              </a:lnSpc>
              <a:spcBef>
                <a:spcPts val="700"/>
              </a:spcBef>
              <a:buClr>
                <a:schemeClr val="accent1"/>
              </a:buClr>
              <a:buFont typeface="Arial" panose="020B0604020202020204" pitchFamily="34" charset="0"/>
              <a:buChar char="•"/>
              <a:defRPr sz="1600" kern="1200">
                <a:solidFill>
                  <a:schemeClr val="tx2"/>
                </a:solidFill>
                <a:latin typeface="+mn-lt"/>
                <a:ea typeface="+mn-ea"/>
                <a:cs typeface="+mn-cs"/>
              </a:defRPr>
            </a:lvl2pPr>
            <a:lvl3pPr marL="685800" indent="-228600" algn="l" defTabSz="914400" rtl="0" eaLnBrk="1" latinLnBrk="0" hangingPunct="1">
              <a:lnSpc>
                <a:spcPct val="100000"/>
              </a:lnSpc>
              <a:spcBef>
                <a:spcPts val="700"/>
              </a:spcBef>
              <a:buClr>
                <a:schemeClr val="accent1"/>
              </a:buClr>
              <a:buFont typeface="Arial" panose="020B0604020202020204" pitchFamily="34" charset="0"/>
              <a:buChar char="−"/>
              <a:defRPr sz="1400" kern="1200">
                <a:solidFill>
                  <a:schemeClr val="tx2"/>
                </a:solidFill>
                <a:latin typeface="+mn-lt"/>
                <a:ea typeface="+mn-ea"/>
                <a:cs typeface="+mn-cs"/>
              </a:defRPr>
            </a:lvl3pPr>
            <a:lvl4pPr marL="1143000" indent="-228600" algn="l" defTabSz="914400" rtl="0" eaLnBrk="1" latinLnBrk="0" hangingPunct="1">
              <a:lnSpc>
                <a:spcPct val="100000"/>
              </a:lnSpc>
              <a:spcBef>
                <a:spcPts val="700"/>
              </a:spcBef>
              <a:buClr>
                <a:schemeClr val="accent1"/>
              </a:buClr>
              <a:buFont typeface="Arial" panose="020B0604020202020204" pitchFamily="34" charset="0"/>
              <a:buChar char="•"/>
              <a:defRPr sz="1200" kern="1200">
                <a:solidFill>
                  <a:schemeClr val="tx2"/>
                </a:solidFill>
                <a:latin typeface="+mn-lt"/>
                <a:ea typeface="+mn-ea"/>
                <a:cs typeface="+mn-cs"/>
              </a:defRPr>
            </a:lvl4pPr>
            <a:lvl5pPr marL="1600200" indent="-228600" algn="l" defTabSz="914400" rtl="0" eaLnBrk="1" latinLnBrk="0" hangingPunct="1">
              <a:lnSpc>
                <a:spcPct val="100000"/>
              </a:lnSpc>
              <a:spcBef>
                <a:spcPts val="700"/>
              </a:spcBef>
              <a:buClr>
                <a:schemeClr val="accent1"/>
              </a:buClr>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3038" indent="-173038">
              <a:spcBef>
                <a:spcPts val="1200"/>
              </a:spcBef>
              <a:buFont typeface="Arial" panose="020B0604020202020204" pitchFamily="34" charset="0"/>
              <a:buChar char="•"/>
              <a:defRPr/>
            </a:pPr>
            <a:r>
              <a:rPr lang="en-US" sz="1400" b="0" cap="none" dirty="0">
                <a:solidFill>
                  <a:srgbClr val="333333"/>
                </a:solidFill>
                <a:latin typeface="Arial" panose="020B0604020202020204" pitchFamily="34" charset="0"/>
                <a:cs typeface="Arial" panose="020B0604020202020204" pitchFamily="34" charset="0"/>
              </a:rPr>
              <a:t>Strong pricing in all BUs</a:t>
            </a:r>
          </a:p>
          <a:p>
            <a:pPr marL="173038" indent="-173038">
              <a:spcBef>
                <a:spcPts val="1200"/>
              </a:spcBef>
              <a:buFont typeface="Arial" panose="020B0604020202020204" pitchFamily="34" charset="0"/>
              <a:buChar char="•"/>
              <a:defRPr/>
            </a:pPr>
            <a:r>
              <a:rPr lang="en-US" sz="1400" b="0" cap="none" dirty="0">
                <a:solidFill>
                  <a:srgbClr val="333333"/>
                </a:solidFill>
                <a:latin typeface="Arial" panose="020B0604020202020204" pitchFamily="34" charset="0"/>
                <a:cs typeface="Arial" panose="020B0604020202020204" pitchFamily="34" charset="0"/>
              </a:rPr>
              <a:t>Positive global sales mix</a:t>
            </a:r>
          </a:p>
          <a:p>
            <a:pPr marL="173038" indent="-173038">
              <a:spcBef>
                <a:spcPts val="1200"/>
              </a:spcBef>
              <a:buFont typeface="Arial" panose="020B0604020202020204" pitchFamily="34" charset="0"/>
              <a:buChar char="•"/>
              <a:defRPr/>
            </a:pPr>
            <a:r>
              <a:rPr lang="en-US" sz="1400" b="0" cap="none" dirty="0">
                <a:solidFill>
                  <a:srgbClr val="333333"/>
                </a:solidFill>
                <a:latin typeface="Arial" panose="020B0604020202020204" pitchFamily="34" charset="0"/>
                <a:cs typeface="Arial" panose="020B0604020202020204" pitchFamily="34" charset="0"/>
              </a:rPr>
              <a:t>Offset by volume declines</a:t>
            </a:r>
          </a:p>
          <a:p>
            <a:pPr marL="173038" indent="-173038">
              <a:spcBef>
                <a:spcPts val="1200"/>
              </a:spcBef>
              <a:buFont typeface="Arial" panose="020B0604020202020204" pitchFamily="34" charset="0"/>
              <a:buChar char="•"/>
              <a:defRPr/>
            </a:pPr>
            <a:r>
              <a:rPr lang="en-US" sz="1400" b="0" cap="none" dirty="0">
                <a:solidFill>
                  <a:srgbClr val="333333"/>
                </a:solidFill>
                <a:latin typeface="Arial" panose="020B0604020202020204" pitchFamily="34" charset="0"/>
                <a:cs typeface="Arial" panose="020B0604020202020204" pitchFamily="34" charset="0"/>
              </a:rPr>
              <a:t>Inflation, volume deleverage, partially offset by savings</a:t>
            </a:r>
          </a:p>
          <a:p>
            <a:pPr marL="173038" indent="-173038">
              <a:spcBef>
                <a:spcPts val="1200"/>
              </a:spcBef>
              <a:buFont typeface="Arial" panose="020B0604020202020204" pitchFamily="34" charset="0"/>
              <a:buChar char="•"/>
              <a:defRPr/>
            </a:pPr>
            <a:r>
              <a:rPr lang="en-US" sz="1400" b="0" cap="none" dirty="0">
                <a:solidFill>
                  <a:srgbClr val="333333"/>
                </a:solidFill>
                <a:latin typeface="Arial" panose="020B0604020202020204" pitchFamily="34" charset="0"/>
                <a:cs typeface="Arial" panose="020B0604020202020204" pitchFamily="34" charset="0"/>
              </a:rPr>
              <a:t>Lower incentive compensation</a:t>
            </a:r>
          </a:p>
          <a:p>
            <a:pPr marL="173038" indent="-173038">
              <a:spcBef>
                <a:spcPts val="1200"/>
              </a:spcBef>
              <a:buFont typeface="Arial" panose="020B0604020202020204" pitchFamily="34" charset="0"/>
              <a:buChar char="•"/>
              <a:defRPr/>
            </a:pPr>
            <a:r>
              <a:rPr lang="en-US" sz="1400" b="0" cap="none" dirty="0">
                <a:solidFill>
                  <a:srgbClr val="333333"/>
                </a:solidFill>
                <a:latin typeface="Arial" panose="020B0604020202020204" pitchFamily="34" charset="0"/>
                <a:cs typeface="Arial" panose="020B0604020202020204" pitchFamily="34" charset="0"/>
              </a:rPr>
              <a:t>Marketing spend per hectoliter up slightly in Q3 and YTD</a:t>
            </a:r>
          </a:p>
          <a:p>
            <a:pPr marL="173038" indent="-173038">
              <a:spcBef>
                <a:spcPts val="1200"/>
              </a:spcBef>
              <a:buFont typeface="Arial" panose="020B0604020202020204" pitchFamily="34" charset="0"/>
              <a:buChar char="•"/>
              <a:defRPr/>
            </a:pPr>
            <a:r>
              <a:rPr lang="en-US" sz="1400" b="0" cap="none" dirty="0">
                <a:solidFill>
                  <a:srgbClr val="333333"/>
                </a:solidFill>
                <a:latin typeface="Arial" panose="020B0604020202020204" pitchFamily="34" charset="0"/>
                <a:cs typeface="Arial" panose="020B0604020202020204" pitchFamily="34" charset="0"/>
              </a:rPr>
              <a:t>Maintained cash flow focus</a:t>
            </a:r>
          </a:p>
        </p:txBody>
      </p:sp>
      <p:graphicFrame>
        <p:nvGraphicFramePr>
          <p:cNvPr id="38" name="Content Placeholder 36">
            <a:extLst>
              <a:ext uri="{FF2B5EF4-FFF2-40B4-BE49-F238E27FC236}">
                <a16:creationId xmlns:a16="http://schemas.microsoft.com/office/drawing/2014/main" id="{E8803C68-86DB-4716-B54B-D0D65D4D80A1}"/>
              </a:ext>
            </a:extLst>
          </p:cNvPr>
          <p:cNvGraphicFramePr>
            <a:graphicFrameLocks/>
          </p:cNvGraphicFramePr>
          <p:nvPr>
            <p:extLst>
              <p:ext uri="{D42A27DB-BD31-4B8C-83A1-F6EECF244321}">
                <p14:modId xmlns:p14="http://schemas.microsoft.com/office/powerpoint/2010/main" val="96636944"/>
              </p:ext>
            </p:extLst>
          </p:nvPr>
        </p:nvGraphicFramePr>
        <p:xfrm>
          <a:off x="333495" y="2936001"/>
          <a:ext cx="2318989" cy="2255015"/>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9" name="Content Placeholder 36">
            <a:extLst>
              <a:ext uri="{FF2B5EF4-FFF2-40B4-BE49-F238E27FC236}">
                <a16:creationId xmlns:a16="http://schemas.microsoft.com/office/drawing/2014/main" id="{9709B003-BB4C-4B7C-9584-1F168F1D9E85}"/>
              </a:ext>
            </a:extLst>
          </p:cNvPr>
          <p:cNvGraphicFramePr>
            <a:graphicFrameLocks/>
          </p:cNvGraphicFramePr>
          <p:nvPr>
            <p:extLst>
              <p:ext uri="{D42A27DB-BD31-4B8C-83A1-F6EECF244321}">
                <p14:modId xmlns:p14="http://schemas.microsoft.com/office/powerpoint/2010/main" val="3054492170"/>
              </p:ext>
            </p:extLst>
          </p:nvPr>
        </p:nvGraphicFramePr>
        <p:xfrm>
          <a:off x="5865480" y="2924850"/>
          <a:ext cx="2318989" cy="2255015"/>
        </p:xfrm>
        <a:graphic>
          <a:graphicData uri="http://schemas.openxmlformats.org/drawingml/2006/chart">
            <c:chart xmlns:c="http://schemas.openxmlformats.org/drawingml/2006/chart" xmlns:r="http://schemas.openxmlformats.org/officeDocument/2006/relationships" r:id="rId13"/>
          </a:graphicData>
        </a:graphic>
      </p:graphicFrame>
      <p:sp>
        <p:nvSpPr>
          <p:cNvPr id="27" name="Main Heading">
            <a:extLst>
              <a:ext uri="{FF2B5EF4-FFF2-40B4-BE49-F238E27FC236}">
                <a16:creationId xmlns:a16="http://schemas.microsoft.com/office/drawing/2014/main" id="{98AC0A58-2C03-4434-AE0B-2162725FC3B8}"/>
              </a:ext>
            </a:extLst>
          </p:cNvPr>
          <p:cNvSpPr>
            <a:spLocks noChangeArrowheads="1"/>
          </p:cNvSpPr>
          <p:nvPr>
            <p:custDataLst>
              <p:tags r:id="rId5"/>
            </p:custDataLst>
          </p:nvPr>
        </p:nvSpPr>
        <p:spPr bwMode="gray">
          <a:xfrm>
            <a:off x="237711" y="369262"/>
            <a:ext cx="10264572" cy="461665"/>
          </a:xfrm>
          <a:prstGeom prst="rect">
            <a:avLst/>
          </a:prstGeom>
        </p:spPr>
        <p:txBody>
          <a:bodyPr vert="horz"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Third Quarter 2019</a:t>
            </a:r>
          </a:p>
        </p:txBody>
      </p:sp>
      <p:sp>
        <p:nvSpPr>
          <p:cNvPr id="29" name="Rectangle 28">
            <a:extLst>
              <a:ext uri="{FF2B5EF4-FFF2-40B4-BE49-F238E27FC236}">
                <a16:creationId xmlns:a16="http://schemas.microsoft.com/office/drawing/2014/main" id="{5A47550F-8958-4B43-87CB-9B5C1CC6773C}"/>
              </a:ext>
            </a:extLst>
          </p:cNvPr>
          <p:cNvSpPr/>
          <p:nvPr/>
        </p:nvSpPr>
        <p:spPr>
          <a:xfrm>
            <a:off x="8561006" y="1493501"/>
            <a:ext cx="2926223" cy="4785737"/>
          </a:xfrm>
          <a:prstGeom prst="rect">
            <a:avLst/>
          </a:prstGeom>
          <a:solidFill>
            <a:schemeClr val="tx1">
              <a:lumMod val="85000"/>
              <a:lumOff val="15000"/>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0154668"/>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Object 22" hidden="1"/>
          <p:cNvGraphicFramePr>
            <a:graphicFrameLocks noChangeAspect="1"/>
          </p:cNvGraphicFramePr>
          <p:nvPr>
            <p:custDataLst>
              <p:tags r:id="rId2"/>
            </p:custDataLs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6146" name="think-cell Slide" r:id="rId6" imgW="216" imgH="216" progId="TCLayout.ActiveDocument.1">
                  <p:embed/>
                </p:oleObj>
              </mc:Choice>
              <mc:Fallback>
                <p:oleObj name="think-cell Slide" r:id="rId6" imgW="216" imgH="216" progId="TCLayout.ActiveDocument.1">
                  <p:embed/>
                  <p:pic>
                    <p:nvPicPr>
                      <p:cNvPr id="23" name="Object 22" hidden="1"/>
                      <p:cNvPicPr/>
                      <p:nvPr/>
                    </p:nvPicPr>
                    <p:blipFill>
                      <a:blip r:embed="rId7"/>
                      <a:stretch>
                        <a:fillRect/>
                      </a:stretch>
                    </p:blipFill>
                    <p:spPr>
                      <a:xfrm>
                        <a:off x="1525589" y="1589"/>
                        <a:ext cx="1587" cy="1587"/>
                      </a:xfrm>
                      <a:prstGeom prst="rect">
                        <a:avLst/>
                      </a:prstGeom>
                    </p:spPr>
                  </p:pic>
                </p:oleObj>
              </mc:Fallback>
            </mc:AlternateContent>
          </a:graphicData>
        </a:graphic>
      </p:graphicFrame>
      <p:graphicFrame>
        <p:nvGraphicFramePr>
          <p:cNvPr id="14" name="Content Placeholder 36"/>
          <p:cNvGraphicFramePr>
            <a:graphicFrameLocks noGrp="1"/>
          </p:cNvGraphicFramePr>
          <p:nvPr>
            <p:ph sz="quarter" idx="20"/>
            <p:extLst>
              <p:ext uri="{D42A27DB-BD31-4B8C-83A1-F6EECF244321}">
                <p14:modId xmlns:p14="http://schemas.microsoft.com/office/powerpoint/2010/main" val="990542704"/>
              </p:ext>
            </p:extLst>
          </p:nvPr>
        </p:nvGraphicFramePr>
        <p:xfrm>
          <a:off x="-9106" y="1977451"/>
          <a:ext cx="2556489" cy="2465453"/>
        </p:xfrm>
        <a:graphic>
          <a:graphicData uri="http://schemas.openxmlformats.org/drawingml/2006/chart">
            <c:chart xmlns:c="http://schemas.openxmlformats.org/drawingml/2006/chart" xmlns:r="http://schemas.openxmlformats.org/officeDocument/2006/relationships" r:id="rId8"/>
          </a:graphicData>
        </a:graphic>
      </p:graphicFrame>
      <p:sp>
        <p:nvSpPr>
          <p:cNvPr id="33" name="Rectangle 32"/>
          <p:cNvSpPr/>
          <p:nvPr/>
        </p:nvSpPr>
        <p:spPr>
          <a:xfrm>
            <a:off x="5518011" y="1985323"/>
            <a:ext cx="2963054" cy="276999"/>
          </a:xfrm>
          <a:prstGeom prst="rect">
            <a:avLst/>
          </a:prstGeom>
        </p:spPr>
        <p:txBody>
          <a:bodyPr wrap="square">
            <a:spAutoFit/>
          </a:bodyPr>
          <a:lstStyle/>
          <a:p>
            <a:pPr algn="ctr">
              <a:defRPr sz="1800" b="0" i="0" u="none" strike="noStrike" kern="1200" spc="100" baseline="0">
                <a:solidFill>
                  <a:srgbClr val="619A35"/>
                </a:solidFill>
                <a:latin typeface="+mn-lt"/>
                <a:ea typeface="+mn-ea"/>
                <a:cs typeface="+mn-cs"/>
              </a:defRPr>
            </a:pPr>
            <a:r>
              <a:rPr lang="en-US" sz="1200" b="1" spc="100" dirty="0">
                <a:solidFill>
                  <a:srgbClr val="E7E6E6">
                    <a:lumMod val="25000"/>
                  </a:srgbClr>
                </a:solidFill>
                <a:latin typeface="Arial" panose="020B0604020202020204" pitchFamily="34" charset="0"/>
                <a:cs typeface="Arial" panose="020B0604020202020204" pitchFamily="34" charset="0"/>
              </a:rPr>
              <a:t>UNDERLYING EBITDA</a:t>
            </a:r>
          </a:p>
        </p:txBody>
      </p:sp>
      <p:sp>
        <p:nvSpPr>
          <p:cNvPr id="34" name="Rectangle 33"/>
          <p:cNvSpPr/>
          <p:nvPr/>
        </p:nvSpPr>
        <p:spPr>
          <a:xfrm>
            <a:off x="451437" y="1985323"/>
            <a:ext cx="2365678" cy="276999"/>
          </a:xfrm>
          <a:prstGeom prst="rect">
            <a:avLst/>
          </a:prstGeom>
        </p:spPr>
        <p:txBody>
          <a:bodyPr wrap="square">
            <a:spAutoFit/>
          </a:bodyPr>
          <a:lstStyle/>
          <a:p>
            <a:pPr algn="ctr">
              <a:defRPr sz="1800" b="0" i="0" u="none" strike="noStrike" kern="1200" spc="100" baseline="0">
                <a:solidFill>
                  <a:srgbClr val="619A35"/>
                </a:solidFill>
                <a:latin typeface="+mn-lt"/>
                <a:ea typeface="+mn-ea"/>
                <a:cs typeface="+mn-cs"/>
              </a:defRPr>
            </a:pPr>
            <a:r>
              <a:rPr lang="en-US" sz="1200" b="1" spc="100" dirty="0">
                <a:solidFill>
                  <a:srgbClr val="E7E6E6">
                    <a:lumMod val="25000"/>
                  </a:srgbClr>
                </a:solidFill>
                <a:latin typeface="Arial" panose="020B0604020202020204" pitchFamily="34" charset="0"/>
                <a:cs typeface="Arial" panose="020B0604020202020204" pitchFamily="34" charset="0"/>
              </a:rPr>
              <a:t>NSR </a:t>
            </a:r>
          </a:p>
        </p:txBody>
      </p:sp>
      <p:sp>
        <p:nvSpPr>
          <p:cNvPr id="49" name="Oval 48">
            <a:extLst>
              <a:ext uri="{FF2B5EF4-FFF2-40B4-BE49-F238E27FC236}">
                <a16:creationId xmlns:a16="http://schemas.microsoft.com/office/drawing/2014/main" id="{FC6E2D59-090F-400C-8F23-C9FE8FD723D9}"/>
              </a:ext>
            </a:extLst>
          </p:cNvPr>
          <p:cNvSpPr/>
          <p:nvPr/>
        </p:nvSpPr>
        <p:spPr bwMode="auto">
          <a:xfrm>
            <a:off x="6699576" y="2606370"/>
            <a:ext cx="689120" cy="431354"/>
          </a:xfrm>
          <a:prstGeom prst="ellipse">
            <a:avLst/>
          </a:prstGeom>
          <a:solidFill>
            <a:srgbClr val="163856"/>
          </a:solidFill>
          <a:ln w="9525" cap="flat" cmpd="sng" algn="ctr">
            <a:noFill/>
            <a:prstDash val="solid"/>
            <a:miter lim="800000"/>
          </a:ln>
          <a:effectLst/>
          <a:extLst/>
        </p:spPr>
        <p:txBody>
          <a:bodyPr wrap="none"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lnSpc>
                <a:spcPct val="90000"/>
              </a:lnSpc>
              <a:spcBef>
                <a:spcPct val="0"/>
              </a:spcBef>
              <a:spcAft>
                <a:spcPct val="0"/>
              </a:spcAft>
              <a:defRPr/>
            </a:pPr>
            <a:r>
              <a:rPr lang="en-US" sz="1400" b="1" kern="0" dirty="0">
                <a:solidFill>
                  <a:prstClr val="white"/>
                </a:solidFill>
                <a:latin typeface="Arial" panose="020B0604020202020204" pitchFamily="34" charset="0"/>
                <a:cs typeface="Arial" panose="020B0604020202020204" pitchFamily="34" charset="0"/>
                <a:sym typeface="+mn-lt"/>
              </a:rPr>
              <a:t>-8.6%</a:t>
            </a:r>
          </a:p>
        </p:txBody>
      </p:sp>
      <p:sp>
        <p:nvSpPr>
          <p:cNvPr id="51" name="Oval 50">
            <a:extLst>
              <a:ext uri="{FF2B5EF4-FFF2-40B4-BE49-F238E27FC236}">
                <a16:creationId xmlns:a16="http://schemas.microsoft.com/office/drawing/2014/main" id="{F94F0140-0C1D-4DEE-96FC-2B7C54DFD3BD}"/>
              </a:ext>
            </a:extLst>
          </p:cNvPr>
          <p:cNvSpPr/>
          <p:nvPr/>
        </p:nvSpPr>
        <p:spPr bwMode="auto">
          <a:xfrm>
            <a:off x="1289716" y="2610099"/>
            <a:ext cx="689120" cy="431354"/>
          </a:xfrm>
          <a:prstGeom prst="ellipse">
            <a:avLst/>
          </a:prstGeom>
          <a:solidFill>
            <a:srgbClr val="163856"/>
          </a:solidFill>
          <a:ln w="9525" cap="flat" cmpd="sng" algn="ctr">
            <a:noFill/>
            <a:prstDash val="solid"/>
            <a:miter lim="800000"/>
          </a:ln>
          <a:effectLst/>
          <a:extLst/>
        </p:spPr>
        <p:txBody>
          <a:bodyPr wrap="none"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lnSpc>
                <a:spcPct val="90000"/>
              </a:lnSpc>
              <a:spcBef>
                <a:spcPct val="0"/>
              </a:spcBef>
              <a:spcAft>
                <a:spcPct val="0"/>
              </a:spcAft>
              <a:defRPr/>
            </a:pPr>
            <a:r>
              <a:rPr lang="en-US" sz="1400" b="1" kern="0" dirty="0">
                <a:solidFill>
                  <a:prstClr val="white"/>
                </a:solidFill>
                <a:latin typeface="Arial" panose="020B0604020202020204" pitchFamily="34" charset="0"/>
                <a:cs typeface="Arial" panose="020B0604020202020204" pitchFamily="34" charset="0"/>
                <a:sym typeface="+mn-lt"/>
              </a:rPr>
              <a:t>-2.3%</a:t>
            </a:r>
          </a:p>
        </p:txBody>
      </p:sp>
      <p:graphicFrame>
        <p:nvGraphicFramePr>
          <p:cNvPr id="27" name="Content Placeholder 36">
            <a:extLst>
              <a:ext uri="{FF2B5EF4-FFF2-40B4-BE49-F238E27FC236}">
                <a16:creationId xmlns:a16="http://schemas.microsoft.com/office/drawing/2014/main" id="{17CB01CF-118F-49DB-A7C3-3DE65E422877}"/>
              </a:ext>
            </a:extLst>
          </p:cNvPr>
          <p:cNvGraphicFramePr>
            <a:graphicFrameLocks/>
          </p:cNvGraphicFramePr>
          <p:nvPr>
            <p:extLst>
              <p:ext uri="{D42A27DB-BD31-4B8C-83A1-F6EECF244321}">
                <p14:modId xmlns:p14="http://schemas.microsoft.com/office/powerpoint/2010/main" val="3642145951"/>
              </p:ext>
            </p:extLst>
          </p:nvPr>
        </p:nvGraphicFramePr>
        <p:xfrm>
          <a:off x="451437" y="2898032"/>
          <a:ext cx="2291366" cy="2282448"/>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5" name="Content Placeholder 36">
            <a:extLst>
              <a:ext uri="{FF2B5EF4-FFF2-40B4-BE49-F238E27FC236}">
                <a16:creationId xmlns:a16="http://schemas.microsoft.com/office/drawing/2014/main" id="{C8A9EC88-FE47-4643-BE36-797912352427}"/>
              </a:ext>
            </a:extLst>
          </p:cNvPr>
          <p:cNvGraphicFramePr>
            <a:graphicFrameLocks/>
          </p:cNvGraphicFramePr>
          <p:nvPr>
            <p:extLst>
              <p:ext uri="{D42A27DB-BD31-4B8C-83A1-F6EECF244321}">
                <p14:modId xmlns:p14="http://schemas.microsoft.com/office/powerpoint/2010/main" val="2744961728"/>
              </p:ext>
            </p:extLst>
          </p:nvPr>
        </p:nvGraphicFramePr>
        <p:xfrm>
          <a:off x="5853506" y="2884190"/>
          <a:ext cx="2291366" cy="2282448"/>
        </p:xfrm>
        <a:graphic>
          <a:graphicData uri="http://schemas.openxmlformats.org/drawingml/2006/chart">
            <c:chart xmlns:c="http://schemas.openxmlformats.org/drawingml/2006/chart" xmlns:r="http://schemas.openxmlformats.org/officeDocument/2006/relationships" r:id="rId10"/>
          </a:graphicData>
        </a:graphic>
      </p:graphicFrame>
      <p:sp>
        <p:nvSpPr>
          <p:cNvPr id="26" name="Rectangle 25"/>
          <p:cNvSpPr/>
          <p:nvPr/>
        </p:nvSpPr>
        <p:spPr>
          <a:xfrm>
            <a:off x="2845736" y="1985323"/>
            <a:ext cx="2963054" cy="276999"/>
          </a:xfrm>
          <a:prstGeom prst="rect">
            <a:avLst/>
          </a:prstGeom>
        </p:spPr>
        <p:txBody>
          <a:bodyPr wrap="square">
            <a:spAutoFit/>
          </a:bodyPr>
          <a:lstStyle/>
          <a:p>
            <a:pPr algn="ctr">
              <a:defRPr sz="1800" b="0" i="0" u="none" strike="noStrike" kern="1200" spc="100" baseline="0">
                <a:solidFill>
                  <a:srgbClr val="619A35"/>
                </a:solidFill>
                <a:latin typeface="+mn-lt"/>
                <a:ea typeface="+mn-ea"/>
                <a:cs typeface="+mn-cs"/>
              </a:defRPr>
            </a:pPr>
            <a:r>
              <a:rPr lang="en-US" sz="1200" b="1" spc="100" dirty="0">
                <a:solidFill>
                  <a:srgbClr val="E7E6E6">
                    <a:lumMod val="25000"/>
                  </a:srgbClr>
                </a:solidFill>
                <a:latin typeface="Arial" panose="020B0604020202020204" pitchFamily="34" charset="0"/>
                <a:cs typeface="Arial" panose="020B0604020202020204" pitchFamily="34" charset="0"/>
              </a:rPr>
              <a:t>COGS/HL</a:t>
            </a:r>
          </a:p>
        </p:txBody>
      </p:sp>
      <p:sp>
        <p:nvSpPr>
          <p:cNvPr id="36" name="Oval 35">
            <a:extLst>
              <a:ext uri="{FF2B5EF4-FFF2-40B4-BE49-F238E27FC236}">
                <a16:creationId xmlns:a16="http://schemas.microsoft.com/office/drawing/2014/main" id="{FC6E2D59-090F-400C-8F23-C9FE8FD723D9}"/>
              </a:ext>
            </a:extLst>
          </p:cNvPr>
          <p:cNvSpPr/>
          <p:nvPr/>
        </p:nvSpPr>
        <p:spPr bwMode="auto">
          <a:xfrm>
            <a:off x="3954958" y="2613828"/>
            <a:ext cx="689120" cy="431354"/>
          </a:xfrm>
          <a:prstGeom prst="ellipse">
            <a:avLst/>
          </a:prstGeom>
          <a:solidFill>
            <a:srgbClr val="163856"/>
          </a:solidFill>
          <a:ln w="9525" cap="flat" cmpd="sng" algn="ctr">
            <a:noFill/>
            <a:prstDash val="solid"/>
            <a:miter lim="800000"/>
          </a:ln>
          <a:effectLst/>
          <a:extLst/>
        </p:spPr>
        <p:txBody>
          <a:bodyPr wrap="none"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lnSpc>
                <a:spcPct val="90000"/>
              </a:lnSpc>
              <a:spcBef>
                <a:spcPct val="0"/>
              </a:spcBef>
              <a:spcAft>
                <a:spcPct val="0"/>
              </a:spcAft>
              <a:defRPr/>
            </a:pPr>
            <a:r>
              <a:rPr lang="en-US" sz="1400" b="1" kern="0" dirty="0">
                <a:solidFill>
                  <a:prstClr val="white"/>
                </a:solidFill>
                <a:latin typeface="Arial" panose="020B0604020202020204" pitchFamily="34" charset="0"/>
                <a:cs typeface="Arial" panose="020B0604020202020204" pitchFamily="34" charset="0"/>
                <a:sym typeface="+mn-lt"/>
              </a:rPr>
              <a:t>+6.6%</a:t>
            </a:r>
          </a:p>
        </p:txBody>
      </p:sp>
      <p:graphicFrame>
        <p:nvGraphicFramePr>
          <p:cNvPr id="37" name="Content Placeholder 36">
            <a:extLst>
              <a:ext uri="{FF2B5EF4-FFF2-40B4-BE49-F238E27FC236}">
                <a16:creationId xmlns:a16="http://schemas.microsoft.com/office/drawing/2014/main" id="{C8A9EC88-FE47-4643-BE36-797912352427}"/>
              </a:ext>
            </a:extLst>
          </p:cNvPr>
          <p:cNvGraphicFramePr>
            <a:graphicFrameLocks/>
          </p:cNvGraphicFramePr>
          <p:nvPr>
            <p:extLst>
              <p:ext uri="{D42A27DB-BD31-4B8C-83A1-F6EECF244321}">
                <p14:modId xmlns:p14="http://schemas.microsoft.com/office/powerpoint/2010/main" val="3199366025"/>
              </p:ext>
            </p:extLst>
          </p:nvPr>
        </p:nvGraphicFramePr>
        <p:xfrm>
          <a:off x="3157588" y="2884190"/>
          <a:ext cx="2291366" cy="2282448"/>
        </p:xfrm>
        <a:graphic>
          <a:graphicData uri="http://schemas.openxmlformats.org/drawingml/2006/chart">
            <c:chart xmlns:c="http://schemas.openxmlformats.org/drawingml/2006/chart" xmlns:r="http://schemas.openxmlformats.org/officeDocument/2006/relationships" r:id="rId11"/>
          </a:graphicData>
        </a:graphic>
      </p:graphicFrame>
      <p:sp>
        <p:nvSpPr>
          <p:cNvPr id="18" name="Text Placeholder 2"/>
          <p:cNvSpPr txBox="1">
            <a:spLocks/>
          </p:cNvSpPr>
          <p:nvPr/>
        </p:nvSpPr>
        <p:spPr>
          <a:xfrm>
            <a:off x="8735895" y="1496107"/>
            <a:ext cx="2374345" cy="1676636"/>
          </a:xfrm>
          <a:prstGeom prst="rect">
            <a:avLst/>
          </a:prstGeom>
        </p:spPr>
        <p:txBody>
          <a:bodyPr lIns="91440" tIns="45720" rIns="91440" bIns="45720"/>
          <a:lstStyle>
            <a:lvl1pPr marL="0" indent="0" algn="l" defTabSz="914400" rtl="0" eaLnBrk="1" latinLnBrk="0" hangingPunct="1">
              <a:lnSpc>
                <a:spcPct val="100000"/>
              </a:lnSpc>
              <a:spcBef>
                <a:spcPts val="600"/>
              </a:spcBef>
              <a:buFontTx/>
              <a:buNone/>
              <a:defRPr sz="1800" b="1" kern="1200" cap="all" baseline="0">
                <a:solidFill>
                  <a:schemeClr val="accent1"/>
                </a:solidFill>
                <a:latin typeface="+mn-lt"/>
                <a:ea typeface="+mn-ea"/>
                <a:cs typeface="+mn-cs"/>
              </a:defRPr>
            </a:lvl1pPr>
            <a:lvl2pPr marL="228600" indent="-228600" algn="l" defTabSz="914400" rtl="0" eaLnBrk="1" latinLnBrk="0" hangingPunct="1">
              <a:lnSpc>
                <a:spcPct val="100000"/>
              </a:lnSpc>
              <a:spcBef>
                <a:spcPts val="700"/>
              </a:spcBef>
              <a:buClr>
                <a:schemeClr val="accent1"/>
              </a:buClr>
              <a:buFont typeface="Arial" panose="020B0604020202020204" pitchFamily="34" charset="0"/>
              <a:buChar char="•"/>
              <a:defRPr sz="1600" kern="1200">
                <a:solidFill>
                  <a:schemeClr val="tx2"/>
                </a:solidFill>
                <a:latin typeface="+mn-lt"/>
                <a:ea typeface="+mn-ea"/>
                <a:cs typeface="+mn-cs"/>
              </a:defRPr>
            </a:lvl2pPr>
            <a:lvl3pPr marL="685800" indent="-228600" algn="l" defTabSz="914400" rtl="0" eaLnBrk="1" latinLnBrk="0" hangingPunct="1">
              <a:lnSpc>
                <a:spcPct val="100000"/>
              </a:lnSpc>
              <a:spcBef>
                <a:spcPts val="700"/>
              </a:spcBef>
              <a:buClr>
                <a:schemeClr val="accent1"/>
              </a:buClr>
              <a:buFont typeface="Arial" panose="020B0604020202020204" pitchFamily="34" charset="0"/>
              <a:buChar char="−"/>
              <a:defRPr sz="1400" kern="1200">
                <a:solidFill>
                  <a:schemeClr val="tx2"/>
                </a:solidFill>
                <a:latin typeface="+mn-lt"/>
                <a:ea typeface="+mn-ea"/>
                <a:cs typeface="+mn-cs"/>
              </a:defRPr>
            </a:lvl3pPr>
            <a:lvl4pPr marL="1143000" indent="-228600" algn="l" defTabSz="914400" rtl="0" eaLnBrk="1" latinLnBrk="0" hangingPunct="1">
              <a:lnSpc>
                <a:spcPct val="100000"/>
              </a:lnSpc>
              <a:spcBef>
                <a:spcPts val="700"/>
              </a:spcBef>
              <a:buClr>
                <a:schemeClr val="accent1"/>
              </a:buClr>
              <a:buFont typeface="Arial" panose="020B0604020202020204" pitchFamily="34" charset="0"/>
              <a:buChar char="•"/>
              <a:defRPr sz="1200" kern="1200">
                <a:solidFill>
                  <a:schemeClr val="tx2"/>
                </a:solidFill>
                <a:latin typeface="+mn-lt"/>
                <a:ea typeface="+mn-ea"/>
                <a:cs typeface="+mn-cs"/>
              </a:defRPr>
            </a:lvl4pPr>
            <a:lvl5pPr marL="1600200" indent="-228600" algn="l" defTabSz="914400" rtl="0" eaLnBrk="1" latinLnBrk="0" hangingPunct="1">
              <a:lnSpc>
                <a:spcPct val="100000"/>
              </a:lnSpc>
              <a:spcBef>
                <a:spcPts val="700"/>
              </a:spcBef>
              <a:buClr>
                <a:schemeClr val="accent1"/>
              </a:buClr>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b="0" dirty="0">
                <a:solidFill>
                  <a:srgbClr val="E7E6E6">
                    <a:lumMod val="25000"/>
                  </a:srgbClr>
                </a:solidFill>
                <a:latin typeface="Arial" panose="020B0604020202020204" pitchFamily="34" charset="0"/>
                <a:cs typeface="Arial" panose="020B0604020202020204" pitchFamily="34" charset="0"/>
              </a:rPr>
              <a:t>KEY TAKEAWAYS</a:t>
            </a:r>
            <a:endParaRPr lang="en-US" sz="2000" b="0" dirty="0">
              <a:solidFill>
                <a:srgbClr val="E7E6E6">
                  <a:lumMod val="25000"/>
                </a:srgbClr>
              </a:solidFill>
              <a:latin typeface="Arial" panose="020B0604020202020204" pitchFamily="34" charset="0"/>
              <a:cs typeface="Arial" panose="020B0604020202020204" pitchFamily="34" charset="0"/>
            </a:endParaRPr>
          </a:p>
        </p:txBody>
      </p:sp>
      <p:sp>
        <p:nvSpPr>
          <p:cNvPr id="21" name="MerrillPageNumber">
            <a:extLst>
              <a:ext uri="{FF2B5EF4-FFF2-40B4-BE49-F238E27FC236}">
                <a16:creationId xmlns:a16="http://schemas.microsoft.com/office/drawing/2014/main" id="{FE495E53-977A-41EB-BCC1-8A19C16319D9}"/>
              </a:ext>
            </a:extLst>
          </p:cNvPr>
          <p:cNvSpPr txBox="1">
            <a:spLocks/>
          </p:cNvSpPr>
          <p:nvPr/>
        </p:nvSpPr>
        <p:spPr>
          <a:xfrm>
            <a:off x="8586782"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6</a:t>
            </a:r>
          </a:p>
        </p:txBody>
      </p:sp>
      <p:sp>
        <p:nvSpPr>
          <p:cNvPr id="24" name="Footnote">
            <a:extLst>
              <a:ext uri="{FF2B5EF4-FFF2-40B4-BE49-F238E27FC236}">
                <a16:creationId xmlns:a16="http://schemas.microsoft.com/office/drawing/2014/main" id="{335853E5-C060-4202-A9BB-C49E394B8F53}"/>
              </a:ext>
            </a:extLst>
          </p:cNvPr>
          <p:cNvSpPr txBox="1">
            <a:spLocks noChangeArrowheads="1"/>
          </p:cNvSpPr>
          <p:nvPr>
            <p:custDataLst>
              <p:tags r:id="rId3"/>
            </p:custDataLst>
          </p:nvPr>
        </p:nvSpPr>
        <p:spPr bwMode="auto">
          <a:xfrm>
            <a:off x="586293" y="6099048"/>
            <a:ext cx="10062657" cy="738664"/>
          </a:xfrm>
          <a:prstGeom prst="rect">
            <a:avLst/>
          </a:prstGeom>
          <a:noFill/>
          <a:ln w="28575">
            <a:noFill/>
            <a:miter lim="800000"/>
            <a:headEnd/>
            <a:tailEnd/>
          </a:ln>
          <a:effectLst/>
        </p:spPr>
        <p:txBody>
          <a:bodyPr vert="horz" wrap="square" lIns="0" tIns="0" rIns="0" bIns="0" anchor="b">
            <a:spAutoFit/>
          </a:bodyPr>
          <a:lstStyle>
            <a:defPPr>
              <a:defRPr lang="en-US"/>
            </a:defPPr>
            <a:lvl1pPr marL="201717" indent="-201717">
              <a:defRPr sz="618" i="1">
                <a:solidFill>
                  <a:srgbClr val="000000"/>
                </a:solidFill>
                <a:latin typeface="Arial" panose="020B0604020202020204" pitchFamily="34" charset="0"/>
                <a:cs typeface="Arial" panose="020B0604020202020204" pitchFamily="34" charset="0"/>
              </a:defRPr>
            </a:lvl1pPr>
          </a:lstStyle>
          <a:p>
            <a:r>
              <a:rPr lang="en-US" sz="1200" kern="0" dirty="0"/>
              <a:t>____________________</a:t>
            </a:r>
          </a:p>
          <a:p>
            <a:pPr marL="0" indent="0"/>
            <a:r>
              <a:rPr lang="en-US" sz="1200" kern="0" dirty="0"/>
              <a:t>Note: Non-GAAP underlying earnings before interest, tax, depreciation and amortization (EBITDA) is calculated by excluding special and other non-core items from the nearest U.S. GAAP earnings. See reconciliation to nearest U.S. GAAP measures on our website. COGS/HL on a financial volume basis.</a:t>
            </a:r>
          </a:p>
        </p:txBody>
      </p:sp>
      <p:sp>
        <p:nvSpPr>
          <p:cNvPr id="22" name="Text Placeholder 2">
            <a:extLst>
              <a:ext uri="{FF2B5EF4-FFF2-40B4-BE49-F238E27FC236}">
                <a16:creationId xmlns:a16="http://schemas.microsoft.com/office/drawing/2014/main" id="{E5621D6E-5DF4-4515-8A01-1DAD142C410A}"/>
              </a:ext>
            </a:extLst>
          </p:cNvPr>
          <p:cNvSpPr txBox="1">
            <a:spLocks/>
          </p:cNvSpPr>
          <p:nvPr/>
        </p:nvSpPr>
        <p:spPr>
          <a:xfrm>
            <a:off x="8735895" y="1848484"/>
            <a:ext cx="2629173" cy="4302655"/>
          </a:xfrm>
          <a:prstGeom prst="rect">
            <a:avLst/>
          </a:prstGeom>
        </p:spPr>
        <p:txBody>
          <a:bodyPr lIns="91440" tIns="45720" rIns="91440" bIns="45720"/>
          <a:lstStyle>
            <a:lvl1pPr marL="0" indent="0" algn="l" defTabSz="914400" rtl="0" eaLnBrk="1" latinLnBrk="0" hangingPunct="1">
              <a:lnSpc>
                <a:spcPct val="100000"/>
              </a:lnSpc>
              <a:spcBef>
                <a:spcPts val="600"/>
              </a:spcBef>
              <a:buFontTx/>
              <a:buNone/>
              <a:defRPr sz="1800" b="1" kern="1200" cap="all" baseline="0">
                <a:solidFill>
                  <a:schemeClr val="accent1"/>
                </a:solidFill>
                <a:latin typeface="+mn-lt"/>
                <a:ea typeface="+mn-ea"/>
                <a:cs typeface="+mn-cs"/>
              </a:defRPr>
            </a:lvl1pPr>
            <a:lvl2pPr marL="228600" indent="-228600" algn="l" defTabSz="914400" rtl="0" eaLnBrk="1" latinLnBrk="0" hangingPunct="1">
              <a:lnSpc>
                <a:spcPct val="100000"/>
              </a:lnSpc>
              <a:spcBef>
                <a:spcPts val="700"/>
              </a:spcBef>
              <a:buClr>
                <a:schemeClr val="accent1"/>
              </a:buClr>
              <a:buFont typeface="Arial" panose="020B0604020202020204" pitchFamily="34" charset="0"/>
              <a:buChar char="•"/>
              <a:defRPr sz="1600" kern="1200">
                <a:solidFill>
                  <a:schemeClr val="tx2"/>
                </a:solidFill>
                <a:latin typeface="+mn-lt"/>
                <a:ea typeface="+mn-ea"/>
                <a:cs typeface="+mn-cs"/>
              </a:defRPr>
            </a:lvl2pPr>
            <a:lvl3pPr marL="685800" indent="-228600" algn="l" defTabSz="914400" rtl="0" eaLnBrk="1" latinLnBrk="0" hangingPunct="1">
              <a:lnSpc>
                <a:spcPct val="100000"/>
              </a:lnSpc>
              <a:spcBef>
                <a:spcPts val="700"/>
              </a:spcBef>
              <a:buClr>
                <a:schemeClr val="accent1"/>
              </a:buClr>
              <a:buFont typeface="Arial" panose="020B0604020202020204" pitchFamily="34" charset="0"/>
              <a:buChar char="−"/>
              <a:defRPr sz="1400" kern="1200">
                <a:solidFill>
                  <a:schemeClr val="tx2"/>
                </a:solidFill>
                <a:latin typeface="+mn-lt"/>
                <a:ea typeface="+mn-ea"/>
                <a:cs typeface="+mn-cs"/>
              </a:defRPr>
            </a:lvl3pPr>
            <a:lvl4pPr marL="1143000" indent="-228600" algn="l" defTabSz="914400" rtl="0" eaLnBrk="1" latinLnBrk="0" hangingPunct="1">
              <a:lnSpc>
                <a:spcPct val="100000"/>
              </a:lnSpc>
              <a:spcBef>
                <a:spcPts val="700"/>
              </a:spcBef>
              <a:buClr>
                <a:schemeClr val="accent1"/>
              </a:buClr>
              <a:buFont typeface="Arial" panose="020B0604020202020204" pitchFamily="34" charset="0"/>
              <a:buChar char="•"/>
              <a:defRPr sz="1200" kern="1200">
                <a:solidFill>
                  <a:schemeClr val="tx2"/>
                </a:solidFill>
                <a:latin typeface="+mn-lt"/>
                <a:ea typeface="+mn-ea"/>
                <a:cs typeface="+mn-cs"/>
              </a:defRPr>
            </a:lvl4pPr>
            <a:lvl5pPr marL="1600200" indent="-228600" algn="l" defTabSz="914400" rtl="0" eaLnBrk="1" latinLnBrk="0" hangingPunct="1">
              <a:lnSpc>
                <a:spcPct val="100000"/>
              </a:lnSpc>
              <a:spcBef>
                <a:spcPts val="700"/>
              </a:spcBef>
              <a:buClr>
                <a:schemeClr val="accent1"/>
              </a:buClr>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3038" indent="-173038">
              <a:spcBef>
                <a:spcPts val="1200"/>
              </a:spcBef>
              <a:buFont typeface="Arial" panose="020B0604020202020204" pitchFamily="34" charset="0"/>
              <a:buChar char="•"/>
              <a:defRPr/>
            </a:pPr>
            <a:r>
              <a:rPr lang="en-US" sz="1400" b="0" cap="none" dirty="0">
                <a:solidFill>
                  <a:srgbClr val="333333"/>
                </a:solidFill>
                <a:latin typeface="Arial" panose="020B0604020202020204" pitchFamily="34" charset="0"/>
                <a:cs typeface="Arial" panose="020B0604020202020204" pitchFamily="34" charset="0"/>
              </a:rPr>
              <a:t>Strong pricing, mix positive for first time since Q2 2017</a:t>
            </a:r>
          </a:p>
          <a:p>
            <a:pPr marL="173038" indent="-173038">
              <a:spcBef>
                <a:spcPts val="1200"/>
              </a:spcBef>
              <a:buFont typeface="Arial" panose="020B0604020202020204" pitchFamily="34" charset="0"/>
              <a:buChar char="•"/>
              <a:defRPr/>
            </a:pPr>
            <a:r>
              <a:rPr lang="en-US" sz="1400" b="0" cap="none" dirty="0">
                <a:solidFill>
                  <a:srgbClr val="333333"/>
                </a:solidFill>
                <a:latin typeface="Arial" panose="020B0604020202020204" pitchFamily="34" charset="0"/>
                <a:cs typeface="Arial" panose="020B0604020202020204" pitchFamily="34" charset="0"/>
              </a:rPr>
              <a:t>Unfavorable brand volume and negative impacts of timing of distributor inventory levels</a:t>
            </a:r>
          </a:p>
          <a:p>
            <a:pPr marL="173038" indent="-173038">
              <a:spcBef>
                <a:spcPts val="1200"/>
              </a:spcBef>
              <a:buFont typeface="Arial" panose="020B0604020202020204" pitchFamily="34" charset="0"/>
              <a:buChar char="•"/>
              <a:defRPr/>
            </a:pPr>
            <a:r>
              <a:rPr lang="en-US" sz="1400" b="0" cap="none" dirty="0">
                <a:solidFill>
                  <a:srgbClr val="333333"/>
                </a:solidFill>
                <a:latin typeface="Arial" panose="020B0604020202020204" pitchFamily="34" charset="0"/>
                <a:cs typeface="Arial" panose="020B0604020202020204" pitchFamily="34" charset="0"/>
              </a:rPr>
              <a:t>Inflation, volume deleverage, unanticipated increase in property tax in Golden, partially offset by savings</a:t>
            </a:r>
          </a:p>
          <a:p>
            <a:pPr marL="173038" indent="-173038">
              <a:spcBef>
                <a:spcPts val="1200"/>
              </a:spcBef>
              <a:buFont typeface="Arial" panose="020B0604020202020204" pitchFamily="34" charset="0"/>
              <a:buChar char="•"/>
              <a:defRPr/>
            </a:pPr>
            <a:r>
              <a:rPr lang="en-US" sz="1400" b="0" cap="none" dirty="0">
                <a:solidFill>
                  <a:srgbClr val="333333"/>
                </a:solidFill>
                <a:latin typeface="Arial" panose="020B0604020202020204" pitchFamily="34" charset="0"/>
                <a:cs typeface="Arial" panose="020B0604020202020204" pitchFamily="34" charset="0"/>
              </a:rPr>
              <a:t>Cycling a net benefit from amicable resolution of vendor dispute</a:t>
            </a:r>
          </a:p>
          <a:p>
            <a:pPr marL="173038" indent="-173038">
              <a:spcBef>
                <a:spcPts val="1200"/>
              </a:spcBef>
              <a:buFont typeface="Arial" panose="020B0604020202020204" pitchFamily="34" charset="0"/>
              <a:buChar char="•"/>
              <a:defRPr/>
            </a:pPr>
            <a:r>
              <a:rPr lang="en-US" sz="1400" b="0" cap="none" dirty="0">
                <a:solidFill>
                  <a:srgbClr val="333333"/>
                </a:solidFill>
                <a:latin typeface="Arial" panose="020B0604020202020204" pitchFamily="34" charset="0"/>
                <a:cs typeface="Arial" panose="020B0604020202020204" pitchFamily="34" charset="0"/>
              </a:rPr>
              <a:t>Marketing spend up for  premiumization priorities, including Blue Moon, Peroni, Cape Line</a:t>
            </a:r>
          </a:p>
        </p:txBody>
      </p:sp>
      <p:sp>
        <p:nvSpPr>
          <p:cNvPr id="28" name="Rectangle 27">
            <a:extLst>
              <a:ext uri="{FF2B5EF4-FFF2-40B4-BE49-F238E27FC236}">
                <a16:creationId xmlns:a16="http://schemas.microsoft.com/office/drawing/2014/main" id="{CBE2D231-7303-4A69-8E56-9976FE7F7F36}"/>
              </a:ext>
            </a:extLst>
          </p:cNvPr>
          <p:cNvSpPr/>
          <p:nvPr/>
        </p:nvSpPr>
        <p:spPr>
          <a:xfrm>
            <a:off x="8561006" y="1493501"/>
            <a:ext cx="2926223" cy="4785737"/>
          </a:xfrm>
          <a:prstGeom prst="rect">
            <a:avLst/>
          </a:prstGeom>
          <a:solidFill>
            <a:schemeClr val="tx1">
              <a:lumMod val="85000"/>
              <a:lumOff val="15000"/>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black"/>
              </a:solidFill>
              <a:latin typeface="Arial" panose="020B0604020202020204" pitchFamily="34" charset="0"/>
              <a:cs typeface="Arial" panose="020B0604020202020204" pitchFamily="34" charset="0"/>
            </a:endParaRPr>
          </a:p>
        </p:txBody>
      </p:sp>
      <p:sp>
        <p:nvSpPr>
          <p:cNvPr id="20" name="Text Placeholder 8">
            <a:extLst>
              <a:ext uri="{FF2B5EF4-FFF2-40B4-BE49-F238E27FC236}">
                <a16:creationId xmlns:a16="http://schemas.microsoft.com/office/drawing/2014/main" id="{9833CD44-F8A8-4BDC-91E3-5FF9A73FB0B2}"/>
              </a:ext>
            </a:extLst>
          </p:cNvPr>
          <p:cNvSpPr txBox="1">
            <a:spLocks/>
          </p:cNvSpPr>
          <p:nvPr/>
        </p:nvSpPr>
        <p:spPr>
          <a:xfrm>
            <a:off x="75803" y="92050"/>
            <a:ext cx="9140825" cy="858137"/>
          </a:xfrm>
          <a:prstGeom prst="rect">
            <a:avLst/>
          </a:prstGeom>
        </p:spPr>
        <p:txBody>
          <a:bodyPr vert="horz" lIns="182880" tIns="0" rIns="0" bIns="0" rtlCol="0" anchor="b" anchorCtr="0">
            <a:normAutofit lnSpcReduction="10000"/>
          </a:bodyPr>
          <a:lstStyle>
            <a:lvl1pPr marL="0" indent="0" algn="l" defTabSz="914377" rtl="0" eaLnBrk="1" latinLnBrk="0" hangingPunct="1">
              <a:lnSpc>
                <a:spcPct val="100000"/>
              </a:lnSpc>
              <a:spcBef>
                <a:spcPts val="1000"/>
              </a:spcBef>
              <a:buFont typeface="Arial" panose="020B0604020202020204" pitchFamily="34" charset="0"/>
              <a:buNone/>
              <a:defRPr sz="2000" b="1" i="0" kern="1200" cap="all" spc="300" baseline="0">
                <a:solidFill>
                  <a:schemeClr val="bg1"/>
                </a:solidFill>
                <a:latin typeface="Arial"/>
                <a:ea typeface="+mn-ea"/>
                <a:cs typeface="+mn-cs"/>
              </a:defRPr>
            </a:lvl1pPr>
            <a:lvl2pPr marL="457200" indent="0" algn="l" defTabSz="914377"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cap="none" spc="0" dirty="0">
                <a:latin typeface="Arial" panose="020B0604020202020204" pitchFamily="34" charset="0"/>
                <a:cs typeface="Arial" panose="020B0604020202020204" pitchFamily="34" charset="0"/>
              </a:rPr>
              <a:t>United States</a:t>
            </a:r>
          </a:p>
          <a:p>
            <a:r>
              <a:rPr lang="en-US" sz="2400" cap="none" spc="0" dirty="0">
                <a:solidFill>
                  <a:srgbClr val="FFDE28"/>
                </a:solidFill>
                <a:latin typeface="Arial" panose="020B0604020202020204" pitchFamily="34" charset="0"/>
                <a:cs typeface="Arial" panose="020B0604020202020204" pitchFamily="34" charset="0"/>
              </a:rPr>
              <a:t>Q3 2019 Performance</a:t>
            </a:r>
          </a:p>
        </p:txBody>
      </p:sp>
    </p:spTree>
    <p:extLst>
      <p:ext uri="{BB962C8B-B14F-4D97-AF65-F5344CB8AC3E}">
        <p14:creationId xmlns:p14="http://schemas.microsoft.com/office/powerpoint/2010/main" val="10016883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Object 22" hidden="1"/>
          <p:cNvGraphicFramePr>
            <a:graphicFrameLocks noChangeAspect="1"/>
          </p:cNvGraphicFramePr>
          <p:nvPr>
            <p:custDataLst>
              <p:tags r:id="rId2"/>
            </p:custDataLs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7170" name="think-cell Slide" r:id="rId6" imgW="216" imgH="216" progId="TCLayout.ActiveDocument.1">
                  <p:embed/>
                </p:oleObj>
              </mc:Choice>
              <mc:Fallback>
                <p:oleObj name="think-cell Slide" r:id="rId6" imgW="216" imgH="216" progId="TCLayout.ActiveDocument.1">
                  <p:embed/>
                  <p:pic>
                    <p:nvPicPr>
                      <p:cNvPr id="23" name="Object 22" hidden="1"/>
                      <p:cNvPicPr/>
                      <p:nvPr/>
                    </p:nvPicPr>
                    <p:blipFill>
                      <a:blip r:embed="rId7"/>
                      <a:stretch>
                        <a:fillRect/>
                      </a:stretch>
                    </p:blipFill>
                    <p:spPr>
                      <a:xfrm>
                        <a:off x="1525589" y="1589"/>
                        <a:ext cx="1587" cy="1587"/>
                      </a:xfrm>
                      <a:prstGeom prst="rect">
                        <a:avLst/>
                      </a:prstGeom>
                    </p:spPr>
                  </p:pic>
                </p:oleObj>
              </mc:Fallback>
            </mc:AlternateContent>
          </a:graphicData>
        </a:graphic>
      </p:graphicFrame>
      <p:graphicFrame>
        <p:nvGraphicFramePr>
          <p:cNvPr id="14" name="Content Placeholder 36"/>
          <p:cNvGraphicFramePr>
            <a:graphicFrameLocks noGrp="1"/>
          </p:cNvGraphicFramePr>
          <p:nvPr>
            <p:ph sz="quarter" idx="20"/>
            <p:extLst>
              <p:ext uri="{D42A27DB-BD31-4B8C-83A1-F6EECF244321}">
                <p14:modId xmlns:p14="http://schemas.microsoft.com/office/powerpoint/2010/main" val="921399411"/>
              </p:ext>
            </p:extLst>
          </p:nvPr>
        </p:nvGraphicFramePr>
        <p:xfrm>
          <a:off x="-17573" y="1977451"/>
          <a:ext cx="2556489" cy="2465453"/>
        </p:xfrm>
        <a:graphic>
          <a:graphicData uri="http://schemas.openxmlformats.org/drawingml/2006/chart">
            <c:chart xmlns:c="http://schemas.openxmlformats.org/drawingml/2006/chart" xmlns:r="http://schemas.openxmlformats.org/officeDocument/2006/relationships" r:id="rId8"/>
          </a:graphicData>
        </a:graphic>
      </p:graphicFrame>
      <p:sp>
        <p:nvSpPr>
          <p:cNvPr id="33" name="Rectangle 32"/>
          <p:cNvSpPr/>
          <p:nvPr/>
        </p:nvSpPr>
        <p:spPr>
          <a:xfrm>
            <a:off x="5628101" y="1945176"/>
            <a:ext cx="2963054" cy="430887"/>
          </a:xfrm>
          <a:prstGeom prst="rect">
            <a:avLst/>
          </a:prstGeom>
        </p:spPr>
        <p:txBody>
          <a:bodyPr wrap="square">
            <a:spAutoFit/>
          </a:bodyPr>
          <a:lstStyle/>
          <a:p>
            <a:pPr algn="ctr">
              <a:defRPr sz="1800" b="0" i="0" u="none" strike="noStrike" kern="1200" spc="100" baseline="0">
                <a:solidFill>
                  <a:srgbClr val="619A35"/>
                </a:solidFill>
                <a:latin typeface="+mn-lt"/>
                <a:ea typeface="+mn-ea"/>
                <a:cs typeface="+mn-cs"/>
              </a:defRPr>
            </a:pPr>
            <a:r>
              <a:rPr lang="en-US" sz="1200" b="1" spc="100" dirty="0">
                <a:solidFill>
                  <a:srgbClr val="E7E6E6">
                    <a:lumMod val="25000"/>
                  </a:srgbClr>
                </a:solidFill>
                <a:latin typeface="Arial" panose="020B0604020202020204" pitchFamily="34" charset="0"/>
                <a:cs typeface="Arial" panose="020B0604020202020204" pitchFamily="34" charset="0"/>
              </a:rPr>
              <a:t>UNDERLYING EBITDA</a:t>
            </a:r>
          </a:p>
          <a:p>
            <a:pPr algn="ctr">
              <a:defRPr sz="1800" b="0" i="0" u="none" strike="noStrike" kern="1200" spc="100" baseline="0">
                <a:solidFill>
                  <a:srgbClr val="619A35"/>
                </a:solidFill>
                <a:latin typeface="+mn-lt"/>
                <a:ea typeface="+mn-ea"/>
                <a:cs typeface="+mn-cs"/>
              </a:defRPr>
            </a:pPr>
            <a:r>
              <a:rPr lang="en-US" sz="1000" spc="100" dirty="0">
                <a:solidFill>
                  <a:srgbClr val="E7E6E6">
                    <a:lumMod val="25000"/>
                  </a:srgbClr>
                </a:solidFill>
                <a:latin typeface="Arial" panose="020B0604020202020204" pitchFamily="34" charset="0"/>
                <a:cs typeface="Arial" panose="020B0604020202020204" pitchFamily="34" charset="0"/>
              </a:rPr>
              <a:t>(constant currency)</a:t>
            </a:r>
          </a:p>
        </p:txBody>
      </p:sp>
      <p:sp>
        <p:nvSpPr>
          <p:cNvPr id="34" name="Rectangle 33"/>
          <p:cNvSpPr/>
          <p:nvPr/>
        </p:nvSpPr>
        <p:spPr>
          <a:xfrm>
            <a:off x="334340" y="1941447"/>
            <a:ext cx="2365678" cy="430887"/>
          </a:xfrm>
          <a:prstGeom prst="rect">
            <a:avLst/>
          </a:prstGeom>
        </p:spPr>
        <p:txBody>
          <a:bodyPr wrap="square">
            <a:spAutoFit/>
          </a:bodyPr>
          <a:lstStyle/>
          <a:p>
            <a:pPr algn="ctr">
              <a:defRPr sz="1800" b="0" i="0" u="none" strike="noStrike" kern="1200" spc="100" baseline="0">
                <a:solidFill>
                  <a:srgbClr val="619A35"/>
                </a:solidFill>
                <a:latin typeface="+mn-lt"/>
                <a:ea typeface="+mn-ea"/>
                <a:cs typeface="+mn-cs"/>
              </a:defRPr>
            </a:pPr>
            <a:r>
              <a:rPr lang="en-US" sz="1200" b="1" spc="100" dirty="0">
                <a:solidFill>
                  <a:srgbClr val="E7E6E6">
                    <a:lumMod val="25000"/>
                  </a:srgbClr>
                </a:solidFill>
                <a:latin typeface="Arial" panose="020B0604020202020204" pitchFamily="34" charset="0"/>
                <a:cs typeface="Arial" panose="020B0604020202020204" pitchFamily="34" charset="0"/>
              </a:rPr>
              <a:t>NSR</a:t>
            </a:r>
          </a:p>
          <a:p>
            <a:pPr algn="ctr">
              <a:defRPr sz="1800" b="0" i="0" u="none" strike="noStrike" kern="1200" spc="100" baseline="0">
                <a:solidFill>
                  <a:srgbClr val="619A35"/>
                </a:solidFill>
                <a:latin typeface="+mn-lt"/>
                <a:ea typeface="+mn-ea"/>
                <a:cs typeface="+mn-cs"/>
              </a:defRPr>
            </a:pPr>
            <a:r>
              <a:rPr lang="en-US" sz="1000" spc="100" dirty="0">
                <a:solidFill>
                  <a:srgbClr val="E7E6E6">
                    <a:lumMod val="25000"/>
                  </a:srgbClr>
                </a:solidFill>
                <a:latin typeface="Arial" panose="020B0604020202020204" pitchFamily="34" charset="0"/>
                <a:cs typeface="Arial" panose="020B0604020202020204" pitchFamily="34" charset="0"/>
              </a:rPr>
              <a:t>(constant currency)</a:t>
            </a:r>
          </a:p>
        </p:txBody>
      </p:sp>
      <p:sp>
        <p:nvSpPr>
          <p:cNvPr id="49" name="Oval 48">
            <a:extLst>
              <a:ext uri="{FF2B5EF4-FFF2-40B4-BE49-F238E27FC236}">
                <a16:creationId xmlns:a16="http://schemas.microsoft.com/office/drawing/2014/main" id="{FC6E2D59-090F-400C-8F23-C9FE8FD723D9}"/>
              </a:ext>
            </a:extLst>
          </p:cNvPr>
          <p:cNvSpPr/>
          <p:nvPr/>
        </p:nvSpPr>
        <p:spPr bwMode="auto">
          <a:xfrm>
            <a:off x="6791086" y="2559947"/>
            <a:ext cx="689120" cy="431354"/>
          </a:xfrm>
          <a:prstGeom prst="ellipse">
            <a:avLst/>
          </a:prstGeom>
          <a:solidFill>
            <a:srgbClr val="163856"/>
          </a:solidFill>
          <a:ln w="9525" cap="flat" cmpd="sng" algn="ctr">
            <a:noFill/>
            <a:prstDash val="solid"/>
            <a:miter lim="800000"/>
          </a:ln>
          <a:effectLst/>
          <a:extLst/>
        </p:spPr>
        <p:txBody>
          <a:bodyPr wrap="none"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lnSpc>
                <a:spcPct val="90000"/>
              </a:lnSpc>
              <a:spcBef>
                <a:spcPct val="0"/>
              </a:spcBef>
              <a:spcAft>
                <a:spcPct val="0"/>
              </a:spcAft>
              <a:defRPr/>
            </a:pPr>
            <a:r>
              <a:rPr lang="en-US" sz="1400" b="1" kern="0" dirty="0">
                <a:solidFill>
                  <a:prstClr val="white"/>
                </a:solidFill>
                <a:latin typeface="Arial" panose="020B0604020202020204" pitchFamily="34" charset="0"/>
                <a:cs typeface="Arial" panose="020B0604020202020204" pitchFamily="34" charset="0"/>
                <a:sym typeface="+mn-lt"/>
              </a:rPr>
              <a:t>+0.6%</a:t>
            </a:r>
          </a:p>
        </p:txBody>
      </p:sp>
      <p:sp>
        <p:nvSpPr>
          <p:cNvPr id="51" name="Oval 50">
            <a:extLst>
              <a:ext uri="{FF2B5EF4-FFF2-40B4-BE49-F238E27FC236}">
                <a16:creationId xmlns:a16="http://schemas.microsoft.com/office/drawing/2014/main" id="{F94F0140-0C1D-4DEE-96FC-2B7C54DFD3BD}"/>
              </a:ext>
            </a:extLst>
          </p:cNvPr>
          <p:cNvSpPr/>
          <p:nvPr/>
        </p:nvSpPr>
        <p:spPr bwMode="auto">
          <a:xfrm>
            <a:off x="1172619" y="2562543"/>
            <a:ext cx="689120" cy="431354"/>
          </a:xfrm>
          <a:prstGeom prst="ellipse">
            <a:avLst/>
          </a:prstGeom>
          <a:solidFill>
            <a:srgbClr val="163856"/>
          </a:solidFill>
          <a:ln w="9525" cap="flat" cmpd="sng" algn="ctr">
            <a:noFill/>
            <a:prstDash val="solid"/>
            <a:miter lim="800000"/>
          </a:ln>
          <a:effectLst/>
          <a:extLst/>
        </p:spPr>
        <p:txBody>
          <a:bodyPr wrap="none"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lnSpc>
                <a:spcPct val="90000"/>
              </a:lnSpc>
              <a:spcBef>
                <a:spcPct val="0"/>
              </a:spcBef>
              <a:spcAft>
                <a:spcPct val="0"/>
              </a:spcAft>
              <a:defRPr/>
            </a:pPr>
            <a:r>
              <a:rPr lang="en-US" sz="1400" b="1" kern="0" dirty="0">
                <a:solidFill>
                  <a:prstClr val="white"/>
                </a:solidFill>
                <a:latin typeface="Arial" panose="020B0604020202020204" pitchFamily="34" charset="0"/>
                <a:cs typeface="Arial" panose="020B0604020202020204" pitchFamily="34" charset="0"/>
                <a:sym typeface="+mn-lt"/>
              </a:rPr>
              <a:t>+1.7%</a:t>
            </a:r>
          </a:p>
        </p:txBody>
      </p:sp>
      <p:sp>
        <p:nvSpPr>
          <p:cNvPr id="26" name="Rectangle 25"/>
          <p:cNvSpPr/>
          <p:nvPr/>
        </p:nvSpPr>
        <p:spPr>
          <a:xfrm>
            <a:off x="2777882" y="1941447"/>
            <a:ext cx="2963054" cy="430887"/>
          </a:xfrm>
          <a:prstGeom prst="rect">
            <a:avLst/>
          </a:prstGeom>
        </p:spPr>
        <p:txBody>
          <a:bodyPr wrap="square">
            <a:spAutoFit/>
          </a:bodyPr>
          <a:lstStyle/>
          <a:p>
            <a:pPr algn="ctr">
              <a:defRPr sz="1800" b="0" i="0" u="none" strike="noStrike" kern="1200" spc="100" baseline="0">
                <a:solidFill>
                  <a:srgbClr val="619A35"/>
                </a:solidFill>
                <a:latin typeface="+mn-lt"/>
                <a:ea typeface="+mn-ea"/>
                <a:cs typeface="+mn-cs"/>
              </a:defRPr>
            </a:pPr>
            <a:r>
              <a:rPr lang="en-US" sz="1200" b="1" spc="100" dirty="0">
                <a:solidFill>
                  <a:srgbClr val="E7E6E6">
                    <a:lumMod val="25000"/>
                  </a:srgbClr>
                </a:solidFill>
                <a:latin typeface="Arial" panose="020B0604020202020204" pitchFamily="34" charset="0"/>
                <a:cs typeface="Arial" panose="020B0604020202020204" pitchFamily="34" charset="0"/>
              </a:rPr>
              <a:t>COGS/HL</a:t>
            </a:r>
          </a:p>
          <a:p>
            <a:pPr algn="ctr">
              <a:defRPr sz="1800" b="0" i="0" u="none" strike="noStrike" kern="1200" spc="100" baseline="0">
                <a:solidFill>
                  <a:srgbClr val="619A35"/>
                </a:solidFill>
                <a:latin typeface="+mn-lt"/>
                <a:ea typeface="+mn-ea"/>
                <a:cs typeface="+mn-cs"/>
              </a:defRPr>
            </a:pPr>
            <a:r>
              <a:rPr lang="en-US" sz="1000" spc="100" dirty="0">
                <a:solidFill>
                  <a:srgbClr val="E7E6E6">
                    <a:lumMod val="25000"/>
                  </a:srgbClr>
                </a:solidFill>
                <a:latin typeface="Arial" panose="020B0604020202020204" pitchFamily="34" charset="0"/>
                <a:cs typeface="Arial" panose="020B0604020202020204" pitchFamily="34" charset="0"/>
              </a:rPr>
              <a:t>(constant currency)</a:t>
            </a:r>
          </a:p>
        </p:txBody>
      </p:sp>
      <p:sp>
        <p:nvSpPr>
          <p:cNvPr id="36" name="Oval 35">
            <a:extLst>
              <a:ext uri="{FF2B5EF4-FFF2-40B4-BE49-F238E27FC236}">
                <a16:creationId xmlns:a16="http://schemas.microsoft.com/office/drawing/2014/main" id="{FC6E2D59-090F-400C-8F23-C9FE8FD723D9}"/>
              </a:ext>
            </a:extLst>
          </p:cNvPr>
          <p:cNvSpPr/>
          <p:nvPr/>
        </p:nvSpPr>
        <p:spPr bwMode="auto">
          <a:xfrm>
            <a:off x="3926076" y="2559947"/>
            <a:ext cx="689120" cy="431354"/>
          </a:xfrm>
          <a:prstGeom prst="ellipse">
            <a:avLst/>
          </a:prstGeom>
          <a:solidFill>
            <a:srgbClr val="163856"/>
          </a:solidFill>
          <a:ln w="9525" cap="flat" cmpd="sng" algn="ctr">
            <a:noFill/>
            <a:prstDash val="solid"/>
            <a:miter lim="800000"/>
          </a:ln>
          <a:effectLst/>
          <a:extLst/>
        </p:spPr>
        <p:txBody>
          <a:bodyPr wrap="none"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lnSpc>
                <a:spcPct val="90000"/>
              </a:lnSpc>
              <a:spcBef>
                <a:spcPct val="0"/>
              </a:spcBef>
              <a:spcAft>
                <a:spcPct val="0"/>
              </a:spcAft>
              <a:defRPr/>
            </a:pPr>
            <a:r>
              <a:rPr lang="en-US" sz="1400" b="1" kern="0" dirty="0">
                <a:solidFill>
                  <a:prstClr val="white"/>
                </a:solidFill>
                <a:latin typeface="Arial" panose="020B0604020202020204" pitchFamily="34" charset="0"/>
                <a:cs typeface="Arial" panose="020B0604020202020204" pitchFamily="34" charset="0"/>
                <a:sym typeface="+mn-lt"/>
              </a:rPr>
              <a:t>+3.5%</a:t>
            </a:r>
          </a:p>
        </p:txBody>
      </p:sp>
      <p:graphicFrame>
        <p:nvGraphicFramePr>
          <p:cNvPr id="37" name="Content Placeholder 36">
            <a:extLst>
              <a:ext uri="{FF2B5EF4-FFF2-40B4-BE49-F238E27FC236}">
                <a16:creationId xmlns:a16="http://schemas.microsoft.com/office/drawing/2014/main" id="{C8A9EC88-FE47-4643-BE36-797912352427}"/>
              </a:ext>
            </a:extLst>
          </p:cNvPr>
          <p:cNvGraphicFramePr>
            <a:graphicFrameLocks/>
          </p:cNvGraphicFramePr>
          <p:nvPr>
            <p:extLst>
              <p:ext uri="{D42A27DB-BD31-4B8C-83A1-F6EECF244321}">
                <p14:modId xmlns:p14="http://schemas.microsoft.com/office/powerpoint/2010/main" val="3913765426"/>
              </p:ext>
            </p:extLst>
          </p:nvPr>
        </p:nvGraphicFramePr>
        <p:xfrm>
          <a:off x="3089734" y="2816250"/>
          <a:ext cx="2291366" cy="2282448"/>
        </p:xfrm>
        <a:graphic>
          <a:graphicData uri="http://schemas.openxmlformats.org/drawingml/2006/chart">
            <c:chart xmlns:c="http://schemas.openxmlformats.org/drawingml/2006/chart" xmlns:r="http://schemas.openxmlformats.org/officeDocument/2006/relationships" r:id="rId9"/>
          </a:graphicData>
        </a:graphic>
      </p:graphicFrame>
      <p:sp>
        <p:nvSpPr>
          <p:cNvPr id="19" name="Text Placeholder 2"/>
          <p:cNvSpPr txBox="1">
            <a:spLocks/>
          </p:cNvSpPr>
          <p:nvPr/>
        </p:nvSpPr>
        <p:spPr>
          <a:xfrm>
            <a:off x="8735895" y="1781991"/>
            <a:ext cx="2374345" cy="1676636"/>
          </a:xfrm>
          <a:prstGeom prst="rect">
            <a:avLst/>
          </a:prstGeom>
        </p:spPr>
        <p:txBody>
          <a:bodyPr lIns="91440" tIns="45720" rIns="91440" bIns="45720"/>
          <a:lstStyle>
            <a:lvl1pPr marL="0" indent="0" algn="l" defTabSz="914400" rtl="0" eaLnBrk="1" latinLnBrk="0" hangingPunct="1">
              <a:lnSpc>
                <a:spcPct val="100000"/>
              </a:lnSpc>
              <a:spcBef>
                <a:spcPts val="600"/>
              </a:spcBef>
              <a:buFontTx/>
              <a:buNone/>
              <a:defRPr sz="1800" b="1" kern="1200" cap="all" baseline="0">
                <a:solidFill>
                  <a:schemeClr val="accent1"/>
                </a:solidFill>
                <a:latin typeface="+mn-lt"/>
                <a:ea typeface="+mn-ea"/>
                <a:cs typeface="+mn-cs"/>
              </a:defRPr>
            </a:lvl1pPr>
            <a:lvl2pPr marL="228600" indent="-228600" algn="l" defTabSz="914400" rtl="0" eaLnBrk="1" latinLnBrk="0" hangingPunct="1">
              <a:lnSpc>
                <a:spcPct val="100000"/>
              </a:lnSpc>
              <a:spcBef>
                <a:spcPts val="700"/>
              </a:spcBef>
              <a:buClr>
                <a:schemeClr val="accent1"/>
              </a:buClr>
              <a:buFont typeface="Arial" panose="020B0604020202020204" pitchFamily="34" charset="0"/>
              <a:buChar char="•"/>
              <a:defRPr sz="1600" kern="1200">
                <a:solidFill>
                  <a:schemeClr val="tx2"/>
                </a:solidFill>
                <a:latin typeface="+mn-lt"/>
                <a:ea typeface="+mn-ea"/>
                <a:cs typeface="+mn-cs"/>
              </a:defRPr>
            </a:lvl2pPr>
            <a:lvl3pPr marL="685800" indent="-228600" algn="l" defTabSz="914400" rtl="0" eaLnBrk="1" latinLnBrk="0" hangingPunct="1">
              <a:lnSpc>
                <a:spcPct val="100000"/>
              </a:lnSpc>
              <a:spcBef>
                <a:spcPts val="700"/>
              </a:spcBef>
              <a:buClr>
                <a:schemeClr val="accent1"/>
              </a:buClr>
              <a:buFont typeface="Arial" panose="020B0604020202020204" pitchFamily="34" charset="0"/>
              <a:buChar char="−"/>
              <a:defRPr sz="1400" kern="1200">
                <a:solidFill>
                  <a:schemeClr val="tx2"/>
                </a:solidFill>
                <a:latin typeface="+mn-lt"/>
                <a:ea typeface="+mn-ea"/>
                <a:cs typeface="+mn-cs"/>
              </a:defRPr>
            </a:lvl3pPr>
            <a:lvl4pPr marL="1143000" indent="-228600" algn="l" defTabSz="914400" rtl="0" eaLnBrk="1" latinLnBrk="0" hangingPunct="1">
              <a:lnSpc>
                <a:spcPct val="100000"/>
              </a:lnSpc>
              <a:spcBef>
                <a:spcPts val="700"/>
              </a:spcBef>
              <a:buClr>
                <a:schemeClr val="accent1"/>
              </a:buClr>
              <a:buFont typeface="Arial" panose="020B0604020202020204" pitchFamily="34" charset="0"/>
              <a:buChar char="•"/>
              <a:defRPr sz="1200" kern="1200">
                <a:solidFill>
                  <a:schemeClr val="tx2"/>
                </a:solidFill>
                <a:latin typeface="+mn-lt"/>
                <a:ea typeface="+mn-ea"/>
                <a:cs typeface="+mn-cs"/>
              </a:defRPr>
            </a:lvl4pPr>
            <a:lvl5pPr marL="1600200" indent="-228600" algn="l" defTabSz="914400" rtl="0" eaLnBrk="1" latinLnBrk="0" hangingPunct="1">
              <a:lnSpc>
                <a:spcPct val="100000"/>
              </a:lnSpc>
              <a:spcBef>
                <a:spcPts val="700"/>
              </a:spcBef>
              <a:buClr>
                <a:schemeClr val="accent1"/>
              </a:buClr>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b="0" dirty="0">
                <a:solidFill>
                  <a:srgbClr val="E7E6E6">
                    <a:lumMod val="25000"/>
                  </a:srgbClr>
                </a:solidFill>
                <a:latin typeface="Arial" panose="020B0604020202020204" pitchFamily="34" charset="0"/>
                <a:cs typeface="Arial" panose="020B0604020202020204" pitchFamily="34" charset="0"/>
              </a:rPr>
              <a:t>KEY TAKEAWAYS</a:t>
            </a:r>
            <a:endParaRPr lang="en-US" sz="2000" b="0" dirty="0">
              <a:solidFill>
                <a:srgbClr val="E7E6E6">
                  <a:lumMod val="25000"/>
                </a:srgbClr>
              </a:solidFill>
              <a:latin typeface="Arial" panose="020B0604020202020204" pitchFamily="34" charset="0"/>
              <a:cs typeface="Arial" panose="020B0604020202020204" pitchFamily="34" charset="0"/>
            </a:endParaRPr>
          </a:p>
        </p:txBody>
      </p:sp>
      <p:sp>
        <p:nvSpPr>
          <p:cNvPr id="20" name="MerrillPageNumber">
            <a:extLst>
              <a:ext uri="{FF2B5EF4-FFF2-40B4-BE49-F238E27FC236}">
                <a16:creationId xmlns:a16="http://schemas.microsoft.com/office/drawing/2014/main" id="{F6E28431-EBB6-4351-8ADA-C0D7A1B668DD}"/>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7</a:t>
            </a:r>
          </a:p>
        </p:txBody>
      </p:sp>
      <p:sp>
        <p:nvSpPr>
          <p:cNvPr id="22" name="Footnote">
            <a:extLst>
              <a:ext uri="{FF2B5EF4-FFF2-40B4-BE49-F238E27FC236}">
                <a16:creationId xmlns:a16="http://schemas.microsoft.com/office/drawing/2014/main" id="{EAC68376-649F-4E2C-9DD7-C4B8E0C55694}"/>
              </a:ext>
            </a:extLst>
          </p:cNvPr>
          <p:cNvSpPr txBox="1">
            <a:spLocks noChangeArrowheads="1"/>
          </p:cNvSpPr>
          <p:nvPr>
            <p:custDataLst>
              <p:tags r:id="rId3"/>
            </p:custDataLst>
          </p:nvPr>
        </p:nvSpPr>
        <p:spPr bwMode="auto">
          <a:xfrm>
            <a:off x="586293" y="6099048"/>
            <a:ext cx="10081707" cy="738664"/>
          </a:xfrm>
          <a:prstGeom prst="rect">
            <a:avLst/>
          </a:prstGeom>
          <a:noFill/>
          <a:ln w="28575">
            <a:noFill/>
            <a:miter lim="800000"/>
            <a:headEnd/>
            <a:tailEnd/>
          </a:ln>
          <a:effectLst/>
        </p:spPr>
        <p:txBody>
          <a:bodyPr vert="horz" wrap="square" lIns="0" tIns="0" rIns="0" bIns="0" anchor="b">
            <a:spAutoFit/>
          </a:bodyPr>
          <a:lstStyle>
            <a:defPPr>
              <a:defRPr lang="en-US"/>
            </a:defPPr>
            <a:lvl1pPr marL="201717" indent="-201717">
              <a:defRPr sz="618" i="1">
                <a:solidFill>
                  <a:srgbClr val="000000"/>
                </a:solidFill>
                <a:latin typeface="Arial" panose="020B0604020202020204" pitchFamily="34" charset="0"/>
                <a:cs typeface="Arial" panose="020B0604020202020204" pitchFamily="34" charset="0"/>
              </a:defRPr>
            </a:lvl1pPr>
          </a:lstStyle>
          <a:p>
            <a:r>
              <a:rPr lang="en-US" sz="1200" kern="0" dirty="0"/>
              <a:t>____________________</a:t>
            </a:r>
          </a:p>
          <a:p>
            <a:pPr marL="0" indent="0"/>
            <a:r>
              <a:rPr lang="en-US" sz="1200" kern="0" dirty="0"/>
              <a:t>Note: Non-GAAP underlying earnings before interest, tax, depreciation and amortization (EBITDA) is calculated by excluding special and other non-core items from the nearest U.S. GAAP earnings. See reconciliation to nearest U.S. GAAP measures on our website. NSR/HL on a brand volume basis in constant currency. COGS/HL on a financial volume basis in constant currency. </a:t>
            </a:r>
          </a:p>
        </p:txBody>
      </p:sp>
      <p:sp>
        <p:nvSpPr>
          <p:cNvPr id="24" name="Text Placeholder 2">
            <a:extLst>
              <a:ext uri="{FF2B5EF4-FFF2-40B4-BE49-F238E27FC236}">
                <a16:creationId xmlns:a16="http://schemas.microsoft.com/office/drawing/2014/main" id="{1461994E-AAFB-4A1B-913D-0BA1B4B643EC}"/>
              </a:ext>
            </a:extLst>
          </p:cNvPr>
          <p:cNvSpPr txBox="1">
            <a:spLocks/>
          </p:cNvSpPr>
          <p:nvPr/>
        </p:nvSpPr>
        <p:spPr>
          <a:xfrm>
            <a:off x="8722109" y="2156890"/>
            <a:ext cx="2379290" cy="3729045"/>
          </a:xfrm>
          <a:prstGeom prst="rect">
            <a:avLst/>
          </a:prstGeom>
        </p:spPr>
        <p:txBody>
          <a:bodyPr lIns="91440" tIns="45720" rIns="91440" bIns="45720"/>
          <a:lstStyle>
            <a:lvl1pPr marL="0" indent="0" algn="l" defTabSz="914400" rtl="0" eaLnBrk="1" latinLnBrk="0" hangingPunct="1">
              <a:lnSpc>
                <a:spcPct val="100000"/>
              </a:lnSpc>
              <a:spcBef>
                <a:spcPts val="600"/>
              </a:spcBef>
              <a:buFontTx/>
              <a:buNone/>
              <a:defRPr sz="1800" b="1" kern="1200" cap="all" baseline="0">
                <a:solidFill>
                  <a:schemeClr val="accent1"/>
                </a:solidFill>
                <a:latin typeface="+mn-lt"/>
                <a:ea typeface="+mn-ea"/>
                <a:cs typeface="+mn-cs"/>
              </a:defRPr>
            </a:lvl1pPr>
            <a:lvl2pPr marL="228600" indent="-228600" algn="l" defTabSz="914400" rtl="0" eaLnBrk="1" latinLnBrk="0" hangingPunct="1">
              <a:lnSpc>
                <a:spcPct val="100000"/>
              </a:lnSpc>
              <a:spcBef>
                <a:spcPts val="700"/>
              </a:spcBef>
              <a:buClr>
                <a:schemeClr val="accent1"/>
              </a:buClr>
              <a:buFont typeface="Arial" panose="020B0604020202020204" pitchFamily="34" charset="0"/>
              <a:buChar char="•"/>
              <a:defRPr sz="1600" kern="1200">
                <a:solidFill>
                  <a:schemeClr val="tx2"/>
                </a:solidFill>
                <a:latin typeface="+mn-lt"/>
                <a:ea typeface="+mn-ea"/>
                <a:cs typeface="+mn-cs"/>
              </a:defRPr>
            </a:lvl2pPr>
            <a:lvl3pPr marL="685800" indent="-228600" algn="l" defTabSz="914400" rtl="0" eaLnBrk="1" latinLnBrk="0" hangingPunct="1">
              <a:lnSpc>
                <a:spcPct val="100000"/>
              </a:lnSpc>
              <a:spcBef>
                <a:spcPts val="700"/>
              </a:spcBef>
              <a:buClr>
                <a:schemeClr val="accent1"/>
              </a:buClr>
              <a:buFont typeface="Arial" panose="020B0604020202020204" pitchFamily="34" charset="0"/>
              <a:buChar char="−"/>
              <a:defRPr sz="1400" kern="1200">
                <a:solidFill>
                  <a:schemeClr val="tx2"/>
                </a:solidFill>
                <a:latin typeface="+mn-lt"/>
                <a:ea typeface="+mn-ea"/>
                <a:cs typeface="+mn-cs"/>
              </a:defRPr>
            </a:lvl3pPr>
            <a:lvl4pPr marL="1143000" indent="-228600" algn="l" defTabSz="914400" rtl="0" eaLnBrk="1" latinLnBrk="0" hangingPunct="1">
              <a:lnSpc>
                <a:spcPct val="100000"/>
              </a:lnSpc>
              <a:spcBef>
                <a:spcPts val="700"/>
              </a:spcBef>
              <a:buClr>
                <a:schemeClr val="accent1"/>
              </a:buClr>
              <a:buFont typeface="Arial" panose="020B0604020202020204" pitchFamily="34" charset="0"/>
              <a:buChar char="•"/>
              <a:defRPr sz="1200" kern="1200">
                <a:solidFill>
                  <a:schemeClr val="tx2"/>
                </a:solidFill>
                <a:latin typeface="+mn-lt"/>
                <a:ea typeface="+mn-ea"/>
                <a:cs typeface="+mn-cs"/>
              </a:defRPr>
            </a:lvl4pPr>
            <a:lvl5pPr marL="1600200" indent="-228600" algn="l" defTabSz="914400" rtl="0" eaLnBrk="1" latinLnBrk="0" hangingPunct="1">
              <a:lnSpc>
                <a:spcPct val="100000"/>
              </a:lnSpc>
              <a:spcBef>
                <a:spcPts val="700"/>
              </a:spcBef>
              <a:buClr>
                <a:schemeClr val="accent1"/>
              </a:buClr>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3038" indent="-173038">
              <a:spcBef>
                <a:spcPts val="1200"/>
              </a:spcBef>
              <a:buFont typeface="Arial" panose="020B0604020202020204" pitchFamily="34" charset="0"/>
              <a:buChar char="•"/>
              <a:defRPr/>
            </a:pPr>
            <a:r>
              <a:rPr lang="en-US" sz="1400" b="0" cap="none" dirty="0">
                <a:solidFill>
                  <a:srgbClr val="333333"/>
                </a:solidFill>
                <a:latin typeface="Arial" panose="020B0604020202020204" pitchFamily="34" charset="0"/>
                <a:cs typeface="Arial" panose="020B0604020202020204" pitchFamily="34" charset="0"/>
              </a:rPr>
              <a:t>Positive pricing and mix</a:t>
            </a:r>
          </a:p>
          <a:p>
            <a:pPr marL="173038" indent="-173038">
              <a:spcBef>
                <a:spcPts val="1200"/>
              </a:spcBef>
              <a:buFont typeface="Arial" panose="020B0604020202020204" pitchFamily="34" charset="0"/>
              <a:buChar char="•"/>
              <a:defRPr/>
            </a:pPr>
            <a:r>
              <a:rPr lang="en-US" sz="1400" b="0" cap="none" dirty="0">
                <a:solidFill>
                  <a:srgbClr val="333333"/>
                </a:solidFill>
                <a:latin typeface="Arial" panose="020B0604020202020204" pitchFamily="34" charset="0"/>
                <a:cs typeface="Arial" panose="020B0604020202020204" pitchFamily="34" charset="0"/>
              </a:rPr>
              <a:t>Volume down slightly</a:t>
            </a:r>
          </a:p>
          <a:p>
            <a:pPr marL="173038" indent="-173038">
              <a:spcBef>
                <a:spcPts val="1200"/>
              </a:spcBef>
              <a:buFont typeface="Arial" panose="020B0604020202020204" pitchFamily="34" charset="0"/>
              <a:buChar char="•"/>
              <a:defRPr/>
            </a:pPr>
            <a:r>
              <a:rPr lang="en-US" sz="1400" b="0" cap="none" dirty="0">
                <a:solidFill>
                  <a:srgbClr val="333333"/>
                </a:solidFill>
                <a:latin typeface="Arial" panose="020B0604020202020204" pitchFamily="34" charset="0"/>
                <a:cs typeface="Arial" panose="020B0604020202020204" pitchFamily="34" charset="0"/>
              </a:rPr>
              <a:t>COGS/HL increase driven by inflation</a:t>
            </a:r>
          </a:p>
          <a:p>
            <a:pPr marL="173038" indent="-173038">
              <a:spcBef>
                <a:spcPts val="1200"/>
              </a:spcBef>
              <a:buFont typeface="Arial" panose="020B0604020202020204" pitchFamily="34" charset="0"/>
              <a:buChar char="•"/>
              <a:defRPr/>
            </a:pPr>
            <a:r>
              <a:rPr lang="en-US" sz="1400" b="0" cap="none" dirty="0">
                <a:solidFill>
                  <a:srgbClr val="333333"/>
                </a:solidFill>
                <a:latin typeface="Arial" panose="020B0604020202020204" pitchFamily="34" charset="0"/>
                <a:cs typeface="Arial" panose="020B0604020202020204" pitchFamily="34" charset="0"/>
              </a:rPr>
              <a:t>Lower incentive compensation</a:t>
            </a:r>
          </a:p>
          <a:p>
            <a:pPr marL="173038" indent="-173038">
              <a:spcBef>
                <a:spcPts val="1200"/>
              </a:spcBef>
              <a:buFont typeface="Arial" panose="020B0604020202020204" pitchFamily="34" charset="0"/>
              <a:buChar char="•"/>
              <a:defRPr/>
            </a:pPr>
            <a:r>
              <a:rPr lang="en-US" sz="1400" b="0" cap="none" dirty="0">
                <a:solidFill>
                  <a:srgbClr val="333333"/>
                </a:solidFill>
                <a:latin typeface="Arial" panose="020B0604020202020204" pitchFamily="34" charset="0"/>
                <a:cs typeface="Arial" panose="020B0604020202020204" pitchFamily="34" charset="0"/>
              </a:rPr>
              <a:t>Higher total marketing investment focused on national champion brands and premiumization </a:t>
            </a:r>
          </a:p>
          <a:p>
            <a:pPr>
              <a:spcBef>
                <a:spcPts val="1200"/>
              </a:spcBef>
              <a:defRPr/>
            </a:pPr>
            <a:endParaRPr lang="en-US" sz="1400" b="0" cap="none" dirty="0">
              <a:solidFill>
                <a:srgbClr val="333333"/>
              </a:solidFill>
              <a:latin typeface="Arial" panose="020B0604020202020204" pitchFamily="34" charset="0"/>
              <a:cs typeface="Arial" panose="020B0604020202020204" pitchFamily="34" charset="0"/>
            </a:endParaRPr>
          </a:p>
        </p:txBody>
      </p:sp>
      <p:graphicFrame>
        <p:nvGraphicFramePr>
          <p:cNvPr id="28" name="Content Placeholder 36">
            <a:extLst>
              <a:ext uri="{FF2B5EF4-FFF2-40B4-BE49-F238E27FC236}">
                <a16:creationId xmlns:a16="http://schemas.microsoft.com/office/drawing/2014/main" id="{BD063E52-7AD2-41EF-ADB6-F812E2166EB4}"/>
              </a:ext>
            </a:extLst>
          </p:cNvPr>
          <p:cNvGraphicFramePr>
            <a:graphicFrameLocks/>
          </p:cNvGraphicFramePr>
          <p:nvPr>
            <p:extLst>
              <p:ext uri="{D42A27DB-BD31-4B8C-83A1-F6EECF244321}">
                <p14:modId xmlns:p14="http://schemas.microsoft.com/office/powerpoint/2010/main" val="125939969"/>
              </p:ext>
            </p:extLst>
          </p:nvPr>
        </p:nvGraphicFramePr>
        <p:xfrm>
          <a:off x="334340" y="2830092"/>
          <a:ext cx="2291366" cy="2282448"/>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29" name="Content Placeholder 36">
            <a:extLst>
              <a:ext uri="{FF2B5EF4-FFF2-40B4-BE49-F238E27FC236}">
                <a16:creationId xmlns:a16="http://schemas.microsoft.com/office/drawing/2014/main" id="{35CC8BAE-560F-4B07-9C03-9782D175E936}"/>
              </a:ext>
            </a:extLst>
          </p:cNvPr>
          <p:cNvGraphicFramePr>
            <a:graphicFrameLocks/>
          </p:cNvGraphicFramePr>
          <p:nvPr>
            <p:extLst>
              <p:ext uri="{D42A27DB-BD31-4B8C-83A1-F6EECF244321}">
                <p14:modId xmlns:p14="http://schemas.microsoft.com/office/powerpoint/2010/main" val="422214155"/>
              </p:ext>
            </p:extLst>
          </p:nvPr>
        </p:nvGraphicFramePr>
        <p:xfrm>
          <a:off x="5989963" y="2819979"/>
          <a:ext cx="2291366" cy="2282448"/>
        </p:xfrm>
        <a:graphic>
          <a:graphicData uri="http://schemas.openxmlformats.org/drawingml/2006/chart">
            <c:chart xmlns:c="http://schemas.openxmlformats.org/drawingml/2006/chart" xmlns:r="http://schemas.openxmlformats.org/officeDocument/2006/relationships" r:id="rId11"/>
          </a:graphicData>
        </a:graphic>
      </p:graphicFrame>
      <p:sp>
        <p:nvSpPr>
          <p:cNvPr id="27" name="Text Placeholder 8">
            <a:extLst>
              <a:ext uri="{FF2B5EF4-FFF2-40B4-BE49-F238E27FC236}">
                <a16:creationId xmlns:a16="http://schemas.microsoft.com/office/drawing/2014/main" id="{180B4FA9-C903-41FF-A96D-6D4256A05C5D}"/>
              </a:ext>
            </a:extLst>
          </p:cNvPr>
          <p:cNvSpPr txBox="1">
            <a:spLocks/>
          </p:cNvSpPr>
          <p:nvPr/>
        </p:nvSpPr>
        <p:spPr>
          <a:xfrm>
            <a:off x="75803" y="92050"/>
            <a:ext cx="9140825" cy="858137"/>
          </a:xfrm>
          <a:prstGeom prst="rect">
            <a:avLst/>
          </a:prstGeom>
        </p:spPr>
        <p:txBody>
          <a:bodyPr vert="horz" lIns="182880" tIns="0" rIns="0" bIns="0" rtlCol="0" anchor="b" anchorCtr="0">
            <a:normAutofit lnSpcReduction="10000"/>
          </a:bodyPr>
          <a:lstStyle>
            <a:lvl1pPr marL="0" indent="0" algn="l" defTabSz="914377" rtl="0" eaLnBrk="1" latinLnBrk="0" hangingPunct="1">
              <a:lnSpc>
                <a:spcPct val="100000"/>
              </a:lnSpc>
              <a:spcBef>
                <a:spcPts val="1000"/>
              </a:spcBef>
              <a:buFont typeface="Arial" panose="020B0604020202020204" pitchFamily="34" charset="0"/>
              <a:buNone/>
              <a:defRPr sz="2000" b="1" i="0" kern="1200" cap="all" spc="300" baseline="0">
                <a:solidFill>
                  <a:schemeClr val="bg1"/>
                </a:solidFill>
                <a:latin typeface="Arial"/>
                <a:ea typeface="+mn-ea"/>
                <a:cs typeface="+mn-cs"/>
              </a:defRPr>
            </a:lvl1pPr>
            <a:lvl2pPr marL="457200" indent="0" algn="l" defTabSz="914377"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cap="none" spc="0" dirty="0">
                <a:latin typeface="Arial" panose="020B0604020202020204" pitchFamily="34" charset="0"/>
                <a:cs typeface="Arial" panose="020B0604020202020204" pitchFamily="34" charset="0"/>
              </a:rPr>
              <a:t>Europe</a:t>
            </a:r>
          </a:p>
          <a:p>
            <a:r>
              <a:rPr lang="en-US" sz="2400" cap="none" spc="0" dirty="0">
                <a:solidFill>
                  <a:srgbClr val="FFDE28"/>
                </a:solidFill>
                <a:latin typeface="Arial" panose="020B0604020202020204" pitchFamily="34" charset="0"/>
                <a:cs typeface="Arial" panose="020B0604020202020204" pitchFamily="34" charset="0"/>
              </a:rPr>
              <a:t>Q3 2019 Performance</a:t>
            </a:r>
          </a:p>
        </p:txBody>
      </p:sp>
      <p:sp>
        <p:nvSpPr>
          <p:cNvPr id="25" name="Rectangle 24">
            <a:extLst>
              <a:ext uri="{FF2B5EF4-FFF2-40B4-BE49-F238E27FC236}">
                <a16:creationId xmlns:a16="http://schemas.microsoft.com/office/drawing/2014/main" id="{9B5F2B17-ECFF-4D6B-9022-3C9B0073A178}"/>
              </a:ext>
            </a:extLst>
          </p:cNvPr>
          <p:cNvSpPr/>
          <p:nvPr/>
        </p:nvSpPr>
        <p:spPr>
          <a:xfrm>
            <a:off x="8561006" y="1493501"/>
            <a:ext cx="2926223" cy="4785737"/>
          </a:xfrm>
          <a:prstGeom prst="rect">
            <a:avLst/>
          </a:prstGeom>
          <a:solidFill>
            <a:schemeClr val="tx1">
              <a:lumMod val="85000"/>
              <a:lumOff val="15000"/>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1007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3" name="Object 22" hidden="1"/>
          <p:cNvGraphicFramePr>
            <a:graphicFrameLocks noChangeAspect="1"/>
          </p:cNvGraphicFramePr>
          <p:nvPr>
            <p:custDataLst>
              <p:tags r:id="rId3"/>
            </p:custDataLs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8194" name="think-cell Slide" r:id="rId7" imgW="216" imgH="216" progId="TCLayout.ActiveDocument.1">
                  <p:embed/>
                </p:oleObj>
              </mc:Choice>
              <mc:Fallback>
                <p:oleObj name="think-cell Slide" r:id="rId7" imgW="216" imgH="216" progId="TCLayout.ActiveDocument.1">
                  <p:embed/>
                  <p:pic>
                    <p:nvPicPr>
                      <p:cNvPr id="23" name="Object 22" hidden="1"/>
                      <p:cNvPicPr/>
                      <p:nvPr/>
                    </p:nvPicPr>
                    <p:blipFill>
                      <a:blip r:embed="rId8"/>
                      <a:stretch>
                        <a:fillRect/>
                      </a:stretch>
                    </p:blipFill>
                    <p:spPr>
                      <a:xfrm>
                        <a:off x="1525589" y="1589"/>
                        <a:ext cx="1587" cy="1587"/>
                      </a:xfrm>
                      <a:prstGeom prst="rect">
                        <a:avLst/>
                      </a:prstGeom>
                    </p:spPr>
                  </p:pic>
                </p:oleObj>
              </mc:Fallback>
            </mc:AlternateContent>
          </a:graphicData>
        </a:graphic>
      </p:graphicFrame>
      <p:graphicFrame>
        <p:nvGraphicFramePr>
          <p:cNvPr id="14" name="Content Placeholder 36"/>
          <p:cNvGraphicFramePr>
            <a:graphicFrameLocks noGrp="1"/>
          </p:cNvGraphicFramePr>
          <p:nvPr>
            <p:ph sz="quarter" idx="20"/>
            <p:extLst>
              <p:ext uri="{D42A27DB-BD31-4B8C-83A1-F6EECF244321}">
                <p14:modId xmlns:p14="http://schemas.microsoft.com/office/powerpoint/2010/main" val="842023913"/>
              </p:ext>
            </p:extLst>
          </p:nvPr>
        </p:nvGraphicFramePr>
        <p:xfrm>
          <a:off x="-17573" y="1977451"/>
          <a:ext cx="2556489" cy="2465453"/>
        </p:xfrm>
        <a:graphic>
          <a:graphicData uri="http://schemas.openxmlformats.org/drawingml/2006/chart">
            <c:chart xmlns:c="http://schemas.openxmlformats.org/drawingml/2006/chart" xmlns:r="http://schemas.openxmlformats.org/officeDocument/2006/relationships" r:id="rId9"/>
          </a:graphicData>
        </a:graphic>
      </p:graphicFrame>
      <p:sp>
        <p:nvSpPr>
          <p:cNvPr id="33" name="Rectangle 32"/>
          <p:cNvSpPr/>
          <p:nvPr/>
        </p:nvSpPr>
        <p:spPr>
          <a:xfrm>
            <a:off x="5458217" y="1888026"/>
            <a:ext cx="2963054"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1200" spc="100" baseline="0">
                <a:solidFill>
                  <a:srgbClr val="619A35"/>
                </a:solidFill>
                <a:latin typeface="+mn-lt"/>
                <a:ea typeface="+mn-ea"/>
                <a:cs typeface="+mn-cs"/>
              </a:defRPr>
            </a:pPr>
            <a:r>
              <a:rPr kumimoji="0" lang="en-US" sz="1200" b="1" i="0" u="none" strike="noStrike" kern="1200" cap="none" spc="100" normalizeH="0" baseline="0" noProof="0" dirty="0">
                <a:ln>
                  <a:noFill/>
                </a:ln>
                <a:solidFill>
                  <a:srgbClr val="E7E6E6">
                    <a:lumMod val="25000"/>
                  </a:srgbClr>
                </a:solidFill>
                <a:effectLst/>
                <a:uLnTx/>
                <a:uFillTx/>
                <a:latin typeface="Arial" panose="020B0604020202020204" pitchFamily="34" charset="0"/>
                <a:cs typeface="Arial" panose="020B0604020202020204" pitchFamily="34" charset="0"/>
              </a:rPr>
              <a:t>UNDERLYING EBITDA</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1200" spc="100" baseline="0">
                <a:solidFill>
                  <a:srgbClr val="619A35"/>
                </a:solidFill>
                <a:latin typeface="+mn-lt"/>
                <a:ea typeface="+mn-ea"/>
                <a:cs typeface="+mn-cs"/>
              </a:defRPr>
            </a:pPr>
            <a:r>
              <a:rPr kumimoji="0" lang="en-US" sz="1000" b="0" i="0" u="none" strike="noStrike" kern="1200" cap="none" spc="100" normalizeH="0" baseline="0" noProof="0" dirty="0">
                <a:ln>
                  <a:noFill/>
                </a:ln>
                <a:solidFill>
                  <a:srgbClr val="E7E6E6">
                    <a:lumMod val="25000"/>
                  </a:srgbClr>
                </a:solidFill>
                <a:effectLst/>
                <a:uLnTx/>
                <a:uFillTx/>
                <a:latin typeface="Arial" panose="020B0604020202020204" pitchFamily="34" charset="0"/>
                <a:cs typeface="Arial" panose="020B0604020202020204" pitchFamily="34" charset="0"/>
              </a:rPr>
              <a:t>(constant currency)</a:t>
            </a:r>
          </a:p>
        </p:txBody>
      </p:sp>
      <p:sp>
        <p:nvSpPr>
          <p:cNvPr id="34" name="Rectangle 33"/>
          <p:cNvSpPr/>
          <p:nvPr/>
        </p:nvSpPr>
        <p:spPr>
          <a:xfrm>
            <a:off x="345171" y="1870455"/>
            <a:ext cx="2365678"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1200" spc="100" baseline="0">
                <a:solidFill>
                  <a:srgbClr val="619A35"/>
                </a:solidFill>
                <a:latin typeface="+mn-lt"/>
                <a:ea typeface="+mn-ea"/>
                <a:cs typeface="+mn-cs"/>
              </a:defRPr>
            </a:pPr>
            <a:r>
              <a:rPr kumimoji="0" lang="en-US" sz="1200" b="1" i="0" u="none" strike="noStrike" kern="1200" cap="none" spc="100" normalizeH="0" baseline="0" noProof="0" dirty="0">
                <a:ln>
                  <a:noFill/>
                </a:ln>
                <a:solidFill>
                  <a:srgbClr val="E7E6E6">
                    <a:lumMod val="25000"/>
                  </a:srgbClr>
                </a:solidFill>
                <a:effectLst/>
                <a:uLnTx/>
                <a:uFillTx/>
                <a:latin typeface="Arial" panose="020B0604020202020204" pitchFamily="34" charset="0"/>
                <a:cs typeface="Arial" panose="020B0604020202020204" pitchFamily="34" charset="0"/>
              </a:rPr>
              <a:t>NSR </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1200" spc="100" baseline="0">
                <a:solidFill>
                  <a:srgbClr val="619A35"/>
                </a:solidFill>
                <a:latin typeface="+mn-lt"/>
                <a:ea typeface="+mn-ea"/>
                <a:cs typeface="+mn-cs"/>
              </a:defRPr>
            </a:pPr>
            <a:r>
              <a:rPr kumimoji="0" lang="en-US" sz="1000" b="0" i="0" u="none" strike="noStrike" kern="1200" cap="none" spc="100" normalizeH="0" baseline="0" noProof="0" dirty="0">
                <a:ln>
                  <a:noFill/>
                </a:ln>
                <a:solidFill>
                  <a:srgbClr val="E7E6E6">
                    <a:lumMod val="25000"/>
                  </a:srgbClr>
                </a:solidFill>
                <a:effectLst/>
                <a:uLnTx/>
                <a:uFillTx/>
                <a:latin typeface="Arial" panose="020B0604020202020204" pitchFamily="34" charset="0"/>
                <a:cs typeface="Arial" panose="020B0604020202020204" pitchFamily="34" charset="0"/>
              </a:rPr>
              <a:t>(constant currency)</a:t>
            </a:r>
          </a:p>
        </p:txBody>
      </p:sp>
      <p:sp>
        <p:nvSpPr>
          <p:cNvPr id="49" name="Oval 48">
            <a:extLst>
              <a:ext uri="{FF2B5EF4-FFF2-40B4-BE49-F238E27FC236}">
                <a16:creationId xmlns:a16="http://schemas.microsoft.com/office/drawing/2014/main" id="{FC6E2D59-090F-400C-8F23-C9FE8FD723D9}"/>
              </a:ext>
            </a:extLst>
          </p:cNvPr>
          <p:cNvSpPr/>
          <p:nvPr/>
        </p:nvSpPr>
        <p:spPr bwMode="auto">
          <a:xfrm>
            <a:off x="6621202" y="2512802"/>
            <a:ext cx="689120" cy="431354"/>
          </a:xfrm>
          <a:prstGeom prst="ellipse">
            <a:avLst/>
          </a:prstGeom>
          <a:solidFill>
            <a:srgbClr val="163856"/>
          </a:solidFill>
          <a:ln w="9525" cap="flat" cmpd="sng" algn="ctr">
            <a:noFill/>
            <a:prstDash val="solid"/>
            <a:miter lim="800000"/>
          </a:ln>
          <a:effectLst/>
          <a:extLst/>
        </p:spPr>
        <p:txBody>
          <a:bodyPr wrap="none"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mn-lt"/>
              </a:rPr>
              <a:t>-12.3%</a:t>
            </a:r>
          </a:p>
        </p:txBody>
      </p:sp>
      <p:sp>
        <p:nvSpPr>
          <p:cNvPr id="51" name="Oval 50">
            <a:extLst>
              <a:ext uri="{FF2B5EF4-FFF2-40B4-BE49-F238E27FC236}">
                <a16:creationId xmlns:a16="http://schemas.microsoft.com/office/drawing/2014/main" id="{F94F0140-0C1D-4DEE-96FC-2B7C54DFD3BD}"/>
              </a:ext>
            </a:extLst>
          </p:cNvPr>
          <p:cNvSpPr/>
          <p:nvPr/>
        </p:nvSpPr>
        <p:spPr bwMode="auto">
          <a:xfrm>
            <a:off x="1183450" y="2495231"/>
            <a:ext cx="689120" cy="431354"/>
          </a:xfrm>
          <a:prstGeom prst="ellipse">
            <a:avLst/>
          </a:prstGeom>
          <a:solidFill>
            <a:srgbClr val="163856"/>
          </a:solidFill>
          <a:ln w="9525" cap="flat" cmpd="sng" algn="ctr">
            <a:noFill/>
            <a:prstDash val="solid"/>
            <a:miter lim="800000"/>
          </a:ln>
          <a:effectLst/>
          <a:extLst/>
        </p:spPr>
        <p:txBody>
          <a:bodyPr wrap="none"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mn-lt"/>
              </a:rPr>
              <a:t>-4.9%</a:t>
            </a:r>
          </a:p>
        </p:txBody>
      </p:sp>
      <p:sp>
        <p:nvSpPr>
          <p:cNvPr id="26" name="Rectangle 25"/>
          <p:cNvSpPr/>
          <p:nvPr/>
        </p:nvSpPr>
        <p:spPr>
          <a:xfrm>
            <a:off x="2764726" y="1888026"/>
            <a:ext cx="2963054" cy="430887"/>
          </a:xfrm>
          <a:prstGeom prst="rect">
            <a:avLst/>
          </a:prstGeom>
        </p:spPr>
        <p:txBody>
          <a:bodyPr wrap="square">
            <a:spAutoFit/>
          </a:bodyPr>
          <a:lstStyle/>
          <a:p>
            <a:pPr lvl="0" algn="ctr">
              <a:defRPr sz="1800" b="0" i="0" u="none" strike="noStrike" kern="1200" spc="100" baseline="0">
                <a:solidFill>
                  <a:srgbClr val="619A35"/>
                </a:solidFill>
                <a:latin typeface="+mn-lt"/>
                <a:ea typeface="+mn-ea"/>
                <a:cs typeface="+mn-cs"/>
              </a:defRPr>
            </a:pPr>
            <a:r>
              <a:rPr lang="en-US" sz="1200" b="1" spc="100" dirty="0">
                <a:solidFill>
                  <a:srgbClr val="E7E6E6">
                    <a:lumMod val="25000"/>
                  </a:srgbClr>
                </a:solidFill>
                <a:latin typeface="Arial" panose="020B0604020202020204" pitchFamily="34" charset="0"/>
                <a:cs typeface="Arial" panose="020B0604020202020204" pitchFamily="34" charset="0"/>
              </a:rPr>
              <a:t>COGS</a:t>
            </a:r>
            <a:r>
              <a:rPr kumimoji="0" lang="en-US" sz="1200" b="1" i="0" u="none" strike="noStrike" kern="1200" cap="none" spc="100" normalizeH="0" baseline="0" noProof="0" dirty="0">
                <a:ln>
                  <a:noFill/>
                </a:ln>
                <a:solidFill>
                  <a:srgbClr val="E7E6E6">
                    <a:lumMod val="25000"/>
                  </a:srgbClr>
                </a:solidFill>
                <a:effectLst/>
                <a:uLnTx/>
                <a:uFillTx/>
                <a:latin typeface="Arial" panose="020B0604020202020204" pitchFamily="34" charset="0"/>
                <a:cs typeface="Arial" panose="020B0604020202020204" pitchFamily="34" charset="0"/>
              </a:rPr>
              <a:t>/HL</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1200" spc="100" baseline="0">
                <a:solidFill>
                  <a:srgbClr val="619A35"/>
                </a:solidFill>
                <a:latin typeface="+mn-lt"/>
                <a:ea typeface="+mn-ea"/>
                <a:cs typeface="+mn-cs"/>
              </a:defRPr>
            </a:pPr>
            <a:r>
              <a:rPr kumimoji="0" lang="en-US" sz="1000" b="0" i="0" u="none" strike="noStrike" kern="1200" cap="none" spc="100" normalizeH="0" baseline="0" noProof="0" dirty="0">
                <a:ln>
                  <a:noFill/>
                </a:ln>
                <a:solidFill>
                  <a:srgbClr val="E7E6E6">
                    <a:lumMod val="25000"/>
                  </a:srgbClr>
                </a:solidFill>
                <a:effectLst/>
                <a:uLnTx/>
                <a:uFillTx/>
                <a:latin typeface="Arial" panose="020B0604020202020204" pitchFamily="34" charset="0"/>
                <a:cs typeface="Arial" panose="020B0604020202020204" pitchFamily="34" charset="0"/>
              </a:rPr>
              <a:t>(constant currency)</a:t>
            </a:r>
          </a:p>
        </p:txBody>
      </p:sp>
      <p:sp>
        <p:nvSpPr>
          <p:cNvPr id="36" name="Oval 35">
            <a:extLst>
              <a:ext uri="{FF2B5EF4-FFF2-40B4-BE49-F238E27FC236}">
                <a16:creationId xmlns:a16="http://schemas.microsoft.com/office/drawing/2014/main" id="{FC6E2D59-090F-400C-8F23-C9FE8FD723D9}"/>
              </a:ext>
            </a:extLst>
          </p:cNvPr>
          <p:cNvSpPr/>
          <p:nvPr/>
        </p:nvSpPr>
        <p:spPr bwMode="auto">
          <a:xfrm>
            <a:off x="3927711" y="2512802"/>
            <a:ext cx="689120" cy="431354"/>
          </a:xfrm>
          <a:prstGeom prst="ellipse">
            <a:avLst/>
          </a:prstGeom>
          <a:solidFill>
            <a:srgbClr val="163856"/>
          </a:solidFill>
          <a:ln w="9525" cap="flat" cmpd="sng" algn="ctr">
            <a:noFill/>
            <a:prstDash val="solid"/>
            <a:miter lim="800000"/>
          </a:ln>
          <a:effectLst/>
          <a:extLst/>
        </p:spPr>
        <p:txBody>
          <a:bodyPr wrap="none"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mn-lt"/>
              </a:rPr>
              <a:t>+9.7%</a:t>
            </a:r>
          </a:p>
        </p:txBody>
      </p:sp>
      <p:graphicFrame>
        <p:nvGraphicFramePr>
          <p:cNvPr id="37" name="Content Placeholder 36">
            <a:extLst>
              <a:ext uri="{FF2B5EF4-FFF2-40B4-BE49-F238E27FC236}">
                <a16:creationId xmlns:a16="http://schemas.microsoft.com/office/drawing/2014/main" id="{C8A9EC88-FE47-4643-BE36-797912352427}"/>
              </a:ext>
            </a:extLst>
          </p:cNvPr>
          <p:cNvGraphicFramePr>
            <a:graphicFrameLocks/>
          </p:cNvGraphicFramePr>
          <p:nvPr>
            <p:extLst>
              <p:ext uri="{D42A27DB-BD31-4B8C-83A1-F6EECF244321}">
                <p14:modId xmlns:p14="http://schemas.microsoft.com/office/powerpoint/2010/main" val="2137714102"/>
              </p:ext>
            </p:extLst>
          </p:nvPr>
        </p:nvGraphicFramePr>
        <p:xfrm>
          <a:off x="3076578" y="2786893"/>
          <a:ext cx="2291366" cy="2282448"/>
        </p:xfrm>
        <a:graphic>
          <a:graphicData uri="http://schemas.openxmlformats.org/drawingml/2006/chart">
            <c:chart xmlns:c="http://schemas.openxmlformats.org/drawingml/2006/chart" xmlns:r="http://schemas.openxmlformats.org/officeDocument/2006/relationships" r:id="rId10"/>
          </a:graphicData>
        </a:graphic>
      </p:graphicFrame>
      <p:sp>
        <p:nvSpPr>
          <p:cNvPr id="19" name="Text Placeholder 2"/>
          <p:cNvSpPr txBox="1">
            <a:spLocks/>
          </p:cNvSpPr>
          <p:nvPr/>
        </p:nvSpPr>
        <p:spPr>
          <a:xfrm>
            <a:off x="8735895" y="1781991"/>
            <a:ext cx="2374345" cy="1676636"/>
          </a:xfrm>
          <a:prstGeom prst="rect">
            <a:avLst/>
          </a:prstGeom>
        </p:spPr>
        <p:txBody>
          <a:bodyPr lIns="91440" tIns="45720" rIns="91440" bIns="45720"/>
          <a:lstStyle>
            <a:lvl1pPr marL="0" indent="0" algn="l" defTabSz="914400" rtl="0" eaLnBrk="1" latinLnBrk="0" hangingPunct="1">
              <a:lnSpc>
                <a:spcPct val="100000"/>
              </a:lnSpc>
              <a:spcBef>
                <a:spcPts val="600"/>
              </a:spcBef>
              <a:buFontTx/>
              <a:buNone/>
              <a:defRPr sz="1800" b="1" kern="1200" cap="all" baseline="0">
                <a:solidFill>
                  <a:schemeClr val="accent1"/>
                </a:solidFill>
                <a:latin typeface="+mn-lt"/>
                <a:ea typeface="+mn-ea"/>
                <a:cs typeface="+mn-cs"/>
              </a:defRPr>
            </a:lvl1pPr>
            <a:lvl2pPr marL="228600" indent="-228600" algn="l" defTabSz="914400" rtl="0" eaLnBrk="1" latinLnBrk="0" hangingPunct="1">
              <a:lnSpc>
                <a:spcPct val="100000"/>
              </a:lnSpc>
              <a:spcBef>
                <a:spcPts val="700"/>
              </a:spcBef>
              <a:buClr>
                <a:schemeClr val="accent1"/>
              </a:buClr>
              <a:buFont typeface="Arial" panose="020B0604020202020204" pitchFamily="34" charset="0"/>
              <a:buChar char="•"/>
              <a:defRPr sz="1600" kern="1200">
                <a:solidFill>
                  <a:schemeClr val="tx2"/>
                </a:solidFill>
                <a:latin typeface="+mn-lt"/>
                <a:ea typeface="+mn-ea"/>
                <a:cs typeface="+mn-cs"/>
              </a:defRPr>
            </a:lvl2pPr>
            <a:lvl3pPr marL="685800" indent="-228600" algn="l" defTabSz="914400" rtl="0" eaLnBrk="1" latinLnBrk="0" hangingPunct="1">
              <a:lnSpc>
                <a:spcPct val="100000"/>
              </a:lnSpc>
              <a:spcBef>
                <a:spcPts val="700"/>
              </a:spcBef>
              <a:buClr>
                <a:schemeClr val="accent1"/>
              </a:buClr>
              <a:buFont typeface="Arial" panose="020B0604020202020204" pitchFamily="34" charset="0"/>
              <a:buChar char="−"/>
              <a:defRPr sz="1400" kern="1200">
                <a:solidFill>
                  <a:schemeClr val="tx2"/>
                </a:solidFill>
                <a:latin typeface="+mn-lt"/>
                <a:ea typeface="+mn-ea"/>
                <a:cs typeface="+mn-cs"/>
              </a:defRPr>
            </a:lvl3pPr>
            <a:lvl4pPr marL="1143000" indent="-228600" algn="l" defTabSz="914400" rtl="0" eaLnBrk="1" latinLnBrk="0" hangingPunct="1">
              <a:lnSpc>
                <a:spcPct val="100000"/>
              </a:lnSpc>
              <a:spcBef>
                <a:spcPts val="700"/>
              </a:spcBef>
              <a:buClr>
                <a:schemeClr val="accent1"/>
              </a:buClr>
              <a:buFont typeface="Arial" panose="020B0604020202020204" pitchFamily="34" charset="0"/>
              <a:buChar char="•"/>
              <a:defRPr sz="1200" kern="1200">
                <a:solidFill>
                  <a:schemeClr val="tx2"/>
                </a:solidFill>
                <a:latin typeface="+mn-lt"/>
                <a:ea typeface="+mn-ea"/>
                <a:cs typeface="+mn-cs"/>
              </a:defRPr>
            </a:lvl4pPr>
            <a:lvl5pPr marL="1600200" indent="-228600" algn="l" defTabSz="914400" rtl="0" eaLnBrk="1" latinLnBrk="0" hangingPunct="1">
              <a:lnSpc>
                <a:spcPct val="100000"/>
              </a:lnSpc>
              <a:spcBef>
                <a:spcPts val="700"/>
              </a:spcBef>
              <a:buClr>
                <a:schemeClr val="accent1"/>
              </a:buClr>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all" spc="0" normalizeH="0" baseline="0" noProof="0" dirty="0">
                <a:ln>
                  <a:noFill/>
                </a:ln>
                <a:solidFill>
                  <a:srgbClr val="E7E6E6">
                    <a:lumMod val="25000"/>
                  </a:srgbClr>
                </a:solidFill>
                <a:effectLst/>
                <a:uLnTx/>
                <a:uFillTx/>
                <a:latin typeface="Arial" panose="020B0604020202020204" pitchFamily="34" charset="0"/>
                <a:cs typeface="Arial" panose="020B0604020202020204" pitchFamily="34" charset="0"/>
              </a:rPr>
              <a:t>KEY TAKEAWAYS</a:t>
            </a:r>
            <a:endParaRPr kumimoji="0" lang="en-US" sz="2000" b="0" i="0" u="none" strike="noStrike" kern="1200" cap="all" spc="0" normalizeH="0" baseline="0" noProof="0" dirty="0">
              <a:ln>
                <a:noFill/>
              </a:ln>
              <a:solidFill>
                <a:srgbClr val="E7E6E6">
                  <a:lumMod val="25000"/>
                </a:srgbClr>
              </a:solidFill>
              <a:effectLst/>
              <a:uLnTx/>
              <a:uFillTx/>
              <a:latin typeface="Arial" panose="020B0604020202020204" pitchFamily="34" charset="0"/>
              <a:cs typeface="Arial" panose="020B0604020202020204" pitchFamily="34" charset="0"/>
            </a:endParaRPr>
          </a:p>
        </p:txBody>
      </p:sp>
      <p:sp>
        <p:nvSpPr>
          <p:cNvPr id="20" name="MerrillPageNumber">
            <a:extLst>
              <a:ext uri="{FF2B5EF4-FFF2-40B4-BE49-F238E27FC236}">
                <a16:creationId xmlns:a16="http://schemas.microsoft.com/office/drawing/2014/main" id="{34FAD127-3BE2-4890-89EE-BA163419A339}"/>
              </a:ext>
            </a:extLst>
          </p:cNvPr>
          <p:cNvSpPr txBox="1">
            <a:spLocks/>
          </p:cNvSpPr>
          <p:nvPr/>
        </p:nvSpPr>
        <p:spPr>
          <a:xfrm>
            <a:off x="8586782"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8</a:t>
            </a:r>
          </a:p>
        </p:txBody>
      </p:sp>
      <p:sp>
        <p:nvSpPr>
          <p:cNvPr id="22" name="Footnote">
            <a:extLst>
              <a:ext uri="{FF2B5EF4-FFF2-40B4-BE49-F238E27FC236}">
                <a16:creationId xmlns:a16="http://schemas.microsoft.com/office/drawing/2014/main" id="{C0A28F69-9CD0-4CD9-AD7B-E6255AF0CB39}"/>
              </a:ext>
            </a:extLst>
          </p:cNvPr>
          <p:cNvSpPr txBox="1">
            <a:spLocks noChangeArrowheads="1"/>
          </p:cNvSpPr>
          <p:nvPr>
            <p:custDataLst>
              <p:tags r:id="rId4"/>
            </p:custDataLst>
          </p:nvPr>
        </p:nvSpPr>
        <p:spPr bwMode="auto">
          <a:xfrm>
            <a:off x="586293" y="6099048"/>
            <a:ext cx="10072182" cy="738664"/>
          </a:xfrm>
          <a:prstGeom prst="rect">
            <a:avLst/>
          </a:prstGeom>
          <a:noFill/>
          <a:ln w="28575">
            <a:noFill/>
            <a:miter lim="800000"/>
            <a:headEnd/>
            <a:tailEnd/>
          </a:ln>
          <a:effectLst/>
        </p:spPr>
        <p:txBody>
          <a:bodyPr vert="horz" wrap="square" lIns="0" tIns="0" rIns="0" bIns="0" anchor="b">
            <a:spAutoFit/>
          </a:bodyPr>
          <a:lstStyle>
            <a:defPPr>
              <a:defRPr lang="en-US"/>
            </a:defPPr>
            <a:lvl1pPr marL="201717" indent="-201717">
              <a:defRPr sz="618" i="1">
                <a:solidFill>
                  <a:srgbClr val="000000"/>
                </a:solidFill>
                <a:latin typeface="Arial" panose="020B0604020202020204" pitchFamily="34" charset="0"/>
                <a:cs typeface="Arial" panose="020B0604020202020204" pitchFamily="34" charset="0"/>
              </a:defRPr>
            </a:lvl1pPr>
          </a:lstStyle>
          <a:p>
            <a:r>
              <a:rPr lang="en-US" sz="1200" kern="0" dirty="0"/>
              <a:t>____________________</a:t>
            </a:r>
          </a:p>
          <a:p>
            <a:pPr marL="0" indent="0"/>
            <a:r>
              <a:rPr lang="en-US" sz="1200" kern="0" dirty="0"/>
              <a:t>Note: Non-GAAP underlying earnings before interest, tax, depreciation and amortization (EBITDA) is calculated by excluding special and other non-core items from the nearest U.S. GAAP earnings. See reconciliation to nearest U.S. GAAP measures on our website. NSR/HL on a brand volume basis in constant currency. COGS/HL on a financial volume basis in constant currency. </a:t>
            </a:r>
          </a:p>
        </p:txBody>
      </p:sp>
      <p:graphicFrame>
        <p:nvGraphicFramePr>
          <p:cNvPr id="24" name="Content Placeholder 36">
            <a:extLst>
              <a:ext uri="{FF2B5EF4-FFF2-40B4-BE49-F238E27FC236}">
                <a16:creationId xmlns:a16="http://schemas.microsoft.com/office/drawing/2014/main" id="{DD64454C-4BF0-46A9-961B-E163E6004DD3}"/>
              </a:ext>
            </a:extLst>
          </p:cNvPr>
          <p:cNvGraphicFramePr>
            <a:graphicFrameLocks/>
          </p:cNvGraphicFramePr>
          <p:nvPr>
            <p:extLst>
              <p:ext uri="{D42A27DB-BD31-4B8C-83A1-F6EECF244321}">
                <p14:modId xmlns:p14="http://schemas.microsoft.com/office/powerpoint/2010/main" val="2981420510"/>
              </p:ext>
            </p:extLst>
          </p:nvPr>
        </p:nvGraphicFramePr>
        <p:xfrm>
          <a:off x="345171" y="2783164"/>
          <a:ext cx="2291366" cy="2282448"/>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28" name="Content Placeholder 36">
            <a:extLst>
              <a:ext uri="{FF2B5EF4-FFF2-40B4-BE49-F238E27FC236}">
                <a16:creationId xmlns:a16="http://schemas.microsoft.com/office/drawing/2014/main" id="{D0F0A2FE-6B08-49AA-B5A3-228CF909EE0C}"/>
              </a:ext>
            </a:extLst>
          </p:cNvPr>
          <p:cNvGraphicFramePr>
            <a:graphicFrameLocks/>
          </p:cNvGraphicFramePr>
          <p:nvPr>
            <p:extLst>
              <p:ext uri="{D42A27DB-BD31-4B8C-83A1-F6EECF244321}">
                <p14:modId xmlns:p14="http://schemas.microsoft.com/office/powerpoint/2010/main" val="3084683438"/>
              </p:ext>
            </p:extLst>
          </p:nvPr>
        </p:nvGraphicFramePr>
        <p:xfrm>
          <a:off x="5820079" y="2786893"/>
          <a:ext cx="2291366" cy="2282448"/>
        </p:xfrm>
        <a:graphic>
          <a:graphicData uri="http://schemas.openxmlformats.org/drawingml/2006/chart">
            <c:chart xmlns:c="http://schemas.openxmlformats.org/drawingml/2006/chart" xmlns:r="http://schemas.openxmlformats.org/officeDocument/2006/relationships" r:id="rId12"/>
          </a:graphicData>
        </a:graphic>
      </p:graphicFrame>
      <p:sp>
        <p:nvSpPr>
          <p:cNvPr id="29" name="Text Placeholder 2">
            <a:extLst>
              <a:ext uri="{FF2B5EF4-FFF2-40B4-BE49-F238E27FC236}">
                <a16:creationId xmlns:a16="http://schemas.microsoft.com/office/drawing/2014/main" id="{05103224-9A35-4A10-A350-327246EB6AA6}"/>
              </a:ext>
            </a:extLst>
          </p:cNvPr>
          <p:cNvSpPr txBox="1">
            <a:spLocks/>
          </p:cNvSpPr>
          <p:nvPr/>
        </p:nvSpPr>
        <p:spPr>
          <a:xfrm>
            <a:off x="8732357" y="2135553"/>
            <a:ext cx="2572150" cy="3729045"/>
          </a:xfrm>
          <a:prstGeom prst="rect">
            <a:avLst/>
          </a:prstGeom>
        </p:spPr>
        <p:txBody>
          <a:bodyPr lIns="91440" tIns="45720" rIns="91440" bIns="45720"/>
          <a:lstStyle>
            <a:lvl1pPr marL="0" indent="0" algn="l" defTabSz="914400" rtl="0" eaLnBrk="1" latinLnBrk="0" hangingPunct="1">
              <a:lnSpc>
                <a:spcPct val="100000"/>
              </a:lnSpc>
              <a:spcBef>
                <a:spcPts val="600"/>
              </a:spcBef>
              <a:buFontTx/>
              <a:buNone/>
              <a:defRPr sz="1800" b="1" kern="1200" cap="all" baseline="0">
                <a:solidFill>
                  <a:schemeClr val="accent1"/>
                </a:solidFill>
                <a:latin typeface="+mn-lt"/>
                <a:ea typeface="+mn-ea"/>
                <a:cs typeface="+mn-cs"/>
              </a:defRPr>
            </a:lvl1pPr>
            <a:lvl2pPr marL="228600" indent="-228600" algn="l" defTabSz="914400" rtl="0" eaLnBrk="1" latinLnBrk="0" hangingPunct="1">
              <a:lnSpc>
                <a:spcPct val="100000"/>
              </a:lnSpc>
              <a:spcBef>
                <a:spcPts val="700"/>
              </a:spcBef>
              <a:buClr>
                <a:schemeClr val="accent1"/>
              </a:buClr>
              <a:buFont typeface="Arial" panose="020B0604020202020204" pitchFamily="34" charset="0"/>
              <a:buChar char="•"/>
              <a:defRPr sz="1600" kern="1200">
                <a:solidFill>
                  <a:schemeClr val="tx2"/>
                </a:solidFill>
                <a:latin typeface="+mn-lt"/>
                <a:ea typeface="+mn-ea"/>
                <a:cs typeface="+mn-cs"/>
              </a:defRPr>
            </a:lvl2pPr>
            <a:lvl3pPr marL="685800" indent="-228600" algn="l" defTabSz="914400" rtl="0" eaLnBrk="1" latinLnBrk="0" hangingPunct="1">
              <a:lnSpc>
                <a:spcPct val="100000"/>
              </a:lnSpc>
              <a:spcBef>
                <a:spcPts val="700"/>
              </a:spcBef>
              <a:buClr>
                <a:schemeClr val="accent1"/>
              </a:buClr>
              <a:buFont typeface="Arial" panose="020B0604020202020204" pitchFamily="34" charset="0"/>
              <a:buChar char="−"/>
              <a:defRPr sz="1400" kern="1200">
                <a:solidFill>
                  <a:schemeClr val="tx2"/>
                </a:solidFill>
                <a:latin typeface="+mn-lt"/>
                <a:ea typeface="+mn-ea"/>
                <a:cs typeface="+mn-cs"/>
              </a:defRPr>
            </a:lvl3pPr>
            <a:lvl4pPr marL="1143000" indent="-228600" algn="l" defTabSz="914400" rtl="0" eaLnBrk="1" latinLnBrk="0" hangingPunct="1">
              <a:lnSpc>
                <a:spcPct val="100000"/>
              </a:lnSpc>
              <a:spcBef>
                <a:spcPts val="700"/>
              </a:spcBef>
              <a:buClr>
                <a:schemeClr val="accent1"/>
              </a:buClr>
              <a:buFont typeface="Arial" panose="020B0604020202020204" pitchFamily="34" charset="0"/>
              <a:buChar char="•"/>
              <a:defRPr sz="1200" kern="1200">
                <a:solidFill>
                  <a:schemeClr val="tx2"/>
                </a:solidFill>
                <a:latin typeface="+mn-lt"/>
                <a:ea typeface="+mn-ea"/>
                <a:cs typeface="+mn-cs"/>
              </a:defRPr>
            </a:lvl4pPr>
            <a:lvl5pPr marL="1600200" indent="-228600" algn="l" defTabSz="914400" rtl="0" eaLnBrk="1" latinLnBrk="0" hangingPunct="1">
              <a:lnSpc>
                <a:spcPct val="100000"/>
              </a:lnSpc>
              <a:spcBef>
                <a:spcPts val="700"/>
              </a:spcBef>
              <a:buClr>
                <a:schemeClr val="accent1"/>
              </a:buClr>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3038" indent="-173038">
              <a:spcBef>
                <a:spcPts val="1200"/>
              </a:spcBef>
              <a:buFont typeface="Arial" panose="020B0604020202020204" pitchFamily="34" charset="0"/>
              <a:buChar char="•"/>
              <a:defRPr/>
            </a:pPr>
            <a:r>
              <a:rPr lang="en-US" sz="1400" b="0" cap="none" dirty="0">
                <a:solidFill>
                  <a:srgbClr val="333333"/>
                </a:solidFill>
                <a:latin typeface="Arial" panose="020B0604020202020204" pitchFamily="34" charset="0"/>
                <a:cs typeface="Arial" panose="020B0604020202020204" pitchFamily="34" charset="0"/>
              </a:rPr>
              <a:t>Continued positive pricing</a:t>
            </a:r>
          </a:p>
          <a:p>
            <a:pPr marL="173038" indent="-173038">
              <a:spcBef>
                <a:spcPts val="1200"/>
              </a:spcBef>
              <a:buFont typeface="Arial" panose="020B0604020202020204" pitchFamily="34" charset="0"/>
              <a:buChar char="•"/>
              <a:defRPr/>
            </a:pPr>
            <a:r>
              <a:rPr lang="en-US" sz="1400" b="0" cap="none" dirty="0">
                <a:solidFill>
                  <a:srgbClr val="333333"/>
                </a:solidFill>
                <a:latin typeface="Arial" panose="020B0604020202020204" pitchFamily="34" charset="0"/>
                <a:cs typeface="Arial" panose="020B0604020202020204" pitchFamily="34" charset="0"/>
              </a:rPr>
              <a:t>Lower brand and contract volumes </a:t>
            </a:r>
          </a:p>
          <a:p>
            <a:pPr marL="173038" indent="-173038">
              <a:spcBef>
                <a:spcPts val="1200"/>
              </a:spcBef>
              <a:buFont typeface="Arial" panose="020B0604020202020204" pitchFamily="34" charset="0"/>
              <a:buChar char="•"/>
              <a:defRPr/>
            </a:pPr>
            <a:r>
              <a:rPr lang="en-US" sz="1400" b="0" cap="none" dirty="0">
                <a:solidFill>
                  <a:srgbClr val="333333"/>
                </a:solidFill>
                <a:latin typeface="Arial" panose="020B0604020202020204" pitchFamily="34" charset="0"/>
                <a:cs typeface="Arial" panose="020B0604020202020204" pitchFamily="34" charset="0"/>
              </a:rPr>
              <a:t>Volume deleverage, cycling PY distribution gains, brewery </a:t>
            </a:r>
            <a:r>
              <a:rPr lang="en-US" sz="1400" b="0" cap="none" dirty="0">
                <a:solidFill>
                  <a:schemeClr val="tx1"/>
                </a:solidFill>
                <a:latin typeface="Arial" panose="020B0604020202020204" pitchFamily="34" charset="0"/>
                <a:cs typeface="Arial" panose="020B0604020202020204" pitchFamily="34" charset="0"/>
              </a:rPr>
              <a:t>start-up costs and inflation, partially offset by savings</a:t>
            </a:r>
          </a:p>
          <a:p>
            <a:pPr marL="173038" indent="-173038">
              <a:spcBef>
                <a:spcPts val="1200"/>
              </a:spcBef>
              <a:buFont typeface="Arial" panose="020B0604020202020204" pitchFamily="34" charset="0"/>
              <a:buChar char="•"/>
              <a:defRPr/>
            </a:pPr>
            <a:r>
              <a:rPr lang="en-US" sz="1400" b="0" cap="none" dirty="0">
                <a:solidFill>
                  <a:srgbClr val="333333"/>
                </a:solidFill>
                <a:latin typeface="Arial" panose="020B0604020202020204" pitchFamily="34" charset="0"/>
                <a:cs typeface="Arial" panose="020B0604020202020204" pitchFamily="34" charset="0"/>
              </a:rPr>
              <a:t>Lower marketing spend and incentive compensation</a:t>
            </a:r>
          </a:p>
          <a:p>
            <a:pPr marL="173038" indent="-173038">
              <a:spcBef>
                <a:spcPts val="1200"/>
              </a:spcBef>
              <a:buFont typeface="Arial" panose="020B0604020202020204" pitchFamily="34" charset="0"/>
              <a:buChar char="•"/>
              <a:defRPr/>
            </a:pPr>
            <a:r>
              <a:rPr lang="en-US" sz="1400" b="0" cap="none" dirty="0">
                <a:solidFill>
                  <a:srgbClr val="333333"/>
                </a:solidFill>
                <a:latin typeface="Arial" panose="020B0604020202020204" pitchFamily="34" charset="0"/>
                <a:cs typeface="Arial" panose="020B0604020202020204" pitchFamily="34" charset="0"/>
              </a:rPr>
              <a:t>Impairment charge of $668M</a:t>
            </a:r>
          </a:p>
        </p:txBody>
      </p:sp>
      <p:sp>
        <p:nvSpPr>
          <p:cNvPr id="27" name="Text Placeholder 8">
            <a:extLst>
              <a:ext uri="{FF2B5EF4-FFF2-40B4-BE49-F238E27FC236}">
                <a16:creationId xmlns:a16="http://schemas.microsoft.com/office/drawing/2014/main" id="{27426E89-BEB1-43ED-900C-1611E28C4333}"/>
              </a:ext>
            </a:extLst>
          </p:cNvPr>
          <p:cNvSpPr txBox="1">
            <a:spLocks/>
          </p:cNvSpPr>
          <p:nvPr/>
        </p:nvSpPr>
        <p:spPr>
          <a:xfrm>
            <a:off x="75803" y="92050"/>
            <a:ext cx="9140825" cy="858137"/>
          </a:xfrm>
          <a:prstGeom prst="rect">
            <a:avLst/>
          </a:prstGeom>
        </p:spPr>
        <p:txBody>
          <a:bodyPr vert="horz" lIns="182880" tIns="0" rIns="0" bIns="0" rtlCol="0" anchor="b" anchorCtr="0">
            <a:normAutofit lnSpcReduction="10000"/>
          </a:bodyPr>
          <a:lstStyle>
            <a:lvl1pPr marL="0" indent="0" algn="l" defTabSz="914377" rtl="0" eaLnBrk="1" latinLnBrk="0" hangingPunct="1">
              <a:lnSpc>
                <a:spcPct val="100000"/>
              </a:lnSpc>
              <a:spcBef>
                <a:spcPts val="1000"/>
              </a:spcBef>
              <a:buFont typeface="Arial" panose="020B0604020202020204" pitchFamily="34" charset="0"/>
              <a:buNone/>
              <a:defRPr sz="2000" b="1" i="0" kern="1200" cap="all" spc="300" baseline="0">
                <a:solidFill>
                  <a:schemeClr val="bg1"/>
                </a:solidFill>
                <a:latin typeface="Arial"/>
                <a:ea typeface="+mn-ea"/>
                <a:cs typeface="+mn-cs"/>
              </a:defRPr>
            </a:lvl1pPr>
            <a:lvl2pPr marL="457200" indent="0" algn="l" defTabSz="914377"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cap="none" spc="0" dirty="0">
                <a:latin typeface="Arial" panose="020B0604020202020204" pitchFamily="34" charset="0"/>
                <a:cs typeface="Arial" panose="020B0604020202020204" pitchFamily="34" charset="0"/>
              </a:rPr>
              <a:t>Canada</a:t>
            </a:r>
          </a:p>
          <a:p>
            <a:r>
              <a:rPr lang="en-US" sz="2400" cap="none" spc="0" dirty="0">
                <a:solidFill>
                  <a:srgbClr val="FFDE28"/>
                </a:solidFill>
                <a:latin typeface="Arial" panose="020B0604020202020204" pitchFamily="34" charset="0"/>
                <a:cs typeface="Arial" panose="020B0604020202020204" pitchFamily="34" charset="0"/>
              </a:rPr>
              <a:t>Q3 2019 Performance</a:t>
            </a:r>
          </a:p>
        </p:txBody>
      </p:sp>
      <p:sp>
        <p:nvSpPr>
          <p:cNvPr id="25" name="Rectangle 24">
            <a:extLst>
              <a:ext uri="{FF2B5EF4-FFF2-40B4-BE49-F238E27FC236}">
                <a16:creationId xmlns:a16="http://schemas.microsoft.com/office/drawing/2014/main" id="{45DB56C4-5DA0-40D8-B1AC-701968884EE0}"/>
              </a:ext>
            </a:extLst>
          </p:cNvPr>
          <p:cNvSpPr/>
          <p:nvPr/>
        </p:nvSpPr>
        <p:spPr>
          <a:xfrm>
            <a:off x="8561006" y="1493501"/>
            <a:ext cx="2926223" cy="4785737"/>
          </a:xfrm>
          <a:prstGeom prst="rect">
            <a:avLst/>
          </a:prstGeom>
          <a:solidFill>
            <a:schemeClr val="tx1">
              <a:lumMod val="85000"/>
              <a:lumOff val="15000"/>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4008176"/>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Object 22" hidden="1"/>
          <p:cNvGraphicFramePr>
            <a:graphicFrameLocks noChangeAspect="1"/>
          </p:cNvGraphicFramePr>
          <p:nvPr>
            <p:custDataLst>
              <p:tags r:id="rId2"/>
            </p:custDataLs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9218" name="think-cell Slide" r:id="rId6" imgW="216" imgH="216" progId="TCLayout.ActiveDocument.1">
                  <p:embed/>
                </p:oleObj>
              </mc:Choice>
              <mc:Fallback>
                <p:oleObj name="think-cell Slide" r:id="rId6" imgW="216" imgH="216" progId="TCLayout.ActiveDocument.1">
                  <p:embed/>
                  <p:pic>
                    <p:nvPicPr>
                      <p:cNvPr id="23" name="Object 22" hidden="1"/>
                      <p:cNvPicPr/>
                      <p:nvPr/>
                    </p:nvPicPr>
                    <p:blipFill>
                      <a:blip r:embed="rId7"/>
                      <a:stretch>
                        <a:fillRect/>
                      </a:stretch>
                    </p:blipFill>
                    <p:spPr>
                      <a:xfrm>
                        <a:off x="1525589" y="1589"/>
                        <a:ext cx="1587" cy="1587"/>
                      </a:xfrm>
                      <a:prstGeom prst="rect">
                        <a:avLst/>
                      </a:prstGeom>
                    </p:spPr>
                  </p:pic>
                </p:oleObj>
              </mc:Fallback>
            </mc:AlternateContent>
          </a:graphicData>
        </a:graphic>
      </p:graphicFrame>
      <p:graphicFrame>
        <p:nvGraphicFramePr>
          <p:cNvPr id="14" name="Content Placeholder 36"/>
          <p:cNvGraphicFramePr>
            <a:graphicFrameLocks noGrp="1"/>
          </p:cNvGraphicFramePr>
          <p:nvPr>
            <p:ph sz="quarter" idx="20"/>
            <p:extLst>
              <p:ext uri="{D42A27DB-BD31-4B8C-83A1-F6EECF244321}">
                <p14:modId xmlns:p14="http://schemas.microsoft.com/office/powerpoint/2010/main" val="744690148"/>
              </p:ext>
            </p:extLst>
          </p:nvPr>
        </p:nvGraphicFramePr>
        <p:xfrm>
          <a:off x="-17573" y="1977451"/>
          <a:ext cx="2556489" cy="2465453"/>
        </p:xfrm>
        <a:graphic>
          <a:graphicData uri="http://schemas.openxmlformats.org/drawingml/2006/chart">
            <c:chart xmlns:c="http://schemas.openxmlformats.org/drawingml/2006/chart" xmlns:r="http://schemas.openxmlformats.org/officeDocument/2006/relationships" r:id="rId8"/>
          </a:graphicData>
        </a:graphic>
      </p:graphicFrame>
      <p:sp>
        <p:nvSpPr>
          <p:cNvPr id="33" name="Rectangle 32"/>
          <p:cNvSpPr/>
          <p:nvPr/>
        </p:nvSpPr>
        <p:spPr>
          <a:xfrm>
            <a:off x="5400156" y="1922397"/>
            <a:ext cx="2963054" cy="430887"/>
          </a:xfrm>
          <a:prstGeom prst="rect">
            <a:avLst/>
          </a:prstGeom>
        </p:spPr>
        <p:txBody>
          <a:bodyPr wrap="square">
            <a:spAutoFit/>
          </a:bodyPr>
          <a:lstStyle/>
          <a:p>
            <a:pPr algn="ctr">
              <a:defRPr sz="1800" b="0" i="0" u="none" strike="noStrike" kern="1200" spc="100" baseline="0">
                <a:solidFill>
                  <a:srgbClr val="619A35"/>
                </a:solidFill>
                <a:latin typeface="+mn-lt"/>
                <a:ea typeface="+mn-ea"/>
                <a:cs typeface="+mn-cs"/>
              </a:defRPr>
            </a:pPr>
            <a:r>
              <a:rPr lang="en-US" sz="1200" b="1" spc="100" dirty="0">
                <a:solidFill>
                  <a:srgbClr val="E7E6E6">
                    <a:lumMod val="25000"/>
                  </a:srgbClr>
                </a:solidFill>
                <a:latin typeface="Arial" panose="020B0604020202020204" pitchFamily="34" charset="0"/>
                <a:cs typeface="Arial" panose="020B0604020202020204" pitchFamily="34" charset="0"/>
              </a:rPr>
              <a:t>UNDERLYING EBITDA</a:t>
            </a:r>
          </a:p>
          <a:p>
            <a:pPr algn="ctr">
              <a:defRPr sz="1800" b="0" i="0" u="none" strike="noStrike" kern="1200" spc="100" baseline="0">
                <a:solidFill>
                  <a:srgbClr val="619A35"/>
                </a:solidFill>
                <a:latin typeface="+mn-lt"/>
                <a:ea typeface="+mn-ea"/>
                <a:cs typeface="+mn-cs"/>
              </a:defRPr>
            </a:pPr>
            <a:r>
              <a:rPr lang="en-US" sz="1000" spc="100" dirty="0">
                <a:solidFill>
                  <a:srgbClr val="E7E6E6">
                    <a:lumMod val="25000"/>
                  </a:srgbClr>
                </a:solidFill>
                <a:latin typeface="Arial" panose="020B0604020202020204" pitchFamily="34" charset="0"/>
                <a:cs typeface="Arial" panose="020B0604020202020204" pitchFamily="34" charset="0"/>
              </a:rPr>
              <a:t>(USD millions, % constant currency)</a:t>
            </a:r>
          </a:p>
        </p:txBody>
      </p:sp>
      <p:sp>
        <p:nvSpPr>
          <p:cNvPr id="34" name="Rectangle 33"/>
          <p:cNvSpPr/>
          <p:nvPr/>
        </p:nvSpPr>
        <p:spPr>
          <a:xfrm>
            <a:off x="452229" y="1922397"/>
            <a:ext cx="2365678" cy="430887"/>
          </a:xfrm>
          <a:prstGeom prst="rect">
            <a:avLst/>
          </a:prstGeom>
        </p:spPr>
        <p:txBody>
          <a:bodyPr wrap="square">
            <a:spAutoFit/>
          </a:bodyPr>
          <a:lstStyle/>
          <a:p>
            <a:pPr algn="ctr">
              <a:defRPr sz="1800" b="0" i="0" u="none" strike="noStrike" kern="1200" spc="100" baseline="0">
                <a:solidFill>
                  <a:srgbClr val="619A35"/>
                </a:solidFill>
                <a:latin typeface="+mn-lt"/>
                <a:ea typeface="+mn-ea"/>
                <a:cs typeface="+mn-cs"/>
              </a:defRPr>
            </a:pPr>
            <a:r>
              <a:rPr lang="en-US" sz="1200" b="1" spc="100" dirty="0">
                <a:solidFill>
                  <a:srgbClr val="E7E6E6">
                    <a:lumMod val="25000"/>
                  </a:srgbClr>
                </a:solidFill>
                <a:latin typeface="Arial" panose="020B0604020202020204" pitchFamily="34" charset="0"/>
                <a:cs typeface="Arial" panose="020B0604020202020204" pitchFamily="34" charset="0"/>
              </a:rPr>
              <a:t>NSR </a:t>
            </a:r>
          </a:p>
          <a:p>
            <a:pPr algn="ctr">
              <a:defRPr sz="1800" b="0" i="0" u="none" strike="noStrike" kern="1200" spc="100" baseline="0">
                <a:solidFill>
                  <a:srgbClr val="619A35"/>
                </a:solidFill>
                <a:latin typeface="+mn-lt"/>
                <a:ea typeface="+mn-ea"/>
                <a:cs typeface="+mn-cs"/>
              </a:defRPr>
            </a:pPr>
            <a:r>
              <a:rPr lang="en-US" sz="1000" spc="100" dirty="0">
                <a:solidFill>
                  <a:srgbClr val="E7E6E6">
                    <a:lumMod val="25000"/>
                  </a:srgbClr>
                </a:solidFill>
                <a:latin typeface="Arial" panose="020B0604020202020204" pitchFamily="34" charset="0"/>
                <a:cs typeface="Arial" panose="020B0604020202020204" pitchFamily="34" charset="0"/>
              </a:rPr>
              <a:t>(constant currency)</a:t>
            </a:r>
          </a:p>
        </p:txBody>
      </p:sp>
      <p:sp>
        <p:nvSpPr>
          <p:cNvPr id="51" name="Oval 50">
            <a:extLst>
              <a:ext uri="{FF2B5EF4-FFF2-40B4-BE49-F238E27FC236}">
                <a16:creationId xmlns:a16="http://schemas.microsoft.com/office/drawing/2014/main" id="{F94F0140-0C1D-4DEE-96FC-2B7C54DFD3BD}"/>
              </a:ext>
            </a:extLst>
          </p:cNvPr>
          <p:cNvSpPr/>
          <p:nvPr/>
        </p:nvSpPr>
        <p:spPr bwMode="auto">
          <a:xfrm>
            <a:off x="1290508" y="2547173"/>
            <a:ext cx="689120" cy="431354"/>
          </a:xfrm>
          <a:prstGeom prst="ellipse">
            <a:avLst/>
          </a:prstGeom>
          <a:solidFill>
            <a:srgbClr val="163856"/>
          </a:solidFill>
          <a:ln w="9525" cap="flat" cmpd="sng" algn="ctr">
            <a:noFill/>
            <a:prstDash val="solid"/>
            <a:miter lim="800000"/>
          </a:ln>
          <a:effectLst/>
          <a:extLst/>
        </p:spPr>
        <p:txBody>
          <a:bodyPr wrap="none"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lnSpc>
                <a:spcPct val="90000"/>
              </a:lnSpc>
              <a:spcBef>
                <a:spcPct val="0"/>
              </a:spcBef>
              <a:spcAft>
                <a:spcPct val="0"/>
              </a:spcAft>
              <a:defRPr/>
            </a:pPr>
            <a:r>
              <a:rPr lang="en-US" sz="1400" b="1" kern="0" dirty="0">
                <a:solidFill>
                  <a:prstClr val="white"/>
                </a:solidFill>
                <a:latin typeface="Arial" panose="020B0604020202020204" pitchFamily="34" charset="0"/>
                <a:cs typeface="Arial" panose="020B0604020202020204" pitchFamily="34" charset="0"/>
                <a:sym typeface="+mn-lt"/>
              </a:rPr>
              <a:t>-15.5%</a:t>
            </a:r>
          </a:p>
        </p:txBody>
      </p:sp>
      <p:graphicFrame>
        <p:nvGraphicFramePr>
          <p:cNvPr id="27" name="Content Placeholder 36">
            <a:extLst>
              <a:ext uri="{FF2B5EF4-FFF2-40B4-BE49-F238E27FC236}">
                <a16:creationId xmlns:a16="http://schemas.microsoft.com/office/drawing/2014/main" id="{17CB01CF-118F-49DB-A7C3-3DE65E422877}"/>
              </a:ext>
            </a:extLst>
          </p:cNvPr>
          <p:cNvGraphicFramePr>
            <a:graphicFrameLocks/>
          </p:cNvGraphicFramePr>
          <p:nvPr>
            <p:extLst>
              <p:ext uri="{D42A27DB-BD31-4B8C-83A1-F6EECF244321}">
                <p14:modId xmlns:p14="http://schemas.microsoft.com/office/powerpoint/2010/main" val="2902965322"/>
              </p:ext>
            </p:extLst>
          </p:nvPr>
        </p:nvGraphicFramePr>
        <p:xfrm>
          <a:off x="452229" y="2859168"/>
          <a:ext cx="2291366" cy="2282448"/>
        </p:xfrm>
        <a:graphic>
          <a:graphicData uri="http://schemas.openxmlformats.org/drawingml/2006/chart">
            <c:chart xmlns:c="http://schemas.openxmlformats.org/drawingml/2006/chart" xmlns:r="http://schemas.openxmlformats.org/officeDocument/2006/relationships" r:id="rId9"/>
          </a:graphicData>
        </a:graphic>
      </p:graphicFrame>
      <p:sp>
        <p:nvSpPr>
          <p:cNvPr id="26" name="Rectangle 25"/>
          <p:cNvSpPr/>
          <p:nvPr/>
        </p:nvSpPr>
        <p:spPr>
          <a:xfrm>
            <a:off x="2797588" y="1926126"/>
            <a:ext cx="2963054" cy="430887"/>
          </a:xfrm>
          <a:prstGeom prst="rect">
            <a:avLst/>
          </a:prstGeom>
        </p:spPr>
        <p:txBody>
          <a:bodyPr wrap="square">
            <a:spAutoFit/>
          </a:bodyPr>
          <a:lstStyle/>
          <a:p>
            <a:pPr algn="ctr">
              <a:defRPr sz="1800" b="0" i="0" u="none" strike="noStrike" kern="1200" spc="100" baseline="0">
                <a:solidFill>
                  <a:srgbClr val="619A35"/>
                </a:solidFill>
                <a:latin typeface="+mn-lt"/>
                <a:ea typeface="+mn-ea"/>
                <a:cs typeface="+mn-cs"/>
              </a:defRPr>
            </a:pPr>
            <a:r>
              <a:rPr lang="en-US" sz="1200" b="1" spc="100" dirty="0">
                <a:solidFill>
                  <a:srgbClr val="E7E6E6">
                    <a:lumMod val="25000"/>
                  </a:srgbClr>
                </a:solidFill>
                <a:latin typeface="Arial" panose="020B0604020202020204" pitchFamily="34" charset="0"/>
                <a:cs typeface="Arial" panose="020B0604020202020204" pitchFamily="34" charset="0"/>
              </a:rPr>
              <a:t>COGS/HL</a:t>
            </a:r>
          </a:p>
          <a:p>
            <a:pPr algn="ctr">
              <a:defRPr sz="1800" b="0" i="0" u="none" strike="noStrike" kern="1200" spc="100" baseline="0">
                <a:solidFill>
                  <a:srgbClr val="619A35"/>
                </a:solidFill>
                <a:latin typeface="+mn-lt"/>
                <a:ea typeface="+mn-ea"/>
                <a:cs typeface="+mn-cs"/>
              </a:defRPr>
            </a:pPr>
            <a:r>
              <a:rPr lang="en-US" sz="1000" spc="100" dirty="0">
                <a:solidFill>
                  <a:srgbClr val="E7E6E6">
                    <a:lumMod val="25000"/>
                  </a:srgbClr>
                </a:solidFill>
                <a:latin typeface="Arial" panose="020B0604020202020204" pitchFamily="34" charset="0"/>
                <a:cs typeface="Arial" panose="020B0604020202020204" pitchFamily="34" charset="0"/>
              </a:rPr>
              <a:t>(constant currency)</a:t>
            </a:r>
          </a:p>
        </p:txBody>
      </p:sp>
      <p:sp>
        <p:nvSpPr>
          <p:cNvPr id="36" name="Oval 35">
            <a:extLst>
              <a:ext uri="{FF2B5EF4-FFF2-40B4-BE49-F238E27FC236}">
                <a16:creationId xmlns:a16="http://schemas.microsoft.com/office/drawing/2014/main" id="{FC6E2D59-090F-400C-8F23-C9FE8FD723D9}"/>
              </a:ext>
            </a:extLst>
          </p:cNvPr>
          <p:cNvSpPr/>
          <p:nvPr/>
        </p:nvSpPr>
        <p:spPr bwMode="auto">
          <a:xfrm>
            <a:off x="3960573" y="2550902"/>
            <a:ext cx="689120" cy="431354"/>
          </a:xfrm>
          <a:prstGeom prst="ellipse">
            <a:avLst/>
          </a:prstGeom>
          <a:solidFill>
            <a:srgbClr val="163856"/>
          </a:solidFill>
          <a:ln w="9525" cap="flat" cmpd="sng" algn="ctr">
            <a:noFill/>
            <a:prstDash val="solid"/>
            <a:miter lim="800000"/>
          </a:ln>
          <a:effectLst/>
          <a:extLst/>
        </p:spPr>
        <p:txBody>
          <a:bodyPr wrap="none"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lnSpc>
                <a:spcPct val="90000"/>
              </a:lnSpc>
              <a:spcBef>
                <a:spcPct val="0"/>
              </a:spcBef>
              <a:spcAft>
                <a:spcPct val="0"/>
              </a:spcAft>
              <a:defRPr/>
            </a:pPr>
            <a:r>
              <a:rPr lang="en-US" sz="1400" b="1" kern="0" dirty="0">
                <a:solidFill>
                  <a:prstClr val="white"/>
                </a:solidFill>
                <a:latin typeface="Arial" panose="020B0604020202020204" pitchFamily="34" charset="0"/>
                <a:cs typeface="Arial" panose="020B0604020202020204" pitchFamily="34" charset="0"/>
                <a:sym typeface="+mn-lt"/>
              </a:rPr>
              <a:t>+6.1%</a:t>
            </a:r>
          </a:p>
        </p:txBody>
      </p:sp>
      <p:graphicFrame>
        <p:nvGraphicFramePr>
          <p:cNvPr id="37" name="Content Placeholder 36">
            <a:extLst>
              <a:ext uri="{FF2B5EF4-FFF2-40B4-BE49-F238E27FC236}">
                <a16:creationId xmlns:a16="http://schemas.microsoft.com/office/drawing/2014/main" id="{C8A9EC88-FE47-4643-BE36-797912352427}"/>
              </a:ext>
            </a:extLst>
          </p:cNvPr>
          <p:cNvGraphicFramePr>
            <a:graphicFrameLocks/>
          </p:cNvGraphicFramePr>
          <p:nvPr>
            <p:extLst>
              <p:ext uri="{D42A27DB-BD31-4B8C-83A1-F6EECF244321}">
                <p14:modId xmlns:p14="http://schemas.microsoft.com/office/powerpoint/2010/main" val="1518167932"/>
              </p:ext>
            </p:extLst>
          </p:nvPr>
        </p:nvGraphicFramePr>
        <p:xfrm>
          <a:off x="3109440" y="2849055"/>
          <a:ext cx="2291366" cy="2282448"/>
        </p:xfrm>
        <a:graphic>
          <a:graphicData uri="http://schemas.openxmlformats.org/drawingml/2006/chart">
            <c:chart xmlns:c="http://schemas.openxmlformats.org/drawingml/2006/chart" xmlns:r="http://schemas.openxmlformats.org/officeDocument/2006/relationships" r:id="rId10"/>
          </a:graphicData>
        </a:graphic>
      </p:graphicFrame>
      <p:sp>
        <p:nvSpPr>
          <p:cNvPr id="19" name="Text Placeholder 2"/>
          <p:cNvSpPr txBox="1">
            <a:spLocks/>
          </p:cNvSpPr>
          <p:nvPr/>
        </p:nvSpPr>
        <p:spPr>
          <a:xfrm>
            <a:off x="8735895" y="1781991"/>
            <a:ext cx="2374345" cy="1676636"/>
          </a:xfrm>
          <a:prstGeom prst="rect">
            <a:avLst/>
          </a:prstGeom>
        </p:spPr>
        <p:txBody>
          <a:bodyPr lIns="91440" tIns="45720" rIns="91440" bIns="45720"/>
          <a:lstStyle>
            <a:lvl1pPr marL="0" indent="0" algn="l" defTabSz="914400" rtl="0" eaLnBrk="1" latinLnBrk="0" hangingPunct="1">
              <a:lnSpc>
                <a:spcPct val="100000"/>
              </a:lnSpc>
              <a:spcBef>
                <a:spcPts val="600"/>
              </a:spcBef>
              <a:buFontTx/>
              <a:buNone/>
              <a:defRPr sz="1800" b="1" kern="1200" cap="all" baseline="0">
                <a:solidFill>
                  <a:schemeClr val="accent1"/>
                </a:solidFill>
                <a:latin typeface="+mn-lt"/>
                <a:ea typeface="+mn-ea"/>
                <a:cs typeface="+mn-cs"/>
              </a:defRPr>
            </a:lvl1pPr>
            <a:lvl2pPr marL="228600" indent="-228600" algn="l" defTabSz="914400" rtl="0" eaLnBrk="1" latinLnBrk="0" hangingPunct="1">
              <a:lnSpc>
                <a:spcPct val="100000"/>
              </a:lnSpc>
              <a:spcBef>
                <a:spcPts val="700"/>
              </a:spcBef>
              <a:buClr>
                <a:schemeClr val="accent1"/>
              </a:buClr>
              <a:buFont typeface="Arial" panose="020B0604020202020204" pitchFamily="34" charset="0"/>
              <a:buChar char="•"/>
              <a:defRPr sz="1600" kern="1200">
                <a:solidFill>
                  <a:schemeClr val="tx2"/>
                </a:solidFill>
                <a:latin typeface="+mn-lt"/>
                <a:ea typeface="+mn-ea"/>
                <a:cs typeface="+mn-cs"/>
              </a:defRPr>
            </a:lvl2pPr>
            <a:lvl3pPr marL="685800" indent="-228600" algn="l" defTabSz="914400" rtl="0" eaLnBrk="1" latinLnBrk="0" hangingPunct="1">
              <a:lnSpc>
                <a:spcPct val="100000"/>
              </a:lnSpc>
              <a:spcBef>
                <a:spcPts val="700"/>
              </a:spcBef>
              <a:buClr>
                <a:schemeClr val="accent1"/>
              </a:buClr>
              <a:buFont typeface="Arial" panose="020B0604020202020204" pitchFamily="34" charset="0"/>
              <a:buChar char="−"/>
              <a:defRPr sz="1400" kern="1200">
                <a:solidFill>
                  <a:schemeClr val="tx2"/>
                </a:solidFill>
                <a:latin typeface="+mn-lt"/>
                <a:ea typeface="+mn-ea"/>
                <a:cs typeface="+mn-cs"/>
              </a:defRPr>
            </a:lvl3pPr>
            <a:lvl4pPr marL="1143000" indent="-228600" algn="l" defTabSz="914400" rtl="0" eaLnBrk="1" latinLnBrk="0" hangingPunct="1">
              <a:lnSpc>
                <a:spcPct val="100000"/>
              </a:lnSpc>
              <a:spcBef>
                <a:spcPts val="700"/>
              </a:spcBef>
              <a:buClr>
                <a:schemeClr val="accent1"/>
              </a:buClr>
              <a:buFont typeface="Arial" panose="020B0604020202020204" pitchFamily="34" charset="0"/>
              <a:buChar char="•"/>
              <a:defRPr sz="1200" kern="1200">
                <a:solidFill>
                  <a:schemeClr val="tx2"/>
                </a:solidFill>
                <a:latin typeface="+mn-lt"/>
                <a:ea typeface="+mn-ea"/>
                <a:cs typeface="+mn-cs"/>
              </a:defRPr>
            </a:lvl4pPr>
            <a:lvl5pPr marL="1600200" indent="-228600" algn="l" defTabSz="914400" rtl="0" eaLnBrk="1" latinLnBrk="0" hangingPunct="1">
              <a:lnSpc>
                <a:spcPct val="100000"/>
              </a:lnSpc>
              <a:spcBef>
                <a:spcPts val="700"/>
              </a:spcBef>
              <a:buClr>
                <a:schemeClr val="accent1"/>
              </a:buClr>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b="0" dirty="0">
                <a:solidFill>
                  <a:srgbClr val="E7E6E6">
                    <a:lumMod val="25000"/>
                  </a:srgbClr>
                </a:solidFill>
                <a:latin typeface="Arial" panose="020B0604020202020204" pitchFamily="34" charset="0"/>
                <a:cs typeface="Arial" panose="020B0604020202020204" pitchFamily="34" charset="0"/>
              </a:rPr>
              <a:t>KEY TAKEAWAYS</a:t>
            </a:r>
            <a:endParaRPr lang="en-US" sz="2000" b="0" dirty="0">
              <a:solidFill>
                <a:srgbClr val="E7E6E6">
                  <a:lumMod val="25000"/>
                </a:srgbClr>
              </a:solidFill>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FC6E2D59-090F-400C-8F23-C9FE8FD723D9}"/>
              </a:ext>
            </a:extLst>
          </p:cNvPr>
          <p:cNvSpPr/>
          <p:nvPr/>
        </p:nvSpPr>
        <p:spPr bwMode="auto">
          <a:xfrm>
            <a:off x="6580725" y="2547173"/>
            <a:ext cx="689120" cy="431354"/>
          </a:xfrm>
          <a:prstGeom prst="ellipse">
            <a:avLst/>
          </a:prstGeom>
          <a:solidFill>
            <a:srgbClr val="163856"/>
          </a:solidFill>
          <a:ln w="9525" cap="flat" cmpd="sng" algn="ctr">
            <a:noFill/>
            <a:prstDash val="solid"/>
            <a:miter lim="800000"/>
          </a:ln>
          <a:effectLst/>
          <a:extLst/>
        </p:spPr>
        <p:txBody>
          <a:bodyPr wrap="none"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lnSpc>
                <a:spcPct val="90000"/>
              </a:lnSpc>
              <a:spcBef>
                <a:spcPct val="0"/>
              </a:spcBef>
              <a:spcAft>
                <a:spcPct val="0"/>
              </a:spcAft>
              <a:defRPr/>
            </a:pPr>
            <a:r>
              <a:rPr lang="en-US" sz="1400" b="1" kern="0" dirty="0">
                <a:solidFill>
                  <a:prstClr val="white"/>
                </a:solidFill>
                <a:latin typeface="Arial" panose="020B0604020202020204" pitchFamily="34" charset="0"/>
                <a:cs typeface="Arial" panose="020B0604020202020204" pitchFamily="34" charset="0"/>
                <a:sym typeface="+mn-lt"/>
              </a:rPr>
              <a:t>+189.7%</a:t>
            </a:r>
          </a:p>
        </p:txBody>
      </p:sp>
      <p:sp>
        <p:nvSpPr>
          <p:cNvPr id="21" name="MerrillPageNumber">
            <a:extLst>
              <a:ext uri="{FF2B5EF4-FFF2-40B4-BE49-F238E27FC236}">
                <a16:creationId xmlns:a16="http://schemas.microsoft.com/office/drawing/2014/main" id="{829DD9B6-C71C-4C68-8BF7-129F3CEC59A2}"/>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9</a:t>
            </a:r>
          </a:p>
        </p:txBody>
      </p:sp>
      <p:sp>
        <p:nvSpPr>
          <p:cNvPr id="24" name="Footnote">
            <a:extLst>
              <a:ext uri="{FF2B5EF4-FFF2-40B4-BE49-F238E27FC236}">
                <a16:creationId xmlns:a16="http://schemas.microsoft.com/office/drawing/2014/main" id="{6E0B7E7E-F4D7-454F-B844-236165EB49E7}"/>
              </a:ext>
            </a:extLst>
          </p:cNvPr>
          <p:cNvSpPr txBox="1">
            <a:spLocks noChangeArrowheads="1"/>
          </p:cNvSpPr>
          <p:nvPr>
            <p:custDataLst>
              <p:tags r:id="rId3"/>
            </p:custDataLst>
          </p:nvPr>
        </p:nvSpPr>
        <p:spPr bwMode="auto">
          <a:xfrm>
            <a:off x="586293" y="6098947"/>
            <a:ext cx="10091232" cy="738664"/>
          </a:xfrm>
          <a:prstGeom prst="rect">
            <a:avLst/>
          </a:prstGeom>
          <a:noFill/>
          <a:ln w="28575">
            <a:noFill/>
            <a:miter lim="800000"/>
            <a:headEnd/>
            <a:tailEnd/>
          </a:ln>
          <a:effectLst/>
        </p:spPr>
        <p:txBody>
          <a:bodyPr vert="horz" wrap="square" lIns="0" tIns="0" rIns="0" bIns="0" anchor="b">
            <a:spAutoFit/>
          </a:bodyPr>
          <a:lstStyle>
            <a:defPPr>
              <a:defRPr lang="en-US"/>
            </a:defPPr>
            <a:lvl1pPr marL="201717" indent="-201717">
              <a:defRPr sz="618" i="1">
                <a:solidFill>
                  <a:srgbClr val="000000"/>
                </a:solidFill>
                <a:latin typeface="Arial" panose="020B0604020202020204" pitchFamily="34" charset="0"/>
                <a:cs typeface="Arial" panose="020B0604020202020204" pitchFamily="34" charset="0"/>
              </a:defRPr>
            </a:lvl1pPr>
          </a:lstStyle>
          <a:p>
            <a:r>
              <a:rPr lang="en-US" sz="1200" kern="0" dirty="0"/>
              <a:t>____________________</a:t>
            </a:r>
          </a:p>
          <a:p>
            <a:pPr marL="0" indent="0"/>
            <a:r>
              <a:rPr lang="en-US" sz="1200" kern="0" dirty="0"/>
              <a:t>Note: Non-GAAP underlying earnings before interest, tax, depreciation and amortization (EBITDA) is calculated by excluding special and other non-core items from the nearest U.S. GAAP earnings. See reconciliation to nearest U.S. GAAP measures on our website. COGS/HL on a financial volume basis in constant currency. </a:t>
            </a:r>
          </a:p>
        </p:txBody>
      </p:sp>
      <p:sp>
        <p:nvSpPr>
          <p:cNvPr id="29" name="Text Placeholder 2">
            <a:extLst>
              <a:ext uri="{FF2B5EF4-FFF2-40B4-BE49-F238E27FC236}">
                <a16:creationId xmlns:a16="http://schemas.microsoft.com/office/drawing/2014/main" id="{D1C03F19-A343-4134-BFC2-F1256E2306E3}"/>
              </a:ext>
            </a:extLst>
          </p:cNvPr>
          <p:cNvSpPr txBox="1">
            <a:spLocks/>
          </p:cNvSpPr>
          <p:nvPr/>
        </p:nvSpPr>
        <p:spPr>
          <a:xfrm>
            <a:off x="8722108" y="2156890"/>
            <a:ext cx="2312157" cy="3729045"/>
          </a:xfrm>
          <a:prstGeom prst="rect">
            <a:avLst/>
          </a:prstGeom>
        </p:spPr>
        <p:txBody>
          <a:bodyPr lIns="91440" tIns="45720" rIns="91440" bIns="45720"/>
          <a:lstStyle>
            <a:lvl1pPr marL="0" indent="0" algn="l" defTabSz="914400" rtl="0" eaLnBrk="1" latinLnBrk="0" hangingPunct="1">
              <a:lnSpc>
                <a:spcPct val="100000"/>
              </a:lnSpc>
              <a:spcBef>
                <a:spcPts val="600"/>
              </a:spcBef>
              <a:buFontTx/>
              <a:buNone/>
              <a:defRPr sz="1800" b="1" kern="1200" cap="all" baseline="0">
                <a:solidFill>
                  <a:schemeClr val="accent1"/>
                </a:solidFill>
                <a:latin typeface="+mn-lt"/>
                <a:ea typeface="+mn-ea"/>
                <a:cs typeface="+mn-cs"/>
              </a:defRPr>
            </a:lvl1pPr>
            <a:lvl2pPr marL="228600" indent="-228600" algn="l" defTabSz="914400" rtl="0" eaLnBrk="1" latinLnBrk="0" hangingPunct="1">
              <a:lnSpc>
                <a:spcPct val="100000"/>
              </a:lnSpc>
              <a:spcBef>
                <a:spcPts val="700"/>
              </a:spcBef>
              <a:buClr>
                <a:schemeClr val="accent1"/>
              </a:buClr>
              <a:buFont typeface="Arial" panose="020B0604020202020204" pitchFamily="34" charset="0"/>
              <a:buChar char="•"/>
              <a:defRPr sz="1600" kern="1200">
                <a:solidFill>
                  <a:schemeClr val="tx2"/>
                </a:solidFill>
                <a:latin typeface="+mn-lt"/>
                <a:ea typeface="+mn-ea"/>
                <a:cs typeface="+mn-cs"/>
              </a:defRPr>
            </a:lvl2pPr>
            <a:lvl3pPr marL="685800" indent="-228600" algn="l" defTabSz="914400" rtl="0" eaLnBrk="1" latinLnBrk="0" hangingPunct="1">
              <a:lnSpc>
                <a:spcPct val="100000"/>
              </a:lnSpc>
              <a:spcBef>
                <a:spcPts val="700"/>
              </a:spcBef>
              <a:buClr>
                <a:schemeClr val="accent1"/>
              </a:buClr>
              <a:buFont typeface="Arial" panose="020B0604020202020204" pitchFamily="34" charset="0"/>
              <a:buChar char="−"/>
              <a:defRPr sz="1400" kern="1200">
                <a:solidFill>
                  <a:schemeClr val="tx2"/>
                </a:solidFill>
                <a:latin typeface="+mn-lt"/>
                <a:ea typeface="+mn-ea"/>
                <a:cs typeface="+mn-cs"/>
              </a:defRPr>
            </a:lvl3pPr>
            <a:lvl4pPr marL="1143000" indent="-228600" algn="l" defTabSz="914400" rtl="0" eaLnBrk="1" latinLnBrk="0" hangingPunct="1">
              <a:lnSpc>
                <a:spcPct val="100000"/>
              </a:lnSpc>
              <a:spcBef>
                <a:spcPts val="700"/>
              </a:spcBef>
              <a:buClr>
                <a:schemeClr val="accent1"/>
              </a:buClr>
              <a:buFont typeface="Arial" panose="020B0604020202020204" pitchFamily="34" charset="0"/>
              <a:buChar char="•"/>
              <a:defRPr sz="1200" kern="1200">
                <a:solidFill>
                  <a:schemeClr val="tx2"/>
                </a:solidFill>
                <a:latin typeface="+mn-lt"/>
                <a:ea typeface="+mn-ea"/>
                <a:cs typeface="+mn-cs"/>
              </a:defRPr>
            </a:lvl4pPr>
            <a:lvl5pPr marL="1600200" indent="-228600" algn="l" defTabSz="914400" rtl="0" eaLnBrk="1" latinLnBrk="0" hangingPunct="1">
              <a:lnSpc>
                <a:spcPct val="100000"/>
              </a:lnSpc>
              <a:spcBef>
                <a:spcPts val="700"/>
              </a:spcBef>
              <a:buClr>
                <a:schemeClr val="accent1"/>
              </a:buClr>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3038" indent="-173038">
              <a:spcBef>
                <a:spcPts val="1200"/>
              </a:spcBef>
              <a:buFont typeface="Arial" panose="020B0604020202020204" pitchFamily="34" charset="0"/>
              <a:buChar char="•"/>
              <a:defRPr/>
            </a:pPr>
            <a:r>
              <a:rPr lang="en-US" sz="1400" b="0" cap="none" dirty="0">
                <a:solidFill>
                  <a:srgbClr val="333333"/>
                </a:solidFill>
                <a:latin typeface="Arial" panose="020B0604020202020204" pitchFamily="34" charset="0"/>
                <a:cs typeface="Arial" panose="020B0604020202020204" pitchFamily="34" charset="0"/>
              </a:rPr>
              <a:t>Volume decline driven by Paraguay, India, Puerto Rico, and shipment timing</a:t>
            </a:r>
          </a:p>
          <a:p>
            <a:pPr marL="173038" indent="-173038">
              <a:spcBef>
                <a:spcPts val="1200"/>
              </a:spcBef>
              <a:buFont typeface="Arial" panose="020B0604020202020204" pitchFamily="34" charset="0"/>
              <a:buChar char="•"/>
              <a:defRPr/>
            </a:pPr>
            <a:r>
              <a:rPr lang="en-US" sz="1400" b="0" cap="none" dirty="0">
                <a:solidFill>
                  <a:srgbClr val="333333"/>
                </a:solidFill>
                <a:latin typeface="Arial" panose="020B0604020202020204" pitchFamily="34" charset="0"/>
                <a:cs typeface="Arial" panose="020B0604020202020204" pitchFamily="34" charset="0"/>
              </a:rPr>
              <a:t>Net sales decrease driven by geographic mix</a:t>
            </a:r>
          </a:p>
          <a:p>
            <a:pPr marL="173038" indent="-173038">
              <a:spcBef>
                <a:spcPts val="1200"/>
              </a:spcBef>
              <a:buFont typeface="Arial" panose="020B0604020202020204" pitchFamily="34" charset="0"/>
              <a:buChar char="•"/>
              <a:defRPr/>
            </a:pPr>
            <a:r>
              <a:rPr lang="en-US" sz="1400" b="0" cap="none" dirty="0">
                <a:solidFill>
                  <a:srgbClr val="333333"/>
                </a:solidFill>
                <a:latin typeface="Arial" panose="020B0604020202020204" pitchFamily="34" charset="0"/>
                <a:cs typeface="Arial" panose="020B0604020202020204" pitchFamily="34" charset="0"/>
              </a:rPr>
              <a:t>Geographic mix, inflation</a:t>
            </a:r>
          </a:p>
          <a:p>
            <a:pPr marL="173038" indent="-173038">
              <a:spcBef>
                <a:spcPts val="1200"/>
              </a:spcBef>
              <a:buFont typeface="Arial" panose="020B0604020202020204" pitchFamily="34" charset="0"/>
              <a:buChar char="•"/>
              <a:defRPr/>
            </a:pPr>
            <a:r>
              <a:rPr lang="en-US" sz="1400" b="0" cap="none" dirty="0">
                <a:solidFill>
                  <a:srgbClr val="333333"/>
                </a:solidFill>
                <a:latin typeface="Arial" panose="020B0604020202020204" pitchFamily="34" charset="0"/>
                <a:cs typeface="Arial" panose="020B0604020202020204" pitchFamily="34" charset="0"/>
              </a:rPr>
              <a:t>Lower marketing spend and incentive compensation expense</a:t>
            </a:r>
          </a:p>
          <a:p>
            <a:pPr>
              <a:spcBef>
                <a:spcPts val="1200"/>
              </a:spcBef>
              <a:defRPr/>
            </a:pPr>
            <a:endParaRPr lang="en-US" sz="1400" b="0" cap="none" dirty="0">
              <a:solidFill>
                <a:srgbClr val="333333"/>
              </a:solidFill>
              <a:latin typeface="Arial" panose="020B0604020202020204" pitchFamily="34" charset="0"/>
              <a:cs typeface="Arial" panose="020B0604020202020204" pitchFamily="34" charset="0"/>
            </a:endParaRPr>
          </a:p>
        </p:txBody>
      </p:sp>
      <p:graphicFrame>
        <p:nvGraphicFramePr>
          <p:cNvPr id="22" name="Content Placeholder 36">
            <a:extLst>
              <a:ext uri="{FF2B5EF4-FFF2-40B4-BE49-F238E27FC236}">
                <a16:creationId xmlns:a16="http://schemas.microsoft.com/office/drawing/2014/main" id="{C8A9EC88-FE47-4643-BE36-797912352427}"/>
              </a:ext>
            </a:extLst>
          </p:cNvPr>
          <p:cNvGraphicFramePr>
            <a:graphicFrameLocks/>
          </p:cNvGraphicFramePr>
          <p:nvPr>
            <p:extLst>
              <p:ext uri="{D42A27DB-BD31-4B8C-83A1-F6EECF244321}">
                <p14:modId xmlns:p14="http://schemas.microsoft.com/office/powerpoint/2010/main" val="2427022559"/>
              </p:ext>
            </p:extLst>
          </p:nvPr>
        </p:nvGraphicFramePr>
        <p:xfrm>
          <a:off x="5771589" y="2846577"/>
          <a:ext cx="2291366" cy="2282448"/>
        </p:xfrm>
        <a:graphic>
          <a:graphicData uri="http://schemas.openxmlformats.org/drawingml/2006/chart">
            <c:chart xmlns:c="http://schemas.openxmlformats.org/drawingml/2006/chart" xmlns:r="http://schemas.openxmlformats.org/officeDocument/2006/relationships" r:id="rId11"/>
          </a:graphicData>
        </a:graphic>
      </p:graphicFrame>
      <p:sp>
        <p:nvSpPr>
          <p:cNvPr id="30" name="Text Placeholder 8">
            <a:extLst>
              <a:ext uri="{FF2B5EF4-FFF2-40B4-BE49-F238E27FC236}">
                <a16:creationId xmlns:a16="http://schemas.microsoft.com/office/drawing/2014/main" id="{9976E75C-8CC3-437C-BF9C-2997F903E289}"/>
              </a:ext>
            </a:extLst>
          </p:cNvPr>
          <p:cNvSpPr txBox="1">
            <a:spLocks/>
          </p:cNvSpPr>
          <p:nvPr/>
        </p:nvSpPr>
        <p:spPr>
          <a:xfrm>
            <a:off x="75803" y="92050"/>
            <a:ext cx="9140825" cy="858137"/>
          </a:xfrm>
          <a:prstGeom prst="rect">
            <a:avLst/>
          </a:prstGeom>
        </p:spPr>
        <p:txBody>
          <a:bodyPr vert="horz" lIns="182880" tIns="0" rIns="0" bIns="0" rtlCol="0" anchor="b" anchorCtr="0">
            <a:normAutofit lnSpcReduction="10000"/>
          </a:bodyPr>
          <a:lstStyle>
            <a:lvl1pPr marL="0" indent="0" algn="l" defTabSz="914377" rtl="0" eaLnBrk="1" latinLnBrk="0" hangingPunct="1">
              <a:lnSpc>
                <a:spcPct val="100000"/>
              </a:lnSpc>
              <a:spcBef>
                <a:spcPts val="1000"/>
              </a:spcBef>
              <a:buFont typeface="Arial" panose="020B0604020202020204" pitchFamily="34" charset="0"/>
              <a:buNone/>
              <a:defRPr sz="2000" b="1" i="0" kern="1200" cap="all" spc="300" baseline="0">
                <a:solidFill>
                  <a:schemeClr val="bg1"/>
                </a:solidFill>
                <a:latin typeface="Arial"/>
                <a:ea typeface="+mn-ea"/>
                <a:cs typeface="+mn-cs"/>
              </a:defRPr>
            </a:lvl1pPr>
            <a:lvl2pPr marL="457200" indent="0" algn="l" defTabSz="914377"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cap="none" spc="0" dirty="0">
                <a:latin typeface="Arial" panose="020B0604020202020204" pitchFamily="34" charset="0"/>
                <a:cs typeface="Arial" panose="020B0604020202020204" pitchFamily="34" charset="0"/>
              </a:rPr>
              <a:t>International</a:t>
            </a:r>
          </a:p>
          <a:p>
            <a:r>
              <a:rPr lang="en-US" sz="2400" cap="none" spc="0" dirty="0">
                <a:solidFill>
                  <a:srgbClr val="FFDE28"/>
                </a:solidFill>
                <a:latin typeface="Arial" panose="020B0604020202020204" pitchFamily="34" charset="0"/>
                <a:cs typeface="Arial" panose="020B0604020202020204" pitchFamily="34" charset="0"/>
              </a:rPr>
              <a:t>Q3 2019 Performance</a:t>
            </a:r>
          </a:p>
        </p:txBody>
      </p:sp>
      <p:sp>
        <p:nvSpPr>
          <p:cNvPr id="25" name="Rectangle 24">
            <a:extLst>
              <a:ext uri="{FF2B5EF4-FFF2-40B4-BE49-F238E27FC236}">
                <a16:creationId xmlns:a16="http://schemas.microsoft.com/office/drawing/2014/main" id="{EA3A4ACD-D549-47DF-A067-FBF7348F2089}"/>
              </a:ext>
            </a:extLst>
          </p:cNvPr>
          <p:cNvSpPr/>
          <p:nvPr/>
        </p:nvSpPr>
        <p:spPr>
          <a:xfrm>
            <a:off x="8561006" y="1541126"/>
            <a:ext cx="2926223" cy="4785737"/>
          </a:xfrm>
          <a:prstGeom prst="rect">
            <a:avLst/>
          </a:prstGeom>
          <a:solidFill>
            <a:schemeClr val="tx1">
              <a:lumMod val="85000"/>
              <a:lumOff val="15000"/>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3456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PENEVENTBACKUP" val="43744.9584837963"/>
  <p:tag name="DETHEME_RUN" val="True"/>
</p:tagLst>
</file>

<file path=ppt/tags/tag10.xml><?xml version="1.0" encoding="utf-8"?>
<p:tagLst xmlns:a="http://schemas.openxmlformats.org/drawingml/2006/main" xmlns:r="http://schemas.openxmlformats.org/officeDocument/2006/relationships" xmlns:p="http://schemas.openxmlformats.org/presentationml/2006/main">
  <p:tag name="PITCHBOOKPALETTE" val="3.5"/>
</p:tagLst>
</file>

<file path=ppt/tags/tag100.xml><?xml version="1.0" encoding="utf-8"?>
<p:tagLst xmlns:a="http://schemas.openxmlformats.org/drawingml/2006/main" xmlns:r="http://schemas.openxmlformats.org/officeDocument/2006/relationships" xmlns:p="http://schemas.openxmlformats.org/presentationml/2006/main">
  <p:tag name="SLIDEELEMTYPE" val="73"/>
  <p:tag name="PRINTWIDTH" val="792"/>
  <p:tag name="PRINTHEIGHT" val="3.6"/>
  <p:tag name="ONEMERRILL" val="2"/>
  <p:tag name="DEFAULTLEFT" val="p0"/>
  <p:tag name="DEFAULTTOP" val="p612!999"/>
  <p:tag name="DEFAULTWIDTH" val="p792"/>
  <p:tag name="DEFAULTHEIGHT" val="p4"/>
  <p:tag name="ISLOCKED" val="True"/>
  <p:tag name="JAZZCOMPLIANT" val="True"/>
</p:tagLst>
</file>

<file path=ppt/tags/tag101.xml><?xml version="1.0" encoding="utf-8"?>
<p:tagLst xmlns:a="http://schemas.openxmlformats.org/drawingml/2006/main" xmlns:r="http://schemas.openxmlformats.org/officeDocument/2006/relationships" xmlns:p="http://schemas.openxmlformats.org/presentationml/2006/main">
  <p:tag name="DEFAULTTOP" val="75"/>
  <p:tag name="PRESERVEASPECTRATIO" val="False"/>
  <p:tag name="DEFAULTHEIGHT" val="23.5"/>
  <p:tag name="DEFAULTWIDTH" val="504"/>
  <p:tag name="DEFAULTONLEFT" val="234.125"/>
  <p:tag name="DEFAULTOFFLEFT" val="-524"/>
  <p:tag name="DEFAULTLEFT" val="234.125"/>
  <p:tag name="SLIDEELEMTYPE" val="1"/>
  <p:tag name="BULLETSTYLE" val="BulletStyle"/>
  <p:tag name="ONEMERRILL" val="2"/>
  <p:tag name="JAZZCOMPLIANT" val="True"/>
</p:tagLst>
</file>

<file path=ppt/tags/tag102.xml><?xml version="1.0" encoding="utf-8"?>
<p:tagLst xmlns:a="http://schemas.openxmlformats.org/drawingml/2006/main" xmlns:r="http://schemas.openxmlformats.org/officeDocument/2006/relationships" xmlns:p="http://schemas.openxmlformats.org/presentationml/2006/main">
  <p:tag name="SLIDEELEMTYPE" val="17"/>
  <p:tag name="JAZZCOMPLIANT" val="True"/>
</p:tagLst>
</file>

<file path=ppt/tags/tag103.xml><?xml version="1.0" encoding="utf-8"?>
<p:tagLst xmlns:a="http://schemas.openxmlformats.org/drawingml/2006/main" xmlns:r="http://schemas.openxmlformats.org/officeDocument/2006/relationships" xmlns:p="http://schemas.openxmlformats.org/presentationml/2006/main">
  <p:tag name="SLIDEELEMTYPE" val="4"/>
  <p:tag name="BULLETSTYLE" val="2"/>
  <p:tag name="LEGALDAYONE" val="True"/>
  <p:tag name="PITCHBOOKPALETTE" val="3.5"/>
  <p:tag name="PRINTWIDTH" val="363.5"/>
  <p:tag name="PRINTHEIGHT" val="380.4848"/>
  <p:tag name="JAZZCOMPLIANT" val="True"/>
  <p:tag name="ISLOCKED" val="True"/>
  <p:tag name="DEFAULTHEIGHT" val="p382!1408"/>
  <p:tag name="DEFAULTWIDTH" val="p353!8124"/>
  <p:tag name="DEFAULTTOP" val="p153!1335"/>
  <p:tag name="DEFAULTLEFT" val="p24!9373"/>
</p:tagLst>
</file>

<file path=ppt/tags/tag104.xml><?xml version="1.0" encoding="utf-8"?>
<p:tagLst xmlns:a="http://schemas.openxmlformats.org/drawingml/2006/main" xmlns:r="http://schemas.openxmlformats.org/officeDocument/2006/relationships" xmlns:p="http://schemas.openxmlformats.org/presentationml/2006/main">
  <p:tag name="WSPAGENUMBER" val="1"/>
  <p:tag name="INCLUDEINTOC" val="0"/>
  <p:tag name="SLIDETYPE" val="3"/>
  <p:tag name="CREATOR" val="lamk"/>
  <p:tag name="CREATIONDATE" val="Nov. 13, 01"/>
  <p:tag name="CREATION_REGION" val="New York"/>
  <p:tag name="CREATINGOS" val="Windows (32-bit) 4.00"/>
  <p:tag name="CREATINGVERSION" val="8.0b"/>
  <p:tag name="OFFICEBUILD" val="5507 "/>
  <p:tag name="PITCHBOOKBUILD" val="1.2 c"/>
  <p:tag name="SLIDENAME" val="Slide207"/>
  <p:tag name="GUID" val="FEFA4DB2-D85D-11D5-8AA9-00D0B7103C13"/>
  <p:tag name="NAME" val="Full Page, One Object, Chart"/>
  <p:tag name="GREYBORDERS" val="True"/>
  <p:tag name="TAGORIENTATION" val="Letter"/>
  <p:tag name="JAZZCOMPLIANT" val="True"/>
  <p:tag name="SPACEBETWEENOBJECTS" val="p9"/>
  <p:tag name="FONTRATIO" val="p1"/>
  <p:tag name="SLIDELEFTMARGIN" val="p36"/>
  <p:tag name="SLIDERIGHTMARGIN" val="p756"/>
  <p:tag name="SLIDETOPMARGIN" val="p36"/>
  <p:tag name="SLIDEBOTTOMMARGIN" val="p576"/>
  <p:tag name="LEFTCOLLEFTMARGIN" val="p36"/>
  <p:tag name="LEFTCOLRIGHTMARGIN" val="p738"/>
  <p:tag name="RIGHTCOLLEFTMARGIN" val="p0"/>
  <p:tag name="RIGHTCOLRIGHTMARGIN" val="p0"/>
  <p:tag name="ARRANGETOGRID" val="False"/>
  <p:tag name="LEFTCOLTOPMARGIN" val="p126"/>
  <p:tag name="RIGHTCOLTOPMARGIN" val="p126"/>
  <p:tag name="LEFTCOLBOTTOMMARGIN" val="p535"/>
  <p:tag name="RIGHTCOLBOTTOMMARGIN" val="p535"/>
  <p:tag name="SLIDEPAGENUMBER" val="7"/>
</p:tagLst>
</file>

<file path=ppt/tags/tag105.xml><?xml version="1.0" encoding="utf-8"?>
<p:tagLst xmlns:a="http://schemas.openxmlformats.org/drawingml/2006/main" xmlns:r="http://schemas.openxmlformats.org/officeDocument/2006/relationships" xmlns:p="http://schemas.openxmlformats.org/presentationml/2006/main">
  <p:tag name="SLIDEELEMTYPE" val="73"/>
  <p:tag name="PRINTWIDTH" val="792"/>
  <p:tag name="PRINTHEIGHT" val="3.6"/>
  <p:tag name="ONEMERRILL" val="2"/>
  <p:tag name="DEFAULTLEFT" val="p0"/>
  <p:tag name="DEFAULTTOP" val="p612!999"/>
  <p:tag name="DEFAULTWIDTH" val="p792"/>
  <p:tag name="DEFAULTHEIGHT" val="p4"/>
  <p:tag name="ISLOCKED" val="True"/>
  <p:tag name="JAZZCOMPLIANT" val="True"/>
</p:tagLst>
</file>

<file path=ppt/tags/tag106.xml><?xml version="1.0" encoding="utf-8"?>
<p:tagLst xmlns:a="http://schemas.openxmlformats.org/drawingml/2006/main" xmlns:r="http://schemas.openxmlformats.org/officeDocument/2006/relationships" xmlns:p="http://schemas.openxmlformats.org/presentationml/2006/main">
  <p:tag name="DEFAULTTOP" val="75"/>
  <p:tag name="PRESERVEASPECTRATIO" val="False"/>
  <p:tag name="DEFAULTHEIGHT" val="23.5"/>
  <p:tag name="DEFAULTWIDTH" val="504"/>
  <p:tag name="DEFAULTONLEFT" val="234.125"/>
  <p:tag name="DEFAULTOFFLEFT" val="-524"/>
  <p:tag name="DEFAULTLEFT" val="234.125"/>
  <p:tag name="SLIDEELEMTYPE" val="1"/>
  <p:tag name="BULLETSTYLE" val="BulletStyle"/>
  <p:tag name="ONEMERRILL" val="2"/>
  <p:tag name="JAZZCOMPLIANT" val="True"/>
</p:tagLst>
</file>

<file path=ppt/tags/tag107.xml><?xml version="1.0" encoding="utf-8"?>
<p:tagLst xmlns:a="http://schemas.openxmlformats.org/drawingml/2006/main" xmlns:r="http://schemas.openxmlformats.org/officeDocument/2006/relationships" xmlns:p="http://schemas.openxmlformats.org/presentationml/2006/main">
  <p:tag name="SLIDEELEMTYPE" val="17"/>
  <p:tag name="JAZZCOMPLIANT" val="True"/>
</p:tagLst>
</file>

<file path=ppt/tags/tag108.xml><?xml version="1.0" encoding="utf-8"?>
<p:tagLst xmlns:a="http://schemas.openxmlformats.org/drawingml/2006/main" xmlns:r="http://schemas.openxmlformats.org/officeDocument/2006/relationships" xmlns:p="http://schemas.openxmlformats.org/presentationml/2006/main">
  <p:tag name="DEFAULTTOP" val="75"/>
  <p:tag name="PRESERVEASPECTRATIO" val="False"/>
  <p:tag name="DEFAULTHEIGHT" val="23.5"/>
  <p:tag name="DEFAULTWIDTH" val="504"/>
  <p:tag name="DEFAULTONLEFT" val="234.125"/>
  <p:tag name="DEFAULTOFFLEFT" val="-524"/>
  <p:tag name="DEFAULTLEFT" val="234.125"/>
  <p:tag name="SLIDEELEMTYPE" val="1"/>
  <p:tag name="BULLETSTYLE" val="BulletStyle"/>
  <p:tag name="ONEMERRILL" val="2"/>
  <p:tag name="JAZZCOMPLIANT" val="True"/>
</p:tagLst>
</file>

<file path=ppt/tags/tag109.xml><?xml version="1.0" encoding="utf-8"?>
<p:tagLst xmlns:a="http://schemas.openxmlformats.org/drawingml/2006/main" xmlns:r="http://schemas.openxmlformats.org/officeDocument/2006/relationships" xmlns:p="http://schemas.openxmlformats.org/presentationml/2006/main">
  <p:tag name="WSPAGENUMBER" val="1"/>
  <p:tag name="INCLUDEINTOC" val="0"/>
  <p:tag name="SLIDETYPE" val="3"/>
  <p:tag name="CREATOR" val="lamk"/>
  <p:tag name="CREATIONDATE" val="Nov. 13, 01"/>
  <p:tag name="CREATION_REGION" val="New York"/>
  <p:tag name="CREATINGOS" val="Windows (32-bit) 4.00"/>
  <p:tag name="CREATINGVERSION" val="8.0b"/>
  <p:tag name="OFFICEBUILD" val="5507 "/>
  <p:tag name="PITCHBOOKBUILD" val="1.2 c"/>
  <p:tag name="SLIDENAME" val="Slide207"/>
  <p:tag name="GUID" val="FEFA4DB2-D85D-11D5-8AA9-00D0B7103C13"/>
  <p:tag name="NAME" val="Full Page, One Object, Chart"/>
  <p:tag name="GREYBORDERS" val="True"/>
  <p:tag name="TAGORIENTATION" val="Letter"/>
  <p:tag name="JAZZCOMPLIANT" val="True"/>
  <p:tag name="SPACEBETWEENOBJECTS" val="p9"/>
  <p:tag name="FONTRATIO" val="p1"/>
  <p:tag name="SLIDELEFTMARGIN" val="p36"/>
  <p:tag name="SLIDERIGHTMARGIN" val="p756"/>
  <p:tag name="SLIDETOPMARGIN" val="p36"/>
  <p:tag name="SLIDEBOTTOMMARGIN" val="p576"/>
  <p:tag name="LEFTCOLLEFTMARGIN" val="p36"/>
  <p:tag name="LEFTCOLRIGHTMARGIN" val="p738"/>
  <p:tag name="RIGHTCOLLEFTMARGIN" val="p0"/>
  <p:tag name="RIGHTCOLRIGHTMARGIN" val="p0"/>
  <p:tag name="ARRANGETOGRID" val="False"/>
  <p:tag name="LEFTCOLTOPMARGIN" val="p126"/>
  <p:tag name="RIGHTCOLTOPMARGIN" val="p126"/>
  <p:tag name="LEFTCOLBOTTOMMARGIN" val="p535"/>
  <p:tag name="RIGHTCOLBOTTOMMARGIN" val="p535"/>
  <p:tag name="SLIDEPAGENUMBER" val="7"/>
</p:tagLst>
</file>

<file path=ppt/tags/tag11.xml><?xml version="1.0" encoding="utf-8"?>
<p:tagLst xmlns:a="http://schemas.openxmlformats.org/drawingml/2006/main" xmlns:r="http://schemas.openxmlformats.org/officeDocument/2006/relationships" xmlns:p="http://schemas.openxmlformats.org/presentationml/2006/main">
  <p:tag name="PITCHBOOKPALETTE" val="3.5"/>
</p:tagLst>
</file>

<file path=ppt/tags/tag110.xml><?xml version="1.0" encoding="utf-8"?>
<p:tagLst xmlns:a="http://schemas.openxmlformats.org/drawingml/2006/main" xmlns:r="http://schemas.openxmlformats.org/officeDocument/2006/relationships" xmlns:p="http://schemas.openxmlformats.org/presentationml/2006/main">
  <p:tag name="SLIDEELEMTYPE" val="73"/>
  <p:tag name="PRINTWIDTH" val="792"/>
  <p:tag name="PRINTHEIGHT" val="3.6"/>
  <p:tag name="ONEMERRILL" val="2"/>
  <p:tag name="DEFAULTLEFT" val="p0"/>
  <p:tag name="DEFAULTTOP" val="p612!999"/>
  <p:tag name="DEFAULTWIDTH" val="p792"/>
  <p:tag name="DEFAULTHEIGHT" val="p4"/>
  <p:tag name="ISLOCKED" val="True"/>
  <p:tag name="JAZZCOMPLIANT" val="True"/>
</p:tagLst>
</file>

<file path=ppt/tags/tag111.xml><?xml version="1.0" encoding="utf-8"?>
<p:tagLst xmlns:a="http://schemas.openxmlformats.org/drawingml/2006/main" xmlns:r="http://schemas.openxmlformats.org/officeDocument/2006/relationships" xmlns:p="http://schemas.openxmlformats.org/presentationml/2006/main">
  <p:tag name="DEFAULTTOP" val="75"/>
  <p:tag name="PRESERVEASPECTRATIO" val="False"/>
  <p:tag name="DEFAULTHEIGHT" val="23.5"/>
  <p:tag name="DEFAULTWIDTH" val="504"/>
  <p:tag name="DEFAULTONLEFT" val="234.125"/>
  <p:tag name="DEFAULTOFFLEFT" val="-524"/>
  <p:tag name="DEFAULTLEFT" val="234.125"/>
  <p:tag name="SLIDEELEMTYPE" val="1"/>
  <p:tag name="BULLETSTYLE" val="BulletStyle"/>
  <p:tag name="ONEMERRILL" val="2"/>
  <p:tag name="JAZZCOMPLIANT" val="True"/>
</p:tagLst>
</file>

<file path=ppt/tags/tag112.xml><?xml version="1.0" encoding="utf-8"?>
<p:tagLst xmlns:a="http://schemas.openxmlformats.org/drawingml/2006/main" xmlns:r="http://schemas.openxmlformats.org/officeDocument/2006/relationships" xmlns:p="http://schemas.openxmlformats.org/presentationml/2006/main">
  <p:tag name="SLIDEELEMTYPE" val="17"/>
  <p:tag name="JAZZCOMPLIANT" val="True"/>
</p:tagLst>
</file>

<file path=ppt/tags/tag113.xml><?xml version="1.0" encoding="utf-8"?>
<p:tagLst xmlns:a="http://schemas.openxmlformats.org/drawingml/2006/main" xmlns:r="http://schemas.openxmlformats.org/officeDocument/2006/relationships" xmlns:p="http://schemas.openxmlformats.org/presentationml/2006/main">
  <p:tag name="WSPAGENUMBER" val="1"/>
  <p:tag name="INCLUDEINTOC" val="0"/>
  <p:tag name="SLIDETYPE" val="3"/>
  <p:tag name="CREATOR" val="lamk"/>
  <p:tag name="CREATIONDATE" val="Nov. 13, 01"/>
  <p:tag name="CREATION_REGION" val="New York"/>
  <p:tag name="CREATINGOS" val="Windows (32-bit) 4.00"/>
  <p:tag name="CREATINGVERSION" val="8.0b"/>
  <p:tag name="OFFICEBUILD" val="5507 "/>
  <p:tag name="PITCHBOOKBUILD" val="1.2 c"/>
  <p:tag name="SLIDENAME" val="Slide207"/>
  <p:tag name="GUID" val="FEFA4DB2-D85D-11D5-8AA9-00D0B7103C13"/>
  <p:tag name="NAME" val="Full Page, One Object, Chart"/>
  <p:tag name="GREYBORDERS" val="True"/>
  <p:tag name="TAGORIENTATION" val="Letter"/>
  <p:tag name="JAZZCOMPLIANT" val="True"/>
  <p:tag name="SPACEBETWEENOBJECTS" val="p9"/>
  <p:tag name="FONTRATIO" val="p1"/>
  <p:tag name="SLIDELEFTMARGIN" val="p36"/>
  <p:tag name="SLIDERIGHTMARGIN" val="p756"/>
  <p:tag name="SLIDETOPMARGIN" val="p36"/>
  <p:tag name="SLIDEBOTTOMMARGIN" val="p576"/>
  <p:tag name="LEFTCOLLEFTMARGIN" val="p36"/>
  <p:tag name="LEFTCOLRIGHTMARGIN" val="p738"/>
  <p:tag name="RIGHTCOLLEFTMARGIN" val="p0"/>
  <p:tag name="RIGHTCOLRIGHTMARGIN" val="p0"/>
  <p:tag name="ARRANGETOGRID" val="False"/>
  <p:tag name="LEFTCOLTOPMARGIN" val="p126"/>
  <p:tag name="RIGHTCOLTOPMARGIN" val="p126"/>
  <p:tag name="LEFTCOLBOTTOMMARGIN" val="p535"/>
  <p:tag name="RIGHTCOLBOTTOMMARGIN" val="p535"/>
  <p:tag name="SLIDEPAGENUMBER" val="7"/>
</p:tagLst>
</file>

<file path=ppt/tags/tag114.xml><?xml version="1.0" encoding="utf-8"?>
<p:tagLst xmlns:a="http://schemas.openxmlformats.org/drawingml/2006/main" xmlns:r="http://schemas.openxmlformats.org/officeDocument/2006/relationships" xmlns:p="http://schemas.openxmlformats.org/presentationml/2006/main">
  <p:tag name="SLIDEELEMTYPE" val="73"/>
  <p:tag name="PRINTWIDTH" val="792"/>
  <p:tag name="PRINTHEIGHT" val="3.6"/>
  <p:tag name="ONEMERRILL" val="2"/>
  <p:tag name="DEFAULTLEFT" val="p0"/>
  <p:tag name="DEFAULTTOP" val="p612!999"/>
  <p:tag name="DEFAULTWIDTH" val="p792"/>
  <p:tag name="DEFAULTHEIGHT" val="p4"/>
  <p:tag name="ISLOCKED" val="True"/>
  <p:tag name="JAZZCOMPLIANT" val="True"/>
</p:tagLst>
</file>

<file path=ppt/tags/tag115.xml><?xml version="1.0" encoding="utf-8"?>
<p:tagLst xmlns:a="http://schemas.openxmlformats.org/drawingml/2006/main" xmlns:r="http://schemas.openxmlformats.org/officeDocument/2006/relationships" xmlns:p="http://schemas.openxmlformats.org/presentationml/2006/main">
  <p:tag name="DEFAULTTOP" val="75"/>
  <p:tag name="PRESERVEASPECTRATIO" val="False"/>
  <p:tag name="DEFAULTHEIGHT" val="23.5"/>
  <p:tag name="DEFAULTWIDTH" val="504"/>
  <p:tag name="DEFAULTONLEFT" val="234.125"/>
  <p:tag name="DEFAULTOFFLEFT" val="-524"/>
  <p:tag name="DEFAULTLEFT" val="234.125"/>
  <p:tag name="SLIDEELEMTYPE" val="1"/>
  <p:tag name="BULLETSTYLE" val="BulletStyle"/>
  <p:tag name="ONEMERRILL" val="2"/>
  <p:tag name="JAZZCOMPLIANT" val="True"/>
</p:tagLst>
</file>

<file path=ppt/tags/tag116.xml><?xml version="1.0" encoding="utf-8"?>
<p:tagLst xmlns:a="http://schemas.openxmlformats.org/drawingml/2006/main" xmlns:r="http://schemas.openxmlformats.org/officeDocument/2006/relationships" xmlns:p="http://schemas.openxmlformats.org/presentationml/2006/main">
  <p:tag name="WSPAGENUMBER" val="1"/>
  <p:tag name="INCLUDEINTOC" val="0"/>
  <p:tag name="SLIDETYPE" val="3"/>
  <p:tag name="CREATOR" val="lamk"/>
  <p:tag name="CREATIONDATE" val="Nov. 13, 01"/>
  <p:tag name="CREATION_REGION" val="New York"/>
  <p:tag name="CREATINGOS" val="Windows (32-bit) 4.00"/>
  <p:tag name="CREATINGVERSION" val="8.0b"/>
  <p:tag name="OFFICEBUILD" val="5507 "/>
  <p:tag name="PITCHBOOKBUILD" val="1.2 c"/>
  <p:tag name="SLIDENAME" val="Slide207"/>
  <p:tag name="GUID" val="FEFA4DB2-D85D-11D5-8AA9-00D0B7103C13"/>
  <p:tag name="NAME" val="Full Page, One Object, Chart"/>
  <p:tag name="GREYBORDERS" val="True"/>
  <p:tag name="TAGORIENTATION" val="Letter"/>
  <p:tag name="JAZZCOMPLIANT" val="True"/>
  <p:tag name="SPACEBETWEENOBJECTS" val="p9"/>
  <p:tag name="FONTRATIO" val="p1"/>
  <p:tag name="SLIDELEFTMARGIN" val="p36"/>
  <p:tag name="SLIDERIGHTMARGIN" val="p756"/>
  <p:tag name="SLIDETOPMARGIN" val="p36"/>
  <p:tag name="SLIDEBOTTOMMARGIN" val="p576"/>
  <p:tag name="LEFTCOLLEFTMARGIN" val="p36"/>
  <p:tag name="LEFTCOLRIGHTMARGIN" val="p738"/>
  <p:tag name="RIGHTCOLLEFTMARGIN" val="p0"/>
  <p:tag name="RIGHTCOLRIGHTMARGIN" val="p0"/>
  <p:tag name="ARRANGETOGRID" val="False"/>
  <p:tag name="LEFTCOLTOPMARGIN" val="p126"/>
  <p:tag name="RIGHTCOLTOPMARGIN" val="p126"/>
  <p:tag name="LEFTCOLBOTTOMMARGIN" val="p535"/>
  <p:tag name="RIGHTCOLBOTTOMMARGIN" val="p535"/>
  <p:tag name="SLIDEPAGENUMBER" val="18"/>
</p:tagLst>
</file>

<file path=ppt/tags/tag117.xml><?xml version="1.0" encoding="utf-8"?>
<p:tagLst xmlns:a="http://schemas.openxmlformats.org/drawingml/2006/main" xmlns:r="http://schemas.openxmlformats.org/officeDocument/2006/relationships" xmlns:p="http://schemas.openxmlformats.org/presentationml/2006/main">
  <p:tag name="SLIDEELEMTYPE" val="73"/>
  <p:tag name="PRINTWIDTH" val="792"/>
  <p:tag name="PRINTHEIGHT" val="3.6"/>
  <p:tag name="ONEMERRILL" val="2"/>
  <p:tag name="DEFAULTLEFT" val="p0"/>
  <p:tag name="DEFAULTTOP" val="p612!999"/>
  <p:tag name="DEFAULTWIDTH" val="p792"/>
  <p:tag name="DEFAULTHEIGHT" val="p4"/>
  <p:tag name="ISLOCKED" val="True"/>
  <p:tag name="JAZZCOMPLIANT" val="True"/>
</p:tagLst>
</file>

<file path=ppt/tags/tag118.xml><?xml version="1.0" encoding="utf-8"?>
<p:tagLst xmlns:a="http://schemas.openxmlformats.org/drawingml/2006/main" xmlns:r="http://schemas.openxmlformats.org/officeDocument/2006/relationships" xmlns:p="http://schemas.openxmlformats.org/presentationml/2006/main">
  <p:tag name="DEFAULTTOP" val="75"/>
  <p:tag name="PRESERVEASPECTRATIO" val="False"/>
  <p:tag name="DEFAULTHEIGHT" val="23.5"/>
  <p:tag name="DEFAULTWIDTH" val="504"/>
  <p:tag name="DEFAULTONLEFT" val="234.125"/>
  <p:tag name="DEFAULTOFFLEFT" val="-524"/>
  <p:tag name="DEFAULTLEFT" val="234.125"/>
  <p:tag name="SLIDEELEMTYPE" val="1"/>
  <p:tag name="BULLETSTYLE" val="BulletStyle"/>
  <p:tag name="ONEMERRILL" val="2"/>
  <p:tag name="JAZZCOMPLIANT" val="True"/>
</p:tagLst>
</file>

<file path=ppt/tags/tag119.xml><?xml version="1.0" encoding="utf-8"?>
<p:tagLst xmlns:a="http://schemas.openxmlformats.org/drawingml/2006/main" xmlns:r="http://schemas.openxmlformats.org/officeDocument/2006/relationships" xmlns:p="http://schemas.openxmlformats.org/presentationml/2006/main">
  <p:tag name="WSPAGENUMBER" val="1"/>
  <p:tag name="INCLUDEINTOC" val="0"/>
  <p:tag name="SLIDETYPE" val="3"/>
  <p:tag name="CREATOR" val="lamk"/>
  <p:tag name="CREATIONDATE" val="Nov. 13, 01"/>
  <p:tag name="CREATION_REGION" val="New York"/>
  <p:tag name="CREATINGOS" val="Windows (32-bit) 4.00"/>
  <p:tag name="CREATINGVERSION" val="8.0b"/>
  <p:tag name="OFFICEBUILD" val="5507 "/>
  <p:tag name="PITCHBOOKBUILD" val="1.2 c"/>
  <p:tag name="SLIDENAME" val="Slide207"/>
  <p:tag name="GUID" val="FEFA4DB2-D85D-11D5-8AA9-00D0B7103C13"/>
  <p:tag name="NAME" val="Full Page, One Object, Chart"/>
  <p:tag name="GREYBORDERS" val="True"/>
  <p:tag name="TAGORIENTATION" val="Letter"/>
  <p:tag name="JAZZCOMPLIANT" val="True"/>
  <p:tag name="SPACEBETWEENOBJECTS" val="p9"/>
  <p:tag name="FONTRATIO" val="p1"/>
  <p:tag name="SLIDELEFTMARGIN" val="p36"/>
  <p:tag name="SLIDERIGHTMARGIN" val="p756"/>
  <p:tag name="SLIDETOPMARGIN" val="p36"/>
  <p:tag name="SLIDEBOTTOMMARGIN" val="p576"/>
  <p:tag name="LEFTCOLLEFTMARGIN" val="p36"/>
  <p:tag name="LEFTCOLRIGHTMARGIN" val="p738"/>
  <p:tag name="RIGHTCOLLEFTMARGIN" val="p0"/>
  <p:tag name="RIGHTCOLRIGHTMARGIN" val="p0"/>
  <p:tag name="ARRANGETOGRID" val="False"/>
  <p:tag name="LEFTCOLTOPMARGIN" val="p126"/>
  <p:tag name="RIGHTCOLTOPMARGIN" val="p126"/>
  <p:tag name="LEFTCOLBOTTOMMARGIN" val="p535"/>
  <p:tag name="RIGHTCOLBOTTOMMARGIN" val="p535"/>
  <p:tag name="SLIDEPAGENUMBER" val="12"/>
</p:tagLst>
</file>

<file path=ppt/tags/tag12.xml><?xml version="1.0" encoding="utf-8"?>
<p:tagLst xmlns:a="http://schemas.openxmlformats.org/drawingml/2006/main" xmlns:r="http://schemas.openxmlformats.org/officeDocument/2006/relationships" xmlns:p="http://schemas.openxmlformats.org/presentationml/2006/main">
  <p:tag name="PITCHBOOKPALETTE" val="3.5"/>
</p:tagLst>
</file>

<file path=ppt/tags/tag120.xml><?xml version="1.0" encoding="utf-8"?>
<p:tagLst xmlns:a="http://schemas.openxmlformats.org/drawingml/2006/main" xmlns:r="http://schemas.openxmlformats.org/officeDocument/2006/relationships" xmlns:p="http://schemas.openxmlformats.org/presentationml/2006/main">
  <p:tag name="SLIDEELEMTYPE" val="73"/>
  <p:tag name="PRINTWIDTH" val="792"/>
  <p:tag name="PRINTHEIGHT" val="3.6"/>
  <p:tag name="ONEMERRILL" val="2"/>
  <p:tag name="DEFAULTLEFT" val="p0"/>
  <p:tag name="DEFAULTTOP" val="p612!999"/>
  <p:tag name="DEFAULTWIDTH" val="p792"/>
  <p:tag name="DEFAULTHEIGHT" val="p4"/>
  <p:tag name="ISLOCKED" val="True"/>
  <p:tag name="JAZZCOMPLIANT" val="True"/>
</p:tagLst>
</file>

<file path=ppt/tags/tag121.xml><?xml version="1.0" encoding="utf-8"?>
<p:tagLst xmlns:a="http://schemas.openxmlformats.org/drawingml/2006/main" xmlns:r="http://schemas.openxmlformats.org/officeDocument/2006/relationships" xmlns:p="http://schemas.openxmlformats.org/presentationml/2006/main">
  <p:tag name="DEFAULTTOP" val="75"/>
  <p:tag name="PRESERVEASPECTRATIO" val="False"/>
  <p:tag name="DEFAULTHEIGHT" val="23.5"/>
  <p:tag name="DEFAULTWIDTH" val="504"/>
  <p:tag name="DEFAULTONLEFT" val="234.125"/>
  <p:tag name="DEFAULTOFFLEFT" val="-524"/>
  <p:tag name="DEFAULTLEFT" val="234.125"/>
  <p:tag name="SLIDEELEMTYPE" val="1"/>
  <p:tag name="BULLETSTYLE" val="BulletStyle"/>
  <p:tag name="ONEMERRILL" val="2"/>
  <p:tag name="JAZZCOMPLIANT" val="True"/>
</p:tagLst>
</file>

<file path=ppt/tags/tag122.xml><?xml version="1.0" encoding="utf-8"?>
<p:tagLst xmlns:a="http://schemas.openxmlformats.org/drawingml/2006/main" xmlns:r="http://schemas.openxmlformats.org/officeDocument/2006/relationships" xmlns:p="http://schemas.openxmlformats.org/presentationml/2006/main">
  <p:tag name="SLIDEELEMTYPE" val="4"/>
  <p:tag name="BULLETSTYLE" val="2"/>
  <p:tag name="LEGALDAYONE" val="True"/>
  <p:tag name="PITCHBOOKPALETTE" val="3.5"/>
  <p:tag name="PRINTWIDTH" val="363.5"/>
  <p:tag name="PRINTHEIGHT" val="380.4848"/>
  <p:tag name="JAZZCOMPLIANT" val="True"/>
  <p:tag name="ISLOCKED" val="True"/>
  <p:tag name="DEFAULTHEIGHT" val="p382!1408"/>
  <p:tag name="DEFAULTWIDTH" val="p353!8124"/>
  <p:tag name="DEFAULTTOP" val="p153!1335"/>
  <p:tag name="DEFAULTLEFT" val="p24!9373"/>
</p:tagLst>
</file>

<file path=ppt/tags/tag123.xml><?xml version="1.0" encoding="utf-8"?>
<p:tagLst xmlns:a="http://schemas.openxmlformats.org/drawingml/2006/main" xmlns:r="http://schemas.openxmlformats.org/officeDocument/2006/relationships" xmlns:p="http://schemas.openxmlformats.org/presentationml/2006/main">
  <p:tag name="SLIDEELEMTYPE" val="4"/>
  <p:tag name="BULLETSTYLE" val="2"/>
  <p:tag name="LEGALDAYONE" val="True"/>
  <p:tag name="PITCHBOOKPALETTE" val="3.5"/>
  <p:tag name="PRINTWIDTH" val="363.5"/>
  <p:tag name="PRINTHEIGHT" val="380.4848"/>
  <p:tag name="JAZZCOMPLIANT" val="True"/>
  <p:tag name="ISLOCKED" val="True"/>
  <p:tag name="DEFAULTHEIGHT" val="p382!1408"/>
  <p:tag name="DEFAULTWIDTH" val="p353!8124"/>
  <p:tag name="DEFAULTTOP" val="p153!1335"/>
  <p:tag name="DEFAULTLEFT" val="p24!9373"/>
</p:tagLst>
</file>

<file path=ppt/tags/tag124.xml><?xml version="1.0" encoding="utf-8"?>
<p:tagLst xmlns:a="http://schemas.openxmlformats.org/drawingml/2006/main" xmlns:r="http://schemas.openxmlformats.org/officeDocument/2006/relationships" xmlns:p="http://schemas.openxmlformats.org/presentationml/2006/main">
  <p:tag name="DEFAULTTOP" val="75"/>
  <p:tag name="PRESERVEASPECTRATIO" val="False"/>
  <p:tag name="DEFAULTHEIGHT" val="23.5"/>
  <p:tag name="DEFAULTWIDTH" val="504"/>
  <p:tag name="DEFAULTONLEFT" val="234.125"/>
  <p:tag name="DEFAULTOFFLEFT" val="-524"/>
  <p:tag name="DEFAULTLEFT" val="234.125"/>
  <p:tag name="SLIDEELEMTYPE" val="1"/>
  <p:tag name="BULLETSTYLE" val="BulletStyle"/>
  <p:tag name="ONEMERRILL" val="2"/>
  <p:tag name="JAZZCOMPLIANT" val="True"/>
</p:tagLst>
</file>

<file path=ppt/tags/tag125.xml><?xml version="1.0" encoding="utf-8"?>
<p:tagLst xmlns:a="http://schemas.openxmlformats.org/drawingml/2006/main" xmlns:r="http://schemas.openxmlformats.org/officeDocument/2006/relationships" xmlns:p="http://schemas.openxmlformats.org/presentationml/2006/main">
  <p:tag name="SLIDEELEMTYPE" val="17"/>
  <p:tag name="JAZZCOMPLIANT" val="True"/>
</p:tagLst>
</file>

<file path=ppt/tags/tag13.xml><?xml version="1.0" encoding="utf-8"?>
<p:tagLst xmlns:a="http://schemas.openxmlformats.org/drawingml/2006/main" xmlns:r="http://schemas.openxmlformats.org/officeDocument/2006/relationships" xmlns:p="http://schemas.openxmlformats.org/presentationml/2006/main">
  <p:tag name="PITCHBOOKPALETTE" val="3.5"/>
</p:tagLst>
</file>

<file path=ppt/tags/tag14.xml><?xml version="1.0" encoding="utf-8"?>
<p:tagLst xmlns:a="http://schemas.openxmlformats.org/drawingml/2006/main" xmlns:r="http://schemas.openxmlformats.org/officeDocument/2006/relationships" xmlns:p="http://schemas.openxmlformats.org/presentationml/2006/main">
  <p:tag name="PITCHBOOKPALETTE" val="3.5"/>
</p:tagLst>
</file>

<file path=ppt/tags/tag15.xml><?xml version="1.0" encoding="utf-8"?>
<p:tagLst xmlns:a="http://schemas.openxmlformats.org/drawingml/2006/main" xmlns:r="http://schemas.openxmlformats.org/officeDocument/2006/relationships" xmlns:p="http://schemas.openxmlformats.org/presentationml/2006/main">
  <p:tag name="PITCHBOOKPALETTE" val="3.5"/>
</p:tagLst>
</file>

<file path=ppt/tags/tag16.xml><?xml version="1.0" encoding="utf-8"?>
<p:tagLst xmlns:a="http://schemas.openxmlformats.org/drawingml/2006/main" xmlns:r="http://schemas.openxmlformats.org/officeDocument/2006/relationships" xmlns:p="http://schemas.openxmlformats.org/presentationml/2006/main">
  <p:tag name="PITCHBOOKPALETTE" val="3.5"/>
</p:tagLst>
</file>

<file path=ppt/tags/tag17.xml><?xml version="1.0" encoding="utf-8"?>
<p:tagLst xmlns:a="http://schemas.openxmlformats.org/drawingml/2006/main" xmlns:r="http://schemas.openxmlformats.org/officeDocument/2006/relationships" xmlns:p="http://schemas.openxmlformats.org/presentationml/2006/main">
  <p:tag name="PITCHBOOKPALETTE" val="3.5"/>
</p:tagLst>
</file>

<file path=ppt/tags/tag18.xml><?xml version="1.0" encoding="utf-8"?>
<p:tagLst xmlns:a="http://schemas.openxmlformats.org/drawingml/2006/main" xmlns:r="http://schemas.openxmlformats.org/officeDocument/2006/relationships" xmlns:p="http://schemas.openxmlformats.org/presentationml/2006/main">
  <p:tag name="PITCHBOOKPALETTE" val="3.5"/>
</p:tagLst>
</file>

<file path=ppt/tags/tag19.xml><?xml version="1.0" encoding="utf-8"?>
<p:tagLst xmlns:a="http://schemas.openxmlformats.org/drawingml/2006/main" xmlns:r="http://schemas.openxmlformats.org/officeDocument/2006/relationships" xmlns:p="http://schemas.openxmlformats.org/presentationml/2006/main">
  <p:tag name="PITCHBOOKPALETTE" val="3.5"/>
</p:tagLst>
</file>

<file path=ppt/tags/tag2.xml><?xml version="1.0" encoding="utf-8"?>
<p:tagLst xmlns:a="http://schemas.openxmlformats.org/drawingml/2006/main" xmlns:r="http://schemas.openxmlformats.org/officeDocument/2006/relationships" xmlns:p="http://schemas.openxmlformats.org/presentationml/2006/main">
  <p:tag name="PITCHBOOKPALETTE" val="3.5"/>
</p:tagLst>
</file>

<file path=ppt/tags/tag20.xml><?xml version="1.0" encoding="utf-8"?>
<p:tagLst xmlns:a="http://schemas.openxmlformats.org/drawingml/2006/main" xmlns:r="http://schemas.openxmlformats.org/officeDocument/2006/relationships" xmlns:p="http://schemas.openxmlformats.org/presentationml/2006/main">
  <p:tag name="PITCHBOOKPALETTE" val="3.5"/>
</p:tagLst>
</file>

<file path=ppt/tags/tag21.xml><?xml version="1.0" encoding="utf-8"?>
<p:tagLst xmlns:a="http://schemas.openxmlformats.org/drawingml/2006/main" xmlns:r="http://schemas.openxmlformats.org/officeDocument/2006/relationships" xmlns:p="http://schemas.openxmlformats.org/presentationml/2006/main">
  <p:tag name="PITCHBOOKPALETTE" val="3.5"/>
</p:tagLst>
</file>

<file path=ppt/tags/tag22.xml><?xml version="1.0" encoding="utf-8"?>
<p:tagLst xmlns:a="http://schemas.openxmlformats.org/drawingml/2006/main" xmlns:r="http://schemas.openxmlformats.org/officeDocument/2006/relationships" xmlns:p="http://schemas.openxmlformats.org/presentationml/2006/main">
  <p:tag name="PITCHBOOKPALETTE" val="3.5"/>
</p:tagLst>
</file>

<file path=ppt/tags/tag23.xml><?xml version="1.0" encoding="utf-8"?>
<p:tagLst xmlns:a="http://schemas.openxmlformats.org/drawingml/2006/main" xmlns:r="http://schemas.openxmlformats.org/officeDocument/2006/relationships" xmlns:p="http://schemas.openxmlformats.org/presentationml/2006/main">
  <p:tag name="PITCHBOOKPALETTE" val="3.5"/>
</p:tagLst>
</file>

<file path=ppt/tags/tag24.xml><?xml version="1.0" encoding="utf-8"?>
<p:tagLst xmlns:a="http://schemas.openxmlformats.org/drawingml/2006/main" xmlns:r="http://schemas.openxmlformats.org/officeDocument/2006/relationships" xmlns:p="http://schemas.openxmlformats.org/presentationml/2006/main">
  <p:tag name="PITCHBOOKPALETTE" val="3.5"/>
</p:tagLst>
</file>

<file path=ppt/tags/tag25.xml><?xml version="1.0" encoding="utf-8"?>
<p:tagLst xmlns:a="http://schemas.openxmlformats.org/drawingml/2006/main" xmlns:r="http://schemas.openxmlformats.org/officeDocument/2006/relationships" xmlns:p="http://schemas.openxmlformats.org/presentationml/2006/main">
  <p:tag name="PITCHBOOKPALETTE" val="3.5"/>
</p:tagLst>
</file>

<file path=ppt/tags/tag26.xml><?xml version="1.0" encoding="utf-8"?>
<p:tagLst xmlns:a="http://schemas.openxmlformats.org/drawingml/2006/main" xmlns:r="http://schemas.openxmlformats.org/officeDocument/2006/relationships" xmlns:p="http://schemas.openxmlformats.org/presentationml/2006/main">
  <p:tag name="PITCHBOOKPALETTE" val="3.5"/>
</p:tagLst>
</file>

<file path=ppt/tags/tag27.xml><?xml version="1.0" encoding="utf-8"?>
<p:tagLst xmlns:a="http://schemas.openxmlformats.org/drawingml/2006/main" xmlns:r="http://schemas.openxmlformats.org/officeDocument/2006/relationships" xmlns:p="http://schemas.openxmlformats.org/presentationml/2006/main">
  <p:tag name="PITCHBOOKPALETTE" val="3.5"/>
</p:tagLst>
</file>

<file path=ppt/tags/tag28.xml><?xml version="1.0" encoding="utf-8"?>
<p:tagLst xmlns:a="http://schemas.openxmlformats.org/drawingml/2006/main" xmlns:r="http://schemas.openxmlformats.org/officeDocument/2006/relationships" xmlns:p="http://schemas.openxmlformats.org/presentationml/2006/main">
  <p:tag name="PITCHBOOKPALETTE" val="3.5"/>
</p:tagLst>
</file>

<file path=ppt/tags/tag29.xml><?xml version="1.0" encoding="utf-8"?>
<p:tagLst xmlns:a="http://schemas.openxmlformats.org/drawingml/2006/main" xmlns:r="http://schemas.openxmlformats.org/officeDocument/2006/relationships" xmlns:p="http://schemas.openxmlformats.org/presentationml/2006/main">
  <p:tag name="PITCHBOOKPALETTE" val="3.5"/>
</p:tagLst>
</file>

<file path=ppt/tags/tag3.xml><?xml version="1.0" encoding="utf-8"?>
<p:tagLst xmlns:a="http://schemas.openxmlformats.org/drawingml/2006/main" xmlns:r="http://schemas.openxmlformats.org/officeDocument/2006/relationships" xmlns:p="http://schemas.openxmlformats.org/presentationml/2006/main">
  <p:tag name="PITCHBOOKPALETTE" val="3.5"/>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PITCHBOOKPALETTE" val="3.5"/>
</p:tagLst>
</file>

<file path=ppt/tags/tag35.xml><?xml version="1.0" encoding="utf-8"?>
<p:tagLst xmlns:a="http://schemas.openxmlformats.org/drawingml/2006/main" xmlns:r="http://schemas.openxmlformats.org/officeDocument/2006/relationships" xmlns:p="http://schemas.openxmlformats.org/presentationml/2006/main">
  <p:tag name="PITCHBOOKPALETTE" val="3.5"/>
</p:tagLst>
</file>

<file path=ppt/tags/tag36.xml><?xml version="1.0" encoding="utf-8"?>
<p:tagLst xmlns:a="http://schemas.openxmlformats.org/drawingml/2006/main" xmlns:r="http://schemas.openxmlformats.org/officeDocument/2006/relationships" xmlns:p="http://schemas.openxmlformats.org/presentationml/2006/main">
  <p:tag name="PITCHBOOKPALETTE" val="3.5"/>
</p:tagLst>
</file>

<file path=ppt/tags/tag37.xml><?xml version="1.0" encoding="utf-8"?>
<p:tagLst xmlns:a="http://schemas.openxmlformats.org/drawingml/2006/main" xmlns:r="http://schemas.openxmlformats.org/officeDocument/2006/relationships" xmlns:p="http://schemas.openxmlformats.org/presentationml/2006/main">
  <p:tag name="PITCHBOOKPALETTE" val="3.5"/>
</p:tagLst>
</file>

<file path=ppt/tags/tag38.xml><?xml version="1.0" encoding="utf-8"?>
<p:tagLst xmlns:a="http://schemas.openxmlformats.org/drawingml/2006/main" xmlns:r="http://schemas.openxmlformats.org/officeDocument/2006/relationships" xmlns:p="http://schemas.openxmlformats.org/presentationml/2006/main">
  <p:tag name="PITCHBOOKPALETTE" val="3.5"/>
</p:tagLst>
</file>

<file path=ppt/tags/tag39.xml><?xml version="1.0" encoding="utf-8"?>
<p:tagLst xmlns:a="http://schemas.openxmlformats.org/drawingml/2006/main" xmlns:r="http://schemas.openxmlformats.org/officeDocument/2006/relationships" xmlns:p="http://schemas.openxmlformats.org/presentationml/2006/main">
  <p:tag name="PITCHBOOKPALETTE" val="3.5"/>
</p:tagLst>
</file>

<file path=ppt/tags/tag4.xml><?xml version="1.0" encoding="utf-8"?>
<p:tagLst xmlns:a="http://schemas.openxmlformats.org/drawingml/2006/main" xmlns:r="http://schemas.openxmlformats.org/officeDocument/2006/relationships" xmlns:p="http://schemas.openxmlformats.org/presentationml/2006/main">
  <p:tag name="PITCHBOOKPALETTE" val="3.5"/>
</p:tagLst>
</file>

<file path=ppt/tags/tag40.xml><?xml version="1.0" encoding="utf-8"?>
<p:tagLst xmlns:a="http://schemas.openxmlformats.org/drawingml/2006/main" xmlns:r="http://schemas.openxmlformats.org/officeDocument/2006/relationships" xmlns:p="http://schemas.openxmlformats.org/presentationml/2006/main">
  <p:tag name="PITCHBOOKPALETTE" val="3.5"/>
</p:tagLst>
</file>

<file path=ppt/tags/tag41.xml><?xml version="1.0" encoding="utf-8"?>
<p:tagLst xmlns:a="http://schemas.openxmlformats.org/drawingml/2006/main" xmlns:r="http://schemas.openxmlformats.org/officeDocument/2006/relationships" xmlns:p="http://schemas.openxmlformats.org/presentationml/2006/main">
  <p:tag name="PITCHBOOKPALETTE" val="3.5"/>
</p:tagLst>
</file>

<file path=ppt/tags/tag42.xml><?xml version="1.0" encoding="utf-8"?>
<p:tagLst xmlns:a="http://schemas.openxmlformats.org/drawingml/2006/main" xmlns:r="http://schemas.openxmlformats.org/officeDocument/2006/relationships" xmlns:p="http://schemas.openxmlformats.org/presentationml/2006/main">
  <p:tag name="PITCHBOOKPALETTE" val="3.5"/>
</p:tagLst>
</file>

<file path=ppt/tags/tag43.xml><?xml version="1.0" encoding="utf-8"?>
<p:tagLst xmlns:a="http://schemas.openxmlformats.org/drawingml/2006/main" xmlns:r="http://schemas.openxmlformats.org/officeDocument/2006/relationships" xmlns:p="http://schemas.openxmlformats.org/presentationml/2006/main">
  <p:tag name="PITCHBOOKPALETTE" val="3.5"/>
</p:tagLst>
</file>

<file path=ppt/tags/tag44.xml><?xml version="1.0" encoding="utf-8"?>
<p:tagLst xmlns:a="http://schemas.openxmlformats.org/drawingml/2006/main" xmlns:r="http://schemas.openxmlformats.org/officeDocument/2006/relationships" xmlns:p="http://schemas.openxmlformats.org/presentationml/2006/main">
  <p:tag name="PITCHBOOKPALETTE" val="3.5"/>
</p:tagLst>
</file>

<file path=ppt/tags/tag45.xml><?xml version="1.0" encoding="utf-8"?>
<p:tagLst xmlns:a="http://schemas.openxmlformats.org/drawingml/2006/main" xmlns:r="http://schemas.openxmlformats.org/officeDocument/2006/relationships" xmlns:p="http://schemas.openxmlformats.org/presentationml/2006/main">
  <p:tag name="PITCHBOOKPALETTE" val="3.5"/>
</p:tagLst>
</file>

<file path=ppt/tags/tag46.xml><?xml version="1.0" encoding="utf-8"?>
<p:tagLst xmlns:a="http://schemas.openxmlformats.org/drawingml/2006/main" xmlns:r="http://schemas.openxmlformats.org/officeDocument/2006/relationships" xmlns:p="http://schemas.openxmlformats.org/presentationml/2006/main">
  <p:tag name="PITCHBOOKPALETTE" val="3.5"/>
</p:tagLst>
</file>

<file path=ppt/tags/tag47.xml><?xml version="1.0" encoding="utf-8"?>
<p:tagLst xmlns:a="http://schemas.openxmlformats.org/drawingml/2006/main" xmlns:r="http://schemas.openxmlformats.org/officeDocument/2006/relationships" xmlns:p="http://schemas.openxmlformats.org/presentationml/2006/main">
  <p:tag name="PITCHBOOKPALETTE" val="3.5"/>
</p:tagLst>
</file>

<file path=ppt/tags/tag48.xml><?xml version="1.0" encoding="utf-8"?>
<p:tagLst xmlns:a="http://schemas.openxmlformats.org/drawingml/2006/main" xmlns:r="http://schemas.openxmlformats.org/officeDocument/2006/relationships" xmlns:p="http://schemas.openxmlformats.org/presentationml/2006/main">
  <p:tag name="JAZZCOMPLIANT" val="True"/>
  <p:tag name="SLIDEPAGENUMBER" val="1"/>
</p:tagLst>
</file>

<file path=ppt/tags/tag49.xml><?xml version="1.0" encoding="utf-8"?>
<p:tagLst xmlns:a="http://schemas.openxmlformats.org/drawingml/2006/main" xmlns:r="http://schemas.openxmlformats.org/officeDocument/2006/relationships" xmlns:p="http://schemas.openxmlformats.org/presentationml/2006/main">
  <p:tag name="DEFAULTTOP" val="75"/>
  <p:tag name="PRESERVEASPECTRATIO" val="False"/>
  <p:tag name="DEFAULTHEIGHT" val="23.5"/>
  <p:tag name="DEFAULTWIDTH" val="504"/>
  <p:tag name="DEFAULTONLEFT" val="234.125"/>
  <p:tag name="DEFAULTOFFLEFT" val="-524"/>
  <p:tag name="DEFAULTLEFT" val="234.125"/>
  <p:tag name="SLIDEELEMTYPE" val="1"/>
  <p:tag name="BULLETSTYLE" val="BulletStyle"/>
  <p:tag name="ONEMERRILL" val="2"/>
  <p:tag name="JAZZCOMPLIANT" val="True"/>
</p:tagLst>
</file>

<file path=ppt/tags/tag5.xml><?xml version="1.0" encoding="utf-8"?>
<p:tagLst xmlns:a="http://schemas.openxmlformats.org/drawingml/2006/main" xmlns:r="http://schemas.openxmlformats.org/officeDocument/2006/relationships" xmlns:p="http://schemas.openxmlformats.org/presentationml/2006/main">
  <p:tag name="PITCHBOOKPALETTE" val="3.5"/>
</p:tagLst>
</file>

<file path=ppt/tags/tag50.xml><?xml version="1.0" encoding="utf-8"?>
<p:tagLst xmlns:a="http://schemas.openxmlformats.org/drawingml/2006/main" xmlns:r="http://schemas.openxmlformats.org/officeDocument/2006/relationships" xmlns:p="http://schemas.openxmlformats.org/presentationml/2006/main">
  <p:tag name="WSPAGENUMBER" val="1"/>
  <p:tag name="INCLUDEINTOC" val="0"/>
  <p:tag name="SLIDETYPE" val="3"/>
  <p:tag name="CREATOR" val="lamk"/>
  <p:tag name="CREATIONDATE" val="Nov. 13, 01"/>
  <p:tag name="CREATION_REGION" val="New York"/>
  <p:tag name="CREATINGOS" val="Windows (32-bit) 4.00"/>
  <p:tag name="CREATINGVERSION" val="8.0b"/>
  <p:tag name="OFFICEBUILD" val="5507 "/>
  <p:tag name="PITCHBOOKBUILD" val="1.2 c"/>
  <p:tag name="SLIDENAME" val="Slide207"/>
  <p:tag name="GUID" val="FEFA4DB2-D85D-11D5-8AA9-00D0B7103C13"/>
  <p:tag name="NAME" val="Full Page, One Object, Chart"/>
  <p:tag name="GREYBORDERS" val="True"/>
  <p:tag name="TAGORIENTATION" val="Letter"/>
  <p:tag name="JAZZCOMPLIANT" val="True"/>
  <p:tag name="SPACEBETWEENOBJECTS" val="p9"/>
  <p:tag name="FONTRATIO" val="p1"/>
  <p:tag name="SLIDELEFTMARGIN" val="p36"/>
  <p:tag name="SLIDERIGHTMARGIN" val="p756"/>
  <p:tag name="SLIDETOPMARGIN" val="p36"/>
  <p:tag name="SLIDEBOTTOMMARGIN" val="p576"/>
  <p:tag name="LEFTCOLLEFTMARGIN" val="p36"/>
  <p:tag name="LEFTCOLRIGHTMARGIN" val="p738"/>
  <p:tag name="RIGHTCOLLEFTMARGIN" val="p0"/>
  <p:tag name="RIGHTCOLRIGHTMARGIN" val="p0"/>
  <p:tag name="ARRANGETOGRID" val="False"/>
  <p:tag name="LEFTCOLTOPMARGIN" val="p126"/>
  <p:tag name="RIGHTCOLTOPMARGIN" val="p126"/>
  <p:tag name="LEFTCOLBOTTOMMARGIN" val="p535"/>
  <p:tag name="RIGHTCOLBOTTOMMARGIN" val="p535"/>
  <p:tag name="SLIDEPAGENUMBER" val="13"/>
</p:tagLst>
</file>

<file path=ppt/tags/tag51.xml><?xml version="1.0" encoding="utf-8"?>
<p:tagLst xmlns:a="http://schemas.openxmlformats.org/drawingml/2006/main" xmlns:r="http://schemas.openxmlformats.org/officeDocument/2006/relationships" xmlns:p="http://schemas.openxmlformats.org/presentationml/2006/main">
  <p:tag name="SLIDEELEMTYPE" val="73"/>
  <p:tag name="PRINTWIDTH" val="792"/>
  <p:tag name="PRINTHEIGHT" val="3.6"/>
  <p:tag name="ONEMERRILL" val="2"/>
  <p:tag name="DEFAULTLEFT" val="p0"/>
  <p:tag name="DEFAULTTOP" val="p612!999"/>
  <p:tag name="DEFAULTWIDTH" val="p792"/>
  <p:tag name="DEFAULTHEIGHT" val="p4"/>
  <p:tag name="ISLOCKED" val="True"/>
  <p:tag name="JAZZCOMPLIANT" val="True"/>
</p:tagLst>
</file>

<file path=ppt/tags/tag52.xml><?xml version="1.0" encoding="utf-8"?>
<p:tagLst xmlns:a="http://schemas.openxmlformats.org/drawingml/2006/main" xmlns:r="http://schemas.openxmlformats.org/officeDocument/2006/relationships" xmlns:p="http://schemas.openxmlformats.org/presentationml/2006/main">
  <p:tag name="DEFAULTTOP" val="75"/>
  <p:tag name="PRESERVEASPECTRATIO" val="False"/>
  <p:tag name="DEFAULTHEIGHT" val="23.5"/>
  <p:tag name="DEFAULTWIDTH" val="504"/>
  <p:tag name="DEFAULTONLEFT" val="234.125"/>
  <p:tag name="DEFAULTOFFLEFT" val="-524"/>
  <p:tag name="DEFAULTLEFT" val="234.125"/>
  <p:tag name="SLIDEELEMTYPE" val="1"/>
  <p:tag name="BULLETSTYLE" val="BulletStyle"/>
  <p:tag name="ONEMERRILL" val="2"/>
  <p:tag name="JAZZCOMPLIANT" val="True"/>
</p:tagLst>
</file>

<file path=ppt/tags/tag53.xml><?xml version="1.0" encoding="utf-8"?>
<p:tagLst xmlns:a="http://schemas.openxmlformats.org/drawingml/2006/main" xmlns:r="http://schemas.openxmlformats.org/officeDocument/2006/relationships" xmlns:p="http://schemas.openxmlformats.org/presentationml/2006/main">
  <p:tag name="SLIDEELEMTYPE" val="4"/>
  <p:tag name="BULLETSTYLE" val="2"/>
  <p:tag name="LEGALDAYONE" val="True"/>
  <p:tag name="PITCHBOOKPALETTE" val="3.5"/>
  <p:tag name="PRINTWIDTH" val="363.5"/>
  <p:tag name="PRINTHEIGHT" val="380.4848"/>
  <p:tag name="JAZZCOMPLIANT" val="True"/>
  <p:tag name="ISLOCKED" val="True"/>
  <p:tag name="DEFAULTHEIGHT" val="p382!1408"/>
  <p:tag name="DEFAULTWIDTH" val="p353!8124"/>
  <p:tag name="DEFAULTTOP" val="p153!1335"/>
  <p:tag name="DEFAULTLEFT" val="p24!9373"/>
</p:tagLst>
</file>

<file path=ppt/tags/tag54.xml><?xml version="1.0" encoding="utf-8"?>
<p:tagLst xmlns:a="http://schemas.openxmlformats.org/drawingml/2006/main" xmlns:r="http://schemas.openxmlformats.org/officeDocument/2006/relationships" xmlns:p="http://schemas.openxmlformats.org/presentationml/2006/main">
  <p:tag name="SLIDEELEMTYPE" val="4"/>
  <p:tag name="BULLETSTYLE" val="2"/>
  <p:tag name="LEGALDAYONE" val="True"/>
  <p:tag name="PITCHBOOKPALETTE" val="3.5"/>
  <p:tag name="PRINTWIDTH" val="363.5"/>
  <p:tag name="PRINTHEIGHT" val="380.4848"/>
  <p:tag name="JAZZCOMPLIANT" val="True"/>
  <p:tag name="ISLOCKED" val="True"/>
  <p:tag name="DEFAULTHEIGHT" val="p382!1408"/>
  <p:tag name="DEFAULTWIDTH" val="p353!8124"/>
  <p:tag name="DEFAULTTOP" val="p153!1335"/>
  <p:tag name="DEFAULTLEFT" val="p24!9373"/>
</p:tagLst>
</file>

<file path=ppt/tags/tag55.xml><?xml version="1.0" encoding="utf-8"?>
<p:tagLst xmlns:a="http://schemas.openxmlformats.org/drawingml/2006/main" xmlns:r="http://schemas.openxmlformats.org/officeDocument/2006/relationships" xmlns:p="http://schemas.openxmlformats.org/presentationml/2006/main">
  <p:tag name="SLIDEELEMTYPE" val="4"/>
  <p:tag name="BULLETSTYLE" val="2"/>
  <p:tag name="LEGALDAYONE" val="True"/>
  <p:tag name="PITCHBOOKPALETTE" val="3.5"/>
  <p:tag name="PRINTWIDTH" val="363.5"/>
  <p:tag name="PRINTHEIGHT" val="380.4848"/>
  <p:tag name="JAZZCOMPLIANT" val="True"/>
  <p:tag name="ISLOCKED" val="True"/>
  <p:tag name="DEFAULTHEIGHT" val="p382!1408"/>
  <p:tag name="DEFAULTWIDTH" val="p353!8124"/>
  <p:tag name="DEFAULTTOP" val="p153!1335"/>
  <p:tag name="DEFAULTLEFT" val="p24!9373"/>
</p:tagLst>
</file>

<file path=ppt/tags/tag56.xml><?xml version="1.0" encoding="utf-8"?>
<p:tagLst xmlns:a="http://schemas.openxmlformats.org/drawingml/2006/main" xmlns:r="http://schemas.openxmlformats.org/officeDocument/2006/relationships" xmlns:p="http://schemas.openxmlformats.org/presentationml/2006/main">
  <p:tag name="SLIDEELEMTYPE" val="4"/>
  <p:tag name="BULLETSTYLE" val="2"/>
  <p:tag name="LEGALDAYONE" val="True"/>
  <p:tag name="PITCHBOOKPALETTE" val="3.5"/>
  <p:tag name="PRINTWIDTH" val="363.5"/>
  <p:tag name="PRINTHEIGHT" val="380.4848"/>
  <p:tag name="JAZZCOMPLIANT" val="True"/>
  <p:tag name="ISLOCKED" val="True"/>
  <p:tag name="DEFAULTHEIGHT" val="p382!1408"/>
  <p:tag name="DEFAULTWIDTH" val="p353!8124"/>
  <p:tag name="DEFAULTTOP" val="p153!1335"/>
  <p:tag name="DEFAULTLEFT" val="p24!9373"/>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SLIDEELEMTYPE" val="17"/>
  <p:tag name="JAZZCOMPLIANT" val="True"/>
</p:tagLst>
</file>

<file path=ppt/tags/tag59.xml><?xml version="1.0" encoding="utf-8"?>
<p:tagLst xmlns:a="http://schemas.openxmlformats.org/drawingml/2006/main" xmlns:r="http://schemas.openxmlformats.org/officeDocument/2006/relationships" xmlns:p="http://schemas.openxmlformats.org/presentationml/2006/main">
  <p:tag name="DEFAULTTOP" val="75"/>
  <p:tag name="PRESERVEASPECTRATIO" val="False"/>
  <p:tag name="DEFAULTHEIGHT" val="23.5"/>
  <p:tag name="DEFAULTWIDTH" val="504"/>
  <p:tag name="DEFAULTONLEFT" val="234.125"/>
  <p:tag name="DEFAULTOFFLEFT" val="-524"/>
  <p:tag name="DEFAULTLEFT" val="234.125"/>
  <p:tag name="SLIDEELEMTYPE" val="1"/>
  <p:tag name="BULLETSTYLE" val="BulletStyle"/>
  <p:tag name="ONEMERRILL" val="2"/>
  <p:tag name="JAZZCOMPLIANT" val="True"/>
</p:tagLst>
</file>

<file path=ppt/tags/tag6.xml><?xml version="1.0" encoding="utf-8"?>
<p:tagLst xmlns:a="http://schemas.openxmlformats.org/drawingml/2006/main" xmlns:r="http://schemas.openxmlformats.org/officeDocument/2006/relationships" xmlns:p="http://schemas.openxmlformats.org/presentationml/2006/main">
  <p:tag name="PITCHBOOKPALETTE" val="3.5"/>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SLIDEELEMTYPE" val="17"/>
  <p:tag name="JAZZCOMPLIANT" val="Tru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SLIDEELEMTYPE" val="17"/>
  <p:tag name="JAZZCOMPLIANT" val="Tru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SLIDEELEMTYPE" val="17"/>
  <p:tag name="JAZZCOMPLIANT" val="Tru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SLIDEELEMTYPE" val="17"/>
  <p:tag name="JAZZCOMPLIANT" val="True"/>
</p:tagLst>
</file>

<file path=ppt/tags/tag68.xml><?xml version="1.0" encoding="utf-8"?>
<p:tagLst xmlns:a="http://schemas.openxmlformats.org/drawingml/2006/main" xmlns:r="http://schemas.openxmlformats.org/officeDocument/2006/relationships" xmlns:p="http://schemas.openxmlformats.org/presentationml/2006/main">
  <p:tag name="DEFAULTTOP" val="75"/>
  <p:tag name="PRESERVEASPECTRATIO" val="False"/>
  <p:tag name="DEFAULTHEIGHT" val="23.5"/>
  <p:tag name="DEFAULTWIDTH" val="504"/>
  <p:tag name="DEFAULTONLEFT" val="234.125"/>
  <p:tag name="DEFAULTOFFLEFT" val="-524"/>
  <p:tag name="DEFAULTLEFT" val="234.125"/>
  <p:tag name="SLIDEELEMTYPE" val="1"/>
  <p:tag name="BULLETSTYLE" val="BulletStyle"/>
  <p:tag name="ONEMERRILL" val="2"/>
  <p:tag name="JAZZCOMPLIANT" val="True"/>
</p:tagLst>
</file>

<file path=ppt/tags/tag69.xml><?xml version="1.0" encoding="utf-8"?>
<p:tagLst xmlns:a="http://schemas.openxmlformats.org/drawingml/2006/main" xmlns:r="http://schemas.openxmlformats.org/officeDocument/2006/relationships" xmlns:p="http://schemas.openxmlformats.org/presentationml/2006/main">
  <p:tag name="WSPAGENUMBER" val="1"/>
  <p:tag name="INCLUDEINTOC" val="0"/>
  <p:tag name="SLIDETYPE" val="3"/>
  <p:tag name="CREATOR" val="lamk"/>
  <p:tag name="CREATIONDATE" val="Nov. 13, 01"/>
  <p:tag name="CREATION_REGION" val="New York"/>
  <p:tag name="CREATINGOS" val="Windows (32-bit) 4.00"/>
  <p:tag name="CREATINGVERSION" val="8.0b"/>
  <p:tag name="OFFICEBUILD" val="5507 "/>
  <p:tag name="PITCHBOOKBUILD" val="1.2 c"/>
  <p:tag name="SLIDENAME" val="Slide207"/>
  <p:tag name="GUID" val="FEFA4DB2-D85D-11D5-8AA9-00D0B7103C13"/>
  <p:tag name="NAME" val="Full Page, One Object, Chart"/>
  <p:tag name="GREYBORDERS" val="True"/>
  <p:tag name="TAGORIENTATION" val="Letter"/>
  <p:tag name="JAZZCOMPLIANT" val="True"/>
  <p:tag name="SPACEBETWEENOBJECTS" val="p9"/>
  <p:tag name="FONTRATIO" val="p1"/>
  <p:tag name="SLIDELEFTMARGIN" val="p36"/>
  <p:tag name="SLIDERIGHTMARGIN" val="p756"/>
  <p:tag name="SLIDETOPMARGIN" val="p36"/>
  <p:tag name="SLIDEBOTTOMMARGIN" val="p576"/>
  <p:tag name="LEFTCOLLEFTMARGIN" val="p36"/>
  <p:tag name="LEFTCOLRIGHTMARGIN" val="p738"/>
  <p:tag name="RIGHTCOLLEFTMARGIN" val="p0"/>
  <p:tag name="RIGHTCOLRIGHTMARGIN" val="p0"/>
  <p:tag name="ARRANGETOGRID" val="False"/>
  <p:tag name="LEFTCOLTOPMARGIN" val="p126"/>
  <p:tag name="RIGHTCOLTOPMARGIN" val="p126"/>
  <p:tag name="LEFTCOLBOTTOMMARGIN" val="p535"/>
  <p:tag name="RIGHTCOLBOTTOMMARGIN" val="p535"/>
  <p:tag name="SLIDEPAGENUMBER" val="4"/>
</p:tagLst>
</file>

<file path=ppt/tags/tag7.xml><?xml version="1.0" encoding="utf-8"?>
<p:tagLst xmlns:a="http://schemas.openxmlformats.org/drawingml/2006/main" xmlns:r="http://schemas.openxmlformats.org/officeDocument/2006/relationships" xmlns:p="http://schemas.openxmlformats.org/presentationml/2006/main">
  <p:tag name="PITCHBOOKPALETTE" val="3.5"/>
</p:tagLst>
</file>

<file path=ppt/tags/tag70.xml><?xml version="1.0" encoding="utf-8"?>
<p:tagLst xmlns:a="http://schemas.openxmlformats.org/drawingml/2006/main" xmlns:r="http://schemas.openxmlformats.org/officeDocument/2006/relationships" xmlns:p="http://schemas.openxmlformats.org/presentationml/2006/main">
  <p:tag name="SLIDEELEMTYPE" val="73"/>
  <p:tag name="PRINTWIDTH" val="792"/>
  <p:tag name="PRINTHEIGHT" val="3.6"/>
  <p:tag name="ONEMERRILL" val="2"/>
  <p:tag name="DEFAULTLEFT" val="p0"/>
  <p:tag name="DEFAULTTOP" val="p612!999"/>
  <p:tag name="DEFAULTWIDTH" val="p792"/>
  <p:tag name="DEFAULTHEIGHT" val="p4"/>
  <p:tag name="ISLOCKED" val="True"/>
  <p:tag name="JAZZCOMPLIANT" val="True"/>
</p:tagLst>
</file>

<file path=ppt/tags/tag71.xml><?xml version="1.0" encoding="utf-8"?>
<p:tagLst xmlns:a="http://schemas.openxmlformats.org/drawingml/2006/main" xmlns:r="http://schemas.openxmlformats.org/officeDocument/2006/relationships" xmlns:p="http://schemas.openxmlformats.org/presentationml/2006/main">
  <p:tag name="DEFAULTTOP" val="75"/>
  <p:tag name="PRESERVEASPECTRATIO" val="False"/>
  <p:tag name="DEFAULTHEIGHT" val="23.5"/>
  <p:tag name="DEFAULTWIDTH" val="504"/>
  <p:tag name="DEFAULTONLEFT" val="234.125"/>
  <p:tag name="DEFAULTOFFLEFT" val="-524"/>
  <p:tag name="DEFAULTLEFT" val="234.125"/>
  <p:tag name="SLIDEELEMTYPE" val="1"/>
  <p:tag name="BULLETSTYLE" val="BulletStyle"/>
  <p:tag name="ONEMERRILL" val="2"/>
  <p:tag name="JAZZCOMPLIANT" val="True"/>
</p:tagLst>
</file>

<file path=ppt/tags/tag72.xml><?xml version="1.0" encoding="utf-8"?>
<p:tagLst xmlns:a="http://schemas.openxmlformats.org/drawingml/2006/main" xmlns:r="http://schemas.openxmlformats.org/officeDocument/2006/relationships" xmlns:p="http://schemas.openxmlformats.org/presentationml/2006/main">
  <p:tag name="SLIDEELEMTYPE" val="4"/>
  <p:tag name="BULLETSTYLE" val="2"/>
  <p:tag name="LEGALDAYONE" val="True"/>
  <p:tag name="PITCHBOOKPALETTE" val="3.5"/>
  <p:tag name="PRINTWIDTH" val="363.5"/>
  <p:tag name="PRINTHEIGHT" val="380.4848"/>
  <p:tag name="JAZZCOMPLIANT" val="True"/>
  <p:tag name="ISLOCKED" val="True"/>
  <p:tag name="DEFAULTHEIGHT" val="p382!1408"/>
  <p:tag name="DEFAULTWIDTH" val="p353!8124"/>
  <p:tag name="DEFAULTTOP" val="p153!1335"/>
  <p:tag name="DEFAULTLEFT" val="p24!9373"/>
</p:tagLst>
</file>

<file path=ppt/tags/tag73.xml><?xml version="1.0" encoding="utf-8"?>
<p:tagLst xmlns:a="http://schemas.openxmlformats.org/drawingml/2006/main" xmlns:r="http://schemas.openxmlformats.org/officeDocument/2006/relationships" xmlns:p="http://schemas.openxmlformats.org/presentationml/2006/main">
  <p:tag name="SLIDEELEMTYPE" val="17"/>
  <p:tag name="JAZZCOMPLIANT" val="True"/>
</p:tagLst>
</file>

<file path=ppt/tags/tag74.xml><?xml version="1.0" encoding="utf-8"?>
<p:tagLst xmlns:a="http://schemas.openxmlformats.org/drawingml/2006/main" xmlns:r="http://schemas.openxmlformats.org/officeDocument/2006/relationships" xmlns:p="http://schemas.openxmlformats.org/presentationml/2006/main">
  <p:tag name="WSPAGENUMBER" val="1"/>
  <p:tag name="INCLUDEINTOC" val="0"/>
  <p:tag name="SLIDETYPE" val="3"/>
  <p:tag name="CREATOR" val="lamk"/>
  <p:tag name="CREATIONDATE" val="Nov. 13, 01"/>
  <p:tag name="CREATION_REGION" val="New York"/>
  <p:tag name="CREATINGOS" val="Windows (32-bit) 4.00"/>
  <p:tag name="CREATINGVERSION" val="8.0b"/>
  <p:tag name="OFFICEBUILD" val="5507 "/>
  <p:tag name="PITCHBOOKBUILD" val="1.2 c"/>
  <p:tag name="SLIDENAME" val="Slide207"/>
  <p:tag name="GUID" val="FEFA4DB2-D85D-11D5-8AA9-00D0B7103C13"/>
  <p:tag name="NAME" val="Full Page, One Object, Chart"/>
  <p:tag name="GREYBORDERS" val="True"/>
  <p:tag name="TAGORIENTATION" val="Letter"/>
  <p:tag name="JAZZCOMPLIANT" val="True"/>
  <p:tag name="SPACEBETWEENOBJECTS" val="p9"/>
  <p:tag name="FONTRATIO" val="p1"/>
  <p:tag name="SLIDELEFTMARGIN" val="p36"/>
  <p:tag name="SLIDERIGHTMARGIN" val="p756"/>
  <p:tag name="SLIDETOPMARGIN" val="p36"/>
  <p:tag name="SLIDEBOTTOMMARGIN" val="p576"/>
  <p:tag name="LEFTCOLLEFTMARGIN" val="p36"/>
  <p:tag name="LEFTCOLRIGHTMARGIN" val="p738"/>
  <p:tag name="RIGHTCOLLEFTMARGIN" val="p0"/>
  <p:tag name="RIGHTCOLRIGHTMARGIN" val="p0"/>
  <p:tag name="ARRANGETOGRID" val="False"/>
  <p:tag name="LEFTCOLTOPMARGIN" val="p126"/>
  <p:tag name="RIGHTCOLTOPMARGIN" val="p126"/>
  <p:tag name="LEFTCOLBOTTOMMARGIN" val="p535"/>
  <p:tag name="RIGHTCOLBOTTOMMARGIN" val="p535"/>
  <p:tag name="SLIDEPAGENUMBER" val="20"/>
</p:tagLst>
</file>

<file path=ppt/tags/tag75.xml><?xml version="1.0" encoding="utf-8"?>
<p:tagLst xmlns:a="http://schemas.openxmlformats.org/drawingml/2006/main" xmlns:r="http://schemas.openxmlformats.org/officeDocument/2006/relationships" xmlns:p="http://schemas.openxmlformats.org/presentationml/2006/main">
  <p:tag name="SLIDEELEMTYPE" val="73"/>
  <p:tag name="PRINTWIDTH" val="792"/>
  <p:tag name="PRINTHEIGHT" val="3.6"/>
  <p:tag name="ONEMERRILL" val="2"/>
  <p:tag name="DEFAULTLEFT" val="p0"/>
  <p:tag name="DEFAULTTOP" val="p612!999"/>
  <p:tag name="DEFAULTWIDTH" val="p792"/>
  <p:tag name="DEFAULTHEIGHT" val="p4"/>
  <p:tag name="ISLOCKED" val="True"/>
  <p:tag name="JAZZCOMPLIANT" val="True"/>
</p:tagLst>
</file>

<file path=ppt/tags/tag76.xml><?xml version="1.0" encoding="utf-8"?>
<p:tagLst xmlns:a="http://schemas.openxmlformats.org/drawingml/2006/main" xmlns:r="http://schemas.openxmlformats.org/officeDocument/2006/relationships" xmlns:p="http://schemas.openxmlformats.org/presentationml/2006/main">
  <p:tag name="DEFAULTTOP" val="75"/>
  <p:tag name="PRESERVEASPECTRATIO" val="False"/>
  <p:tag name="DEFAULTHEIGHT" val="23.5"/>
  <p:tag name="DEFAULTWIDTH" val="504"/>
  <p:tag name="DEFAULTONLEFT" val="234.125"/>
  <p:tag name="DEFAULTOFFLEFT" val="-524"/>
  <p:tag name="DEFAULTLEFT" val="234.125"/>
  <p:tag name="SLIDEELEMTYPE" val="1"/>
  <p:tag name="BULLETSTYLE" val="BulletStyle"/>
  <p:tag name="ONEMERRILL" val="2"/>
  <p:tag name="JAZZCOMPLIANT" val="True"/>
</p:tagLst>
</file>

<file path=ppt/tags/tag77.xml><?xml version="1.0" encoding="utf-8"?>
<p:tagLst xmlns:a="http://schemas.openxmlformats.org/drawingml/2006/main" xmlns:r="http://schemas.openxmlformats.org/officeDocument/2006/relationships" xmlns:p="http://schemas.openxmlformats.org/presentationml/2006/main">
  <p:tag name="SLIDEELEMTYPE" val="4"/>
  <p:tag name="BULLETSTYLE" val="2"/>
  <p:tag name="LEGALDAYONE" val="True"/>
  <p:tag name="PITCHBOOKPALETTE" val="3.5"/>
  <p:tag name="PRINTWIDTH" val="363.5"/>
  <p:tag name="PRINTHEIGHT" val="380.4848"/>
  <p:tag name="JAZZCOMPLIANT" val="True"/>
  <p:tag name="ISLOCKED" val="True"/>
  <p:tag name="DEFAULTHEIGHT" val="p382!1408"/>
  <p:tag name="DEFAULTWIDTH" val="p353!8124"/>
  <p:tag name="DEFAULTTOP" val="p153!1335"/>
  <p:tag name="DEFAULTLEFT" val="p24!9373"/>
</p:tagLst>
</file>

<file path=ppt/tags/tag78.xml><?xml version="1.0" encoding="utf-8"?>
<p:tagLst xmlns:a="http://schemas.openxmlformats.org/drawingml/2006/main" xmlns:r="http://schemas.openxmlformats.org/officeDocument/2006/relationships" xmlns:p="http://schemas.openxmlformats.org/presentationml/2006/main">
  <p:tag name="SLIDEELEMTYPE" val="4"/>
  <p:tag name="BULLETSTYLE" val="2"/>
  <p:tag name="LEGALDAYONE" val="True"/>
  <p:tag name="PITCHBOOKPALETTE" val="3.5"/>
  <p:tag name="PRINTWIDTH" val="363.5"/>
  <p:tag name="PRINTHEIGHT" val="380.4848"/>
  <p:tag name="JAZZCOMPLIANT" val="True"/>
  <p:tag name="ISLOCKED" val="True"/>
  <p:tag name="DEFAULTHEIGHT" val="p382!1408"/>
  <p:tag name="DEFAULTWIDTH" val="p353!8124"/>
  <p:tag name="DEFAULTTOP" val="p153!1335"/>
  <p:tag name="DEFAULTLEFT" val="p24!9373"/>
</p:tagLst>
</file>

<file path=ppt/tags/tag79.xml><?xml version="1.0" encoding="utf-8"?>
<p:tagLst xmlns:a="http://schemas.openxmlformats.org/drawingml/2006/main" xmlns:r="http://schemas.openxmlformats.org/officeDocument/2006/relationships" xmlns:p="http://schemas.openxmlformats.org/presentationml/2006/main">
  <p:tag name="SLIDEELEMTYPE" val="4"/>
  <p:tag name="BULLETSTYLE" val="2"/>
  <p:tag name="LEGALDAYONE" val="True"/>
  <p:tag name="PITCHBOOKPALETTE" val="3.5"/>
  <p:tag name="PRINTWIDTH" val="363.5"/>
  <p:tag name="PRINTHEIGHT" val="380.4848"/>
  <p:tag name="JAZZCOMPLIANT" val="True"/>
  <p:tag name="ISLOCKED" val="True"/>
  <p:tag name="DEFAULTHEIGHT" val="p382!1408"/>
  <p:tag name="DEFAULTWIDTH" val="p353!8124"/>
  <p:tag name="DEFAULTTOP" val="p153!1335"/>
  <p:tag name="DEFAULTLEFT" val="p24!9373"/>
</p:tagLst>
</file>

<file path=ppt/tags/tag8.xml><?xml version="1.0" encoding="utf-8"?>
<p:tagLst xmlns:a="http://schemas.openxmlformats.org/drawingml/2006/main" xmlns:r="http://schemas.openxmlformats.org/officeDocument/2006/relationships" xmlns:p="http://schemas.openxmlformats.org/presentationml/2006/main">
  <p:tag name="PITCHBOOKPALETTE" val="3.5"/>
</p:tagLst>
</file>

<file path=ppt/tags/tag80.xml><?xml version="1.0" encoding="utf-8"?>
<p:tagLst xmlns:a="http://schemas.openxmlformats.org/drawingml/2006/main" xmlns:r="http://schemas.openxmlformats.org/officeDocument/2006/relationships" xmlns:p="http://schemas.openxmlformats.org/presentationml/2006/main">
  <p:tag name="SLIDEELEMTYPE" val="4"/>
  <p:tag name="BULLETSTYLE" val="2"/>
  <p:tag name="LEGALDAYONE" val="True"/>
  <p:tag name="PITCHBOOKPALETTE" val="3.5"/>
  <p:tag name="PRINTWIDTH" val="363.5"/>
  <p:tag name="PRINTHEIGHT" val="380.4848"/>
  <p:tag name="JAZZCOMPLIANT" val="True"/>
  <p:tag name="ISLOCKED" val="True"/>
  <p:tag name="DEFAULTHEIGHT" val="p382!1408"/>
  <p:tag name="DEFAULTWIDTH" val="p353!8124"/>
  <p:tag name="DEFAULTTOP" val="p153!1335"/>
  <p:tag name="DEFAULTLEFT" val="p24!9373"/>
</p:tagLst>
</file>

<file path=ppt/tags/tag81.xml><?xml version="1.0" encoding="utf-8"?>
<p:tagLst xmlns:a="http://schemas.openxmlformats.org/drawingml/2006/main" xmlns:r="http://schemas.openxmlformats.org/officeDocument/2006/relationships" xmlns:p="http://schemas.openxmlformats.org/presentationml/2006/main">
  <p:tag name="SLIDEELEMTYPE" val="17"/>
  <p:tag name="JAZZCOMPLIANT" val="True"/>
</p:tagLst>
</file>

<file path=ppt/tags/tag82.xml><?xml version="1.0" encoding="utf-8"?>
<p:tagLst xmlns:a="http://schemas.openxmlformats.org/drawingml/2006/main" xmlns:r="http://schemas.openxmlformats.org/officeDocument/2006/relationships" xmlns:p="http://schemas.openxmlformats.org/presentationml/2006/main">
  <p:tag name="WSPAGENUMBER" val="1"/>
  <p:tag name="INCLUDEINTOC" val="0"/>
  <p:tag name="SLIDETYPE" val="3"/>
  <p:tag name="CREATOR" val="lamk"/>
  <p:tag name="CREATIONDATE" val="Nov. 13, 01"/>
  <p:tag name="CREATION_REGION" val="New York"/>
  <p:tag name="CREATINGOS" val="Windows (32-bit) 4.00"/>
  <p:tag name="CREATINGVERSION" val="8.0b"/>
  <p:tag name="OFFICEBUILD" val="5507 "/>
  <p:tag name="PITCHBOOKBUILD" val="1.2 c"/>
  <p:tag name="SLIDENAME" val="Slide207"/>
  <p:tag name="GUID" val="FEFA4DB2-D85D-11D5-8AA9-00D0B7103C13"/>
  <p:tag name="NAME" val="Full Page, One Object, Chart"/>
  <p:tag name="GREYBORDERS" val="True"/>
  <p:tag name="TAGORIENTATION" val="Letter"/>
  <p:tag name="JAZZCOMPLIANT" val="True"/>
  <p:tag name="SPACEBETWEENOBJECTS" val="p9"/>
  <p:tag name="FONTRATIO" val="p1"/>
  <p:tag name="SLIDELEFTMARGIN" val="p36"/>
  <p:tag name="SLIDERIGHTMARGIN" val="p756"/>
  <p:tag name="SLIDETOPMARGIN" val="p36"/>
  <p:tag name="SLIDEBOTTOMMARGIN" val="p576"/>
  <p:tag name="LEFTCOLLEFTMARGIN" val="p36"/>
  <p:tag name="LEFTCOLRIGHTMARGIN" val="p738"/>
  <p:tag name="RIGHTCOLLEFTMARGIN" val="p0"/>
  <p:tag name="RIGHTCOLRIGHTMARGIN" val="p0"/>
  <p:tag name="ARRANGETOGRID" val="False"/>
  <p:tag name="LEFTCOLTOPMARGIN" val="p126"/>
  <p:tag name="RIGHTCOLTOPMARGIN" val="p126"/>
  <p:tag name="LEFTCOLBOTTOMMARGIN" val="p535"/>
  <p:tag name="RIGHTCOLBOTTOMMARGIN" val="p535"/>
  <p:tag name="SLIDEPAGENUMBER" val="2"/>
</p:tagLst>
</file>

<file path=ppt/tags/tag83.xml><?xml version="1.0" encoding="utf-8"?>
<p:tagLst xmlns:a="http://schemas.openxmlformats.org/drawingml/2006/main" xmlns:r="http://schemas.openxmlformats.org/officeDocument/2006/relationships" xmlns:p="http://schemas.openxmlformats.org/presentationml/2006/main">
  <p:tag name="SLIDEELEMTYPE" val="73"/>
  <p:tag name="PRINTWIDTH" val="792"/>
  <p:tag name="PRINTHEIGHT" val="3.6"/>
  <p:tag name="ONEMERRILL" val="2"/>
  <p:tag name="DEFAULTLEFT" val="p0"/>
  <p:tag name="DEFAULTTOP" val="p612!999"/>
  <p:tag name="DEFAULTWIDTH" val="p792"/>
  <p:tag name="DEFAULTHEIGHT" val="p4"/>
  <p:tag name="ISLOCKED" val="True"/>
  <p:tag name="JAZZCOMPLIANT" val="True"/>
</p:tagLst>
</file>

<file path=ppt/tags/tag84.xml><?xml version="1.0" encoding="utf-8"?>
<p:tagLst xmlns:a="http://schemas.openxmlformats.org/drawingml/2006/main" xmlns:r="http://schemas.openxmlformats.org/officeDocument/2006/relationships" xmlns:p="http://schemas.openxmlformats.org/presentationml/2006/main">
  <p:tag name="DEFAULTTOP" val="75"/>
  <p:tag name="PRESERVEASPECTRATIO" val="False"/>
  <p:tag name="DEFAULTHEIGHT" val="23.5"/>
  <p:tag name="DEFAULTWIDTH" val="504"/>
  <p:tag name="DEFAULTONLEFT" val="234.125"/>
  <p:tag name="DEFAULTOFFLEFT" val="-524"/>
  <p:tag name="DEFAULTLEFT" val="234.125"/>
  <p:tag name="SLIDEELEMTYPE" val="1"/>
  <p:tag name="BULLETSTYLE" val="BulletStyle"/>
  <p:tag name="ONEMERRILL" val="2"/>
  <p:tag name="JAZZCOMPLIANT" val="True"/>
</p:tagLst>
</file>

<file path=ppt/tags/tag85.xml><?xml version="1.0" encoding="utf-8"?>
<p:tagLst xmlns:a="http://schemas.openxmlformats.org/drawingml/2006/main" xmlns:r="http://schemas.openxmlformats.org/officeDocument/2006/relationships" xmlns:p="http://schemas.openxmlformats.org/presentationml/2006/main">
  <p:tag name="SLIDEELEMTYPE" val="4"/>
  <p:tag name="BULLETSTYLE" val="2"/>
  <p:tag name="LEGALDAYONE" val="True"/>
  <p:tag name="PITCHBOOKPALETTE" val="3.5"/>
  <p:tag name="PRINTWIDTH" val="363.5"/>
  <p:tag name="PRINTHEIGHT" val="380.4848"/>
  <p:tag name="JAZZCOMPLIANT" val="True"/>
  <p:tag name="ISLOCKED" val="True"/>
  <p:tag name="DEFAULTHEIGHT" val="p382!1408"/>
  <p:tag name="DEFAULTWIDTH" val="p353!8124"/>
  <p:tag name="DEFAULTTOP" val="p153!1335"/>
  <p:tag name="DEFAULTLEFT" val="p24!9373"/>
</p:tagLst>
</file>

<file path=ppt/tags/tag86.xml><?xml version="1.0" encoding="utf-8"?>
<p:tagLst xmlns:a="http://schemas.openxmlformats.org/drawingml/2006/main" xmlns:r="http://schemas.openxmlformats.org/officeDocument/2006/relationships" xmlns:p="http://schemas.openxmlformats.org/presentationml/2006/main">
  <p:tag name="SLIDEELEMTYPE" val="4"/>
  <p:tag name="BULLETSTYLE" val="2"/>
  <p:tag name="LEGALDAYONE" val="True"/>
  <p:tag name="PITCHBOOKPALETTE" val="3.5"/>
  <p:tag name="PRINTWIDTH" val="363.5"/>
  <p:tag name="PRINTHEIGHT" val="380.4848"/>
  <p:tag name="JAZZCOMPLIANT" val="True"/>
  <p:tag name="ISLOCKED" val="True"/>
  <p:tag name="DEFAULTHEIGHT" val="p382!1408"/>
  <p:tag name="DEFAULTWIDTH" val="p353!8124"/>
  <p:tag name="DEFAULTTOP" val="p153!1335"/>
  <p:tag name="DEFAULTLEFT" val="p24!9373"/>
</p:tagLst>
</file>

<file path=ppt/tags/tag87.xml><?xml version="1.0" encoding="utf-8"?>
<p:tagLst xmlns:a="http://schemas.openxmlformats.org/drawingml/2006/main" xmlns:r="http://schemas.openxmlformats.org/officeDocument/2006/relationships" xmlns:p="http://schemas.openxmlformats.org/presentationml/2006/main">
  <p:tag name="WSPAGENUMBER" val="1"/>
  <p:tag name="INCLUDEINTOC" val="0"/>
  <p:tag name="SLIDETYPE" val="3"/>
  <p:tag name="CREATOR" val="lamk"/>
  <p:tag name="CREATIONDATE" val="Nov. 13, 01"/>
  <p:tag name="CREATION_REGION" val="New York"/>
  <p:tag name="CREATINGOS" val="Windows (32-bit) 4.00"/>
  <p:tag name="CREATINGVERSION" val="8.0b"/>
  <p:tag name="OFFICEBUILD" val="5507 "/>
  <p:tag name="PITCHBOOKBUILD" val="1.2 c"/>
  <p:tag name="SLIDENAME" val="Slide207"/>
  <p:tag name="GUID" val="FEFA4DB2-D85D-11D5-8AA9-00D0B7103C13"/>
  <p:tag name="NAME" val="Full Page, One Object, Chart"/>
  <p:tag name="GREYBORDERS" val="True"/>
  <p:tag name="TAGORIENTATION" val="Letter"/>
  <p:tag name="JAZZCOMPLIANT" val="True"/>
  <p:tag name="SPACEBETWEENOBJECTS" val="p9"/>
  <p:tag name="FONTRATIO" val="p1"/>
  <p:tag name="SLIDELEFTMARGIN" val="p36"/>
  <p:tag name="SLIDERIGHTMARGIN" val="p756"/>
  <p:tag name="SLIDETOPMARGIN" val="p36"/>
  <p:tag name="SLIDEBOTTOMMARGIN" val="p576"/>
  <p:tag name="LEFTCOLLEFTMARGIN" val="p36"/>
  <p:tag name="LEFTCOLRIGHTMARGIN" val="p738"/>
  <p:tag name="RIGHTCOLLEFTMARGIN" val="p0"/>
  <p:tag name="RIGHTCOLRIGHTMARGIN" val="p0"/>
  <p:tag name="ARRANGETOGRID" val="False"/>
  <p:tag name="LEFTCOLTOPMARGIN" val="p126"/>
  <p:tag name="RIGHTCOLTOPMARGIN" val="p126"/>
  <p:tag name="LEFTCOLBOTTOMMARGIN" val="p535"/>
  <p:tag name="RIGHTCOLBOTTOMMARGIN" val="p535"/>
  <p:tag name="SLIDEPAGENUMBER" val="9"/>
</p:tagLst>
</file>

<file path=ppt/tags/tag88.xml><?xml version="1.0" encoding="utf-8"?>
<p:tagLst xmlns:a="http://schemas.openxmlformats.org/drawingml/2006/main" xmlns:r="http://schemas.openxmlformats.org/officeDocument/2006/relationships" xmlns:p="http://schemas.openxmlformats.org/presentationml/2006/main">
  <p:tag name="SLIDEELEMTYPE" val="73"/>
  <p:tag name="PRINTWIDTH" val="792"/>
  <p:tag name="PRINTHEIGHT" val="3.6"/>
  <p:tag name="ONEMERRILL" val="2"/>
  <p:tag name="DEFAULTLEFT" val="p0"/>
  <p:tag name="DEFAULTTOP" val="p612!999"/>
  <p:tag name="DEFAULTWIDTH" val="p792"/>
  <p:tag name="DEFAULTHEIGHT" val="p4"/>
  <p:tag name="ISLOCKED" val="True"/>
  <p:tag name="JAZZCOMPLIANT" val="True"/>
</p:tagLst>
</file>

<file path=ppt/tags/tag89.xml><?xml version="1.0" encoding="utf-8"?>
<p:tagLst xmlns:a="http://schemas.openxmlformats.org/drawingml/2006/main" xmlns:r="http://schemas.openxmlformats.org/officeDocument/2006/relationships" xmlns:p="http://schemas.openxmlformats.org/presentationml/2006/main">
  <p:tag name="DEFAULTTOP" val="75"/>
  <p:tag name="PRESERVEASPECTRATIO" val="False"/>
  <p:tag name="DEFAULTHEIGHT" val="23.5"/>
  <p:tag name="DEFAULTWIDTH" val="504"/>
  <p:tag name="DEFAULTONLEFT" val="234.125"/>
  <p:tag name="DEFAULTOFFLEFT" val="-524"/>
  <p:tag name="DEFAULTLEFT" val="234.125"/>
  <p:tag name="SLIDEELEMTYPE" val="1"/>
  <p:tag name="BULLETSTYLE" val="BulletStyle"/>
  <p:tag name="ONEMERRILL" val="2"/>
  <p:tag name="JAZZCOMPLIANT" val="True"/>
</p:tagLst>
</file>

<file path=ppt/tags/tag9.xml><?xml version="1.0" encoding="utf-8"?>
<p:tagLst xmlns:a="http://schemas.openxmlformats.org/drawingml/2006/main" xmlns:r="http://schemas.openxmlformats.org/officeDocument/2006/relationships" xmlns:p="http://schemas.openxmlformats.org/presentationml/2006/main">
  <p:tag name="PITCHBOOKPALETTE" val="3.5"/>
</p:tagLst>
</file>

<file path=ppt/tags/tag90.xml><?xml version="1.0" encoding="utf-8"?>
<p:tagLst xmlns:a="http://schemas.openxmlformats.org/drawingml/2006/main" xmlns:r="http://schemas.openxmlformats.org/officeDocument/2006/relationships" xmlns:p="http://schemas.openxmlformats.org/presentationml/2006/main">
  <p:tag name="WSPAGENUMBER" val="1"/>
  <p:tag name="INCLUDEINTOC" val="0"/>
  <p:tag name="SLIDETYPE" val="3"/>
  <p:tag name="CREATOR" val="lamk"/>
  <p:tag name="CREATIONDATE" val="Nov. 13, 01"/>
  <p:tag name="CREATION_REGION" val="New York"/>
  <p:tag name="CREATINGOS" val="Windows (32-bit) 4.00"/>
  <p:tag name="CREATINGVERSION" val="8.0b"/>
  <p:tag name="OFFICEBUILD" val="5507 "/>
  <p:tag name="PITCHBOOKBUILD" val="1.2 c"/>
  <p:tag name="SLIDENAME" val="Slide207"/>
  <p:tag name="GUID" val="FEFA4DB2-D85D-11D5-8AA9-00D0B7103C13"/>
  <p:tag name="NAME" val="Full Page, One Object, Chart"/>
  <p:tag name="GREYBORDERS" val="True"/>
  <p:tag name="TAGORIENTATION" val="Letter"/>
  <p:tag name="JAZZCOMPLIANT" val="True"/>
  <p:tag name="SPACEBETWEENOBJECTS" val="p9"/>
  <p:tag name="FONTRATIO" val="p1"/>
  <p:tag name="SLIDELEFTMARGIN" val="p36"/>
  <p:tag name="SLIDERIGHTMARGIN" val="p756"/>
  <p:tag name="SLIDETOPMARGIN" val="p36"/>
  <p:tag name="SLIDEBOTTOMMARGIN" val="p576"/>
  <p:tag name="LEFTCOLLEFTMARGIN" val="p36"/>
  <p:tag name="LEFTCOLRIGHTMARGIN" val="p738"/>
  <p:tag name="RIGHTCOLLEFTMARGIN" val="p0"/>
  <p:tag name="RIGHTCOLRIGHTMARGIN" val="p0"/>
  <p:tag name="ARRANGETOGRID" val="False"/>
  <p:tag name="LEFTCOLTOPMARGIN" val="p126"/>
  <p:tag name="RIGHTCOLTOPMARGIN" val="p126"/>
  <p:tag name="LEFTCOLBOTTOMMARGIN" val="p535"/>
  <p:tag name="RIGHTCOLBOTTOMMARGIN" val="p535"/>
  <p:tag name="SLIDEPAGENUMBER" val="13"/>
</p:tagLst>
</file>

<file path=ppt/tags/tag91.xml><?xml version="1.0" encoding="utf-8"?>
<p:tagLst xmlns:a="http://schemas.openxmlformats.org/drawingml/2006/main" xmlns:r="http://schemas.openxmlformats.org/officeDocument/2006/relationships" xmlns:p="http://schemas.openxmlformats.org/presentationml/2006/main">
  <p:tag name="SLIDEELEMTYPE" val="73"/>
  <p:tag name="PRINTWIDTH" val="792"/>
  <p:tag name="PRINTHEIGHT" val="3.6"/>
  <p:tag name="ONEMERRILL" val="2"/>
  <p:tag name="DEFAULTLEFT" val="p0"/>
  <p:tag name="DEFAULTTOP" val="p612!999"/>
  <p:tag name="DEFAULTWIDTH" val="p792"/>
  <p:tag name="DEFAULTHEIGHT" val="p4"/>
  <p:tag name="ISLOCKED" val="True"/>
  <p:tag name="JAZZCOMPLIANT" val="True"/>
</p:tagLst>
</file>

<file path=ppt/tags/tag92.xml><?xml version="1.0" encoding="utf-8"?>
<p:tagLst xmlns:a="http://schemas.openxmlformats.org/drawingml/2006/main" xmlns:r="http://schemas.openxmlformats.org/officeDocument/2006/relationships" xmlns:p="http://schemas.openxmlformats.org/presentationml/2006/main">
  <p:tag name="DEFAULTTOP" val="75"/>
  <p:tag name="PRESERVEASPECTRATIO" val="False"/>
  <p:tag name="DEFAULTHEIGHT" val="23.5"/>
  <p:tag name="DEFAULTWIDTH" val="504"/>
  <p:tag name="DEFAULTONLEFT" val="234.125"/>
  <p:tag name="DEFAULTOFFLEFT" val="-524"/>
  <p:tag name="DEFAULTLEFT" val="234.125"/>
  <p:tag name="SLIDEELEMTYPE" val="1"/>
  <p:tag name="BULLETSTYLE" val="BulletStyle"/>
  <p:tag name="ONEMERRILL" val="2"/>
  <p:tag name="JAZZCOMPLIANT" val="True"/>
</p:tagLst>
</file>

<file path=ppt/tags/tag93.xml><?xml version="1.0" encoding="utf-8"?>
<p:tagLst xmlns:a="http://schemas.openxmlformats.org/drawingml/2006/main" xmlns:r="http://schemas.openxmlformats.org/officeDocument/2006/relationships" xmlns:p="http://schemas.openxmlformats.org/presentationml/2006/main">
  <p:tag name="SLIDEELEMTYPE" val="4"/>
  <p:tag name="BULLETSTYLE" val="2"/>
  <p:tag name="LEGALDAYONE" val="True"/>
  <p:tag name="PITCHBOOKPALETTE" val="3.5"/>
  <p:tag name="PRINTWIDTH" val="363.5"/>
  <p:tag name="PRINTHEIGHT" val="380.4848"/>
  <p:tag name="JAZZCOMPLIANT" val="True"/>
  <p:tag name="ISLOCKED" val="True"/>
  <p:tag name="DEFAULTHEIGHT" val="p382!1408"/>
  <p:tag name="DEFAULTWIDTH" val="p353!8124"/>
  <p:tag name="DEFAULTTOP" val="p153!1335"/>
  <p:tag name="DEFAULTLEFT" val="p24!9373"/>
</p:tagLst>
</file>

<file path=ppt/tags/tag94.xml><?xml version="1.0" encoding="utf-8"?>
<p:tagLst xmlns:a="http://schemas.openxmlformats.org/drawingml/2006/main" xmlns:r="http://schemas.openxmlformats.org/officeDocument/2006/relationships" xmlns:p="http://schemas.openxmlformats.org/presentationml/2006/main">
  <p:tag name="WSPAGENUMBER" val="1"/>
  <p:tag name="INCLUDEINTOC" val="0"/>
  <p:tag name="SLIDETYPE" val="3"/>
  <p:tag name="CREATOR" val="lamk"/>
  <p:tag name="CREATIONDATE" val="Nov. 13, 01"/>
  <p:tag name="CREATION_REGION" val="New York"/>
  <p:tag name="CREATINGOS" val="Windows (32-bit) 4.00"/>
  <p:tag name="CREATINGVERSION" val="8.0b"/>
  <p:tag name="OFFICEBUILD" val="5507 "/>
  <p:tag name="PITCHBOOKBUILD" val="1.2 c"/>
  <p:tag name="SLIDENAME" val="Slide207"/>
  <p:tag name="GUID" val="FEFA4DB2-D85D-11D5-8AA9-00D0B7103C13"/>
  <p:tag name="NAME" val="Full Page, One Object, Chart"/>
  <p:tag name="GREYBORDERS" val="True"/>
  <p:tag name="TAGORIENTATION" val="Letter"/>
  <p:tag name="JAZZCOMPLIANT" val="True"/>
  <p:tag name="SPACEBETWEENOBJECTS" val="p9"/>
  <p:tag name="FONTRATIO" val="p1"/>
  <p:tag name="SLIDELEFTMARGIN" val="p36"/>
  <p:tag name="SLIDERIGHTMARGIN" val="p756"/>
  <p:tag name="SLIDETOPMARGIN" val="p36"/>
  <p:tag name="SLIDEBOTTOMMARGIN" val="p576"/>
  <p:tag name="LEFTCOLLEFTMARGIN" val="p36"/>
  <p:tag name="LEFTCOLRIGHTMARGIN" val="p738"/>
  <p:tag name="RIGHTCOLLEFTMARGIN" val="p0"/>
  <p:tag name="RIGHTCOLRIGHTMARGIN" val="p0"/>
  <p:tag name="ARRANGETOGRID" val="False"/>
  <p:tag name="LEFTCOLTOPMARGIN" val="p126"/>
  <p:tag name="RIGHTCOLTOPMARGIN" val="p126"/>
  <p:tag name="LEFTCOLBOTTOMMARGIN" val="p535"/>
  <p:tag name="RIGHTCOLBOTTOMMARGIN" val="p535"/>
  <p:tag name="SLIDEPAGENUMBER" val="13"/>
</p:tagLst>
</file>

<file path=ppt/tags/tag95.xml><?xml version="1.0" encoding="utf-8"?>
<p:tagLst xmlns:a="http://schemas.openxmlformats.org/drawingml/2006/main" xmlns:r="http://schemas.openxmlformats.org/officeDocument/2006/relationships" xmlns:p="http://schemas.openxmlformats.org/presentationml/2006/main">
  <p:tag name="SLIDEELEMTYPE" val="73"/>
  <p:tag name="PRINTWIDTH" val="792"/>
  <p:tag name="PRINTHEIGHT" val="3.6"/>
  <p:tag name="ONEMERRILL" val="2"/>
  <p:tag name="DEFAULTLEFT" val="p0"/>
  <p:tag name="DEFAULTTOP" val="p612!999"/>
  <p:tag name="DEFAULTWIDTH" val="p792"/>
  <p:tag name="DEFAULTHEIGHT" val="p4"/>
  <p:tag name="ISLOCKED" val="True"/>
  <p:tag name="JAZZCOMPLIANT" val="True"/>
</p:tagLst>
</file>

<file path=ppt/tags/tag96.xml><?xml version="1.0" encoding="utf-8"?>
<p:tagLst xmlns:a="http://schemas.openxmlformats.org/drawingml/2006/main" xmlns:r="http://schemas.openxmlformats.org/officeDocument/2006/relationships" xmlns:p="http://schemas.openxmlformats.org/presentationml/2006/main">
  <p:tag name="DEFAULTTOP" val="75"/>
  <p:tag name="PRESERVEASPECTRATIO" val="False"/>
  <p:tag name="DEFAULTHEIGHT" val="23.5"/>
  <p:tag name="DEFAULTWIDTH" val="504"/>
  <p:tag name="DEFAULTONLEFT" val="234.125"/>
  <p:tag name="DEFAULTOFFLEFT" val="-524"/>
  <p:tag name="DEFAULTLEFT" val="234.125"/>
  <p:tag name="SLIDEELEMTYPE" val="1"/>
  <p:tag name="BULLETSTYLE" val="BulletStyle"/>
  <p:tag name="ONEMERRILL" val="2"/>
  <p:tag name="JAZZCOMPLIANT" val="True"/>
</p:tagLst>
</file>

<file path=ppt/tags/tag97.xml><?xml version="1.0" encoding="utf-8"?>
<p:tagLst xmlns:a="http://schemas.openxmlformats.org/drawingml/2006/main" xmlns:r="http://schemas.openxmlformats.org/officeDocument/2006/relationships" xmlns:p="http://schemas.openxmlformats.org/presentationml/2006/main">
  <p:tag name="SLIDEELEMTYPE" val="4"/>
  <p:tag name="BULLETSTYLE" val="2"/>
  <p:tag name="LEGALDAYONE" val="True"/>
  <p:tag name="PITCHBOOKPALETTE" val="3.5"/>
  <p:tag name="PRINTWIDTH" val="363.5"/>
  <p:tag name="PRINTHEIGHT" val="380.4848"/>
  <p:tag name="JAZZCOMPLIANT" val="True"/>
  <p:tag name="ISLOCKED" val="True"/>
  <p:tag name="DEFAULTHEIGHT" val="p382!1408"/>
  <p:tag name="DEFAULTWIDTH" val="p353!8124"/>
  <p:tag name="DEFAULTTOP" val="p153!1335"/>
  <p:tag name="DEFAULTLEFT" val="p24!9373"/>
</p:tagLst>
</file>

<file path=ppt/tags/tag98.xml><?xml version="1.0" encoding="utf-8"?>
<p:tagLst xmlns:a="http://schemas.openxmlformats.org/drawingml/2006/main" xmlns:r="http://schemas.openxmlformats.org/officeDocument/2006/relationships" xmlns:p="http://schemas.openxmlformats.org/presentationml/2006/main">
  <p:tag name="SLIDEELEMTYPE" val="17"/>
  <p:tag name="JAZZCOMPLIANT" val="True"/>
</p:tagLst>
</file>

<file path=ppt/tags/tag99.xml><?xml version="1.0" encoding="utf-8"?>
<p:tagLst xmlns:a="http://schemas.openxmlformats.org/drawingml/2006/main" xmlns:r="http://schemas.openxmlformats.org/officeDocument/2006/relationships" xmlns:p="http://schemas.openxmlformats.org/presentationml/2006/main">
  <p:tag name="WSPAGENUMBER" val="1"/>
  <p:tag name="INCLUDEINTOC" val="0"/>
  <p:tag name="SLIDETYPE" val="3"/>
  <p:tag name="CREATOR" val="lamk"/>
  <p:tag name="CREATIONDATE" val="Nov. 13, 01"/>
  <p:tag name="CREATION_REGION" val="New York"/>
  <p:tag name="CREATINGOS" val="Windows (32-bit) 4.00"/>
  <p:tag name="CREATINGVERSION" val="8.0b"/>
  <p:tag name="OFFICEBUILD" val="5507 "/>
  <p:tag name="PITCHBOOKBUILD" val="1.2 c"/>
  <p:tag name="SLIDENAME" val="Slide207"/>
  <p:tag name="GUID" val="FEFA4DB2-D85D-11D5-8AA9-00D0B7103C13"/>
  <p:tag name="NAME" val="Full Page, One Object, Chart"/>
  <p:tag name="GREYBORDERS" val="True"/>
  <p:tag name="TAGORIENTATION" val="Letter"/>
  <p:tag name="JAZZCOMPLIANT" val="True"/>
  <p:tag name="SPACEBETWEENOBJECTS" val="p9"/>
  <p:tag name="FONTRATIO" val="p1"/>
  <p:tag name="SLIDELEFTMARGIN" val="p36"/>
  <p:tag name="SLIDERIGHTMARGIN" val="p756"/>
  <p:tag name="SLIDETOPMARGIN" val="p36"/>
  <p:tag name="SLIDEBOTTOMMARGIN" val="p576"/>
  <p:tag name="LEFTCOLLEFTMARGIN" val="p36"/>
  <p:tag name="LEFTCOLRIGHTMARGIN" val="p738"/>
  <p:tag name="RIGHTCOLLEFTMARGIN" val="p0"/>
  <p:tag name="RIGHTCOLRIGHTMARGIN" val="p0"/>
  <p:tag name="ARRANGETOGRID" val="False"/>
  <p:tag name="LEFTCOLTOPMARGIN" val="p126"/>
  <p:tag name="RIGHTCOLTOPMARGIN" val="p126"/>
  <p:tag name="LEFTCOLBOTTOMMARGIN" val="p535"/>
  <p:tag name="RIGHTCOLBOTTOMMARGIN" val="p535"/>
  <p:tag name="SLIDEPAGENUMBER" val="13"/>
</p:tagLst>
</file>

<file path=ppt/theme/theme1.xml><?xml version="1.0" encoding="utf-8"?>
<a:theme xmlns:a="http://schemas.openxmlformats.org/drawingml/2006/main" name="5_Custom Design">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Molson Coors Florida">
      <a:dk1>
        <a:srgbClr val="3F3F3F"/>
      </a:dk1>
      <a:lt1>
        <a:srgbClr val="FFFFFF"/>
      </a:lt1>
      <a:dk2>
        <a:srgbClr val="3F3F3F"/>
      </a:dk2>
      <a:lt2>
        <a:srgbClr val="FFFFFF"/>
      </a:lt2>
      <a:accent1>
        <a:srgbClr val="FF1100"/>
      </a:accent1>
      <a:accent2>
        <a:srgbClr val="0D3692"/>
      </a:accent2>
      <a:accent3>
        <a:srgbClr val="EDD000"/>
      </a:accent3>
      <a:accent4>
        <a:srgbClr val="000000"/>
      </a:accent4>
      <a:accent5>
        <a:srgbClr val="FFFFFF"/>
      </a:accent5>
      <a:accent6>
        <a:srgbClr val="00C000"/>
      </a:accent6>
      <a:hlink>
        <a:srgbClr val="3693FF"/>
      </a:hlink>
      <a:folHlink>
        <a:srgbClr val="388DF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Custom Design">
  <a:themeElements>
    <a:clrScheme name="Molson Coors Florida">
      <a:dk1>
        <a:srgbClr val="3F3F3F"/>
      </a:dk1>
      <a:lt1>
        <a:srgbClr val="FFFFFF"/>
      </a:lt1>
      <a:dk2>
        <a:srgbClr val="3F3F3F"/>
      </a:dk2>
      <a:lt2>
        <a:srgbClr val="FFFFFF"/>
      </a:lt2>
      <a:accent1>
        <a:srgbClr val="FF1100"/>
      </a:accent1>
      <a:accent2>
        <a:srgbClr val="0D3692"/>
      </a:accent2>
      <a:accent3>
        <a:srgbClr val="EDD000"/>
      </a:accent3>
      <a:accent4>
        <a:srgbClr val="000000"/>
      </a:accent4>
      <a:accent5>
        <a:srgbClr val="FFFFFF"/>
      </a:accent5>
      <a:accent6>
        <a:srgbClr val="00C000"/>
      </a:accent6>
      <a:hlink>
        <a:srgbClr val="3693FF"/>
      </a:hlink>
      <a:folHlink>
        <a:srgbClr val="388DF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Custom Design">
  <a:themeElements>
    <a:clrScheme name="Molson Coors Florida">
      <a:dk1>
        <a:srgbClr val="3F3F3F"/>
      </a:dk1>
      <a:lt1>
        <a:srgbClr val="FFFFFF"/>
      </a:lt1>
      <a:dk2>
        <a:srgbClr val="3F3F3F"/>
      </a:dk2>
      <a:lt2>
        <a:srgbClr val="FFFFFF"/>
      </a:lt2>
      <a:accent1>
        <a:srgbClr val="FF1100"/>
      </a:accent1>
      <a:accent2>
        <a:srgbClr val="0D3692"/>
      </a:accent2>
      <a:accent3>
        <a:srgbClr val="EDD000"/>
      </a:accent3>
      <a:accent4>
        <a:srgbClr val="000000"/>
      </a:accent4>
      <a:accent5>
        <a:srgbClr val="FFFFFF"/>
      </a:accent5>
      <a:accent6>
        <a:srgbClr val="00C000"/>
      </a:accent6>
      <a:hlink>
        <a:srgbClr val="3693FF"/>
      </a:hlink>
      <a:folHlink>
        <a:srgbClr val="388DF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Custom Design">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7_NO COASTER">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Custom Design">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Molson Coors">
    <a:dk1>
      <a:sysClr val="windowText" lastClr="000000"/>
    </a:dk1>
    <a:lt1>
      <a:sysClr val="window" lastClr="FFFFFF"/>
    </a:lt1>
    <a:dk2>
      <a:srgbClr val="333333"/>
    </a:dk2>
    <a:lt2>
      <a:srgbClr val="E7E6E6"/>
    </a:lt2>
    <a:accent1>
      <a:srgbClr val="0068AC"/>
    </a:accent1>
    <a:accent2>
      <a:srgbClr val="ED1C24"/>
    </a:accent2>
    <a:accent3>
      <a:srgbClr val="A5A5A5"/>
    </a:accent3>
    <a:accent4>
      <a:srgbClr val="FDD413"/>
    </a:accent4>
    <a:accent5>
      <a:srgbClr val="002943"/>
    </a:accent5>
    <a:accent6>
      <a:srgbClr val="444444"/>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Molson Coors">
    <a:dk1>
      <a:sysClr val="windowText" lastClr="000000"/>
    </a:dk1>
    <a:lt1>
      <a:sysClr val="window" lastClr="FFFFFF"/>
    </a:lt1>
    <a:dk2>
      <a:srgbClr val="333333"/>
    </a:dk2>
    <a:lt2>
      <a:srgbClr val="E7E6E6"/>
    </a:lt2>
    <a:accent1>
      <a:srgbClr val="0068AC"/>
    </a:accent1>
    <a:accent2>
      <a:srgbClr val="ED1C24"/>
    </a:accent2>
    <a:accent3>
      <a:srgbClr val="A5A5A5"/>
    </a:accent3>
    <a:accent4>
      <a:srgbClr val="FDD413"/>
    </a:accent4>
    <a:accent5>
      <a:srgbClr val="002943"/>
    </a:accent5>
    <a:accent6>
      <a:srgbClr val="444444"/>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Molson Coors">
    <a:dk1>
      <a:sysClr val="windowText" lastClr="000000"/>
    </a:dk1>
    <a:lt1>
      <a:sysClr val="window" lastClr="FFFFFF"/>
    </a:lt1>
    <a:dk2>
      <a:srgbClr val="333333"/>
    </a:dk2>
    <a:lt2>
      <a:srgbClr val="E7E6E6"/>
    </a:lt2>
    <a:accent1>
      <a:srgbClr val="0068AC"/>
    </a:accent1>
    <a:accent2>
      <a:srgbClr val="ED1C24"/>
    </a:accent2>
    <a:accent3>
      <a:srgbClr val="A5A5A5"/>
    </a:accent3>
    <a:accent4>
      <a:srgbClr val="FDD413"/>
    </a:accent4>
    <a:accent5>
      <a:srgbClr val="002943"/>
    </a:accent5>
    <a:accent6>
      <a:srgbClr val="444444"/>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Molson Coors">
    <a:dk1>
      <a:sysClr val="windowText" lastClr="000000"/>
    </a:dk1>
    <a:lt1>
      <a:sysClr val="window" lastClr="FFFFFF"/>
    </a:lt1>
    <a:dk2>
      <a:srgbClr val="333333"/>
    </a:dk2>
    <a:lt2>
      <a:srgbClr val="E7E6E6"/>
    </a:lt2>
    <a:accent1>
      <a:srgbClr val="0068AC"/>
    </a:accent1>
    <a:accent2>
      <a:srgbClr val="ED1C24"/>
    </a:accent2>
    <a:accent3>
      <a:srgbClr val="A5A5A5"/>
    </a:accent3>
    <a:accent4>
      <a:srgbClr val="FDD413"/>
    </a:accent4>
    <a:accent5>
      <a:srgbClr val="002943"/>
    </a:accent5>
    <a:accent6>
      <a:srgbClr val="444444"/>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Molson Coors">
    <a:dk1>
      <a:sysClr val="windowText" lastClr="000000"/>
    </a:dk1>
    <a:lt1>
      <a:sysClr val="window" lastClr="FFFFFF"/>
    </a:lt1>
    <a:dk2>
      <a:srgbClr val="333333"/>
    </a:dk2>
    <a:lt2>
      <a:srgbClr val="E7E6E6"/>
    </a:lt2>
    <a:accent1>
      <a:srgbClr val="0068AC"/>
    </a:accent1>
    <a:accent2>
      <a:srgbClr val="ED1C24"/>
    </a:accent2>
    <a:accent3>
      <a:srgbClr val="A5A5A5"/>
    </a:accent3>
    <a:accent4>
      <a:srgbClr val="FDD413"/>
    </a:accent4>
    <a:accent5>
      <a:srgbClr val="002943"/>
    </a:accent5>
    <a:accent6>
      <a:srgbClr val="444444"/>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Molson Coors">
    <a:dk1>
      <a:sysClr val="windowText" lastClr="000000"/>
    </a:dk1>
    <a:lt1>
      <a:sysClr val="window" lastClr="FFFFFF"/>
    </a:lt1>
    <a:dk2>
      <a:srgbClr val="333333"/>
    </a:dk2>
    <a:lt2>
      <a:srgbClr val="E7E6E6"/>
    </a:lt2>
    <a:accent1>
      <a:srgbClr val="0068AC"/>
    </a:accent1>
    <a:accent2>
      <a:srgbClr val="ED1C24"/>
    </a:accent2>
    <a:accent3>
      <a:srgbClr val="A5A5A5"/>
    </a:accent3>
    <a:accent4>
      <a:srgbClr val="FDD413"/>
    </a:accent4>
    <a:accent5>
      <a:srgbClr val="002943"/>
    </a:accent5>
    <a:accent6>
      <a:srgbClr val="444444"/>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Molson Coors">
    <a:dk1>
      <a:sysClr val="windowText" lastClr="000000"/>
    </a:dk1>
    <a:lt1>
      <a:sysClr val="window" lastClr="FFFFFF"/>
    </a:lt1>
    <a:dk2>
      <a:srgbClr val="333333"/>
    </a:dk2>
    <a:lt2>
      <a:srgbClr val="E7E6E6"/>
    </a:lt2>
    <a:accent1>
      <a:srgbClr val="0068AC"/>
    </a:accent1>
    <a:accent2>
      <a:srgbClr val="ED1C24"/>
    </a:accent2>
    <a:accent3>
      <a:srgbClr val="A5A5A5"/>
    </a:accent3>
    <a:accent4>
      <a:srgbClr val="FDD413"/>
    </a:accent4>
    <a:accent5>
      <a:srgbClr val="002943"/>
    </a:accent5>
    <a:accent6>
      <a:srgbClr val="444444"/>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Molson Coors">
    <a:dk1>
      <a:sysClr val="windowText" lastClr="000000"/>
    </a:dk1>
    <a:lt1>
      <a:sysClr val="window" lastClr="FFFFFF"/>
    </a:lt1>
    <a:dk2>
      <a:srgbClr val="333333"/>
    </a:dk2>
    <a:lt2>
      <a:srgbClr val="E7E6E6"/>
    </a:lt2>
    <a:accent1>
      <a:srgbClr val="0068AC"/>
    </a:accent1>
    <a:accent2>
      <a:srgbClr val="ED1C24"/>
    </a:accent2>
    <a:accent3>
      <a:srgbClr val="A5A5A5"/>
    </a:accent3>
    <a:accent4>
      <a:srgbClr val="FDD413"/>
    </a:accent4>
    <a:accent5>
      <a:srgbClr val="002943"/>
    </a:accent5>
    <a:accent6>
      <a:srgbClr val="444444"/>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Molson Coors">
    <a:dk1>
      <a:sysClr val="windowText" lastClr="000000"/>
    </a:dk1>
    <a:lt1>
      <a:sysClr val="window" lastClr="FFFFFF"/>
    </a:lt1>
    <a:dk2>
      <a:srgbClr val="333333"/>
    </a:dk2>
    <a:lt2>
      <a:srgbClr val="E7E6E6"/>
    </a:lt2>
    <a:accent1>
      <a:srgbClr val="0068AC"/>
    </a:accent1>
    <a:accent2>
      <a:srgbClr val="ED1C24"/>
    </a:accent2>
    <a:accent3>
      <a:srgbClr val="A5A5A5"/>
    </a:accent3>
    <a:accent4>
      <a:srgbClr val="FDD413"/>
    </a:accent4>
    <a:accent5>
      <a:srgbClr val="002943"/>
    </a:accent5>
    <a:accent6>
      <a:srgbClr val="444444"/>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Molson Coors">
    <a:dk1>
      <a:sysClr val="windowText" lastClr="000000"/>
    </a:dk1>
    <a:lt1>
      <a:sysClr val="window" lastClr="FFFFFF"/>
    </a:lt1>
    <a:dk2>
      <a:srgbClr val="333333"/>
    </a:dk2>
    <a:lt2>
      <a:srgbClr val="E7E6E6"/>
    </a:lt2>
    <a:accent1>
      <a:srgbClr val="0068AC"/>
    </a:accent1>
    <a:accent2>
      <a:srgbClr val="ED1C24"/>
    </a:accent2>
    <a:accent3>
      <a:srgbClr val="A5A5A5"/>
    </a:accent3>
    <a:accent4>
      <a:srgbClr val="FDD413"/>
    </a:accent4>
    <a:accent5>
      <a:srgbClr val="002943"/>
    </a:accent5>
    <a:accent6>
      <a:srgbClr val="444444"/>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Molson Coors">
    <a:dk1>
      <a:sysClr val="windowText" lastClr="000000"/>
    </a:dk1>
    <a:lt1>
      <a:sysClr val="window" lastClr="FFFFFF"/>
    </a:lt1>
    <a:dk2>
      <a:srgbClr val="333333"/>
    </a:dk2>
    <a:lt2>
      <a:srgbClr val="E7E6E6"/>
    </a:lt2>
    <a:accent1>
      <a:srgbClr val="0068AC"/>
    </a:accent1>
    <a:accent2>
      <a:srgbClr val="ED1C24"/>
    </a:accent2>
    <a:accent3>
      <a:srgbClr val="A5A5A5"/>
    </a:accent3>
    <a:accent4>
      <a:srgbClr val="FDD413"/>
    </a:accent4>
    <a:accent5>
      <a:srgbClr val="002943"/>
    </a:accent5>
    <a:accent6>
      <a:srgbClr val="444444"/>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Molson Coors">
    <a:dk1>
      <a:sysClr val="windowText" lastClr="000000"/>
    </a:dk1>
    <a:lt1>
      <a:sysClr val="window" lastClr="FFFFFF"/>
    </a:lt1>
    <a:dk2>
      <a:srgbClr val="333333"/>
    </a:dk2>
    <a:lt2>
      <a:srgbClr val="E7E6E6"/>
    </a:lt2>
    <a:accent1>
      <a:srgbClr val="0068AC"/>
    </a:accent1>
    <a:accent2>
      <a:srgbClr val="ED1C24"/>
    </a:accent2>
    <a:accent3>
      <a:srgbClr val="A5A5A5"/>
    </a:accent3>
    <a:accent4>
      <a:srgbClr val="FDD413"/>
    </a:accent4>
    <a:accent5>
      <a:srgbClr val="002943"/>
    </a:accent5>
    <a:accent6>
      <a:srgbClr val="444444"/>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Molson Coors">
    <a:dk1>
      <a:sysClr val="windowText" lastClr="000000"/>
    </a:dk1>
    <a:lt1>
      <a:sysClr val="window" lastClr="FFFFFF"/>
    </a:lt1>
    <a:dk2>
      <a:srgbClr val="333333"/>
    </a:dk2>
    <a:lt2>
      <a:srgbClr val="E7E6E6"/>
    </a:lt2>
    <a:accent1>
      <a:srgbClr val="0068AC"/>
    </a:accent1>
    <a:accent2>
      <a:srgbClr val="ED1C24"/>
    </a:accent2>
    <a:accent3>
      <a:srgbClr val="A5A5A5"/>
    </a:accent3>
    <a:accent4>
      <a:srgbClr val="FDD413"/>
    </a:accent4>
    <a:accent5>
      <a:srgbClr val="002943"/>
    </a:accent5>
    <a:accent6>
      <a:srgbClr val="444444"/>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Molson Coors">
    <a:dk1>
      <a:sysClr val="windowText" lastClr="000000"/>
    </a:dk1>
    <a:lt1>
      <a:sysClr val="window" lastClr="FFFFFF"/>
    </a:lt1>
    <a:dk2>
      <a:srgbClr val="333333"/>
    </a:dk2>
    <a:lt2>
      <a:srgbClr val="E7E6E6"/>
    </a:lt2>
    <a:accent1>
      <a:srgbClr val="0068AC"/>
    </a:accent1>
    <a:accent2>
      <a:srgbClr val="ED1C24"/>
    </a:accent2>
    <a:accent3>
      <a:srgbClr val="A5A5A5"/>
    </a:accent3>
    <a:accent4>
      <a:srgbClr val="FDD413"/>
    </a:accent4>
    <a:accent5>
      <a:srgbClr val="002943"/>
    </a:accent5>
    <a:accent6>
      <a:srgbClr val="444444"/>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Molson Coors">
    <a:dk1>
      <a:sysClr val="windowText" lastClr="000000"/>
    </a:dk1>
    <a:lt1>
      <a:sysClr val="window" lastClr="FFFFFF"/>
    </a:lt1>
    <a:dk2>
      <a:srgbClr val="333333"/>
    </a:dk2>
    <a:lt2>
      <a:srgbClr val="E7E6E6"/>
    </a:lt2>
    <a:accent1>
      <a:srgbClr val="0068AC"/>
    </a:accent1>
    <a:accent2>
      <a:srgbClr val="ED1C24"/>
    </a:accent2>
    <a:accent3>
      <a:srgbClr val="A5A5A5"/>
    </a:accent3>
    <a:accent4>
      <a:srgbClr val="FDD413"/>
    </a:accent4>
    <a:accent5>
      <a:srgbClr val="002943"/>
    </a:accent5>
    <a:accent6>
      <a:srgbClr val="444444"/>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59185B40B7F0F4C9FE2C272B657EFB8" ma:contentTypeVersion="15" ma:contentTypeDescription="Create a new document." ma:contentTypeScope="" ma:versionID="21afef025d3f215c7c7d5f95362cd6d6">
  <xsd:schema xmlns:xsd="http://www.w3.org/2001/XMLSchema" xmlns:xs="http://www.w3.org/2001/XMLSchema" xmlns:p="http://schemas.microsoft.com/office/2006/metadata/properties" xmlns:ns1="http://schemas.microsoft.com/sharepoint/v3" xmlns:ns3="d3d8efae-5994-4b89-99ae-ae0db21440d6" xmlns:ns4="9f00d594-93d8-4461-b656-3a395839e3f1" targetNamespace="http://schemas.microsoft.com/office/2006/metadata/properties" ma:root="true" ma:fieldsID="da46a3fe5dab278914402122044f42ce" ns1:_="" ns3:_="" ns4:_="">
    <xsd:import namespace="http://schemas.microsoft.com/sharepoint/v3"/>
    <xsd:import namespace="d3d8efae-5994-4b89-99ae-ae0db21440d6"/>
    <xsd:import namespace="9f00d594-93d8-4461-b656-3a395839e3f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1:_ip_UnifiedCompliancePolicyProperties" minOccurs="0"/>
                <xsd:element ref="ns1:_ip_UnifiedCompliancePolicyUIAction" minOccurs="0"/>
                <xsd:element ref="ns4:MediaServiceEventHashCode" minOccurs="0"/>
                <xsd:element ref="ns4:MediaServiceGenerationTime" minOccurs="0"/>
                <xsd:element ref="ns4:MediaServiceAutoKeyPoints" minOccurs="0"/>
                <xsd:element ref="ns4:MediaServiceKeyPoints" minOccurs="0"/>
                <xsd:element ref="ns4:MediaServiceOCR"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3d8efae-5994-4b89-99ae-ae0db21440d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00d594-93d8-4461-b656-3a395839e3f1"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D35FC3-280E-4D8C-AFC7-C315211A7B55}">
  <ds:schemaRefs>
    <ds:schemaRef ds:uri="http://schemas.microsoft.com/sharepoint/v3/contenttype/forms"/>
  </ds:schemaRefs>
</ds:datastoreItem>
</file>

<file path=customXml/itemProps2.xml><?xml version="1.0" encoding="utf-8"?>
<ds:datastoreItem xmlns:ds="http://schemas.openxmlformats.org/officeDocument/2006/customXml" ds:itemID="{22119EFC-8CCB-4A30-B3C9-CD42888FCE21}">
  <ds:schemaRefs>
    <ds:schemaRef ds:uri="http://www.w3.org/XML/1998/namespace"/>
    <ds:schemaRef ds:uri="http://purl.org/dc/dcmitype/"/>
    <ds:schemaRef ds:uri="http://schemas.openxmlformats.org/package/2006/metadata/core-properties"/>
    <ds:schemaRef ds:uri="http://schemas.microsoft.com/office/2006/metadata/properties"/>
    <ds:schemaRef ds:uri="http://purl.org/dc/terms/"/>
    <ds:schemaRef ds:uri="http://schemas.microsoft.com/office/infopath/2007/PartnerControls"/>
    <ds:schemaRef ds:uri="9f00d594-93d8-4461-b656-3a395839e3f1"/>
    <ds:schemaRef ds:uri="http://schemas.microsoft.com/office/2006/documentManagement/types"/>
    <ds:schemaRef ds:uri="d3d8efae-5994-4b89-99ae-ae0db21440d6"/>
    <ds:schemaRef ds:uri="http://schemas.microsoft.com/sharepoint/v3"/>
    <ds:schemaRef ds:uri="http://purl.org/dc/elements/1.1/"/>
  </ds:schemaRefs>
</ds:datastoreItem>
</file>

<file path=customXml/itemProps3.xml><?xml version="1.0" encoding="utf-8"?>
<ds:datastoreItem xmlns:ds="http://schemas.openxmlformats.org/officeDocument/2006/customXml" ds:itemID="{F056C78A-6014-4345-A52C-3C996E5280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3d8efae-5994-4b89-99ae-ae0db21440d6"/>
    <ds:schemaRef ds:uri="9f00d594-93d8-4461-b656-3a395839e3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1748</TotalTime>
  <Words>2327</Words>
  <Application>Microsoft Office PowerPoint</Application>
  <PresentationFormat>Widescreen</PresentationFormat>
  <Paragraphs>314</Paragraphs>
  <Slides>28</Slides>
  <Notes>9</Notes>
  <HiddenSlides>0</HiddenSlides>
  <MMClips>0</MMClips>
  <ScaleCrop>false</ScaleCrop>
  <HeadingPairs>
    <vt:vector size="8" baseType="variant">
      <vt:variant>
        <vt:lpstr>Fonts Used</vt:lpstr>
      </vt:variant>
      <vt:variant>
        <vt:i4>8</vt:i4>
      </vt:variant>
      <vt:variant>
        <vt:lpstr>Theme</vt:lpstr>
      </vt:variant>
      <vt:variant>
        <vt:i4>9</vt:i4>
      </vt:variant>
      <vt:variant>
        <vt:lpstr>Embedded OLE Servers</vt:lpstr>
      </vt:variant>
      <vt:variant>
        <vt:i4>1</vt:i4>
      </vt:variant>
      <vt:variant>
        <vt:lpstr>Slide Titles</vt:lpstr>
      </vt:variant>
      <vt:variant>
        <vt:i4>28</vt:i4>
      </vt:variant>
    </vt:vector>
  </HeadingPairs>
  <TitlesOfParts>
    <vt:vector size="46" baseType="lpstr">
      <vt:lpstr>Arial</vt:lpstr>
      <vt:lpstr>Calibri</vt:lpstr>
      <vt:lpstr>Calibri Light</vt:lpstr>
      <vt:lpstr>Franklin Gothic Demi Cond</vt:lpstr>
      <vt:lpstr>Gill Sans MT</vt:lpstr>
      <vt:lpstr>Segoe UI</vt:lpstr>
      <vt:lpstr>Segoe UI Semibold</vt:lpstr>
      <vt:lpstr>Wingdings</vt:lpstr>
      <vt:lpstr>5_Custom Design</vt:lpstr>
      <vt:lpstr>Custom Design</vt:lpstr>
      <vt:lpstr>6_Custom Design</vt:lpstr>
      <vt:lpstr>7_Custom Design</vt:lpstr>
      <vt:lpstr>8_Custom Design</vt:lpstr>
      <vt:lpstr>3_Custom Design</vt:lpstr>
      <vt:lpstr>7_NO COASTER</vt:lpstr>
      <vt:lpstr>9_Custom Design</vt:lpstr>
      <vt:lpstr>4_Custom Design</vt:lpstr>
      <vt:lpstr>think-cell Slide</vt:lpstr>
      <vt:lpstr>Q3’19 Results &amp;  Revitalization Plan</vt:lpstr>
      <vt:lpstr>PowerPoint Presentation</vt:lpstr>
      <vt:lpstr>Reinvigorating Our Big Brands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Revitalization Plan</vt:lpstr>
      <vt:lpstr>We Have The Firepower To Succeed Long-Term</vt:lpstr>
      <vt:lpstr>Outlook and Capital Allocation</vt:lpstr>
      <vt:lpstr>Our Industry Has Faced Unprecedented Challenges</vt:lpstr>
      <vt:lpstr>Our Approach To Delivering The Growth Target</vt:lpstr>
      <vt:lpstr>Reinvigorating Our Big Brands</vt:lpstr>
      <vt:lpstr>Reinvigorating Our Big Brands</vt:lpstr>
      <vt:lpstr>Reinvigorating Our Big Brands</vt:lpstr>
      <vt:lpstr>Delivering Customer Excellence</vt:lpstr>
      <vt:lpstr>PowerPoint Presentation</vt:lpstr>
      <vt:lpstr>Delivering Customer Excellence</vt:lpstr>
      <vt:lpstr>Delivering Customer Excellence</vt:lpstr>
      <vt:lpstr>Molson Coors Beverage Company</vt:lpstr>
      <vt:lpstr>Increase Investment Behind Commercial and M&amp;A Capabilities to Unlock Growth</vt:lpstr>
      <vt:lpstr>We Are More Powerful Together</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Q3’19 Earnings Results &amp;  Revitalization Plan</dc:title>
  <dc:creator>Charpentier, Jason</dc:creator>
  <cp:lastModifiedBy>Baez Amos, Naomi</cp:lastModifiedBy>
  <cp:revision>77</cp:revision>
  <cp:lastPrinted>2019-10-17T19:43:42Z</cp:lastPrinted>
  <dcterms:created xsi:type="dcterms:W3CDTF">2019-10-16T17:20:21Z</dcterms:created>
  <dcterms:modified xsi:type="dcterms:W3CDTF">2019-10-29T19:58:46Z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0x010100B59185B40B7F0F4C9FE2C272B657EFB8</vt:lpwstr>
  </property>
</Properties>
</file>