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676d1a8b54254ea5" Type="http://schemas.microsoft.com/office/2007/relationships/ui/extensibility" Target="customUI/customUI14.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handoutMasterIdLst>
    <p:handoutMasterId r:id="rId5"/>
  </p:handoutMasterIdLst>
  <p:sldIdLst>
    <p:sldId id="303" r:id="rId2"/>
    <p:sldId id="304" r:id="rId3"/>
  </p:sldIdLst>
  <p:sldSz cx="9601200" cy="6858000"/>
  <p:notesSz cx="6858000" cy="9144000"/>
  <p:embeddedFontLst>
    <p:embeddedFont>
      <p:font typeface="Calibri" panose="020F0502020204030204" pitchFamily="34" charset="0"/>
      <p:regular r:id="rId6"/>
      <p:bold r:id="rId7"/>
      <p:italic r:id="rId8"/>
      <p:boldItalic r:id="rId9"/>
    </p:embeddedFont>
    <p:embeddedFont>
      <p:font typeface="Oswald Bold" panose="00000800000000000000" pitchFamily="2" charset="0"/>
      <p:bold r:id="rId10"/>
      <p:italic r:id="rId11"/>
    </p:embeddedFont>
  </p:embeddedFontLst>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D94B03B-7271-4863-9079-39ED10E2D100}">
          <p14:sldIdLst>
            <p14:sldId id="303"/>
            <p14:sldId id="30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patz, Ryan" initials="SR" lastIdx="1" clrIdx="0">
    <p:extLst>
      <p:ext uri="{19B8F6BF-5375-455C-9EA6-DF929625EA0E}">
        <p15:presenceInfo xmlns:p15="http://schemas.microsoft.com/office/powerpoint/2012/main" userId="S::ryan.spatz@oliverwyman.com::10009268-0121-44f7-9bd7-6d1e3c2bb9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EAD6"/>
    <a:srgbClr val="FFE8BA"/>
    <a:srgbClr val="C00000"/>
    <a:srgbClr val="FBC9BD"/>
    <a:srgbClr val="FFFFFF"/>
    <a:srgbClr val="FF2B3D"/>
    <a:srgbClr val="8283F9"/>
    <a:srgbClr val="FFF3E7"/>
    <a:srgbClr val="ECECFE"/>
    <a:srgbClr val="FFBE0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39DD9DD-9E6C-4910-8AC0-68ADFF6A6AFC}">
  <a:tblStyle styleId="{839DD9DD-9E6C-4910-8AC0-68ADFF6A6AFC}" styleName="Oliver Wyman - default">
    <a:wholeTbl>
      <a:tcTxStyle>
        <a:fontRef idx="minor">
          <a:scrgbClr r="0" g="0" b="0"/>
        </a:fontRef>
        <a:schemeClr val="tx1"/>
      </a:tcTxStyle>
      <a:tcStyle>
        <a:tcBdr>
          <a:left>
            <a:ln>
              <a:noFill/>
            </a:ln>
          </a:left>
          <a:right>
            <a:ln>
              <a:noFill/>
            </a:ln>
          </a:right>
          <a:top>
            <a:ln>
              <a:noFill/>
            </a:ln>
          </a:top>
          <a:bottom>
            <a:ln w="9525" cap="flat" cmpd="sng" algn="ctr">
              <a:solidFill>
                <a:schemeClr val="tx1"/>
              </a:solidFill>
            </a:ln>
          </a:bottom>
          <a:insideH>
            <a:ln w="9525" cap="flat" cmpd="sng" algn="ctr">
              <a:solidFill>
                <a:schemeClr val="tx1"/>
              </a:solidFill>
            </a:ln>
          </a:insideH>
          <a:insideV>
            <a:ln>
              <a:noFill/>
            </a:ln>
          </a:insideV>
        </a:tcBdr>
        <a:fill>
          <a:noFill/>
        </a:fill>
      </a:tcStyle>
    </a:wholeTbl>
    <a:band1H>
      <a:tcStyle>
        <a:tcBdr/>
        <a:fill>
          <a:noFill/>
        </a:fill>
      </a:tcStyle>
    </a:band1H>
    <a:band2H>
      <a:tcStyle>
        <a:tcBdr/>
      </a:tcStyle>
    </a:band2H>
    <a:band1V>
      <a:tcStyle>
        <a:tcBdr/>
        <a:fill>
          <a:noFill/>
        </a:fill>
      </a:tcStyle>
    </a:band1V>
    <a:lastCol>
      <a:tcTxStyle b="on"/>
      <a:tcStyle>
        <a:tcBdr/>
      </a:tcStyle>
    </a:lastCol>
    <a:firstCol>
      <a:tcTxStyle b="on"/>
      <a:tcStyle>
        <a:tcBdr/>
      </a:tcStyle>
    </a:firstCol>
    <a:lastRow>
      <a:tcTxStyle b="on"/>
      <a:tcStyle>
        <a:tcBdr/>
        <a:fill>
          <a:noFill/>
        </a:fill>
      </a:tcStyle>
    </a:lastRow>
    <a:firstRow>
      <a:tcTxStyle b="on"/>
      <a:tcStyle>
        <a:tcBdr>
          <a:bottom>
            <a:ln w="9525" cap="flat" cmpd="sng" algn="ctr">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257" autoAdjust="0"/>
    <p:restoredTop sz="94660"/>
  </p:normalViewPr>
  <p:slideViewPr>
    <p:cSldViewPr snapToGrid="0" showGuides="1">
      <p:cViewPr varScale="1">
        <p:scale>
          <a:sx n="82" d="100"/>
          <a:sy n="82" d="100"/>
        </p:scale>
        <p:origin x="87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handoutMaster" Target="handoutMasters/handoutMaster1.xml"/><Relationship Id="rId15" Type="http://schemas.openxmlformats.org/officeDocument/2006/relationships/viewProps" Target="viewProps.xml"/><Relationship Id="rId10" Type="http://schemas.openxmlformats.org/officeDocument/2006/relationships/font" Target="fonts/font5.fntdata"/><Relationship Id="rId4" Type="http://schemas.openxmlformats.org/officeDocument/2006/relationships/notesMaster" Target="notesMasters/notesMaster1.xml"/><Relationship Id="rId9" Type="http://schemas.openxmlformats.org/officeDocument/2006/relationships/font" Target="fonts/font4.fntdata"/><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E12572B-F973-4732-A453-119EA490170A}" type="datetimeFigureOut">
              <a:rPr lang="en-GB" smtClean="0"/>
              <a:t>23/07/2020</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BB83C12-F094-4EDD-ABDC-7BADBDED5742}" type="slidenum">
              <a:rPr lang="en-GB" smtClean="0"/>
              <a:t>‹#›</a:t>
            </a:fld>
            <a:endParaRPr lang="en-GB" dirty="0"/>
          </a:p>
        </p:txBody>
      </p:sp>
    </p:spTree>
    <p:extLst>
      <p:ext uri="{BB962C8B-B14F-4D97-AF65-F5344CB8AC3E}">
        <p14:creationId xmlns:p14="http://schemas.microsoft.com/office/powerpoint/2010/main" val="9168789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8927E5-BED3-44D0-9ADF-FA873E1D6DAF}" type="datetimeFigureOut">
              <a:rPr lang="en-GB" smtClean="0"/>
              <a:t>23/07/2020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4DA73-AE27-4433-BD53-3E1DB61918F0}" type="slidenum">
              <a:rPr lang="en-GB" smtClean="0"/>
              <a:t>‹#›</a:t>
            </a:fld>
            <a:endParaRPr lang="en-GB" dirty="0"/>
          </a:p>
        </p:txBody>
      </p:sp>
    </p:spTree>
    <p:extLst>
      <p:ext uri="{BB962C8B-B14F-4D97-AF65-F5344CB8AC3E}">
        <p14:creationId xmlns:p14="http://schemas.microsoft.com/office/powerpoint/2010/main" val="1329885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457200" y="2057400"/>
            <a:ext cx="8686800" cy="2772682"/>
          </a:xfrm>
        </p:spPr>
        <p:txBody>
          <a:bodyPr lIns="0" tIns="0" rIns="0" bIns="0" anchor="b">
            <a:spAutoFit/>
          </a:bodyPr>
          <a:lstStyle>
            <a:lvl1pPr marL="0" indent="0" fontAlgn="base">
              <a:lnSpc>
                <a:spcPct val="91000"/>
              </a:lnSpc>
              <a:spcBef>
                <a:spcPts val="0"/>
              </a:spcBef>
              <a:spcAft>
                <a:spcPts val="0"/>
              </a:spcAft>
              <a:buFont typeface="Arial" panose="020B0604020202020204" pitchFamily="34" charset="0"/>
              <a:buChar char="​"/>
              <a:defRPr sz="6600" cap="all">
                <a:solidFill>
                  <a:schemeClr val="tx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r>
              <a:rPr lang="en-GB"/>
              <a:t>Type your Title in no more than three lines</a:t>
            </a:r>
            <a:endParaRPr lang="en-GB" dirty="0"/>
          </a:p>
        </p:txBody>
      </p:sp>
      <p:sp>
        <p:nvSpPr>
          <p:cNvPr id="3" name="Subtitle"/>
          <p:cNvSpPr>
            <a:spLocks noGrp="1"/>
          </p:cNvSpPr>
          <p:nvPr>
            <p:ph type="body" sz="quarter" idx="11" hasCustomPrompt="1"/>
          </p:nvPr>
        </p:nvSpPr>
        <p:spPr>
          <a:xfrm>
            <a:off x="457200" y="4830082"/>
            <a:ext cx="8686800"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tx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rPr lang="en-GB"/>
              <a:t>Type your subtitle here</a:t>
            </a:r>
            <a:endParaRPr lang="en-GB" dirty="0"/>
          </a:p>
        </p:txBody>
      </p:sp>
      <p:sp>
        <p:nvSpPr>
          <p:cNvPr id="4" name="Presenter"/>
          <p:cNvSpPr>
            <a:spLocks noGrp="1"/>
          </p:cNvSpPr>
          <p:nvPr>
            <p:ph type="body" sz="quarter" idx="13" hasCustomPrompt="1"/>
          </p:nvPr>
        </p:nvSpPr>
        <p:spPr>
          <a:xfrm>
            <a:off x="457200" y="5754469"/>
            <a:ext cx="8686800"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tx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rPr lang="en-GB"/>
              <a:t>Date</a:t>
            </a:r>
            <a:br>
              <a:rPr lang="en-GB"/>
            </a:br>
            <a:br>
              <a:rPr lang="en-GB"/>
            </a:br>
            <a:r>
              <a:rPr lang="en-GB"/>
              <a:t>Presenter, Location (optional) | Presenter 2, Location 2 (optional) | etc.</a:t>
            </a:r>
            <a:endParaRPr lang="en-GB" dirty="0"/>
          </a:p>
        </p:txBody>
      </p:sp>
      <p:sp>
        <p:nvSpPr>
          <p:cNvPr id="23" name="Client Logo"/>
          <p:cNvSpPr>
            <a:spLocks noGrp="1"/>
          </p:cNvSpPr>
          <p:nvPr>
            <p:ph type="pic" sz="quarter" idx="12" hasCustomPrompt="1"/>
          </p:nvPr>
        </p:nvSpPr>
        <p:spPr bwMode="gray">
          <a:xfrm>
            <a:off x="6624637" y="393192"/>
            <a:ext cx="2516188" cy="548640"/>
          </a:xfrm>
          <a:ln>
            <a:noFill/>
          </a:ln>
        </p:spPr>
        <p:txBody>
          <a:bodyPr lIns="0" tIns="0" rIns="0" bIns="0" anchor="ctr" anchorCtr="0"/>
          <a:lstStyle>
            <a:lvl1pPr marL="0" indent="0" algn="ctr" fontAlgn="base">
              <a:lnSpc>
                <a:spcPct val="100000"/>
              </a:lnSpc>
              <a:spcBef>
                <a:spcPts val="0"/>
              </a:spcBef>
              <a:spcAft>
                <a:spcPct val="0"/>
              </a:spcAft>
              <a:buNone/>
              <a:defRPr sz="1000">
                <a:solidFill>
                  <a:srgbClr val="C3C3C3"/>
                </a:solidFill>
              </a:defRPr>
            </a:lvl1pPr>
          </a:lstStyle>
          <a:p>
            <a:r>
              <a:rPr lang="en-GB"/>
              <a:t>CLIENT LOGO PLACEHOLDER</a:t>
            </a:r>
            <a:br>
              <a:rPr lang="en-GB"/>
            </a:br>
            <a:r>
              <a:rPr lang="en-GB"/>
              <a:t>Delete box if no client logo is used</a:t>
            </a:r>
            <a:endParaRPr lang="en-GB" dirty="0"/>
          </a:p>
        </p:txBody>
      </p:sp>
      <p:sp>
        <p:nvSpPr>
          <p:cNvPr id="13" name="DTP_Attribute"/>
          <p:cNvSpPr txBox="1"/>
          <p:nvPr userDrawn="1"/>
        </p:nvSpPr>
        <p:spPr>
          <a:xfrm>
            <a:off x="457200" y="6552456"/>
            <a:ext cx="65" cy="153888"/>
          </a:xfrm>
          <a:prstGeom prst="rect">
            <a:avLst/>
          </a:prstGeom>
          <a:noFill/>
        </p:spPr>
        <p:txBody>
          <a:bodyPr wrap="none" lIns="0" tIns="0" rIns="0" bIns="0" rtlCol="0" anchor="b">
            <a:spAutoFit/>
          </a:bodyPr>
          <a:lstStyle/>
          <a:p>
            <a:endParaRPr lang="en-GB" sz="1000" b="1" cap="all" dirty="0">
              <a:solidFill>
                <a:schemeClr val="tx1"/>
              </a:solidFill>
            </a:endParaRPr>
          </a:p>
        </p:txBody>
      </p:sp>
      <p:pic>
        <p:nvPicPr>
          <p:cNvPr id="7" name="DTP_CompanyLogo">
            <a:extLst>
              <a:ext uri="{FF2B5EF4-FFF2-40B4-BE49-F238E27FC236}">
                <a16:creationId xmlns:a16="http://schemas.microsoft.com/office/drawing/2014/main" id="{E72F0A1A-1FF6-4F16-8053-D90D81F5B2B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0375" y="393192"/>
            <a:ext cx="3086100" cy="2762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2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4114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41148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5029200" y="1399032"/>
            <a:ext cx="4114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5029200" y="1883664"/>
            <a:ext cx="41148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4" orient="horz" pos="118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Title and 2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Top"/>
          <p:cNvSpPr>
            <a:spLocks noGrp="1"/>
          </p:cNvSpPr>
          <p:nvPr>
            <p:ph type="body" idx="10" hasCustomPrompt="1"/>
          </p:nvPr>
        </p:nvSpPr>
        <p:spPr>
          <a:xfrm>
            <a:off x="457200" y="1399032"/>
            <a:ext cx="8686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4" name="Content Top"/>
          <p:cNvSpPr>
            <a:spLocks noGrp="1"/>
          </p:cNvSpPr>
          <p:nvPr>
            <p:ph idx="11"/>
          </p:nvPr>
        </p:nvSpPr>
        <p:spPr>
          <a:xfrm>
            <a:off x="457200" y="1883664"/>
            <a:ext cx="86868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Bottom"/>
          <p:cNvSpPr>
            <a:spLocks noGrp="1"/>
          </p:cNvSpPr>
          <p:nvPr>
            <p:ph type="body" idx="13" hasCustomPrompt="1"/>
          </p:nvPr>
        </p:nvSpPr>
        <p:spPr>
          <a:xfrm>
            <a:off x="457200" y="4005072"/>
            <a:ext cx="8686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lvl3pPr>
            <a:lvl4pPr marL="0" indent="0">
              <a:spcBef>
                <a:spcPts val="0"/>
              </a:spcBef>
              <a:buFont typeface="Arial" panose="020B0604020202020204" pitchFamily="34" charset="0"/>
              <a:buChar char="​"/>
              <a:defRPr sz="1400"/>
            </a:lvl4pPr>
            <a:lvl5pPr marL="0" indent="0">
              <a:spcBef>
                <a:spcPts val="0"/>
              </a:spcBef>
              <a:buFont typeface="Arial" panose="020B0604020202020204" pitchFamily="34" charset="0"/>
              <a:buChar char="​"/>
              <a:defRPr sz="1400"/>
            </a:lvl5pPr>
            <a:lvl6pPr marL="0" indent="0">
              <a:spcBef>
                <a:spcPts val="0"/>
              </a:spcBef>
              <a:buFont typeface="Arial" panose="020B0604020202020204" pitchFamily="34" charset="0"/>
              <a:buChar char="​"/>
              <a:defRPr sz="1400"/>
            </a:lvl6pPr>
            <a:lvl7pPr marL="0" indent="0">
              <a:spcBef>
                <a:spcPts val="0"/>
              </a:spcBef>
              <a:buFont typeface="Arial" panose="020B0604020202020204" pitchFamily="34" charset="0"/>
              <a:buChar char="​"/>
              <a:defRPr sz="1400"/>
            </a:lvl7pPr>
            <a:lvl8pPr marL="0" indent="0">
              <a:spcBef>
                <a:spcPts val="0"/>
              </a:spcBef>
              <a:buFont typeface="Arial" panose="020B0604020202020204" pitchFamily="34" charset="0"/>
              <a:buChar char="​"/>
              <a:defRPr sz="1400"/>
            </a:lvl8pPr>
            <a:lvl9pPr marL="0" indent="0">
              <a:spcBef>
                <a:spcPts val="0"/>
              </a:spcBef>
              <a:buFont typeface="Arial" panose="020B0604020202020204" pitchFamily="34" charset="0"/>
              <a:buChar char="​"/>
              <a:defRPr sz="1400"/>
            </a:lvl9pPr>
          </a:lstStyle>
          <a:p>
            <a:pPr lvl="0"/>
            <a:r>
              <a:t>Heading 14 pt</a:t>
            </a:r>
          </a:p>
          <a:p>
            <a:pPr lvl="1"/>
            <a:r>
              <a:t>Subheading 14 pt</a:t>
            </a:r>
          </a:p>
        </p:txBody>
      </p:sp>
      <p:sp>
        <p:nvSpPr>
          <p:cNvPr id="6" name="Content Bottom"/>
          <p:cNvSpPr>
            <a:spLocks noGrp="1"/>
          </p:cNvSpPr>
          <p:nvPr>
            <p:ph idx="12"/>
          </p:nvPr>
        </p:nvSpPr>
        <p:spPr>
          <a:xfrm>
            <a:off x="457200" y="4489704"/>
            <a:ext cx="8686800" cy="191109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orient="horz" pos="1187">
          <p15:clr>
            <a:srgbClr val="FBAE40"/>
          </p15:clr>
        </p15:guide>
        <p15:guide id="3" orient="horz" pos="2523">
          <p15:clr>
            <a:srgbClr val="FBAE40"/>
          </p15:clr>
        </p15:guide>
        <p15:guide id="4" orient="horz" pos="2828">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columns 1/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258775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2587752"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3506724" y="1399032"/>
            <a:ext cx="563727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3506724" y="1883664"/>
            <a:ext cx="5637276"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orient="horz" pos="1187">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columns 2/3 spli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5637276"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Left"/>
          <p:cNvSpPr>
            <a:spLocks noGrp="1"/>
          </p:cNvSpPr>
          <p:nvPr>
            <p:ph sz="half" idx="11"/>
          </p:nvPr>
        </p:nvSpPr>
        <p:spPr>
          <a:xfrm>
            <a:off x="457200" y="1883664"/>
            <a:ext cx="5637276"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p:cNvSpPr>
            <a:spLocks noGrp="1"/>
          </p:cNvSpPr>
          <p:nvPr>
            <p:ph type="body" sz="quarter" idx="13" hasCustomPrompt="1"/>
          </p:nvPr>
        </p:nvSpPr>
        <p:spPr>
          <a:xfrm>
            <a:off x="6556248" y="1399032"/>
            <a:ext cx="258775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Right"/>
          <p:cNvSpPr>
            <a:spLocks noGrp="1"/>
          </p:cNvSpPr>
          <p:nvPr>
            <p:ph sz="quarter" idx="12"/>
          </p:nvPr>
        </p:nvSpPr>
        <p:spPr>
          <a:xfrm>
            <a:off x="6556248" y="1883664"/>
            <a:ext cx="2587752"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3839">
          <p15:clr>
            <a:srgbClr val="FBAE40"/>
          </p15:clr>
        </p15:guide>
        <p15:guide id="3" pos="4130">
          <p15:clr>
            <a:srgbClr val="FBAE40"/>
          </p15:clr>
        </p15:guide>
        <p15:guide id="4" orient="horz" pos="1187">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4" name="Content Left"/>
          <p:cNvSpPr>
            <a:spLocks noGrp="1"/>
          </p:cNvSpPr>
          <p:nvPr>
            <p:ph sz="half" idx="11"/>
          </p:nvPr>
        </p:nvSpPr>
        <p:spPr>
          <a:xfrm>
            <a:off x="457200" y="1399032"/>
            <a:ext cx="2587752" cy="500176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Middle"/>
          <p:cNvSpPr>
            <a:spLocks noGrp="1"/>
          </p:cNvSpPr>
          <p:nvPr>
            <p:ph sz="quarter" idx="12"/>
          </p:nvPr>
        </p:nvSpPr>
        <p:spPr>
          <a:xfrm>
            <a:off x="3506724" y="1399032"/>
            <a:ext cx="2587752" cy="500176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Content Right"/>
          <p:cNvSpPr>
            <a:spLocks noGrp="1"/>
          </p:cNvSpPr>
          <p:nvPr>
            <p:ph sz="quarter" idx="14"/>
          </p:nvPr>
        </p:nvSpPr>
        <p:spPr>
          <a:xfrm>
            <a:off x="6556248" y="1399032"/>
            <a:ext cx="2587752" cy="500176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pos="3839">
          <p15:clr>
            <a:srgbClr val="FBAE40"/>
          </p15:clr>
        </p15:guide>
        <p15:guide id="5" pos="413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5" name="Heading Middle"/>
          <p:cNvSpPr>
            <a:spLocks noGrp="1"/>
          </p:cNvSpPr>
          <p:nvPr>
            <p:ph type="body" sz="quarter" idx="13" hasCustomPrompt="1"/>
          </p:nvPr>
        </p:nvSpPr>
        <p:spPr>
          <a:xfrm>
            <a:off x="3506724"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7" name="Heading Right"/>
          <p:cNvSpPr>
            <a:spLocks noGrp="1"/>
          </p:cNvSpPr>
          <p:nvPr>
            <p:ph type="body" sz="quarter" idx="15" hasCustomPrompt="1"/>
          </p:nvPr>
        </p:nvSpPr>
        <p:spPr>
          <a:xfrm>
            <a:off x="6556248"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pos="3839">
          <p15:clr>
            <a:srgbClr val="FBAE40"/>
          </p15:clr>
        </p15:guide>
        <p15:guide id="5" pos="4130">
          <p15:clr>
            <a:srgbClr val="FBAE40"/>
          </p15:clr>
        </p15:guide>
        <p15:guide id="6" orient="horz" pos="1187">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column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p:cNvSpPr>
            <a:spLocks noGrp="1"/>
          </p:cNvSpPr>
          <p:nvPr>
            <p:ph sz="half" idx="11"/>
          </p:nvPr>
        </p:nvSpPr>
        <p:spPr>
          <a:xfrm>
            <a:off x="457200" y="1883664"/>
            <a:ext cx="2587752" cy="451713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p:cNvSpPr>
            <a:spLocks noGrp="1"/>
          </p:cNvSpPr>
          <p:nvPr>
            <p:ph type="body" sz="quarter" idx="13" hasCustomPrompt="1"/>
          </p:nvPr>
        </p:nvSpPr>
        <p:spPr>
          <a:xfrm>
            <a:off x="3506724"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6" name="Content Middle"/>
          <p:cNvSpPr>
            <a:spLocks noGrp="1"/>
          </p:cNvSpPr>
          <p:nvPr>
            <p:ph sz="quarter" idx="12"/>
          </p:nvPr>
        </p:nvSpPr>
        <p:spPr>
          <a:xfrm>
            <a:off x="3506724" y="1883664"/>
            <a:ext cx="2587752" cy="451713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p:cNvSpPr>
            <a:spLocks noGrp="1"/>
          </p:cNvSpPr>
          <p:nvPr>
            <p:ph type="body" sz="quarter" idx="15" hasCustomPrompt="1"/>
          </p:nvPr>
        </p:nvSpPr>
        <p:spPr>
          <a:xfrm>
            <a:off x="6556248"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8" name="Content Right"/>
          <p:cNvSpPr>
            <a:spLocks noGrp="1"/>
          </p:cNvSpPr>
          <p:nvPr>
            <p:ph sz="quarter" idx="14"/>
          </p:nvPr>
        </p:nvSpPr>
        <p:spPr>
          <a:xfrm>
            <a:off x="6556248" y="1883664"/>
            <a:ext cx="2587752" cy="451713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pos="3839">
          <p15:clr>
            <a:srgbClr val="FBAE40"/>
          </p15:clr>
        </p15:guide>
        <p15:guide id="5" pos="4130">
          <p15:clr>
            <a:srgbClr val="FBAE40"/>
          </p15:clr>
        </p15:guide>
        <p15:guide id="6" orient="horz" pos="118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4114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457200" y="1883664"/>
            <a:ext cx="4114800"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Right Top"/>
          <p:cNvSpPr>
            <a:spLocks noGrp="1"/>
          </p:cNvSpPr>
          <p:nvPr>
            <p:ph type="body" idx="13" hasCustomPrompt="1"/>
          </p:nvPr>
        </p:nvSpPr>
        <p:spPr>
          <a:xfrm>
            <a:off x="5029200" y="1399032"/>
            <a:ext cx="4114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6" name="Content Right Top"/>
          <p:cNvSpPr>
            <a:spLocks noGrp="1"/>
          </p:cNvSpPr>
          <p:nvPr>
            <p:ph sz="quarter" idx="12"/>
          </p:nvPr>
        </p:nvSpPr>
        <p:spPr>
          <a:xfrm>
            <a:off x="5029200" y="1883664"/>
            <a:ext cx="4114800"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Left Bottom"/>
          <p:cNvSpPr>
            <a:spLocks noGrp="1"/>
          </p:cNvSpPr>
          <p:nvPr>
            <p:ph type="body" idx="15" hasCustomPrompt="1"/>
          </p:nvPr>
        </p:nvSpPr>
        <p:spPr>
          <a:xfrm>
            <a:off x="457200" y="4005072"/>
            <a:ext cx="4114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8" name="Content Left Bottom"/>
          <p:cNvSpPr>
            <a:spLocks noGrp="1"/>
          </p:cNvSpPr>
          <p:nvPr>
            <p:ph sz="quarter" idx="14"/>
          </p:nvPr>
        </p:nvSpPr>
        <p:spPr>
          <a:xfrm>
            <a:off x="457200" y="4489704"/>
            <a:ext cx="4114800"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Right Bottom"/>
          <p:cNvSpPr>
            <a:spLocks noGrp="1"/>
          </p:cNvSpPr>
          <p:nvPr>
            <p:ph type="body" idx="17" hasCustomPrompt="1"/>
          </p:nvPr>
        </p:nvSpPr>
        <p:spPr>
          <a:xfrm>
            <a:off x="5029200" y="4005072"/>
            <a:ext cx="4114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0" name="Content Right Bottom"/>
          <p:cNvSpPr>
            <a:spLocks noGrp="1"/>
          </p:cNvSpPr>
          <p:nvPr>
            <p:ph sz="quarter" idx="16"/>
          </p:nvPr>
        </p:nvSpPr>
        <p:spPr>
          <a:xfrm>
            <a:off x="5029200" y="4489704"/>
            <a:ext cx="4114800"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4" orient="horz" pos="1187">
          <p15:clr>
            <a:srgbClr val="FBAE40"/>
          </p15:clr>
        </p15:guide>
        <p15:guide id="5" orient="horz" pos="2523">
          <p15:clr>
            <a:srgbClr val="FBAE40"/>
          </p15:clr>
        </p15:guide>
        <p15:guide id="6" orient="horz" pos="28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6 textboxes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Top"/>
          <p:cNvSpPr>
            <a:spLocks noGrp="1"/>
          </p:cNvSpPr>
          <p:nvPr>
            <p:ph type="body" idx="10" hasCustomPrompt="1"/>
          </p:nvPr>
        </p:nvSpPr>
        <p:spPr>
          <a:xfrm>
            <a:off x="457200"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Top"/>
          <p:cNvSpPr>
            <a:spLocks noGrp="1"/>
          </p:cNvSpPr>
          <p:nvPr>
            <p:ph sz="quarter" idx="11"/>
          </p:nvPr>
        </p:nvSpPr>
        <p:spPr>
          <a:xfrm>
            <a:off x="457200" y="1883664"/>
            <a:ext cx="2587752"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Heading Middle Top"/>
          <p:cNvSpPr>
            <a:spLocks noGrp="1"/>
          </p:cNvSpPr>
          <p:nvPr>
            <p:ph type="body" idx="13" hasCustomPrompt="1"/>
          </p:nvPr>
        </p:nvSpPr>
        <p:spPr>
          <a:xfrm>
            <a:off x="3506724"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6" name="Content Middle Top"/>
          <p:cNvSpPr>
            <a:spLocks noGrp="1"/>
          </p:cNvSpPr>
          <p:nvPr>
            <p:ph sz="quarter" idx="12"/>
          </p:nvPr>
        </p:nvSpPr>
        <p:spPr>
          <a:xfrm>
            <a:off x="3506724" y="1883664"/>
            <a:ext cx="2587752"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Heading Right Top"/>
          <p:cNvSpPr>
            <a:spLocks noGrp="1"/>
          </p:cNvSpPr>
          <p:nvPr>
            <p:ph type="body" idx="15" hasCustomPrompt="1"/>
          </p:nvPr>
        </p:nvSpPr>
        <p:spPr>
          <a:xfrm>
            <a:off x="6556248" y="139903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8" name="Content Right Top"/>
          <p:cNvSpPr>
            <a:spLocks noGrp="1"/>
          </p:cNvSpPr>
          <p:nvPr>
            <p:ph sz="quarter" idx="14"/>
          </p:nvPr>
        </p:nvSpPr>
        <p:spPr>
          <a:xfrm>
            <a:off x="6556248" y="1883664"/>
            <a:ext cx="2587752"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Left Bottom"/>
          <p:cNvSpPr>
            <a:spLocks noGrp="1"/>
          </p:cNvSpPr>
          <p:nvPr>
            <p:ph type="body" idx="17" hasCustomPrompt="1"/>
          </p:nvPr>
        </p:nvSpPr>
        <p:spPr>
          <a:xfrm>
            <a:off x="457200" y="400507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0" name="Content Left Bottom"/>
          <p:cNvSpPr>
            <a:spLocks noGrp="1"/>
          </p:cNvSpPr>
          <p:nvPr>
            <p:ph sz="quarter" idx="16"/>
          </p:nvPr>
        </p:nvSpPr>
        <p:spPr>
          <a:xfrm>
            <a:off x="457200" y="4489704"/>
            <a:ext cx="2587752"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Bottom"/>
          <p:cNvSpPr>
            <a:spLocks noGrp="1"/>
          </p:cNvSpPr>
          <p:nvPr>
            <p:ph type="body" idx="19" hasCustomPrompt="1"/>
          </p:nvPr>
        </p:nvSpPr>
        <p:spPr>
          <a:xfrm>
            <a:off x="3506724" y="400507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2" name="Content Middle Bottom"/>
          <p:cNvSpPr>
            <a:spLocks noGrp="1"/>
          </p:cNvSpPr>
          <p:nvPr>
            <p:ph sz="quarter" idx="18"/>
          </p:nvPr>
        </p:nvSpPr>
        <p:spPr>
          <a:xfrm>
            <a:off x="3506724" y="4489704"/>
            <a:ext cx="2587752"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Bottom"/>
          <p:cNvSpPr>
            <a:spLocks noGrp="1"/>
          </p:cNvSpPr>
          <p:nvPr>
            <p:ph type="body" idx="21" hasCustomPrompt="1"/>
          </p:nvPr>
        </p:nvSpPr>
        <p:spPr>
          <a:xfrm>
            <a:off x="6556248" y="4005072"/>
            <a:ext cx="2587752"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4" name="Content Right Bottom"/>
          <p:cNvSpPr>
            <a:spLocks noGrp="1"/>
          </p:cNvSpPr>
          <p:nvPr>
            <p:ph sz="quarter" idx="20"/>
          </p:nvPr>
        </p:nvSpPr>
        <p:spPr>
          <a:xfrm>
            <a:off x="6556248" y="4489704"/>
            <a:ext cx="2587752" cy="1911096"/>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pos="3839">
          <p15:clr>
            <a:srgbClr val="FBAE40"/>
          </p15:clr>
        </p15:guide>
        <p15:guide id="5" pos="4130">
          <p15:clr>
            <a:srgbClr val="FBAE40"/>
          </p15:clr>
        </p15:guide>
        <p15:guide id="6" orient="horz" pos="1187">
          <p15:clr>
            <a:srgbClr val="FBAE40"/>
          </p15:clr>
        </p15:guide>
        <p15:guide id="7" orient="horz" pos="2523">
          <p15:clr>
            <a:srgbClr val="FBAE40"/>
          </p15:clr>
        </p15:guide>
        <p15:guide id="8" orient="horz" pos="282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g photo on righ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258775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457200" y="1883664"/>
            <a:ext cx="2587752"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Picture"/>
          <p:cNvSpPr>
            <a:spLocks noGrp="1"/>
          </p:cNvSpPr>
          <p:nvPr>
            <p:ph type="pic" sz="quarter" idx="20"/>
          </p:nvPr>
        </p:nvSpPr>
        <p:spPr>
          <a:xfrm>
            <a:off x="3506723" y="1399031"/>
            <a:ext cx="6094477" cy="5001768"/>
          </a:xfrm>
        </p:spPr>
        <p:txBody>
          <a:bodyPr tIns="640080" anchor="ctr"/>
          <a:lstStyle>
            <a:lvl1pPr marL="0" indent="0" algn="ctr">
              <a:buNone/>
              <a:defRPr sz="1400">
                <a:solidFill>
                  <a:srgbClr val="C3C3C3"/>
                </a:solidFill>
              </a:defRPr>
            </a:lvl1pPr>
          </a:lstStyle>
          <a:p>
            <a:r>
              <a:rPr lang="en-US"/>
              <a:t>Click icon to add picture</a:t>
            </a:r>
            <a:endParaRPr dirty="0"/>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orient="horz" pos="118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p:cNvSpPr>
            <a:spLocks noGrp="1"/>
          </p:cNvSpPr>
          <p:nvPr>
            <p:ph idx="1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photo on lef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5" name="Heading"/>
          <p:cNvSpPr>
            <a:spLocks noGrp="1"/>
          </p:cNvSpPr>
          <p:nvPr>
            <p:ph type="body" sz="quarter" idx="10" hasCustomPrompt="1"/>
          </p:nvPr>
        </p:nvSpPr>
        <p:spPr>
          <a:xfrm>
            <a:off x="6556248" y="1399032"/>
            <a:ext cx="258775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p:cNvSpPr>
            <a:spLocks noGrp="1"/>
          </p:cNvSpPr>
          <p:nvPr>
            <p:ph sz="quarter" idx="11"/>
          </p:nvPr>
        </p:nvSpPr>
        <p:spPr>
          <a:xfrm>
            <a:off x="6556248" y="1883664"/>
            <a:ext cx="2587752"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Picture"/>
          <p:cNvSpPr>
            <a:spLocks noGrp="1"/>
          </p:cNvSpPr>
          <p:nvPr>
            <p:ph type="pic" sz="quarter" idx="20"/>
          </p:nvPr>
        </p:nvSpPr>
        <p:spPr>
          <a:xfrm>
            <a:off x="0" y="1399031"/>
            <a:ext cx="6094477" cy="5001768"/>
          </a:xfrm>
        </p:spPr>
        <p:txBody>
          <a:bodyPr tIns="640080" anchor="ctr"/>
          <a:lstStyle>
            <a:lvl1pPr marL="0" indent="0" algn="ctr">
              <a:buNone/>
              <a:defRPr sz="1400">
                <a:solidFill>
                  <a:srgbClr val="C3C3C3"/>
                </a:solidFill>
              </a:defRPr>
            </a:lvl1pPr>
          </a:lstStyle>
          <a:p>
            <a:r>
              <a:rPr lang="en-US"/>
              <a:t>Click icon to add picture</a:t>
            </a:r>
            <a:endParaRPr dirty="0"/>
          </a:p>
        </p:txBody>
      </p:sp>
    </p:spTree>
  </p:cSld>
  <p:clrMapOvr>
    <a:masterClrMapping/>
  </p:clrMapOvr>
  <p:extLst>
    <p:ext uri="{DCECCB84-F9BA-43D5-87BE-67443E8EF086}">
      <p15:sldGuideLst xmlns:p15="http://schemas.microsoft.com/office/powerpoint/2012/main">
        <p15:guide id="1" orient="horz" pos="880">
          <p15:clr>
            <a:srgbClr val="FBAE40"/>
          </p15:clr>
        </p15:guide>
        <p15:guide id="2" pos="3839">
          <p15:clr>
            <a:srgbClr val="FBAE40"/>
          </p15:clr>
        </p15:guide>
        <p15:guide id="3" pos="4130">
          <p15:clr>
            <a:srgbClr val="FBAE40"/>
          </p15:clr>
        </p15:guide>
        <p15:guide id="4" orient="horz" pos="1187">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4 photos on right">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2587752"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4" name="Content"/>
          <p:cNvSpPr>
            <a:spLocks noGrp="1"/>
          </p:cNvSpPr>
          <p:nvPr>
            <p:ph sz="half" idx="11"/>
          </p:nvPr>
        </p:nvSpPr>
        <p:spPr>
          <a:xfrm>
            <a:off x="457200" y="1883664"/>
            <a:ext cx="2587752"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7" name="Picture 1"/>
          <p:cNvSpPr>
            <a:spLocks noGrp="1"/>
          </p:cNvSpPr>
          <p:nvPr>
            <p:ph type="pic" sz="quarter" idx="20"/>
          </p:nvPr>
        </p:nvSpPr>
        <p:spPr>
          <a:xfrm>
            <a:off x="3506723" y="1399031"/>
            <a:ext cx="3001518" cy="2455164"/>
          </a:xfrm>
        </p:spPr>
        <p:txBody>
          <a:bodyPr tIns="640080" anchor="ctr"/>
          <a:lstStyle>
            <a:lvl1pPr marL="0" indent="0" algn="ctr">
              <a:buNone/>
              <a:defRPr sz="1400">
                <a:solidFill>
                  <a:srgbClr val="C3C3C3"/>
                </a:solidFill>
              </a:defRPr>
            </a:lvl1pPr>
          </a:lstStyle>
          <a:p>
            <a:r>
              <a:rPr lang="en-US"/>
              <a:t>Click icon to add picture</a:t>
            </a:r>
            <a:endParaRPr dirty="0"/>
          </a:p>
        </p:txBody>
      </p:sp>
      <p:sp>
        <p:nvSpPr>
          <p:cNvPr id="28" name="Picture 2"/>
          <p:cNvSpPr>
            <a:spLocks noGrp="1"/>
          </p:cNvSpPr>
          <p:nvPr>
            <p:ph type="pic" sz="quarter" idx="21"/>
          </p:nvPr>
        </p:nvSpPr>
        <p:spPr>
          <a:xfrm>
            <a:off x="6599681" y="1399031"/>
            <a:ext cx="3001518" cy="2455164"/>
          </a:xfrm>
        </p:spPr>
        <p:txBody>
          <a:bodyPr tIns="640080" anchor="ctr"/>
          <a:lstStyle>
            <a:lvl1pPr marL="0" indent="0" algn="ctr">
              <a:buNone/>
              <a:defRPr sz="1400">
                <a:solidFill>
                  <a:srgbClr val="C3C3C3"/>
                </a:solidFill>
              </a:defRPr>
            </a:lvl1pPr>
          </a:lstStyle>
          <a:p>
            <a:r>
              <a:rPr lang="en-US"/>
              <a:t>Click icon to add picture</a:t>
            </a:r>
            <a:endParaRPr dirty="0"/>
          </a:p>
        </p:txBody>
      </p:sp>
      <p:sp>
        <p:nvSpPr>
          <p:cNvPr id="29" name="Picture 3"/>
          <p:cNvSpPr>
            <a:spLocks noGrp="1"/>
          </p:cNvSpPr>
          <p:nvPr>
            <p:ph type="pic" sz="quarter" idx="22"/>
          </p:nvPr>
        </p:nvSpPr>
        <p:spPr>
          <a:xfrm>
            <a:off x="3506723" y="3945635"/>
            <a:ext cx="3001518" cy="2455164"/>
          </a:xfrm>
        </p:spPr>
        <p:txBody>
          <a:bodyPr tIns="640080" anchor="ctr"/>
          <a:lstStyle>
            <a:lvl1pPr marL="0" indent="0" algn="ctr">
              <a:buNone/>
              <a:defRPr sz="1400">
                <a:solidFill>
                  <a:srgbClr val="C3C3C3"/>
                </a:solidFill>
              </a:defRPr>
            </a:lvl1pPr>
          </a:lstStyle>
          <a:p>
            <a:r>
              <a:rPr lang="en-US"/>
              <a:t>Click icon to add picture</a:t>
            </a:r>
            <a:endParaRPr dirty="0"/>
          </a:p>
        </p:txBody>
      </p:sp>
      <p:sp>
        <p:nvSpPr>
          <p:cNvPr id="30" name="Picture 4"/>
          <p:cNvSpPr>
            <a:spLocks noGrp="1"/>
          </p:cNvSpPr>
          <p:nvPr>
            <p:ph type="pic" sz="quarter" idx="23"/>
          </p:nvPr>
        </p:nvSpPr>
        <p:spPr>
          <a:xfrm>
            <a:off x="6599681" y="3945635"/>
            <a:ext cx="3001518" cy="2455164"/>
          </a:xfrm>
        </p:spPr>
        <p:txBody>
          <a:bodyPr tIns="640080" anchor="ctr"/>
          <a:lstStyle>
            <a:lvl1pPr marL="0" indent="0" algn="ctr">
              <a:buNone/>
              <a:defRPr sz="1400">
                <a:solidFill>
                  <a:srgbClr val="C3C3C3"/>
                </a:solidFill>
              </a:defRPr>
            </a:lvl1pPr>
          </a:lstStyle>
          <a:p>
            <a:r>
              <a:rPr lang="en-US"/>
              <a:t>Click icon to add picture</a:t>
            </a:r>
            <a:endParaRPr dirty="0"/>
          </a:p>
        </p:txBody>
      </p:sp>
    </p:spTree>
  </p:cSld>
  <p:clrMapOvr>
    <a:masterClrMapping/>
  </p:clrMapOvr>
  <p:extLst>
    <p:ext uri="{DCECCB84-F9BA-43D5-87BE-67443E8EF086}">
      <p15:sldGuideLst xmlns:p15="http://schemas.microsoft.com/office/powerpoint/2012/main">
        <p15:guide id="1" orient="horz" pos="880">
          <p15:clr>
            <a:srgbClr val="FBAE40"/>
          </p15:clr>
        </p15:guide>
        <p15:guide id="2" pos="1918">
          <p15:clr>
            <a:srgbClr val="FBAE40"/>
          </p15:clr>
        </p15:guide>
        <p15:guide id="3" pos="2209">
          <p15:clr>
            <a:srgbClr val="FBAE40"/>
          </p15:clr>
        </p15:guide>
        <p15:guide id="4" orient="horz" pos="118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portrait photo on right">
    <p:spTree>
      <p:nvGrpSpPr>
        <p:cNvPr id="1" name=""/>
        <p:cNvGrpSpPr/>
        <p:nvPr/>
      </p:nvGrpSpPr>
      <p:grpSpPr>
        <a:xfrm>
          <a:off x="0" y="0"/>
          <a:ext cx="0" cy="0"/>
          <a:chOff x="0" y="0"/>
          <a:chExt cx="0" cy="0"/>
        </a:xfrm>
      </p:grpSpPr>
      <p:sp>
        <p:nvSpPr>
          <p:cNvPr id="2" name="Title"/>
          <p:cNvSpPr>
            <a:spLocks noGrp="1"/>
          </p:cNvSpPr>
          <p:nvPr>
            <p:ph type="title"/>
          </p:nvPr>
        </p:nvSpPr>
        <p:spPr>
          <a:xfrm>
            <a:off x="457201" y="384048"/>
            <a:ext cx="5637213" cy="758952"/>
          </a:xfrm>
        </p:spPr>
        <p:txBody>
          <a:bodyPr/>
          <a:lstStyle/>
          <a:p>
            <a:r>
              <a:rPr lang="en-US"/>
              <a:t>Click to edit Master title style</a:t>
            </a:r>
            <a:endParaRPr/>
          </a:p>
        </p:txBody>
      </p:sp>
      <p:sp>
        <p:nvSpPr>
          <p:cNvPr id="5" name="Heading"/>
          <p:cNvSpPr>
            <a:spLocks noGrp="1"/>
          </p:cNvSpPr>
          <p:nvPr>
            <p:ph type="body" sz="quarter" idx="10" hasCustomPrompt="1"/>
          </p:nvPr>
        </p:nvSpPr>
        <p:spPr>
          <a:xfrm>
            <a:off x="457199" y="1399032"/>
            <a:ext cx="5637213"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t>Heading 14 pt</a:t>
            </a:r>
          </a:p>
          <a:p>
            <a:pPr lvl="1"/>
            <a:r>
              <a:t>Subheading 14 pt</a:t>
            </a:r>
          </a:p>
        </p:txBody>
      </p:sp>
      <p:sp>
        <p:nvSpPr>
          <p:cNvPr id="6" name="Content"/>
          <p:cNvSpPr>
            <a:spLocks noGrp="1"/>
          </p:cNvSpPr>
          <p:nvPr>
            <p:ph sz="quarter" idx="11"/>
          </p:nvPr>
        </p:nvSpPr>
        <p:spPr>
          <a:xfrm>
            <a:off x="457199" y="1883664"/>
            <a:ext cx="5637213"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Picture"/>
          <p:cNvSpPr>
            <a:spLocks noGrp="1"/>
          </p:cNvSpPr>
          <p:nvPr>
            <p:ph type="pic" sz="quarter" idx="20"/>
          </p:nvPr>
        </p:nvSpPr>
        <p:spPr>
          <a:xfrm>
            <a:off x="6553200" y="0"/>
            <a:ext cx="3048001" cy="6858000"/>
          </a:xfrm>
        </p:spPr>
        <p:txBody>
          <a:bodyPr tIns="640080" anchor="ctr"/>
          <a:lstStyle>
            <a:lvl1pPr marL="0" indent="0" algn="ctr">
              <a:buNone/>
              <a:defRPr sz="1400">
                <a:solidFill>
                  <a:srgbClr val="C3C3C3"/>
                </a:solidFill>
              </a:defRPr>
            </a:lvl1pPr>
          </a:lstStyle>
          <a:p>
            <a:r>
              <a:rPr lang="en-US"/>
              <a:t>Click icon to add picture</a:t>
            </a:r>
            <a:endParaRPr dirty="0"/>
          </a:p>
        </p:txBody>
      </p:sp>
    </p:spTree>
  </p:cSld>
  <p:clrMapOvr>
    <a:masterClrMapping/>
  </p:clrMapOvr>
  <p:extLst>
    <p:ext uri="{DCECCB84-F9BA-43D5-87BE-67443E8EF086}">
      <p15:sldGuideLst xmlns:p15="http://schemas.microsoft.com/office/powerpoint/2012/main">
        <p15:guide id="1" orient="horz" pos="880">
          <p15:clr>
            <a:srgbClr val="FBAE40"/>
          </p15:clr>
        </p15:guide>
        <p15:guide id="2" pos="3839">
          <p15:clr>
            <a:srgbClr val="FBAE40"/>
          </p15:clr>
        </p15:guide>
        <p15:guide id="3" pos="4130">
          <p15:clr>
            <a:srgbClr val="FBAE40"/>
          </p15:clr>
        </p15:guide>
        <p15:guide id="4" orient="horz" pos="1187">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4 circular photos with textboxe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3630170"/>
            <a:ext cx="1828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4" name="Content Left"/>
          <p:cNvSpPr>
            <a:spLocks noGrp="1"/>
          </p:cNvSpPr>
          <p:nvPr>
            <p:ph type="body" sz="half" idx="11"/>
          </p:nvPr>
        </p:nvSpPr>
        <p:spPr>
          <a:xfrm>
            <a:off x="457200" y="4114802"/>
            <a:ext cx="1828800" cy="228599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Heading Middle Left"/>
          <p:cNvSpPr>
            <a:spLocks noGrp="1"/>
          </p:cNvSpPr>
          <p:nvPr>
            <p:ph type="body" idx="13" hasCustomPrompt="1"/>
          </p:nvPr>
        </p:nvSpPr>
        <p:spPr>
          <a:xfrm>
            <a:off x="5029200" y="3630170"/>
            <a:ext cx="1828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0" name="Content Middle Left"/>
          <p:cNvSpPr>
            <a:spLocks noGrp="1"/>
          </p:cNvSpPr>
          <p:nvPr>
            <p:ph type="body" sz="half" idx="12"/>
          </p:nvPr>
        </p:nvSpPr>
        <p:spPr>
          <a:xfrm>
            <a:off x="2743200" y="4114802"/>
            <a:ext cx="1828800" cy="228599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9" name="Heading Middle Right"/>
          <p:cNvSpPr>
            <a:spLocks noGrp="1"/>
          </p:cNvSpPr>
          <p:nvPr>
            <p:ph type="body" idx="15" hasCustomPrompt="1"/>
          </p:nvPr>
        </p:nvSpPr>
        <p:spPr>
          <a:xfrm>
            <a:off x="2743200" y="3630170"/>
            <a:ext cx="1828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2" name="Content Middle Right"/>
          <p:cNvSpPr>
            <a:spLocks noGrp="1"/>
          </p:cNvSpPr>
          <p:nvPr>
            <p:ph type="body" sz="half" idx="14"/>
          </p:nvPr>
        </p:nvSpPr>
        <p:spPr>
          <a:xfrm>
            <a:off x="5029200" y="4114802"/>
            <a:ext cx="1828800" cy="228599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Heading Right"/>
          <p:cNvSpPr>
            <a:spLocks noGrp="1"/>
          </p:cNvSpPr>
          <p:nvPr>
            <p:ph type="body" idx="17" hasCustomPrompt="1"/>
          </p:nvPr>
        </p:nvSpPr>
        <p:spPr>
          <a:xfrm>
            <a:off x="7315200" y="3630170"/>
            <a:ext cx="1828800" cy="365760"/>
          </a:xfrm>
        </p:spPr>
        <p:txBody>
          <a:bodyPr/>
          <a:lstStyle>
            <a:lvl1pPr marL="0" indent="0">
              <a:spcBef>
                <a:spcPts val="0"/>
              </a:spcBef>
              <a:buFont typeface="Arial" panose="020B0604020202020204" pitchFamily="34" charset="0"/>
              <a:buChar char="​"/>
              <a:defRPr sz="1200" b="1">
                <a:solidFill>
                  <a:schemeClr val="tx1"/>
                </a:solidFill>
              </a:defRPr>
            </a:lvl1pPr>
            <a:lvl2pPr marL="0" indent="0">
              <a:spcBef>
                <a:spcPts val="0"/>
              </a:spcBef>
              <a:buFont typeface="Arial" panose="020B0604020202020204" pitchFamily="34" charset="0"/>
              <a:buChar char="​"/>
              <a:defRPr sz="1200">
                <a:solidFill>
                  <a:schemeClr val="tx1"/>
                </a:solidFill>
              </a:defRPr>
            </a:lvl2pPr>
            <a:lvl3pPr marL="0" indent="0">
              <a:spcBef>
                <a:spcPts val="0"/>
              </a:spcBef>
              <a:buFont typeface="Arial" panose="020B0604020202020204" pitchFamily="34" charset="0"/>
              <a:buChar char="​"/>
              <a:defRPr sz="1200">
                <a:solidFill>
                  <a:schemeClr val="tx1"/>
                </a:solidFill>
              </a:defRPr>
            </a:lvl3pPr>
            <a:lvl4pPr marL="0" indent="0">
              <a:spcBef>
                <a:spcPts val="0"/>
              </a:spcBef>
              <a:buFont typeface="Arial" panose="020B0604020202020204" pitchFamily="34" charset="0"/>
              <a:buChar char="​"/>
              <a:defRPr sz="1200">
                <a:solidFill>
                  <a:schemeClr val="tx1"/>
                </a:solidFill>
              </a:defRPr>
            </a:lvl4pPr>
            <a:lvl5pPr marL="0" indent="0">
              <a:spcBef>
                <a:spcPts val="0"/>
              </a:spcBef>
              <a:buFont typeface="Arial" panose="020B0604020202020204" pitchFamily="34" charset="0"/>
              <a:buChar char="​"/>
              <a:defRPr sz="1200">
                <a:solidFill>
                  <a:schemeClr val="tx1"/>
                </a:solidFill>
              </a:defRPr>
            </a:lvl5pPr>
            <a:lvl6pPr marL="0" indent="0">
              <a:spcBef>
                <a:spcPts val="0"/>
              </a:spcBef>
              <a:buFont typeface="Arial" panose="020B0604020202020204" pitchFamily="34" charset="0"/>
              <a:buChar char="​"/>
              <a:defRPr sz="1200">
                <a:solidFill>
                  <a:schemeClr val="tx1"/>
                </a:solidFill>
              </a:defRPr>
            </a:lvl6pPr>
            <a:lvl7pPr marL="0" indent="0">
              <a:spcBef>
                <a:spcPts val="0"/>
              </a:spcBef>
              <a:buFont typeface="Arial" panose="020B0604020202020204" pitchFamily="34" charset="0"/>
              <a:buChar char="​"/>
              <a:defRPr sz="1200">
                <a:solidFill>
                  <a:schemeClr val="tx1"/>
                </a:solidFill>
              </a:defRPr>
            </a:lvl7pPr>
            <a:lvl8pPr marL="0" indent="0">
              <a:spcBef>
                <a:spcPts val="0"/>
              </a:spcBef>
              <a:buFont typeface="Arial" panose="020B0604020202020204" pitchFamily="34" charset="0"/>
              <a:buChar char="​"/>
              <a:defRPr sz="1200">
                <a:solidFill>
                  <a:schemeClr val="tx1"/>
                </a:solidFill>
              </a:defRPr>
            </a:lvl8pPr>
            <a:lvl9pPr marL="0" indent="0">
              <a:spcBef>
                <a:spcPts val="0"/>
              </a:spcBef>
              <a:buFont typeface="Arial" panose="020B0604020202020204" pitchFamily="34" charset="0"/>
              <a:buChar char="​"/>
              <a:defRPr sz="1200">
                <a:solidFill>
                  <a:schemeClr val="tx1"/>
                </a:solidFill>
              </a:defRPr>
            </a:lvl9pPr>
          </a:lstStyle>
          <a:p>
            <a:pPr lvl="0"/>
            <a:r>
              <a:t>Heading 12 pt</a:t>
            </a:r>
          </a:p>
          <a:p>
            <a:pPr lvl="1"/>
            <a:r>
              <a:t>Subheading 12 pt</a:t>
            </a:r>
          </a:p>
        </p:txBody>
      </p:sp>
      <p:sp>
        <p:nvSpPr>
          <p:cNvPr id="14" name="Content Right"/>
          <p:cNvSpPr>
            <a:spLocks noGrp="1"/>
          </p:cNvSpPr>
          <p:nvPr>
            <p:ph type="body" sz="half" idx="16"/>
          </p:nvPr>
        </p:nvSpPr>
        <p:spPr>
          <a:xfrm>
            <a:off x="7315200" y="4114802"/>
            <a:ext cx="1828800" cy="228599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7" name="Picture 1"/>
          <p:cNvSpPr>
            <a:spLocks noGrp="1" noChangeAspect="1"/>
          </p:cNvSpPr>
          <p:nvPr>
            <p:ph type="pic" sz="quarter" idx="20"/>
          </p:nvPr>
        </p:nvSpPr>
        <p:spPr>
          <a:xfrm>
            <a:off x="457200" y="1399031"/>
            <a:ext cx="1828800" cy="1828800"/>
          </a:xfrm>
          <a:prstGeom prst="ellipse">
            <a:avLst/>
          </a:prstGeom>
        </p:spPr>
        <p:txBody>
          <a:bodyPr lIns="0" tIns="822960" rIns="0" bIns="0" anchor="ctr"/>
          <a:lstStyle>
            <a:lvl1pPr marL="0" indent="0" algn="ctr">
              <a:buNone/>
              <a:defRPr sz="1200">
                <a:solidFill>
                  <a:srgbClr val="C3C3C3"/>
                </a:solidFill>
              </a:defRPr>
            </a:lvl1pPr>
          </a:lstStyle>
          <a:p>
            <a:r>
              <a:rPr lang="en-US"/>
              <a:t>Click icon to add picture</a:t>
            </a:r>
            <a:endParaRPr dirty="0"/>
          </a:p>
        </p:txBody>
      </p:sp>
      <p:sp>
        <p:nvSpPr>
          <p:cNvPr id="28" name="Picture 2"/>
          <p:cNvSpPr>
            <a:spLocks noGrp="1" noChangeAspect="1"/>
          </p:cNvSpPr>
          <p:nvPr>
            <p:ph type="pic" sz="quarter" idx="21"/>
          </p:nvPr>
        </p:nvSpPr>
        <p:spPr>
          <a:xfrm>
            <a:off x="2743200" y="1399031"/>
            <a:ext cx="1828800" cy="1828800"/>
          </a:xfrm>
          <a:prstGeom prst="ellipse">
            <a:avLst/>
          </a:prstGeom>
        </p:spPr>
        <p:txBody>
          <a:bodyPr lIns="0" tIns="822960" rIns="0" bIns="0" anchor="ctr"/>
          <a:lstStyle>
            <a:lvl1pPr marL="0" indent="0" algn="ctr">
              <a:buNone/>
              <a:defRPr sz="1200">
                <a:solidFill>
                  <a:srgbClr val="C3C3C3"/>
                </a:solidFill>
              </a:defRPr>
            </a:lvl1pPr>
          </a:lstStyle>
          <a:p>
            <a:r>
              <a:rPr lang="en-US"/>
              <a:t>Click icon to add picture</a:t>
            </a:r>
            <a:endParaRPr dirty="0"/>
          </a:p>
        </p:txBody>
      </p:sp>
      <p:sp>
        <p:nvSpPr>
          <p:cNvPr id="29" name="Picture 3"/>
          <p:cNvSpPr>
            <a:spLocks noGrp="1" noChangeAspect="1"/>
          </p:cNvSpPr>
          <p:nvPr>
            <p:ph type="pic" sz="quarter" idx="22"/>
          </p:nvPr>
        </p:nvSpPr>
        <p:spPr>
          <a:xfrm>
            <a:off x="5029200" y="1399031"/>
            <a:ext cx="1828800" cy="1828800"/>
          </a:xfrm>
          <a:prstGeom prst="ellipse">
            <a:avLst/>
          </a:prstGeom>
        </p:spPr>
        <p:txBody>
          <a:bodyPr lIns="0" tIns="822960" rIns="0" bIns="0" anchor="ctr"/>
          <a:lstStyle>
            <a:lvl1pPr marL="0" indent="0" algn="ctr">
              <a:buNone/>
              <a:defRPr sz="1200">
                <a:solidFill>
                  <a:srgbClr val="C3C3C3"/>
                </a:solidFill>
              </a:defRPr>
            </a:lvl1pPr>
          </a:lstStyle>
          <a:p>
            <a:r>
              <a:rPr lang="en-US"/>
              <a:t>Click icon to add picture</a:t>
            </a:r>
            <a:endParaRPr dirty="0"/>
          </a:p>
        </p:txBody>
      </p:sp>
      <p:sp>
        <p:nvSpPr>
          <p:cNvPr id="30" name="Picture 4"/>
          <p:cNvSpPr>
            <a:spLocks noGrp="1" noChangeAspect="1"/>
          </p:cNvSpPr>
          <p:nvPr>
            <p:ph type="pic" sz="quarter" idx="23"/>
          </p:nvPr>
        </p:nvSpPr>
        <p:spPr>
          <a:xfrm>
            <a:off x="7315200" y="1399031"/>
            <a:ext cx="1828800" cy="1828800"/>
          </a:xfrm>
          <a:prstGeom prst="ellipse">
            <a:avLst/>
          </a:prstGeom>
        </p:spPr>
        <p:txBody>
          <a:bodyPr lIns="0" tIns="822960" rIns="0" bIns="0" anchor="ctr"/>
          <a:lstStyle>
            <a:lvl1pPr marL="0" indent="0" algn="ctr">
              <a:buNone/>
              <a:defRPr sz="1200">
                <a:solidFill>
                  <a:srgbClr val="C3C3C3"/>
                </a:solidFill>
              </a:defRPr>
            </a:lvl1pPr>
          </a:lstStyle>
          <a:p>
            <a:r>
              <a:rPr lang="en-US"/>
              <a:t>Click icon to add picture</a:t>
            </a:r>
            <a:endParaRPr dirty="0"/>
          </a:p>
        </p:txBody>
      </p:sp>
    </p:spTree>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V - bio with photo">
    <p:spTree>
      <p:nvGrpSpPr>
        <p:cNvPr id="1" name=""/>
        <p:cNvGrpSpPr/>
        <p:nvPr/>
      </p:nvGrpSpPr>
      <p:grpSpPr>
        <a:xfrm>
          <a:off x="0" y="0"/>
          <a:ext cx="0" cy="0"/>
          <a:chOff x="0" y="0"/>
          <a:chExt cx="0" cy="0"/>
        </a:xfrm>
      </p:grpSpPr>
      <p:cxnSp>
        <p:nvCxnSpPr>
          <p:cNvPr id="8" name="Line"/>
          <p:cNvCxnSpPr/>
          <p:nvPr userDrawn="1"/>
        </p:nvCxnSpPr>
        <p:spPr>
          <a:xfrm>
            <a:off x="3041713" y="0"/>
            <a:ext cx="0" cy="6858000"/>
          </a:xfrm>
          <a:prstGeom prst="line">
            <a:avLst/>
          </a:prstGeom>
          <a:ln w="1905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 name="Title"/>
          <p:cNvSpPr>
            <a:spLocks noGrp="1"/>
          </p:cNvSpPr>
          <p:nvPr>
            <p:ph type="title" hasCustomPrompt="1"/>
          </p:nvPr>
        </p:nvSpPr>
        <p:spPr>
          <a:xfrm>
            <a:off x="457200" y="3840480"/>
            <a:ext cx="2130552" cy="553998"/>
          </a:xfrm>
        </p:spPr>
        <p:txBody>
          <a:bodyPr anchor="b">
            <a:noAutofit/>
          </a:bodyPr>
          <a:lstStyle>
            <a:lvl1pPr algn="ctr">
              <a:defRPr sz="1800"/>
            </a:lvl1pPr>
          </a:lstStyle>
          <a:p>
            <a:r>
              <a:t>Name</a:t>
            </a:r>
          </a:p>
        </p:txBody>
      </p:sp>
      <p:sp>
        <p:nvSpPr>
          <p:cNvPr id="5" name="Role"/>
          <p:cNvSpPr>
            <a:spLocks noGrp="1"/>
          </p:cNvSpPr>
          <p:nvPr>
            <p:ph type="body" sz="quarter" idx="10" hasCustomPrompt="1"/>
          </p:nvPr>
        </p:nvSpPr>
        <p:spPr>
          <a:xfrm>
            <a:off x="457200" y="4416552"/>
            <a:ext cx="2130552" cy="429768"/>
          </a:xfrm>
        </p:spPr>
        <p:txBody>
          <a:bodyPr/>
          <a:lstStyle>
            <a:lvl1pPr marL="0" indent="0" algn="ctr">
              <a:spcBef>
                <a:spcPts val="0"/>
              </a:spcBef>
              <a:buFont typeface="Arial" panose="020B0604020202020204" pitchFamily="34" charset="0"/>
              <a:buChar char="​"/>
              <a:defRPr sz="1400" b="0">
                <a:solidFill>
                  <a:schemeClr val="tx1"/>
                </a:solidFill>
              </a:defRPr>
            </a:lvl1pPr>
            <a:lvl2pPr marL="0" indent="0" algn="ctr">
              <a:spcBef>
                <a:spcPts val="0"/>
              </a:spcBef>
              <a:buFont typeface="Arial" panose="020B0604020202020204" pitchFamily="34" charset="0"/>
              <a:buChar char="​"/>
              <a:defRPr sz="1400">
                <a:solidFill>
                  <a:schemeClr val="tx1"/>
                </a:solidFill>
              </a:defRPr>
            </a:lvl2pPr>
            <a:lvl3pPr marL="0" indent="0" algn="ctr">
              <a:spcBef>
                <a:spcPts val="0"/>
              </a:spcBef>
              <a:buFont typeface="Arial" panose="020B0604020202020204" pitchFamily="34" charset="0"/>
              <a:buChar char="​"/>
              <a:defRPr sz="1400">
                <a:solidFill>
                  <a:schemeClr val="tx1"/>
                </a:solidFill>
              </a:defRPr>
            </a:lvl3pPr>
            <a:lvl4pPr marL="0" indent="0" algn="ctr">
              <a:spcBef>
                <a:spcPts val="0"/>
              </a:spcBef>
              <a:buFont typeface="Arial" panose="020B0604020202020204" pitchFamily="34" charset="0"/>
              <a:buChar char="​"/>
              <a:defRPr sz="1400">
                <a:solidFill>
                  <a:schemeClr val="tx1"/>
                </a:solidFill>
              </a:defRPr>
            </a:lvl4pPr>
            <a:lvl5pPr marL="0" indent="0" algn="ctr">
              <a:spcBef>
                <a:spcPts val="0"/>
              </a:spcBef>
              <a:buFont typeface="Arial" panose="020B0604020202020204" pitchFamily="34" charset="0"/>
              <a:buChar char="​"/>
              <a:defRPr sz="1400">
                <a:solidFill>
                  <a:schemeClr val="tx1"/>
                </a:solidFill>
              </a:defRPr>
            </a:lvl5pPr>
            <a:lvl6pPr marL="0" indent="0" algn="ctr">
              <a:spcBef>
                <a:spcPts val="0"/>
              </a:spcBef>
              <a:buFont typeface="Arial" panose="020B0604020202020204" pitchFamily="34" charset="0"/>
              <a:buChar char="​"/>
              <a:defRPr sz="1400">
                <a:solidFill>
                  <a:schemeClr val="tx1"/>
                </a:solidFill>
              </a:defRPr>
            </a:lvl6pPr>
            <a:lvl7pPr marL="0" indent="0" algn="ctr">
              <a:spcBef>
                <a:spcPts val="0"/>
              </a:spcBef>
              <a:buFont typeface="Arial" panose="020B0604020202020204" pitchFamily="34" charset="0"/>
              <a:buChar char="​"/>
              <a:defRPr sz="1400">
                <a:solidFill>
                  <a:schemeClr val="tx1"/>
                </a:solidFill>
              </a:defRPr>
            </a:lvl7pPr>
            <a:lvl8pPr marL="0" indent="0" algn="ctr">
              <a:spcBef>
                <a:spcPts val="0"/>
              </a:spcBef>
              <a:buFont typeface="Arial" panose="020B0604020202020204" pitchFamily="34" charset="0"/>
              <a:buChar char="​"/>
              <a:defRPr sz="1400">
                <a:solidFill>
                  <a:schemeClr val="tx1"/>
                </a:solidFill>
              </a:defRPr>
            </a:lvl8pPr>
            <a:lvl9pPr marL="0" indent="0" algn="ctr">
              <a:spcBef>
                <a:spcPts val="0"/>
              </a:spcBef>
              <a:buFont typeface="Arial" panose="020B0604020202020204" pitchFamily="34" charset="0"/>
              <a:buChar char="​"/>
              <a:defRPr sz="1400">
                <a:solidFill>
                  <a:schemeClr val="tx1"/>
                </a:solidFill>
              </a:defRPr>
            </a:lvl9pPr>
          </a:lstStyle>
          <a:p>
            <a:pPr lvl="0"/>
            <a:r>
              <a:t>Role &amp; Position</a:t>
            </a:r>
          </a:p>
        </p:txBody>
      </p:sp>
      <p:sp>
        <p:nvSpPr>
          <p:cNvPr id="7" name="Headshot"/>
          <p:cNvSpPr>
            <a:spLocks noGrp="1" noChangeAspect="1"/>
          </p:cNvSpPr>
          <p:nvPr>
            <p:ph type="pic" sz="quarter" idx="20" hasCustomPrompt="1"/>
          </p:nvPr>
        </p:nvSpPr>
        <p:spPr>
          <a:xfrm>
            <a:off x="457200" y="1399032"/>
            <a:ext cx="2130552" cy="2130552"/>
          </a:xfrm>
          <a:prstGeom prst="ellipse">
            <a:avLst/>
          </a:prstGeom>
          <a:solidFill>
            <a:srgbClr val="EBEBEB"/>
          </a:solidFill>
        </p:spPr>
        <p:txBody>
          <a:bodyPr tIns="868680" anchor="ctr"/>
          <a:lstStyle>
            <a:lvl1pPr marL="0" indent="0" algn="ctr">
              <a:buNone/>
              <a:defRPr sz="1400">
                <a:solidFill>
                  <a:schemeClr val="tx1"/>
                </a:solidFill>
              </a:defRPr>
            </a:lvl1pPr>
          </a:lstStyle>
          <a:p>
            <a:r>
              <a:t>Click icon to add headshot</a:t>
            </a:r>
            <a:endParaRPr dirty="0"/>
          </a:p>
        </p:txBody>
      </p:sp>
      <p:sp>
        <p:nvSpPr>
          <p:cNvPr id="6" name="Content"/>
          <p:cNvSpPr>
            <a:spLocks noGrp="1"/>
          </p:cNvSpPr>
          <p:nvPr>
            <p:ph type="body" sz="quarter" idx="11"/>
          </p:nvPr>
        </p:nvSpPr>
        <p:spPr>
          <a:xfrm>
            <a:off x="3506724" y="381000"/>
            <a:ext cx="5637276" cy="6019800"/>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3" pos="2208">
          <p15:clr>
            <a:srgbClr val="FBAE40"/>
          </p15:clr>
        </p15:guide>
        <p15:guide id="7" pos="163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pager credential">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10" name="Impact"/>
          <p:cNvSpPr>
            <a:spLocks noGrp="1"/>
          </p:cNvSpPr>
          <p:nvPr>
            <p:ph type="body" sz="quarter" idx="16" hasCustomPrompt="1"/>
          </p:nvPr>
        </p:nvSpPr>
        <p:spPr>
          <a:xfrm>
            <a:off x="0" y="1399033"/>
            <a:ext cx="9601200" cy="998728"/>
          </a:xfrm>
          <a:solidFill>
            <a:schemeClr val="tx1"/>
          </a:solidFill>
        </p:spPr>
        <p:txBody>
          <a:bodyPr lIns="457200" tIns="45720" rIns="457200" bIns="45720" anchor="ctr"/>
          <a:lstStyle>
            <a:lvl1pPr marL="0" indent="0">
              <a:spcBef>
                <a:spcPts val="0"/>
              </a:spcBef>
              <a:spcAft>
                <a:spcPts val="0"/>
              </a:spcAft>
              <a:buFont typeface="Arial" panose="020B0604020202020204" pitchFamily="34" charset="0"/>
              <a:buChar char="​"/>
              <a:defRPr sz="2000">
                <a:solidFill>
                  <a:schemeClr val="bg1"/>
                </a:solidFill>
              </a:defRPr>
            </a:lvl1pPr>
            <a:lvl2pPr marL="0" indent="0">
              <a:spcBef>
                <a:spcPts val="0"/>
              </a:spcBef>
              <a:spcAft>
                <a:spcPts val="0"/>
              </a:spcAft>
              <a:buFont typeface="Arial" panose="020B0604020202020204" pitchFamily="34" charset="0"/>
              <a:buChar char="​"/>
              <a:defRPr sz="2000">
                <a:solidFill>
                  <a:schemeClr val="bg1"/>
                </a:solidFill>
              </a:defRPr>
            </a:lvl2pPr>
            <a:lvl3pPr marL="0" indent="0">
              <a:spcBef>
                <a:spcPts val="0"/>
              </a:spcBef>
              <a:spcAft>
                <a:spcPts val="0"/>
              </a:spcAft>
              <a:buFont typeface="Arial" panose="020B0604020202020204" pitchFamily="34" charset="0"/>
              <a:buChar char="​"/>
              <a:defRPr sz="2000">
                <a:solidFill>
                  <a:schemeClr val="bg1"/>
                </a:solidFill>
              </a:defRPr>
            </a:lvl3pPr>
            <a:lvl4pPr marL="0" indent="0">
              <a:spcBef>
                <a:spcPts val="0"/>
              </a:spcBef>
              <a:spcAft>
                <a:spcPts val="0"/>
              </a:spcAft>
              <a:buFont typeface="Arial" panose="020B0604020202020204" pitchFamily="34" charset="0"/>
              <a:buChar char="​"/>
              <a:defRPr sz="2000">
                <a:solidFill>
                  <a:schemeClr val="bg1"/>
                </a:solidFill>
              </a:defRPr>
            </a:lvl4pPr>
            <a:lvl5pPr marL="0" indent="0">
              <a:spcBef>
                <a:spcPts val="0"/>
              </a:spcBef>
              <a:spcAft>
                <a:spcPts val="0"/>
              </a:spcAft>
              <a:buFont typeface="Arial" panose="020B0604020202020204" pitchFamily="34" charset="0"/>
              <a:buChar char="​"/>
              <a:defRPr sz="2000">
                <a:solidFill>
                  <a:schemeClr val="bg1"/>
                </a:solidFill>
              </a:defRPr>
            </a:lvl5pPr>
            <a:lvl6pPr marL="0" indent="0">
              <a:spcBef>
                <a:spcPts val="0"/>
              </a:spcBef>
              <a:spcAft>
                <a:spcPts val="0"/>
              </a:spcAft>
              <a:buFont typeface="Arial" panose="020B0604020202020204" pitchFamily="34" charset="0"/>
              <a:buChar char="​"/>
              <a:defRPr sz="2000">
                <a:solidFill>
                  <a:schemeClr val="bg1"/>
                </a:solidFill>
              </a:defRPr>
            </a:lvl6pPr>
            <a:lvl7pPr marL="0" indent="0">
              <a:spcBef>
                <a:spcPts val="0"/>
              </a:spcBef>
              <a:spcAft>
                <a:spcPts val="0"/>
              </a:spcAft>
              <a:buFont typeface="Arial" panose="020B0604020202020204" pitchFamily="34" charset="0"/>
              <a:buChar char="​"/>
              <a:defRPr sz="2000">
                <a:solidFill>
                  <a:schemeClr val="bg1"/>
                </a:solidFill>
              </a:defRPr>
            </a:lvl7pPr>
            <a:lvl8pPr marL="0" indent="0">
              <a:spcBef>
                <a:spcPts val="0"/>
              </a:spcBef>
              <a:spcAft>
                <a:spcPts val="0"/>
              </a:spcAft>
              <a:buFont typeface="Arial" panose="020B0604020202020204" pitchFamily="34" charset="0"/>
              <a:buChar char="​"/>
              <a:defRPr sz="2000">
                <a:solidFill>
                  <a:schemeClr val="bg1"/>
                </a:solidFill>
              </a:defRPr>
            </a:lvl8pPr>
            <a:lvl9pPr marL="0" indent="0">
              <a:spcBef>
                <a:spcPts val="0"/>
              </a:spcBef>
              <a:spcAft>
                <a:spcPts val="0"/>
              </a:spcAft>
              <a:buFont typeface="Arial" panose="020B0604020202020204" pitchFamily="34" charset="0"/>
              <a:buChar char="​"/>
              <a:defRPr sz="2000">
                <a:solidFill>
                  <a:schemeClr val="bg1"/>
                </a:solidFill>
              </a:defRPr>
            </a:lvl9pPr>
          </a:lstStyle>
          <a:p>
            <a:pPr lvl="0"/>
            <a:r>
              <a:rPr lang="en-US" dirty="0"/>
              <a:t>Insert impact statements here (alternatively change background color)</a:t>
            </a:r>
          </a:p>
        </p:txBody>
      </p:sp>
      <p:sp>
        <p:nvSpPr>
          <p:cNvPr id="3" name="Heading Left"/>
          <p:cNvSpPr>
            <a:spLocks noGrp="1"/>
          </p:cNvSpPr>
          <p:nvPr>
            <p:ph type="body" idx="10" hasCustomPrompt="1"/>
          </p:nvPr>
        </p:nvSpPr>
        <p:spPr>
          <a:xfrm>
            <a:off x="457200" y="2631488"/>
            <a:ext cx="2587752"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4" name="Content Left"/>
          <p:cNvSpPr>
            <a:spLocks noGrp="1"/>
          </p:cNvSpPr>
          <p:nvPr>
            <p:ph sz="half" idx="11"/>
          </p:nvPr>
        </p:nvSpPr>
        <p:spPr>
          <a:xfrm>
            <a:off x="457200" y="2938372"/>
            <a:ext cx="2587752" cy="3462428"/>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Heading Middle"/>
          <p:cNvSpPr>
            <a:spLocks noGrp="1"/>
          </p:cNvSpPr>
          <p:nvPr>
            <p:ph type="body" sz="quarter" idx="13" hasCustomPrompt="1"/>
          </p:nvPr>
        </p:nvSpPr>
        <p:spPr>
          <a:xfrm>
            <a:off x="3506724" y="2631488"/>
            <a:ext cx="2587752"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6" name="Content Middle"/>
          <p:cNvSpPr>
            <a:spLocks noGrp="1"/>
          </p:cNvSpPr>
          <p:nvPr>
            <p:ph sz="quarter" idx="12"/>
          </p:nvPr>
        </p:nvSpPr>
        <p:spPr>
          <a:xfrm>
            <a:off x="3506724" y="2938372"/>
            <a:ext cx="2587752" cy="3462427"/>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Heading Right"/>
          <p:cNvSpPr>
            <a:spLocks noGrp="1"/>
          </p:cNvSpPr>
          <p:nvPr>
            <p:ph type="body" sz="quarter" idx="15" hasCustomPrompt="1"/>
          </p:nvPr>
        </p:nvSpPr>
        <p:spPr>
          <a:xfrm>
            <a:off x="6556248" y="2631488"/>
            <a:ext cx="2587752" cy="215444"/>
          </a:xfrm>
        </p:spPr>
        <p:txBody>
          <a:bodyPr>
            <a:noAutofit/>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p:txBody>
      </p:sp>
      <p:sp>
        <p:nvSpPr>
          <p:cNvPr id="8" name="Content Right"/>
          <p:cNvSpPr>
            <a:spLocks noGrp="1"/>
          </p:cNvSpPr>
          <p:nvPr>
            <p:ph sz="quarter" idx="14"/>
          </p:nvPr>
        </p:nvSpPr>
        <p:spPr>
          <a:xfrm>
            <a:off x="6556248" y="2938372"/>
            <a:ext cx="2587752" cy="3462427"/>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803226806"/>
      </p:ext>
    </p:extLst>
  </p:cSld>
  <p:clrMapOvr>
    <a:masterClrMapping/>
  </p:clrMapOvr>
  <p:extLst>
    <p:ext uri="{DCECCB84-F9BA-43D5-87BE-67443E8EF086}">
      <p15:sldGuideLst xmlns:p15="http://schemas.microsoft.com/office/powerpoint/2012/main">
        <p15:guide id="1" orient="horz" pos="880" userDrawn="1">
          <p15:clr>
            <a:srgbClr val="FBAE40"/>
          </p15:clr>
        </p15:guide>
        <p15:guide id="2" pos="1918">
          <p15:clr>
            <a:srgbClr val="FBAE40"/>
          </p15:clr>
        </p15:guide>
        <p15:guide id="3" pos="2209">
          <p15:clr>
            <a:srgbClr val="FBAE40"/>
          </p15:clr>
        </p15:guide>
        <p15:guide id="4" pos="3839">
          <p15:clr>
            <a:srgbClr val="FBAE40"/>
          </p15:clr>
        </p15:guide>
        <p15:guide id="5" pos="4130">
          <p15:clr>
            <a:srgbClr val="FBAE40"/>
          </p15:clr>
        </p15:guide>
        <p15:guide id="7" orient="horz" pos="1512" userDrawn="1">
          <p15:clr>
            <a:srgbClr val="FBAE40"/>
          </p15:clr>
        </p15:guide>
        <p15:guide id="12" pos="1920" userDrawn="1">
          <p15:clr>
            <a:srgbClr val="FBAE40"/>
          </p15:clr>
        </p15:guide>
        <p15:guide id="13" orient="horz" pos="165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reserve="1">
  <p:cSld name="Contents">
    <p:spTree>
      <p:nvGrpSpPr>
        <p:cNvPr id="1" name=""/>
        <p:cNvGrpSpPr/>
        <p:nvPr/>
      </p:nvGrpSpPr>
      <p:grpSpPr>
        <a:xfrm>
          <a:off x="0" y="0"/>
          <a:ext cx="0" cy="0"/>
          <a:chOff x="0" y="0"/>
          <a:chExt cx="0" cy="0"/>
        </a:xfrm>
      </p:grpSpPr>
      <p:sp>
        <p:nvSpPr>
          <p:cNvPr id="2" name="Title"/>
          <p:cNvSpPr>
            <a:spLocks noGrp="1"/>
          </p:cNvSpPr>
          <p:nvPr>
            <p:ph type="title" hasCustomPrompt="1"/>
          </p:nvPr>
        </p:nvSpPr>
        <p:spPr/>
        <p:txBody>
          <a:bodyPr/>
          <a:lstStyle/>
          <a:p>
            <a:r>
              <a:rPr lang="en-US"/>
              <a:t>Contents</a:t>
            </a:r>
            <a:endParaRPr/>
          </a:p>
        </p:txBody>
      </p:sp>
    </p:spTree>
  </p:cSld>
  <p:clrMapOvr>
    <a:masterClrMapping/>
  </p:clrMapOvr>
  <p:extLst mod="1">
    <p:ext uri="{DCECCB84-F9BA-43D5-87BE-67443E8EF086}">
      <p15:sldGuideLst xmlns:p15="http://schemas.microsoft.com/office/powerpoint/2012/main">
        <p15:guide id="1" orient="horz" pos="88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fidentiality">
    <p:spTree>
      <p:nvGrpSpPr>
        <p:cNvPr id="1" name=""/>
        <p:cNvGrpSpPr/>
        <p:nvPr/>
      </p:nvGrpSpPr>
      <p:grpSpPr>
        <a:xfrm>
          <a:off x="0" y="0"/>
          <a:ext cx="0" cy="0"/>
          <a:chOff x="0" y="0"/>
          <a:chExt cx="0" cy="0"/>
        </a:xfrm>
      </p:grpSpPr>
      <p:graphicFrame>
        <p:nvGraphicFramePr>
          <p:cNvPr id="9" name="DTP_Confidentiality"/>
          <p:cNvGraphicFramePr>
            <a:graphicFrameLocks noGrp="1"/>
          </p:cNvGraphicFramePr>
          <p:nvPr userDrawn="1">
            <p:extLst>
              <p:ext uri="{D42A27DB-BD31-4B8C-83A1-F6EECF244321}">
                <p14:modId xmlns:p14="http://schemas.microsoft.com/office/powerpoint/2010/main" val="3332601467"/>
              </p:ext>
            </p:extLst>
          </p:nvPr>
        </p:nvGraphicFramePr>
        <p:xfrm>
          <a:off x="457200" y="2697480"/>
          <a:ext cx="8686800" cy="1310640"/>
        </p:xfrm>
        <a:graphic>
          <a:graphicData uri="http://schemas.openxmlformats.org/drawingml/2006/table">
            <a:tbl>
              <a:tblPr/>
              <a:tblGrid>
                <a:gridCol w="8686800">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000" cap="none" dirty="0">
                          <a:ln>
                            <a:noFill/>
                          </a:ln>
                          <a:solidFill>
                            <a:schemeClr val="tx1"/>
                          </a:solidFill>
                          <a:effectLst/>
                          <a:latin typeface="+mj-lt"/>
                          <a:ea typeface="+mj-ea"/>
                          <a:cs typeface="+mj-cs"/>
                        </a:rPr>
                        <a:t>CONFIDENTIALITY</a:t>
                      </a:r>
                    </a:p>
                  </a:txBody>
                  <a:tcPr marL="0" marR="0" marT="0" marB="9144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600"/>
                        </a:spcBef>
                        <a:spcAft>
                          <a:spcPts val="0"/>
                        </a:spcAft>
                        <a:buClrTx/>
                        <a:buSzPct val="100000"/>
                        <a:buNone/>
                        <a:tabLst/>
                      </a:pPr>
                      <a:r>
                        <a:rPr lang="en-US" sz="1000">
                          <a:ln>
                            <a:noFill/>
                          </a:ln>
                          <a:solidFill>
                            <a:schemeClr val="tx1"/>
                          </a:solidFill>
                          <a:effectLst/>
                          <a:latin typeface="+mn-lt"/>
                          <a:ea typeface="+mn-ea"/>
                          <a:cs typeface="+mn-cs"/>
                        </a:rPr>
                        <a:t>Our clients’ industries are extremely competitive, and the maintenance of confidentiality with respect to our clients’ plans and data is critical. Oliver Wyman rigorously applies internal confidentiality practices to protect the confidentiality of all client information</a:t>
                      </a:r>
                      <a:r>
                        <a:rPr lang="en-US" sz="1000" dirty="0">
                          <a:ln>
                            <a:noFill/>
                          </a:ln>
                          <a:solidFill>
                            <a:schemeClr val="tx1"/>
                          </a:solidFill>
                          <a:effectLst/>
                          <a:latin typeface="+mn-lt"/>
                          <a:ea typeface="+mn-ea"/>
                          <a:cs typeface="+mn-cs"/>
                        </a:rPr>
                        <a:t>.
</a:t>
                      </a:r>
                      <a:r>
                        <a:rPr lang="en-US" sz="1000">
                          <a:ln>
                            <a:noFill/>
                          </a:ln>
                          <a:solidFill>
                            <a:schemeClr val="tx1"/>
                          </a:solidFill>
                          <a:effectLst/>
                          <a:latin typeface="+mn-lt"/>
                          <a:ea typeface="+mn-ea"/>
                          <a:cs typeface="+mn-cs"/>
                        </a:rPr>
                        <a:t>Similarly, our industry is very competitive. We view our approaches and insights as proprietary and therefore look to our clients to protect our interests in our proposals, presentations, methodologies, and analytical techniques. Under no circumstances should this material be shared with any third party without the prior written consent of Oliver Wyman</a:t>
                      </a:r>
                      <a:r>
                        <a:rPr lang="en-US" sz="1000" dirty="0">
                          <a:ln>
                            <a:noFill/>
                          </a:ln>
                          <a:solidFill>
                            <a:schemeClr val="tx1"/>
                          </a:solidFill>
                          <a:effectLst/>
                          <a:latin typeface="+mn-lt"/>
                          <a:ea typeface="+mn-ea"/>
                          <a:cs typeface="+mn-cs"/>
                        </a:rPr>
                        <a:t>.</a:t>
                      </a:r>
                      <a:r>
                        <a:rPr lang="en-US" sz="1000">
                          <a:ln>
                            <a:noFill/>
                          </a:ln>
                          <a:solidFill>
                            <a:schemeClr val="tx1"/>
                          </a:solidFill>
                          <a:effectLst/>
                          <a:latin typeface="+mn-lt"/>
                          <a:ea typeface="+mn-ea"/>
                          <a:cs typeface="+mn-cs"/>
                        </a:rPr>
                        <a:t>
© Oliver Wyman</a:t>
                      </a:r>
                      <a:endParaRPr sz="1000" dirty="0">
                        <a:ln>
                          <a:noFill/>
                        </a:ln>
                        <a:solidFill>
                          <a:schemeClr val="tx1"/>
                        </a:solidFill>
                        <a:effectLst/>
                        <a:latin typeface="+mn-lt"/>
                        <a:ea typeface="+mn-ea"/>
                        <a:cs typeface="+mn-cs"/>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Qualification">
    <p:spTree>
      <p:nvGrpSpPr>
        <p:cNvPr id="1" name=""/>
        <p:cNvGrpSpPr/>
        <p:nvPr/>
      </p:nvGrpSpPr>
      <p:grpSpPr>
        <a:xfrm>
          <a:off x="0" y="0"/>
          <a:ext cx="0" cy="0"/>
          <a:chOff x="0" y="0"/>
          <a:chExt cx="0" cy="0"/>
        </a:xfrm>
      </p:grpSpPr>
      <p:graphicFrame>
        <p:nvGraphicFramePr>
          <p:cNvPr id="3" name="TextConfOW-S-"/>
          <p:cNvGraphicFramePr>
            <a:graphicFrameLocks noGrp="1"/>
          </p:cNvGraphicFramePr>
          <p:nvPr userDrawn="1">
            <p:extLst>
              <p:ext uri="{D42A27DB-BD31-4B8C-83A1-F6EECF244321}">
                <p14:modId xmlns:p14="http://schemas.microsoft.com/office/powerpoint/2010/main" val="33646787"/>
              </p:ext>
            </p:extLst>
          </p:nvPr>
        </p:nvGraphicFramePr>
        <p:xfrm>
          <a:off x="457200" y="2125980"/>
          <a:ext cx="8686800" cy="2453640"/>
        </p:xfrm>
        <a:graphic>
          <a:graphicData uri="http://schemas.openxmlformats.org/drawingml/2006/table">
            <a:tbl>
              <a:tblPr/>
              <a:tblGrid>
                <a:gridCol w="8686800">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lang="en-US" sz="2000" cap="none">
                          <a:ln>
                            <a:noFill/>
                          </a:ln>
                          <a:solidFill>
                            <a:schemeClr val="tx1"/>
                          </a:solidFill>
                          <a:effectLst/>
                          <a:latin typeface="+mj-lt"/>
                          <a:ea typeface="+mj-ea"/>
                          <a:cs typeface="+mj-cs"/>
                        </a:rPr>
                        <a:t>QUALIFICATIONS, ASSUMPTIONS, AND LIMITING CONDITIONS</a:t>
                      </a:r>
                      <a:endParaRPr lang="en-US" sz="2000" cap="none" dirty="0">
                        <a:ln>
                          <a:noFill/>
                        </a:ln>
                        <a:solidFill>
                          <a:schemeClr val="tx1"/>
                        </a:solidFill>
                        <a:effectLst/>
                        <a:latin typeface="+mj-lt"/>
                        <a:ea typeface="+mj-ea"/>
                        <a:cs typeface="+mj-cs"/>
                      </a:endParaRPr>
                    </a:p>
                  </a:txBody>
                  <a:tcPr marL="0" marR="0" marT="0" marB="9144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ts val="600"/>
                        </a:spcBef>
                        <a:spcAft>
                          <a:spcPts val="0"/>
                        </a:spcAft>
                        <a:buClrTx/>
                        <a:buSzPct val="100000"/>
                        <a:buNone/>
                        <a:tabLst/>
                      </a:pPr>
                      <a:r>
                        <a:rPr lang="en-US" sz="1000">
                          <a:ln>
                            <a:noFill/>
                          </a:ln>
                          <a:solidFill>
                            <a:schemeClr val="tx1"/>
                          </a:solidFill>
                          <a:effectLst/>
                          <a:latin typeface="+mn-lt"/>
                          <a:ea typeface="+mn-ea"/>
                          <a:cs typeface="+mn-cs"/>
                        </a:rPr>
                        <a:t>This report is for the exclusive use of the Oliver Wyman client named herein. This report is not intended for general circulation or publication, nor is it to be reproduced, quoted, or distributed for any purpose without the prior written permission of Oliver Wyman. There are no third‑party beneficiaries with respect to this report, and Oliver Wyman does not accept any liability to any third party</a:t>
                      </a:r>
                      <a:r>
                        <a:rPr lang="en-US" sz="1000" dirty="0">
                          <a:ln>
                            <a:noFill/>
                          </a:ln>
                          <a:solidFill>
                            <a:schemeClr val="tx1"/>
                          </a:solidFill>
                          <a:effectLst/>
                          <a:latin typeface="+mn-lt"/>
                          <a:ea typeface="+mn-ea"/>
                          <a:cs typeface="+mn-cs"/>
                        </a:rPr>
                        <a:t>.</a:t>
                      </a:r>
                      <a:r>
                        <a:rPr lang="en-US" sz="1000">
                          <a:ln>
                            <a:noFill/>
                          </a:ln>
                          <a:solidFill>
                            <a:schemeClr val="tx1"/>
                          </a:solidFill>
                          <a:effectLst/>
                          <a:latin typeface="+mn-lt"/>
                          <a:ea typeface="+mn-ea"/>
                          <a:cs typeface="+mn-cs"/>
                        </a:rPr>
                        <a:t>
Information furnished by others, upon which all or portions of this report are based, is believed to be reliable but has not been independently verified, unless otherwise expressly indicated. Public information and industry and statistical data are from sources we deem to be reliable; however, we make no representation as to the accuracy or completeness of such information. The findings contained in this report may contain predictions based on current data and historical trends. Any such predictions are subject to inherent risks and uncertainties. Oliver Wyman accepts no responsibility for actual results or future events</a:t>
                      </a:r>
                      <a:r>
                        <a:rPr lang="en-US" sz="1000" dirty="0">
                          <a:ln>
                            <a:noFill/>
                          </a:ln>
                          <a:solidFill>
                            <a:schemeClr val="tx1"/>
                          </a:solidFill>
                          <a:effectLst/>
                          <a:latin typeface="+mn-lt"/>
                          <a:ea typeface="+mn-ea"/>
                          <a:cs typeface="+mn-cs"/>
                        </a:rPr>
                        <a:t>.</a:t>
                      </a:r>
                      <a:r>
                        <a:rPr lang="en-US" sz="1000">
                          <a:ln>
                            <a:noFill/>
                          </a:ln>
                          <a:solidFill>
                            <a:schemeClr val="tx1"/>
                          </a:solidFill>
                          <a:effectLst/>
                          <a:latin typeface="+mn-lt"/>
                          <a:ea typeface="+mn-ea"/>
                          <a:cs typeface="+mn-cs"/>
                        </a:rPr>
                        <a:t>
The opinions expressed in this report are valid only for the purpose stated herein and as of the date of this report. No obligation is assumed to revise this report to reflect changes, events, or conditions, which occur subsequent to the date hereof</a:t>
                      </a:r>
                      <a:r>
                        <a:rPr lang="en-US" sz="1000" dirty="0">
                          <a:ln>
                            <a:noFill/>
                          </a:ln>
                          <a:solidFill>
                            <a:schemeClr val="tx1"/>
                          </a:solidFill>
                          <a:effectLst/>
                          <a:latin typeface="+mn-lt"/>
                          <a:ea typeface="+mn-ea"/>
                          <a:cs typeface="+mn-cs"/>
                        </a:rPr>
                        <a:t>.</a:t>
                      </a:r>
                      <a:r>
                        <a:rPr lang="en-US" sz="1000">
                          <a:ln>
                            <a:noFill/>
                          </a:ln>
                          <a:solidFill>
                            <a:schemeClr val="tx1"/>
                          </a:solidFill>
                          <a:effectLst/>
                          <a:latin typeface="+mn-lt"/>
                          <a:ea typeface="+mn-ea"/>
                          <a:cs typeface="+mn-cs"/>
                        </a:rPr>
                        <a:t>
All decisions in connection with the implementation or use of advice or recommendations contained in this report are the sole responsibility of the client. This report does not represent investment advice nor does it provide an opinion regarding the fairness of any transaction to any and all parties. In addition, this report does not represent legal, medical, accounting, safety, or other specialized advice. For any such advice, Oliver Wyman recommends seeking and obtaining advice from a qualified professional</a:t>
                      </a:r>
                      <a:r>
                        <a:rPr lang="en-US" sz="1000" dirty="0">
                          <a:ln>
                            <a:noFill/>
                          </a:ln>
                          <a:solidFill>
                            <a:schemeClr val="tx1"/>
                          </a:solidFill>
                          <a:effectLst/>
                          <a:latin typeface="+mn-lt"/>
                          <a:ea typeface="+mn-ea"/>
                          <a:cs typeface="+mn-cs"/>
                        </a:rPr>
                        <a:t>.</a:t>
                      </a:r>
                      <a:endParaRPr sz="1000" dirty="0">
                        <a:ln>
                          <a:noFill/>
                        </a:ln>
                        <a:solidFill>
                          <a:schemeClr val="tx1"/>
                        </a:solidFill>
                        <a:effectLst/>
                        <a:latin typeface="+mn-lt"/>
                        <a:ea typeface="+mn-ea"/>
                        <a:cs typeface="+mn-cs"/>
                      </a:endParaRPr>
                    </a:p>
                  </a:txBody>
                  <a:tcPr marL="0" marR="0" marT="0" marB="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ackcover">
    <p:spTree>
      <p:nvGrpSpPr>
        <p:cNvPr id="1" name=""/>
        <p:cNvGrpSpPr/>
        <p:nvPr/>
      </p:nvGrpSpPr>
      <p:grpSpPr>
        <a:xfrm>
          <a:off x="0" y="0"/>
          <a:ext cx="0" cy="0"/>
          <a:chOff x="0" y="0"/>
          <a:chExt cx="0" cy="0"/>
        </a:xfrm>
      </p:grpSpPr>
      <p:pic>
        <p:nvPicPr>
          <p:cNvPr id="4" name="DTP_CompanyLogo">
            <a:extLst>
              <a:ext uri="{FF2B5EF4-FFF2-40B4-BE49-F238E27FC236}">
                <a16:creationId xmlns:a16="http://schemas.microsoft.com/office/drawing/2014/main" id="{33453CDC-2447-42F2-8258-5CDE14EE40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486025" y="3221831"/>
            <a:ext cx="4629150" cy="41433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8686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Tree>
  </p:cSld>
  <p:clrMapOvr>
    <a:masterClrMapping/>
  </p:clrMapOvr>
  <p:extLst>
    <p:ext uri="{DCECCB84-F9BA-43D5-87BE-67443E8EF086}">
      <p15:sldGuideLst xmlns:p15="http://schemas.microsoft.com/office/powerpoint/2012/main">
        <p15:guide id="1" orient="horz" pos="880">
          <p15:clr>
            <a:srgbClr val="FBAE40"/>
          </p15:clr>
        </p15:guide>
        <p15:guide id="2" orient="horz" pos="118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with headin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p:cNvSpPr>
            <a:spLocks noGrp="1"/>
          </p:cNvSpPr>
          <p:nvPr>
            <p:ph type="body" idx="10" hasCustomPrompt="1"/>
          </p:nvPr>
        </p:nvSpPr>
        <p:spPr>
          <a:xfrm>
            <a:off x="457200" y="1399032"/>
            <a:ext cx="8686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4" name="Content"/>
          <p:cNvSpPr>
            <a:spLocks noGrp="1"/>
          </p:cNvSpPr>
          <p:nvPr>
            <p:ph idx="11"/>
          </p:nvPr>
        </p:nvSpPr>
        <p:spPr>
          <a:xfrm>
            <a:off x="457200" y="1883664"/>
            <a:ext cx="8686800" cy="4517136"/>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orient="horz" pos="118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Color">
    <p:bg>
      <p:bgPr>
        <a:solidFill>
          <a:schemeClr val="accent1"/>
        </a:solidFill>
        <a:effectLst/>
      </p:bgPr>
    </p:bg>
    <p:spTree>
      <p:nvGrpSpPr>
        <p:cNvPr id="1" name=""/>
        <p:cNvGrpSpPr/>
        <p:nvPr/>
      </p:nvGrpSpPr>
      <p:grpSpPr>
        <a:xfrm>
          <a:off x="0" y="0"/>
          <a:ext cx="0" cy="0"/>
          <a:chOff x="0" y="0"/>
          <a:chExt cx="0" cy="0"/>
        </a:xfrm>
      </p:grpSpPr>
      <p:sp>
        <p:nvSpPr>
          <p:cNvPr id="2" name="Title"/>
          <p:cNvSpPr>
            <a:spLocks noGrp="1"/>
          </p:cNvSpPr>
          <p:nvPr>
            <p:ph type="body" sz="quarter" idx="10" hasCustomPrompt="1"/>
          </p:nvPr>
        </p:nvSpPr>
        <p:spPr>
          <a:xfrm>
            <a:off x="457200" y="2057400"/>
            <a:ext cx="8686800" cy="2772682"/>
          </a:xfrm>
        </p:spPr>
        <p:txBody>
          <a:bodyPr lIns="0" tIns="0" rIns="0" bIns="0" anchor="b">
            <a:spAutoFit/>
          </a:bodyPr>
          <a:lstStyle>
            <a:lvl1pPr marL="0" indent="0" fontAlgn="base">
              <a:lnSpc>
                <a:spcPct val="91000"/>
              </a:lnSpc>
              <a:spcBef>
                <a:spcPts val="0"/>
              </a:spcBef>
              <a:spcAft>
                <a:spcPts val="0"/>
              </a:spcAft>
              <a:buFont typeface="Arial" panose="020B0604020202020204" pitchFamily="34" charset="0"/>
              <a:buChar char="​"/>
              <a:defRPr sz="6600" cap="all">
                <a:solidFill>
                  <a:schemeClr val="tx1"/>
                </a:solidFill>
                <a:latin typeface="+mj-lt"/>
                <a:ea typeface="+mj-ea"/>
                <a:cs typeface="+mj-cs"/>
              </a:defRPr>
            </a:lvl1pPr>
            <a:lvl2pPr marL="0" indent="0" fontAlgn="base">
              <a:lnSpc>
                <a:spcPct val="100000"/>
              </a:lnSpc>
              <a:spcBef>
                <a:spcPts val="0"/>
              </a:spcBef>
              <a:spcAft>
                <a:spcPts val="0"/>
              </a:spcAft>
              <a:buFont typeface="Arial" panose="020B0604020202020204" pitchFamily="34" charset="0"/>
              <a:buChar char="​"/>
              <a:defRPr sz="2000">
                <a:solidFill>
                  <a:schemeClr val="tx1"/>
                </a:solidFill>
              </a:defRPr>
            </a:lvl2pPr>
            <a:lvl3pPr marL="0" indent="0">
              <a:lnSpc>
                <a:spcPct val="100000"/>
              </a:lnSpc>
              <a:spcBef>
                <a:spcPts val="0"/>
              </a:spcBef>
              <a:spcAft>
                <a:spcPts val="0"/>
              </a:spcAft>
              <a:buFont typeface="Arial" panose="020B0604020202020204" pitchFamily="34" charset="0"/>
              <a:buChar char="​"/>
              <a:defRPr sz="2000">
                <a:solidFill>
                  <a:schemeClr val="tx1"/>
                </a:solidFill>
              </a:defRPr>
            </a:lvl3pPr>
            <a:lvl4pPr marL="0" indent="0">
              <a:lnSpc>
                <a:spcPct val="100000"/>
              </a:lnSpc>
              <a:spcBef>
                <a:spcPts val="0"/>
              </a:spcBef>
              <a:spcAft>
                <a:spcPts val="0"/>
              </a:spcAft>
              <a:buFont typeface="Arial" panose="020B0604020202020204" pitchFamily="34" charset="0"/>
              <a:buChar char="​"/>
              <a:defRPr sz="2000">
                <a:solidFill>
                  <a:schemeClr val="tx1"/>
                </a:solidFill>
              </a:defRPr>
            </a:lvl4pPr>
            <a:lvl5pPr marL="0" indent="0">
              <a:lnSpc>
                <a:spcPct val="100000"/>
              </a:lnSpc>
              <a:spcBef>
                <a:spcPts val="0"/>
              </a:spcBef>
              <a:spcAft>
                <a:spcPts val="0"/>
              </a:spcAft>
              <a:buFont typeface="Arial" panose="020B0604020202020204" pitchFamily="34" charset="0"/>
              <a:buChar char="​"/>
              <a:defRPr sz="2000">
                <a:solidFill>
                  <a:schemeClr val="tx1"/>
                </a:solidFill>
              </a:defRPr>
            </a:lvl5pPr>
            <a:lvl6pPr marL="0" indent="0">
              <a:lnSpc>
                <a:spcPct val="100000"/>
              </a:lnSpc>
              <a:spcBef>
                <a:spcPts val="0"/>
              </a:spcBef>
              <a:spcAft>
                <a:spcPts val="0"/>
              </a:spcAft>
              <a:buFont typeface="Arial" panose="020B0604020202020204" pitchFamily="34" charset="0"/>
              <a:buChar char="​"/>
              <a:defRPr sz="2000">
                <a:solidFill>
                  <a:schemeClr val="tx1"/>
                </a:solidFill>
              </a:defRPr>
            </a:lvl6pPr>
            <a:lvl7pPr marL="0" indent="0">
              <a:lnSpc>
                <a:spcPct val="100000"/>
              </a:lnSpc>
              <a:spcBef>
                <a:spcPts val="0"/>
              </a:spcBef>
              <a:spcAft>
                <a:spcPts val="0"/>
              </a:spcAft>
              <a:buFont typeface="Arial" panose="020B0604020202020204" pitchFamily="34" charset="0"/>
              <a:buChar char="​"/>
              <a:defRPr sz="2000">
                <a:solidFill>
                  <a:schemeClr val="tx1"/>
                </a:solidFill>
              </a:defRPr>
            </a:lvl7pPr>
            <a:lvl8pPr marL="0" indent="0">
              <a:lnSpc>
                <a:spcPct val="100000"/>
              </a:lnSpc>
              <a:spcBef>
                <a:spcPts val="0"/>
              </a:spcBef>
              <a:spcAft>
                <a:spcPts val="0"/>
              </a:spcAft>
              <a:buFont typeface="Arial" panose="020B0604020202020204" pitchFamily="34" charset="0"/>
              <a:buChar char="​"/>
              <a:defRPr sz="2000">
                <a:solidFill>
                  <a:schemeClr val="tx1"/>
                </a:solidFill>
              </a:defRPr>
            </a:lvl8pPr>
            <a:lvl9pPr marL="0" indent="0">
              <a:lnSpc>
                <a:spcPct val="100000"/>
              </a:lnSpc>
              <a:spcBef>
                <a:spcPts val="0"/>
              </a:spcBef>
              <a:spcAft>
                <a:spcPts val="0"/>
              </a:spcAft>
              <a:buFont typeface="Arial" panose="020B0604020202020204" pitchFamily="34" charset="0"/>
              <a:buChar char="​"/>
              <a:defRPr sz="2000">
                <a:solidFill>
                  <a:schemeClr val="tx1"/>
                </a:solidFill>
              </a:defRPr>
            </a:lvl9pPr>
          </a:lstStyle>
          <a:p>
            <a:pPr lvl="0"/>
            <a:r>
              <a:t>Type your Title in no more than three lines</a:t>
            </a:r>
          </a:p>
        </p:txBody>
      </p:sp>
      <p:sp>
        <p:nvSpPr>
          <p:cNvPr id="3" name="Subtitle"/>
          <p:cNvSpPr>
            <a:spLocks noGrp="1"/>
          </p:cNvSpPr>
          <p:nvPr>
            <p:ph type="body" sz="quarter" idx="11" hasCustomPrompt="1"/>
          </p:nvPr>
        </p:nvSpPr>
        <p:spPr>
          <a:xfrm>
            <a:off x="457200" y="4830082"/>
            <a:ext cx="8686800" cy="307777"/>
          </a:xfrm>
        </p:spPr>
        <p:txBody>
          <a:bodyPr lIns="0" tIns="0" rIns="0" bIns="0">
            <a:spAutoFit/>
          </a:bodyPr>
          <a:lstStyle>
            <a:lvl1pPr marL="0" indent="0">
              <a:spcBef>
                <a:spcPts val="0"/>
              </a:spcBef>
              <a:spcAft>
                <a:spcPts val="0"/>
              </a:spcAft>
              <a:buFont typeface="Arial" panose="020B0604020202020204" pitchFamily="34" charset="0"/>
              <a:buChar char="​"/>
              <a:defRPr sz="2000">
                <a:solidFill>
                  <a:schemeClr val="tx1"/>
                </a:solidFill>
              </a:defRPr>
            </a:lvl1pPr>
            <a:lvl2pPr marL="0" indent="0">
              <a:spcBef>
                <a:spcPts val="0"/>
              </a:spcBef>
              <a:spcAft>
                <a:spcPts val="0"/>
              </a:spcAft>
              <a:buFont typeface="Arial" panose="020B0604020202020204" pitchFamily="34" charset="0"/>
              <a:buChar char="​"/>
              <a:defRPr sz="2000">
                <a:solidFill>
                  <a:schemeClr val="tx1"/>
                </a:solidFill>
              </a:defRPr>
            </a:lvl2pPr>
            <a:lvl3pPr marL="0" indent="0">
              <a:spcBef>
                <a:spcPts val="0"/>
              </a:spcBef>
              <a:spcAft>
                <a:spcPts val="0"/>
              </a:spcAft>
              <a:buFont typeface="Arial" panose="020B0604020202020204" pitchFamily="34" charset="0"/>
              <a:buChar char="​"/>
              <a:defRPr sz="2000">
                <a:solidFill>
                  <a:schemeClr val="tx1"/>
                </a:solidFill>
              </a:defRPr>
            </a:lvl3pPr>
            <a:lvl4pPr marL="0" indent="0">
              <a:spcBef>
                <a:spcPts val="0"/>
              </a:spcBef>
              <a:spcAft>
                <a:spcPts val="0"/>
              </a:spcAft>
              <a:buFont typeface="Arial" panose="020B0604020202020204" pitchFamily="34" charset="0"/>
              <a:buChar char="​"/>
              <a:defRPr sz="2000">
                <a:solidFill>
                  <a:schemeClr val="tx1"/>
                </a:solidFill>
              </a:defRPr>
            </a:lvl4pPr>
            <a:lvl5pPr marL="0" indent="0">
              <a:spcBef>
                <a:spcPts val="0"/>
              </a:spcBef>
              <a:spcAft>
                <a:spcPts val="0"/>
              </a:spcAft>
              <a:buFont typeface="Arial" panose="020B0604020202020204" pitchFamily="34" charset="0"/>
              <a:buChar char="​"/>
              <a:defRPr sz="2000">
                <a:solidFill>
                  <a:schemeClr val="tx1"/>
                </a:solidFill>
              </a:defRPr>
            </a:lvl5pPr>
            <a:lvl6pPr marL="0" indent="0">
              <a:spcBef>
                <a:spcPts val="0"/>
              </a:spcBef>
              <a:spcAft>
                <a:spcPts val="0"/>
              </a:spcAft>
              <a:buFont typeface="Arial" panose="020B0604020202020204" pitchFamily="34" charset="0"/>
              <a:buChar char="​"/>
              <a:defRPr sz="2000">
                <a:solidFill>
                  <a:schemeClr val="tx1"/>
                </a:solidFill>
              </a:defRPr>
            </a:lvl6pPr>
            <a:lvl7pPr marL="0" indent="0">
              <a:spcBef>
                <a:spcPts val="0"/>
              </a:spcBef>
              <a:spcAft>
                <a:spcPts val="0"/>
              </a:spcAft>
              <a:buFont typeface="Arial" panose="020B0604020202020204" pitchFamily="34" charset="0"/>
              <a:buChar char="​"/>
              <a:defRPr sz="2000">
                <a:solidFill>
                  <a:schemeClr val="tx1"/>
                </a:solidFill>
              </a:defRPr>
            </a:lvl7pPr>
            <a:lvl8pPr marL="0" indent="0">
              <a:spcBef>
                <a:spcPts val="0"/>
              </a:spcBef>
              <a:spcAft>
                <a:spcPts val="0"/>
              </a:spcAft>
              <a:buFont typeface="Arial" panose="020B0604020202020204" pitchFamily="34" charset="0"/>
              <a:buChar char="​"/>
              <a:defRPr sz="2000">
                <a:solidFill>
                  <a:schemeClr val="tx1"/>
                </a:solidFill>
              </a:defRPr>
            </a:lvl8pPr>
            <a:lvl9pPr marL="0" indent="0">
              <a:spcBef>
                <a:spcPts val="0"/>
              </a:spcBef>
              <a:spcAft>
                <a:spcPts val="0"/>
              </a:spcAft>
              <a:buFont typeface="Arial" panose="020B0604020202020204" pitchFamily="34" charset="0"/>
              <a:buChar char="​"/>
              <a:defRPr sz="2000">
                <a:solidFill>
                  <a:schemeClr val="tx1"/>
                </a:solidFill>
              </a:defRPr>
            </a:lvl9pPr>
          </a:lstStyle>
          <a:p>
            <a:pPr lvl="0"/>
            <a:r>
              <a:t>Type your subtitle here</a:t>
            </a:r>
          </a:p>
        </p:txBody>
      </p:sp>
      <p:sp>
        <p:nvSpPr>
          <p:cNvPr id="4" name="Presenter"/>
          <p:cNvSpPr>
            <a:spLocks noGrp="1"/>
          </p:cNvSpPr>
          <p:nvPr>
            <p:ph type="body" sz="quarter" idx="13" hasCustomPrompt="1"/>
          </p:nvPr>
        </p:nvSpPr>
        <p:spPr>
          <a:xfrm>
            <a:off x="457200" y="5754469"/>
            <a:ext cx="8686800" cy="646331"/>
          </a:xfrm>
        </p:spPr>
        <p:txBody>
          <a:bodyPr lIns="0" tIns="0" rIns="0" bIns="0" anchor="b">
            <a:spAutoFit/>
          </a:bodyPr>
          <a:lstStyle>
            <a:lvl1pPr marL="0" indent="0" fontAlgn="base">
              <a:spcBef>
                <a:spcPts val="0"/>
              </a:spcBef>
              <a:spcAft>
                <a:spcPts val="0"/>
              </a:spcAft>
              <a:buFont typeface="Arial" panose="020B0604020202020204" pitchFamily="34" charset="0"/>
              <a:buChar char="​"/>
              <a:defRPr sz="1400">
                <a:solidFill>
                  <a:schemeClr val="tx1"/>
                </a:solidFill>
              </a:defRPr>
            </a:lvl1pPr>
            <a:lvl2pPr marL="0" indent="0" fontAlgn="base">
              <a:spcBef>
                <a:spcPts val="0"/>
              </a:spcBef>
              <a:spcAft>
                <a:spcPts val="0"/>
              </a:spcAft>
              <a:buFont typeface="Arial" panose="020B0604020202020204" pitchFamily="34" charset="0"/>
              <a:buChar char="​"/>
              <a:defRPr sz="1400">
                <a:solidFill>
                  <a:schemeClr val="tx1"/>
                </a:solidFill>
              </a:defRPr>
            </a:lvl2pPr>
            <a:lvl3pPr marL="0" indent="0">
              <a:spcBef>
                <a:spcPts val="0"/>
              </a:spcBef>
              <a:spcAft>
                <a:spcPts val="0"/>
              </a:spcAft>
              <a:buFont typeface="Arial" panose="020B0604020202020204" pitchFamily="34" charset="0"/>
              <a:buChar char="​"/>
              <a:defRPr sz="1400">
                <a:solidFill>
                  <a:schemeClr val="tx1"/>
                </a:solidFill>
              </a:defRPr>
            </a:lvl3pPr>
            <a:lvl4pPr marL="0" indent="0">
              <a:spcBef>
                <a:spcPts val="0"/>
              </a:spcBef>
              <a:spcAft>
                <a:spcPts val="0"/>
              </a:spcAft>
              <a:buFont typeface="Arial" panose="020B0604020202020204" pitchFamily="34" charset="0"/>
              <a:buChar char="​"/>
              <a:defRPr sz="1400">
                <a:solidFill>
                  <a:schemeClr val="tx1"/>
                </a:solidFill>
              </a:defRPr>
            </a:lvl4pPr>
            <a:lvl5pPr marL="0" indent="0">
              <a:spcBef>
                <a:spcPts val="0"/>
              </a:spcBef>
              <a:spcAft>
                <a:spcPts val="0"/>
              </a:spcAft>
              <a:buFont typeface="Arial" panose="020B0604020202020204" pitchFamily="34" charset="0"/>
              <a:buChar char="​"/>
              <a:defRPr sz="1400">
                <a:solidFill>
                  <a:schemeClr val="tx1"/>
                </a:solidFill>
              </a:defRPr>
            </a:lvl5pPr>
            <a:lvl6pPr marL="0" indent="0">
              <a:spcBef>
                <a:spcPts val="0"/>
              </a:spcBef>
              <a:spcAft>
                <a:spcPts val="0"/>
              </a:spcAft>
              <a:buFont typeface="Arial" panose="020B0604020202020204" pitchFamily="34" charset="0"/>
              <a:buChar char="​"/>
              <a:defRPr sz="1400">
                <a:solidFill>
                  <a:schemeClr val="tx1"/>
                </a:solidFill>
              </a:defRPr>
            </a:lvl6pPr>
            <a:lvl7pPr marL="0" indent="0">
              <a:spcBef>
                <a:spcPts val="0"/>
              </a:spcBef>
              <a:spcAft>
                <a:spcPts val="0"/>
              </a:spcAft>
              <a:buFont typeface="Arial" panose="020B0604020202020204" pitchFamily="34" charset="0"/>
              <a:buChar char="​"/>
              <a:defRPr sz="1400">
                <a:solidFill>
                  <a:schemeClr val="tx1"/>
                </a:solidFill>
              </a:defRPr>
            </a:lvl7pPr>
            <a:lvl8pPr marL="0" indent="0">
              <a:spcBef>
                <a:spcPts val="0"/>
              </a:spcBef>
              <a:spcAft>
                <a:spcPts val="0"/>
              </a:spcAft>
              <a:buFont typeface="Arial" panose="020B0604020202020204" pitchFamily="34" charset="0"/>
              <a:buChar char="​"/>
              <a:defRPr sz="1400">
                <a:solidFill>
                  <a:schemeClr val="tx1"/>
                </a:solidFill>
              </a:defRPr>
            </a:lvl8pPr>
            <a:lvl9pPr marL="0" indent="0">
              <a:spcBef>
                <a:spcPts val="0"/>
              </a:spcBef>
              <a:spcAft>
                <a:spcPts val="0"/>
              </a:spcAft>
              <a:buFont typeface="Arial" panose="020B0604020202020204" pitchFamily="34" charset="0"/>
              <a:buChar char="​"/>
              <a:defRPr sz="1400">
                <a:solidFill>
                  <a:schemeClr val="tx1"/>
                </a:solidFill>
              </a:defRPr>
            </a:lvl9pPr>
          </a:lstStyle>
          <a:p>
            <a:pPr lvl="0"/>
            <a:r>
              <a:t>Date</a:t>
            </a:r>
            <a:br>
              <a:rPr/>
            </a:br>
            <a:br>
              <a:rPr/>
            </a:br>
            <a:r>
              <a:t>Presenter, Location (optional) | Presenter 2, Location 2 (optional) | etc.</a:t>
            </a:r>
          </a:p>
        </p:txBody>
      </p:sp>
      <p:sp>
        <p:nvSpPr>
          <p:cNvPr id="23" name="Client Logo"/>
          <p:cNvSpPr>
            <a:spLocks noGrp="1"/>
          </p:cNvSpPr>
          <p:nvPr>
            <p:ph type="pic" sz="quarter" idx="12" hasCustomPrompt="1"/>
          </p:nvPr>
        </p:nvSpPr>
        <p:spPr bwMode="gray">
          <a:xfrm>
            <a:off x="6624637" y="393192"/>
            <a:ext cx="2516188" cy="548640"/>
          </a:xfrm>
          <a:ln>
            <a:noFill/>
          </a:ln>
        </p:spPr>
        <p:txBody>
          <a:bodyPr lIns="0" tIns="0" rIns="0" bIns="0" anchor="ctr" anchorCtr="0"/>
          <a:lstStyle>
            <a:lvl1pPr marL="0" indent="0" algn="ctr" fontAlgn="base">
              <a:lnSpc>
                <a:spcPct val="100000"/>
              </a:lnSpc>
              <a:spcBef>
                <a:spcPts val="0"/>
              </a:spcBef>
              <a:spcAft>
                <a:spcPct val="0"/>
              </a:spcAft>
              <a:buNone/>
              <a:defRPr sz="1000">
                <a:solidFill>
                  <a:srgbClr val="C3C3C3"/>
                </a:solidFill>
              </a:defRPr>
            </a:lvl1pPr>
          </a:lstStyle>
          <a:p>
            <a:r>
              <a:t>CLIENT LOGO PLACEHOLDER</a:t>
            </a:r>
            <a:br>
              <a:rPr/>
            </a:br>
            <a:r>
              <a:t>Delete box if no client logo is used</a:t>
            </a:r>
            <a:endParaRPr dirty="0"/>
          </a:p>
        </p:txBody>
      </p:sp>
      <p:sp>
        <p:nvSpPr>
          <p:cNvPr id="13" name="DTP_Attribute"/>
          <p:cNvSpPr txBox="1"/>
          <p:nvPr userDrawn="1"/>
        </p:nvSpPr>
        <p:spPr>
          <a:xfrm>
            <a:off x="457200" y="6552456"/>
            <a:ext cx="65" cy="153888"/>
          </a:xfrm>
          <a:prstGeom prst="rect">
            <a:avLst/>
          </a:prstGeom>
          <a:noFill/>
        </p:spPr>
        <p:txBody>
          <a:bodyPr wrap="none" lIns="0" tIns="0" rIns="0" bIns="0" rtlCol="0" anchor="b">
            <a:spAutoFit/>
          </a:bodyPr>
          <a:lstStyle/>
          <a:p>
            <a:endParaRPr sz="1000" b="1" cap="all">
              <a:solidFill>
                <a:schemeClr val="tx1"/>
              </a:solidFill>
            </a:endParaRPr>
          </a:p>
        </p:txBody>
      </p:sp>
      <p:pic>
        <p:nvPicPr>
          <p:cNvPr id="7" name="DTP_CompanyLogo_inv">
            <a:extLst>
              <a:ext uri="{FF2B5EF4-FFF2-40B4-BE49-F238E27FC236}">
                <a16:creationId xmlns:a16="http://schemas.microsoft.com/office/drawing/2014/main" id="{A0333D4E-4F0E-485B-B510-16A10CE800E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60375" y="393192"/>
            <a:ext cx="3086100" cy="276225"/>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p:spTree>
      <p:nvGrpSpPr>
        <p:cNvPr id="1" name=""/>
        <p:cNvGrpSpPr/>
        <p:nvPr/>
      </p:nvGrpSpPr>
      <p:grpSpPr>
        <a:xfrm>
          <a:off x="0" y="0"/>
          <a:ext cx="0" cy="0"/>
          <a:chOff x="0" y="0"/>
          <a:chExt cx="0" cy="0"/>
        </a:xfrm>
      </p:grpSpPr>
      <p:sp>
        <p:nvSpPr>
          <p:cNvPr id="2" name="SectionTitle"/>
          <p:cNvSpPr>
            <a:spLocks noGrp="1"/>
          </p:cNvSpPr>
          <p:nvPr>
            <p:ph type="body" sz="quarter" idx="11" hasCustomPrompt="1"/>
          </p:nvPr>
        </p:nvSpPr>
        <p:spPr>
          <a:xfrm>
            <a:off x="457199" y="4454244"/>
            <a:ext cx="8686800" cy="1218539"/>
          </a:xfrm>
          <a:noFill/>
          <a:ln>
            <a:noFill/>
          </a:ln>
          <a:effectLst/>
        </p:spPr>
        <p:txBody>
          <a:bodyPr vert="horz" wrap="square" lIns="0" tIns="0" rIns="0" bIns="0" numCol="1" anchor="t" anchorCtr="0" compatLnSpc="1">
            <a:prstTxWarp prst="textNoShape">
              <a:avLst/>
            </a:prstTxWarp>
            <a:spAutoFit/>
          </a:bodyPr>
          <a:lstStyle>
            <a:lvl1pPr marL="0" indent="0" algn="l" fontAlgn="base">
              <a:lnSpc>
                <a:spcPct val="91000"/>
              </a:lnSpc>
              <a:spcBef>
                <a:spcPts val="0"/>
              </a:spcBef>
              <a:spcAft>
                <a:spcPts val="200"/>
              </a:spcAft>
              <a:buFont typeface="Arial" panose="020B0604020202020204" pitchFamily="34" charset="0"/>
              <a:buChar char="​"/>
              <a:defRPr sz="3200" cap="all">
                <a:solidFill>
                  <a:schemeClr val="tx1"/>
                </a:solidFill>
                <a:latin typeface="+mj-lt"/>
                <a:ea typeface="+mj-ea"/>
                <a:cs typeface="+mj-cs"/>
              </a:defRPr>
            </a:lvl1pPr>
            <a:lvl2pPr marL="0" indent="0" algn="l">
              <a:lnSpc>
                <a:spcPct val="100000"/>
              </a:lnSpc>
              <a:spcBef>
                <a:spcPts val="0"/>
              </a:spcBef>
              <a:spcAft>
                <a:spcPts val="0"/>
              </a:spcAft>
              <a:buFont typeface="Arial" panose="020B0604020202020204" pitchFamily="34" charset="0"/>
              <a:buChar char="​"/>
              <a:defRPr sz="1600">
                <a:solidFill>
                  <a:schemeClr val="tx1"/>
                </a:solidFill>
              </a:defRPr>
            </a:lvl2pPr>
            <a:lvl3pPr marL="0" indent="0">
              <a:lnSpc>
                <a:spcPct val="100000"/>
              </a:lnSpc>
              <a:spcBef>
                <a:spcPts val="0"/>
              </a:spcBef>
              <a:spcAft>
                <a:spcPts val="0"/>
              </a:spcAft>
              <a:buFont typeface="Arial" panose="020B0604020202020204" pitchFamily="34" charset="0"/>
              <a:buChar char="​"/>
              <a:defRPr sz="1600"/>
            </a:lvl3pPr>
            <a:lvl4pPr marL="0" indent="0">
              <a:lnSpc>
                <a:spcPct val="100000"/>
              </a:lnSpc>
              <a:spcBef>
                <a:spcPts val="0"/>
              </a:spcBef>
              <a:spcAft>
                <a:spcPts val="0"/>
              </a:spcAft>
              <a:buFont typeface="Arial" panose="020B0604020202020204" pitchFamily="34" charset="0"/>
              <a:buChar char="​"/>
              <a:defRPr sz="1600"/>
            </a:lvl4pPr>
            <a:lvl5pPr marL="0" indent="0">
              <a:lnSpc>
                <a:spcPct val="100000"/>
              </a:lnSpc>
              <a:spcBef>
                <a:spcPts val="0"/>
              </a:spcBef>
              <a:spcAft>
                <a:spcPts val="0"/>
              </a:spcAft>
              <a:buFont typeface="Arial" panose="020B0604020202020204" pitchFamily="34" charset="0"/>
              <a:buChar char="​"/>
              <a:defRPr sz="1600"/>
            </a:lvl5pPr>
            <a:lvl6pPr marL="0" indent="0">
              <a:lnSpc>
                <a:spcPct val="100000"/>
              </a:lnSpc>
              <a:spcBef>
                <a:spcPts val="0"/>
              </a:spcBef>
              <a:spcAft>
                <a:spcPts val="0"/>
              </a:spcAft>
              <a:buFont typeface="Arial" panose="020B0604020202020204" pitchFamily="34" charset="0"/>
              <a:buChar char="​"/>
              <a:defRPr sz="1600"/>
            </a:lvl6pPr>
            <a:lvl7pPr marL="0" indent="0">
              <a:lnSpc>
                <a:spcPct val="100000"/>
              </a:lnSpc>
              <a:spcBef>
                <a:spcPts val="0"/>
              </a:spcBef>
              <a:spcAft>
                <a:spcPts val="0"/>
              </a:spcAft>
              <a:buFont typeface="Arial" panose="020B0604020202020204" pitchFamily="34" charset="0"/>
              <a:buChar char="​"/>
              <a:defRPr sz="1600"/>
            </a:lvl7pPr>
            <a:lvl8pPr marL="0" indent="0">
              <a:lnSpc>
                <a:spcPct val="100000"/>
              </a:lnSpc>
              <a:spcBef>
                <a:spcPts val="0"/>
              </a:spcBef>
              <a:spcAft>
                <a:spcPts val="0"/>
              </a:spcAft>
              <a:buFont typeface="Arial" panose="020B0604020202020204" pitchFamily="34" charset="0"/>
              <a:buChar char="​"/>
              <a:defRPr sz="1600"/>
            </a:lvl8pPr>
            <a:lvl9pPr marL="0" indent="0">
              <a:lnSpc>
                <a:spcPct val="100000"/>
              </a:lnSpc>
              <a:spcBef>
                <a:spcPts val="0"/>
              </a:spcBef>
              <a:spcAft>
                <a:spcPts val="0"/>
              </a:spcAft>
              <a:buFont typeface="Arial" panose="020B0604020202020204" pitchFamily="34" charset="0"/>
              <a:buChar char="​"/>
              <a:defRPr sz="1600"/>
            </a:lvl9pPr>
          </a:lstStyle>
          <a:p>
            <a:pPr lvl="0"/>
            <a:r>
              <a:rPr dirty="0"/>
              <a:t>Add section title,</a:t>
            </a:r>
            <a:br>
              <a:rPr dirty="0"/>
            </a:br>
            <a:r>
              <a:rPr dirty="0"/>
              <a:t>press TAB to format as subtitle</a:t>
            </a:r>
          </a:p>
          <a:p>
            <a:pPr lvl="1"/>
            <a:r>
              <a:rPr dirty="0"/>
              <a:t>Section subtitle</a:t>
            </a:r>
          </a:p>
        </p:txBody>
      </p:sp>
      <p:sp>
        <p:nvSpPr>
          <p:cNvPr id="3" name="SectionNumber"/>
          <p:cNvSpPr>
            <a:spLocks noGrp="1"/>
          </p:cNvSpPr>
          <p:nvPr>
            <p:ph type="body" sz="quarter" idx="12" hasCustomPrompt="1"/>
          </p:nvPr>
        </p:nvSpPr>
        <p:spPr>
          <a:xfrm>
            <a:off x="429768" y="2680797"/>
            <a:ext cx="5943600" cy="1477328"/>
          </a:xfrm>
        </p:spPr>
        <p:txBody>
          <a:bodyPr lIns="0" tIns="0" rIns="0" bIns="0" anchor="b">
            <a:spAutoFit/>
          </a:bodyPr>
          <a:lstStyle>
            <a:lvl1pPr marL="0" indent="0" algn="l" fontAlgn="base">
              <a:lnSpc>
                <a:spcPct val="100000"/>
              </a:lnSpc>
              <a:spcBef>
                <a:spcPts val="0"/>
              </a:spcBef>
              <a:spcAft>
                <a:spcPts val="0"/>
              </a:spcAft>
              <a:buFont typeface="Arial" panose="020B0604020202020204" pitchFamily="34" charset="0"/>
              <a:buChar char="​"/>
              <a:defRPr sz="9600" cap="all">
                <a:solidFill>
                  <a:schemeClr val="tx1"/>
                </a:solidFill>
                <a:latin typeface="+mj-lt"/>
                <a:ea typeface="+mj-ea"/>
                <a:cs typeface="+mj-cs"/>
              </a:defRPr>
            </a:lvl1pPr>
            <a:lvl2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2pPr>
            <a:lvl3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3pPr>
            <a:lvl4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4pPr>
            <a:lvl5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5pPr>
            <a:lvl6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6pPr>
            <a:lvl7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7pPr>
            <a:lvl8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8pPr>
            <a:lvl9pPr marL="0" indent="0" algn="l" fontAlgn="base">
              <a:lnSpc>
                <a:spcPct val="100000"/>
              </a:lnSpc>
              <a:spcBef>
                <a:spcPct val="0"/>
              </a:spcBef>
              <a:spcAft>
                <a:spcPct val="0"/>
              </a:spcAft>
              <a:buFont typeface="Arial" panose="020B0604020202020204" pitchFamily="34" charset="0"/>
              <a:buChar char="​"/>
              <a:defRPr sz="6600" cap="all">
                <a:solidFill>
                  <a:schemeClr val="tx1"/>
                </a:solidFill>
                <a:latin typeface="+mj-lt"/>
                <a:ea typeface="+mj-ea"/>
                <a:cs typeface="+mj-cs"/>
              </a:defRPr>
            </a:lvl9pPr>
          </a:lstStyle>
          <a:p>
            <a:pPr lvl="0"/>
            <a:r>
              <a:rPr dirty="0"/>
              <a: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2 column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Content Left"/>
          <p:cNvSpPr>
            <a:spLocks noGrp="1"/>
          </p:cNvSpPr>
          <p:nvPr>
            <p:ph idx="11"/>
          </p:nvPr>
        </p:nvSpPr>
        <p:spPr>
          <a:xfrm>
            <a:off x="457200" y="1399032"/>
            <a:ext cx="41148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Right"/>
          <p:cNvSpPr>
            <a:spLocks noGrp="1"/>
          </p:cNvSpPr>
          <p:nvPr>
            <p:ph idx="12"/>
          </p:nvPr>
        </p:nvSpPr>
        <p:spPr>
          <a:xfrm>
            <a:off x="5029200" y="1399032"/>
            <a:ext cx="4114800" cy="5001768"/>
          </a:xfrm>
        </p:spPr>
        <p:txBody>
          <a:bodyPr/>
          <a:lstStyle>
            <a:lvl1pPr>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heading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Click to edit Master title style</a:t>
            </a:r>
            <a:endParaRPr/>
          </a:p>
        </p:txBody>
      </p:sp>
      <p:sp>
        <p:nvSpPr>
          <p:cNvPr id="3" name="Heading Left"/>
          <p:cNvSpPr>
            <a:spLocks noGrp="1"/>
          </p:cNvSpPr>
          <p:nvPr>
            <p:ph type="body" idx="10" hasCustomPrompt="1"/>
          </p:nvPr>
        </p:nvSpPr>
        <p:spPr>
          <a:xfrm>
            <a:off x="457200" y="1399032"/>
            <a:ext cx="4114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
        <p:nvSpPr>
          <p:cNvPr id="5" name="Heading Right"/>
          <p:cNvSpPr>
            <a:spLocks noGrp="1"/>
          </p:cNvSpPr>
          <p:nvPr>
            <p:ph type="body" sz="quarter" idx="13" hasCustomPrompt="1"/>
          </p:nvPr>
        </p:nvSpPr>
        <p:spPr>
          <a:xfrm>
            <a:off x="5029200" y="1399032"/>
            <a:ext cx="4114800" cy="429768"/>
          </a:xfrm>
        </p:spPr>
        <p:txBody>
          <a:bodyPr/>
          <a:lstStyle>
            <a:lvl1pPr marL="0" indent="0">
              <a:spcBef>
                <a:spcPts val="0"/>
              </a:spcBef>
              <a:buFont typeface="Arial" panose="020B0604020202020204" pitchFamily="34" charset="0"/>
              <a:buChar char="​"/>
              <a:defRPr sz="1400" b="1">
                <a:solidFill>
                  <a:schemeClr val="tx1"/>
                </a:solidFill>
              </a:defRPr>
            </a:lvl1pPr>
            <a:lvl2pPr marL="0" indent="0">
              <a:spcBef>
                <a:spcPts val="0"/>
              </a:spcBef>
              <a:buFont typeface="Arial" panose="020B0604020202020204" pitchFamily="34" charset="0"/>
              <a:buChar char="​"/>
              <a:defRPr sz="1400">
                <a:solidFill>
                  <a:schemeClr val="tx1"/>
                </a:solidFill>
              </a:defRPr>
            </a:lvl2pPr>
            <a:lvl3pPr marL="0" indent="0">
              <a:spcBef>
                <a:spcPts val="0"/>
              </a:spcBef>
              <a:buFont typeface="Arial" panose="020B0604020202020204" pitchFamily="34" charset="0"/>
              <a:buChar char="​"/>
              <a:defRPr sz="1400">
                <a:solidFill>
                  <a:schemeClr val="tx1"/>
                </a:solidFill>
              </a:defRPr>
            </a:lvl3pPr>
            <a:lvl4pPr marL="0" indent="0">
              <a:spcBef>
                <a:spcPts val="0"/>
              </a:spcBef>
              <a:buFont typeface="Arial" panose="020B0604020202020204" pitchFamily="34" charset="0"/>
              <a:buChar char="​"/>
              <a:defRPr sz="1400">
                <a:solidFill>
                  <a:schemeClr val="tx1"/>
                </a:solidFill>
              </a:defRPr>
            </a:lvl4pPr>
            <a:lvl5pPr marL="0" indent="0">
              <a:spcBef>
                <a:spcPts val="0"/>
              </a:spcBef>
              <a:buFont typeface="Arial" panose="020B0604020202020204" pitchFamily="34" charset="0"/>
              <a:buChar char="​"/>
              <a:defRPr sz="1400">
                <a:solidFill>
                  <a:schemeClr val="tx1"/>
                </a:solidFill>
              </a:defRPr>
            </a:lvl5pPr>
            <a:lvl6pPr marL="0" indent="0">
              <a:spcBef>
                <a:spcPts val="0"/>
              </a:spcBef>
              <a:buFont typeface="Arial" panose="020B0604020202020204" pitchFamily="34" charset="0"/>
              <a:buChar char="​"/>
              <a:defRPr sz="1400">
                <a:solidFill>
                  <a:schemeClr val="tx1"/>
                </a:solidFill>
              </a:defRPr>
            </a:lvl6pPr>
            <a:lvl7pPr marL="0" indent="0">
              <a:spcBef>
                <a:spcPts val="0"/>
              </a:spcBef>
              <a:buFont typeface="Arial" panose="020B0604020202020204" pitchFamily="34" charset="0"/>
              <a:buChar char="​"/>
              <a:defRPr sz="1400">
                <a:solidFill>
                  <a:schemeClr val="tx1"/>
                </a:solidFill>
              </a:defRPr>
            </a:lvl7pPr>
            <a:lvl8pPr marL="0" indent="0">
              <a:spcBef>
                <a:spcPts val="0"/>
              </a:spcBef>
              <a:buFont typeface="Arial" panose="020B0604020202020204" pitchFamily="34" charset="0"/>
              <a:buChar char="​"/>
              <a:defRPr sz="1400">
                <a:solidFill>
                  <a:schemeClr val="tx1"/>
                </a:solidFill>
              </a:defRPr>
            </a:lvl8pPr>
            <a:lvl9pPr marL="0" indent="0">
              <a:spcBef>
                <a:spcPts val="0"/>
              </a:spcBef>
              <a:buFont typeface="Arial" panose="020B0604020202020204" pitchFamily="34" charset="0"/>
              <a:buChar char="​"/>
              <a:defRPr sz="1400">
                <a:solidFill>
                  <a:schemeClr val="tx1"/>
                </a:solidFill>
              </a:defRPr>
            </a:lvl9pPr>
          </a:lstStyle>
          <a:p>
            <a:pPr lvl="0"/>
            <a:r>
              <a:rPr dirty="0"/>
              <a:t>Heading 14 pt</a:t>
            </a:r>
          </a:p>
          <a:p>
            <a:pPr lvl="1"/>
            <a:r>
              <a:rPr dirty="0"/>
              <a:t>Subheading 14 pt</a:t>
            </a:r>
          </a:p>
        </p:txBody>
      </p:sp>
    </p:spTree>
  </p:cSld>
  <p:clrMapOvr>
    <a:masterClrMapping/>
  </p:clrMapOvr>
  <p:extLst>
    <p:ext uri="{DCECCB84-F9BA-43D5-87BE-67443E8EF086}">
      <p15:sldGuideLst xmlns:p15="http://schemas.microsoft.com/office/powerpoint/2012/main">
        <p15:guide id="1" orient="horz" pos="880">
          <p15:clr>
            <a:srgbClr val="FBAE40"/>
          </p15:clr>
        </p15:guide>
        <p15:guide id="2" pos="2880">
          <p15:clr>
            <a:srgbClr val="FBAE40"/>
          </p15:clr>
        </p15:guide>
        <p15:guide id="3" pos="3168">
          <p15:clr>
            <a:srgbClr val="FBAE40"/>
          </p15:clr>
        </p15:guide>
        <p15:guide id="4" orient="horz" pos="1187">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vmlDrawing" Target="../drawings/vmlDrawing1.v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oleObject" Target="../embeddings/oleObject1.bin"/><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40AB1B7B-366F-446C-9C80-825C4988F36A}"/>
              </a:ext>
            </a:extLst>
          </p:cNvPr>
          <p:cNvGraphicFramePr>
            <a:graphicFrameLocks noChangeAspect="1"/>
          </p:cNvGraphicFramePr>
          <p:nvPr userDrawn="1">
            <p:custDataLst>
              <p:tags r:id="rId33"/>
            </p:custDataLst>
            <p:extLst>
              <p:ext uri="{D42A27DB-BD31-4B8C-83A1-F6EECF244321}">
                <p14:modId xmlns:p14="http://schemas.microsoft.com/office/powerpoint/2010/main" val="8407079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88" name="think-cell Slide" r:id="rId35" imgW="530" imgH="531" progId="TCLayout.ActiveDocument.1">
                  <p:embed/>
                </p:oleObj>
              </mc:Choice>
              <mc:Fallback>
                <p:oleObj name="think-cell Slide" r:id="rId35" imgW="530" imgH="531" progId="TCLayout.ActiveDocument.1">
                  <p:embed/>
                  <p:pic>
                    <p:nvPicPr>
                      <p:cNvPr id="0" name=""/>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57F975BD-9DDB-40C1-A932-0ADC5F0E7C0C}"/>
              </a:ext>
            </a:extLst>
          </p:cNvPr>
          <p:cNvSpPr/>
          <p:nvPr userDrawn="1">
            <p:custDataLst>
              <p:tags r:id="rId34"/>
            </p:custDataLst>
          </p:nvPr>
        </p:nvSpPr>
        <p:spPr>
          <a:xfrm>
            <a:off x="0" y="0"/>
            <a:ext cx="158750" cy="158750"/>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GB" sz="2000" b="0" i="0" kern="0" baseline="0" dirty="0" err="1">
              <a:solidFill>
                <a:schemeClr val="tx1"/>
              </a:solidFill>
              <a:latin typeface="Oswald Bold" panose="00000800000000000000" pitchFamily="2" charset="0"/>
              <a:ea typeface="+mj-ea"/>
              <a:cs typeface="+mj-cs"/>
              <a:sym typeface="Oswald Bold" panose="00000800000000000000" pitchFamily="2" charset="0"/>
            </a:endParaRPr>
          </a:p>
        </p:txBody>
      </p:sp>
      <p:sp>
        <p:nvSpPr>
          <p:cNvPr id="2" name="Title"/>
          <p:cNvSpPr>
            <a:spLocks noGrp="1"/>
          </p:cNvSpPr>
          <p:nvPr>
            <p:ph type="title"/>
          </p:nvPr>
        </p:nvSpPr>
        <p:spPr>
          <a:xfrm>
            <a:off x="457200" y="384048"/>
            <a:ext cx="8686800" cy="758952"/>
          </a:xfrm>
          <a:prstGeom prst="rect">
            <a:avLst/>
          </a:prstGeom>
        </p:spPr>
        <p:txBody>
          <a:bodyPr vert="horz" lIns="0" tIns="0" rIns="0" bIns="0" rtlCol="0" anchorCtr="0">
            <a:noAutofit/>
          </a:bodyPr>
          <a:lstStyle/>
          <a:p>
            <a:r>
              <a:rPr lang="en-GB"/>
              <a:t>Click to edit Master title style</a:t>
            </a:r>
            <a:endParaRPr lang="en-GB" dirty="0"/>
          </a:p>
        </p:txBody>
      </p:sp>
      <p:sp>
        <p:nvSpPr>
          <p:cNvPr id="3" name="BodyText"/>
          <p:cNvSpPr>
            <a:spLocks noGrp="1"/>
          </p:cNvSpPr>
          <p:nvPr>
            <p:ph type="body" idx="1"/>
          </p:nvPr>
        </p:nvSpPr>
        <p:spPr>
          <a:xfrm>
            <a:off x="457200" y="1399032"/>
            <a:ext cx="8686800" cy="5001768"/>
          </a:xfrm>
          <a:prstGeom prst="rect">
            <a:avLst/>
          </a:prstGeom>
        </p:spPr>
        <p:txBody>
          <a:bodyPr vert="horz" lIns="0" tIns="0" rIns="0" bIns="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hidden="1"/>
          <p:cNvSpPr>
            <a:spLocks noGrp="1"/>
          </p:cNvSpPr>
          <p:nvPr>
            <p:ph type="dt" sz="half" idx="2"/>
          </p:nvPr>
        </p:nvSpPr>
        <p:spPr>
          <a:xfrm>
            <a:off x="457200" y="6864350"/>
            <a:ext cx="314325" cy="98425"/>
          </a:xfrm>
          <a:prstGeom prst="rect">
            <a:avLst/>
          </a:prstGeom>
        </p:spPr>
        <p:txBody>
          <a:bodyPr vert="horz" lIns="0" tIns="0" rIns="0" bIns="0" rtlCol="0" anchor="ctr"/>
          <a:lstStyle>
            <a:lvl1pPr algn="l">
              <a:defRPr sz="300">
                <a:solidFill>
                  <a:schemeClr val="tx1"/>
                </a:solidFill>
              </a:defRPr>
            </a:lvl1pPr>
          </a:lstStyle>
          <a:p>
            <a:fld id="{7ECE2914-4E17-487A-A4E5-C87617449E51}" type="datetimeFigureOut">
              <a:rPr lang="en-GB" smtClean="0"/>
              <a:pPr/>
              <a:t>23/07/2020</a:t>
            </a:fld>
            <a:endParaRPr lang="en-GB" dirty="0"/>
          </a:p>
        </p:txBody>
      </p:sp>
      <p:sp>
        <p:nvSpPr>
          <p:cNvPr id="5" name="Footer Placeholder" hidden="1"/>
          <p:cNvSpPr>
            <a:spLocks noGrp="1"/>
          </p:cNvSpPr>
          <p:nvPr>
            <p:ph type="ftr" sz="quarter" idx="3"/>
          </p:nvPr>
        </p:nvSpPr>
        <p:spPr>
          <a:xfrm>
            <a:off x="771525" y="6864350"/>
            <a:ext cx="533400" cy="98425"/>
          </a:xfrm>
          <a:prstGeom prst="rect">
            <a:avLst/>
          </a:prstGeom>
        </p:spPr>
        <p:txBody>
          <a:bodyPr vert="horz" lIns="0" tIns="0" rIns="0" bIns="0" rtlCol="0" anchor="ctr"/>
          <a:lstStyle>
            <a:lvl1pPr algn="ctr">
              <a:defRPr sz="300">
                <a:solidFill>
                  <a:schemeClr val="tx1"/>
                </a:solidFill>
              </a:defRPr>
            </a:lvl1pPr>
          </a:lstStyle>
          <a:p>
            <a:endParaRPr lang="en-GB" dirty="0"/>
          </a:p>
        </p:txBody>
      </p:sp>
      <p:sp>
        <p:nvSpPr>
          <p:cNvPr id="6" name="Slide Number Placeholder" hidden="1"/>
          <p:cNvSpPr>
            <a:spLocks noGrp="1"/>
          </p:cNvSpPr>
          <p:nvPr>
            <p:ph type="sldNum" sz="quarter" idx="4"/>
          </p:nvPr>
        </p:nvSpPr>
        <p:spPr>
          <a:xfrm>
            <a:off x="1304925" y="6864350"/>
            <a:ext cx="152400" cy="98425"/>
          </a:xfrm>
          <a:prstGeom prst="rect">
            <a:avLst/>
          </a:prstGeom>
        </p:spPr>
        <p:txBody>
          <a:bodyPr vert="horz" lIns="0" tIns="0" rIns="0" bIns="0" rtlCol="0" anchor="ctr"/>
          <a:lstStyle>
            <a:lvl1pPr algn="r">
              <a:defRPr sz="300">
                <a:solidFill>
                  <a:schemeClr val="tx1"/>
                </a:solidFill>
              </a:defRPr>
            </a:lvl1pPr>
          </a:lstStyle>
          <a:p>
            <a:fld id="{8F63CC74-D785-4C96-8C6E-EB177D1B9A1D}" type="slidenum">
              <a:rPr lang="en-GB" smtClean="0"/>
              <a:pPr/>
              <a:t>‹#›</a:t>
            </a:fld>
            <a:endParaRPr lang="en-GB" dirty="0"/>
          </a:p>
        </p:txBody>
      </p:sp>
      <p:sp>
        <p:nvSpPr>
          <p:cNvPr id="7" name="SlideNumber"/>
          <p:cNvSpPr txBox="1"/>
          <p:nvPr userDrawn="1"/>
        </p:nvSpPr>
        <p:spPr>
          <a:xfrm>
            <a:off x="8994963" y="6552456"/>
            <a:ext cx="150683" cy="153888"/>
          </a:xfrm>
          <a:prstGeom prst="rect">
            <a:avLst/>
          </a:prstGeom>
          <a:noFill/>
        </p:spPr>
        <p:txBody>
          <a:bodyPr wrap="non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8F63CC74-D785-4C96-8C6E-EB177D1B9A1D}" type="slidenum">
              <a:rPr lang="en-GB" sz="1000" smtClean="0">
                <a:solidFill>
                  <a:schemeClr val="tx1"/>
                </a:solidFill>
              </a:rPr>
              <a:pPr marL="0" marR="0" indent="0" algn="r" defTabSz="914400" rtl="0" eaLnBrk="1" fontAlgn="auto" latinLnBrk="0" hangingPunct="1">
                <a:lnSpc>
                  <a:spcPct val="100000"/>
                </a:lnSpc>
                <a:spcBef>
                  <a:spcPts val="0"/>
                </a:spcBef>
                <a:spcAft>
                  <a:spcPts val="0"/>
                </a:spcAft>
                <a:buClrTx/>
                <a:buSzTx/>
                <a:buFontTx/>
                <a:buNone/>
                <a:tabLst/>
                <a:defRPr/>
              </a:pPr>
              <a:t>‹#›</a:t>
            </a:fld>
            <a:endParaRPr lang="en-GB" dirty="0"/>
          </a:p>
        </p:txBody>
      </p:sp>
      <p:sp>
        <p:nvSpPr>
          <p:cNvPr id="8" name="DTP_Copyright"/>
          <p:cNvSpPr txBox="1"/>
          <p:nvPr userDrawn="1"/>
        </p:nvSpPr>
        <p:spPr>
          <a:xfrm>
            <a:off x="457200" y="6567845"/>
            <a:ext cx="702115" cy="123111"/>
          </a:xfrm>
          <a:prstGeom prst="rect">
            <a:avLst/>
          </a:prstGeom>
          <a:noFill/>
        </p:spPr>
        <p:txBody>
          <a:bodyPr wrap="none" lIns="0" tIns="0" rIns="0" bIns="0" rtlCol="0" anchor="ctr" anchorCtr="0">
            <a:spAutoFit/>
          </a:bodyPr>
          <a:lstStyle/>
          <a:p>
            <a:pPr marL="0" indent="0" algn="l" defTabSz="914400" rtl="0" eaLnBrk="1" latinLnBrk="0" hangingPunct="1">
              <a:lnSpc>
                <a:spcPct val="100000"/>
              </a:lnSpc>
              <a:spcBef>
                <a:spcPct val="0"/>
              </a:spcBef>
              <a:spcAft>
                <a:spcPct val="0"/>
              </a:spcAft>
              <a:buFontTx/>
              <a:buNone/>
            </a:pPr>
            <a:r>
              <a:rPr lang="en-GB" sz="800" b="0" i="0" u="none" baseline="0">
                <a:solidFill>
                  <a:schemeClr val="tx1"/>
                </a:solidFill>
                <a:latin typeface="+mn-lt"/>
                <a:ea typeface="+mn-ea"/>
                <a:cs typeface="+mn-cs"/>
              </a:rPr>
              <a:t>© Oliver Wyman</a:t>
            </a:r>
            <a:endParaRPr lang="en-GB" sz="800" b="0" i="0" u="none" baseline="0" dirty="0">
              <a:solidFill>
                <a:schemeClr val="tx1"/>
              </a:solidFill>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57" r:id="rId4"/>
    <p:sldLayoutId id="2147483659" r:id="rId5"/>
    <p:sldLayoutId id="2147483683" r:id="rId6"/>
    <p:sldLayoutId id="2147483651" r:id="rId7"/>
    <p:sldLayoutId id="2147483652" r:id="rId8"/>
    <p:sldLayoutId id="2147483660" r:id="rId9"/>
    <p:sldLayoutId id="2147483653" r:id="rId10"/>
    <p:sldLayoutId id="2147483658" r:id="rId11"/>
    <p:sldLayoutId id="2147483667" r:id="rId12"/>
    <p:sldLayoutId id="2147483668" r:id="rId13"/>
    <p:sldLayoutId id="2147483665" r:id="rId14"/>
    <p:sldLayoutId id="2147483666" r:id="rId15"/>
    <p:sldLayoutId id="2147483664" r:id="rId16"/>
    <p:sldLayoutId id="2147483661" r:id="rId17"/>
    <p:sldLayoutId id="2147483672" r:id="rId18"/>
    <p:sldLayoutId id="2147483676" r:id="rId19"/>
    <p:sldLayoutId id="2147483678" r:id="rId20"/>
    <p:sldLayoutId id="2147483679" r:id="rId21"/>
    <p:sldLayoutId id="2147483680" r:id="rId22"/>
    <p:sldLayoutId id="2147483681" r:id="rId23"/>
    <p:sldLayoutId id="2147483682" r:id="rId24"/>
    <p:sldLayoutId id="2147483684" r:id="rId25"/>
    <p:sldLayoutId id="2147483670" r:id="rId26"/>
    <p:sldLayoutId id="2147483674" r:id="rId27"/>
    <p:sldLayoutId id="2147483675" r:id="rId28"/>
    <p:sldLayoutId id="2147483655" r:id="rId29"/>
    <p:sldLayoutId id="2147483656" r:id="rId30"/>
  </p:sldLayoutIdLst>
  <p:txStyles>
    <p:titleStyle>
      <a:lvl1pPr algn="l" defTabSz="914400" rtl="0" eaLnBrk="1" latinLnBrk="0" hangingPunct="1">
        <a:lnSpc>
          <a:spcPct val="100000"/>
        </a:lnSpc>
        <a:spcBef>
          <a:spcPct val="0"/>
        </a:spcBef>
        <a:buNone/>
        <a:defRPr sz="2000" b="0" kern="0" cap="all" baseline="0">
          <a:solidFill>
            <a:schemeClr val="tx1"/>
          </a:solidFill>
          <a:latin typeface="+mj-lt"/>
          <a:ea typeface="+mj-ea"/>
          <a:cs typeface="+mj-cs"/>
        </a:defRPr>
      </a:lvl1pPr>
    </p:titleStyle>
    <p:bodyStyle>
      <a:lvl1pPr marL="180000" indent="-180000" algn="l" defTabSz="914400" rtl="0" eaLnBrk="1" latinLnBrk="0" hangingPunct="1">
        <a:spcBef>
          <a:spcPts val="600"/>
        </a:spcBef>
        <a:buFont typeface="Arial" panose="020B0604020202020204" pitchFamily="34" charset="0"/>
        <a:buChar char="•"/>
        <a:defRPr sz="1400" kern="0">
          <a:solidFill>
            <a:schemeClr val="tx1"/>
          </a:solidFill>
          <a:latin typeface="+mn-lt"/>
          <a:ea typeface="+mn-ea"/>
          <a:cs typeface="+mn-cs"/>
        </a:defRPr>
      </a:lvl1pPr>
      <a:lvl2pPr marL="3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2pPr>
      <a:lvl3pPr marL="5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3pPr>
      <a:lvl4pPr marL="7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4pPr>
      <a:lvl5pPr marL="90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5pPr>
      <a:lvl6pPr marL="108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6pPr>
      <a:lvl7pPr marL="126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7pPr>
      <a:lvl8pPr marL="144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8pPr>
      <a:lvl9pPr marL="1620000" indent="-180000" algn="l" defTabSz="914400" rtl="0" eaLnBrk="1" latinLnBrk="0" hangingPunct="1">
        <a:spcBef>
          <a:spcPts val="300"/>
        </a:spcBef>
        <a:buFont typeface="Arial" panose="020B0604020202020204" pitchFamily="34" charset="0"/>
        <a:buChar char="-"/>
        <a:defRPr sz="1400" kern="0">
          <a:solidFill>
            <a:schemeClr val="tx1"/>
          </a:solidFill>
          <a:latin typeface="+mn-lt"/>
          <a:ea typeface="+mn-ea"/>
          <a:cs typeface="+mn-cs"/>
        </a:defRPr>
      </a:lvl9pPr>
    </p:bodyStyle>
    <p:otherStyle>
      <a:defPPr/>
      <a:lvl1pPr marL="0" algn="l" defTabSz="914400" rtl="0" eaLnBrk="1" latinLnBrk="0" hangingPunct="1">
        <a:defRPr sz="1200" kern="0">
          <a:solidFill>
            <a:schemeClr val="tx1"/>
          </a:solidFill>
          <a:latin typeface="+mn-lt"/>
          <a:ea typeface="+mn-ea"/>
          <a:cs typeface="+mn-cs"/>
        </a:defRPr>
      </a:lvl1pPr>
      <a:lvl2pPr marL="180000" algn="l" defTabSz="914400" rtl="0" eaLnBrk="1" latinLnBrk="0" hangingPunct="1">
        <a:defRPr sz="1200" kern="0">
          <a:solidFill>
            <a:schemeClr val="tx1"/>
          </a:solidFill>
          <a:latin typeface="+mn-lt"/>
          <a:ea typeface="+mn-ea"/>
          <a:cs typeface="+mn-cs"/>
        </a:defRPr>
      </a:lvl2pPr>
      <a:lvl3pPr marL="360000" algn="l" defTabSz="914400" rtl="0" eaLnBrk="1" latinLnBrk="0" hangingPunct="1">
        <a:defRPr sz="1200" kern="0">
          <a:solidFill>
            <a:schemeClr val="tx1"/>
          </a:solidFill>
          <a:latin typeface="+mn-lt"/>
          <a:ea typeface="+mn-ea"/>
          <a:cs typeface="+mn-cs"/>
        </a:defRPr>
      </a:lvl3pPr>
      <a:lvl4pPr marL="540000" algn="l" defTabSz="914400" rtl="0" eaLnBrk="1" latinLnBrk="0" hangingPunct="1">
        <a:defRPr sz="1200" kern="0">
          <a:solidFill>
            <a:schemeClr val="tx1"/>
          </a:solidFill>
          <a:latin typeface="+mn-lt"/>
          <a:ea typeface="+mn-ea"/>
          <a:cs typeface="+mn-cs"/>
        </a:defRPr>
      </a:lvl4pPr>
      <a:lvl5pPr marL="720000" algn="l" defTabSz="914400" rtl="0" eaLnBrk="1" latinLnBrk="0" hangingPunct="1">
        <a:defRPr sz="1200" kern="0">
          <a:solidFill>
            <a:schemeClr val="tx1"/>
          </a:solidFill>
          <a:latin typeface="+mn-lt"/>
          <a:ea typeface="+mn-ea"/>
          <a:cs typeface="+mn-cs"/>
        </a:defRPr>
      </a:lvl5pPr>
      <a:lvl6pPr marL="900000" algn="l" defTabSz="914400" rtl="0" eaLnBrk="1" latinLnBrk="0" hangingPunct="1">
        <a:defRPr sz="1200" kern="0">
          <a:solidFill>
            <a:schemeClr val="tx1"/>
          </a:solidFill>
          <a:latin typeface="+mn-lt"/>
          <a:ea typeface="+mn-ea"/>
          <a:cs typeface="+mn-cs"/>
        </a:defRPr>
      </a:lvl6pPr>
      <a:lvl7pPr marL="1080000" algn="l" defTabSz="914400" rtl="0" eaLnBrk="1" latinLnBrk="0" hangingPunct="1">
        <a:defRPr sz="1200" kern="0">
          <a:solidFill>
            <a:schemeClr val="tx1"/>
          </a:solidFill>
          <a:latin typeface="+mn-lt"/>
          <a:ea typeface="+mn-ea"/>
          <a:cs typeface="+mn-cs"/>
        </a:defRPr>
      </a:lvl7pPr>
      <a:lvl8pPr marL="1260000" algn="l" defTabSz="914400" rtl="0" eaLnBrk="1" latinLnBrk="0" hangingPunct="1">
        <a:defRPr sz="1200" kern="0">
          <a:solidFill>
            <a:schemeClr val="tx1"/>
          </a:solidFill>
          <a:latin typeface="+mn-lt"/>
          <a:ea typeface="+mn-ea"/>
          <a:cs typeface="+mn-cs"/>
        </a:defRPr>
      </a:lvl8pPr>
      <a:lvl9pPr marL="1440000" algn="l" defTabSz="914400" rtl="0" eaLnBrk="1" latinLnBrk="0" hangingPunct="1">
        <a:defRPr sz="1200" kern="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F26B43"/>
          </p15:clr>
        </p15:guide>
        <p15:guide id="2" pos="5760">
          <p15:clr>
            <a:srgbClr val="F26B43"/>
          </p15:clr>
        </p15:guide>
        <p15:guide id="3" orient="horz" pos="242">
          <p15:clr>
            <a:srgbClr val="F26B43"/>
          </p15:clr>
        </p15:guide>
        <p15:guide id="4" orient="horz" pos="4032">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xml"/><Relationship Id="rId7" Type="http://schemas.openxmlformats.org/officeDocument/2006/relationships/image" Target="../media/image6.emf"/><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9.png"/><Relationship Id="rId5" Type="http://schemas.openxmlformats.org/officeDocument/2006/relationships/image" Target="../media/image8.e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Object 18" hidden="1">
            <a:extLst>
              <a:ext uri="{FF2B5EF4-FFF2-40B4-BE49-F238E27FC236}">
                <a16:creationId xmlns:a16="http://schemas.microsoft.com/office/drawing/2014/main" id="{622884A3-5CDB-4B38-B41A-AFF8FC37CEC4}"/>
              </a:ext>
            </a:extLst>
          </p:cNvPr>
          <p:cNvGraphicFramePr>
            <a:graphicFrameLocks noChangeAspect="1"/>
          </p:cNvGraphicFramePr>
          <p:nvPr>
            <p:custDataLst>
              <p:tags r:id="rId2"/>
            </p:custDataLst>
            <p:extLst>
              <p:ext uri="{D42A27DB-BD31-4B8C-83A1-F6EECF244321}">
                <p14:modId xmlns:p14="http://schemas.microsoft.com/office/powerpoint/2010/main" val="1826715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3" name="think-cell Slide" r:id="rId5" imgW="530" imgH="531" progId="TCLayout.ActiveDocument.1">
                  <p:embed/>
                </p:oleObj>
              </mc:Choice>
              <mc:Fallback>
                <p:oleObj name="think-cell Slide" r:id="rId5" imgW="530" imgH="531" progId="TCLayout.ActiveDocument.1">
                  <p:embed/>
                  <p:pic>
                    <p:nvPicPr>
                      <p:cNvPr id="19" name="Object 18" hidden="1">
                        <a:extLst>
                          <a:ext uri="{FF2B5EF4-FFF2-40B4-BE49-F238E27FC236}">
                            <a16:creationId xmlns:a16="http://schemas.microsoft.com/office/drawing/2014/main" id="{622884A3-5CDB-4B38-B41A-AFF8FC37CEC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FFF1A8D6-C79C-4B09-92CA-9E02A49F5F46}"/>
              </a:ext>
            </a:extLst>
          </p:cNvPr>
          <p:cNvSpPr/>
          <p:nvPr>
            <p:custDataLst>
              <p:tags r:id="rId3"/>
            </p:custDataLst>
          </p:nvPr>
        </p:nvSpPr>
        <p:spPr>
          <a:xfrm>
            <a:off x="0" y="0"/>
            <a:ext cx="158750" cy="158750"/>
          </a:xfrm>
          <a:prstGeom prst="rect">
            <a:avLst/>
          </a:prstGeom>
          <a:solidFill>
            <a:schemeClr val="bg1"/>
          </a:solidFill>
          <a:ln w="9525">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2000" kern="0" dirty="0" err="1">
              <a:solidFill>
                <a:schemeClr val="tx1"/>
              </a:solidFill>
              <a:latin typeface="Oswald Bold" panose="020B0604020202020204" charset="0"/>
              <a:ea typeface="+mj-ea"/>
              <a:cs typeface="+mj-cs"/>
              <a:sym typeface="Oswald Bold" panose="020B0604020202020204" charset="0"/>
            </a:endParaRPr>
          </a:p>
        </p:txBody>
      </p:sp>
      <p:sp>
        <p:nvSpPr>
          <p:cNvPr id="2" name="Title 1">
            <a:extLst>
              <a:ext uri="{FF2B5EF4-FFF2-40B4-BE49-F238E27FC236}">
                <a16:creationId xmlns:a16="http://schemas.microsoft.com/office/drawing/2014/main" id="{52A33EE7-AF1A-4C85-90AB-BFD7171D2CAE}"/>
              </a:ext>
            </a:extLst>
          </p:cNvPr>
          <p:cNvSpPr>
            <a:spLocks noGrp="1"/>
          </p:cNvSpPr>
          <p:nvPr>
            <p:ph type="title"/>
          </p:nvPr>
        </p:nvSpPr>
        <p:spPr>
          <a:xfrm>
            <a:off x="314507" y="384048"/>
            <a:ext cx="8829493" cy="758952"/>
          </a:xfrm>
        </p:spPr>
        <p:txBody>
          <a:bodyPr/>
          <a:lstStyle/>
          <a:p>
            <a:br>
              <a:rPr lang="en-GB" dirty="0"/>
            </a:br>
            <a:r>
              <a:rPr lang="en-GB" dirty="0"/>
              <a:t>Health risk dashboard</a:t>
            </a:r>
          </a:p>
        </p:txBody>
      </p:sp>
      <p:sp>
        <p:nvSpPr>
          <p:cNvPr id="5" name="Rectangle 4">
            <a:extLst>
              <a:ext uri="{FF2B5EF4-FFF2-40B4-BE49-F238E27FC236}">
                <a16:creationId xmlns:a16="http://schemas.microsoft.com/office/drawing/2014/main" id="{C04A569C-BAB5-431A-A4D1-64594769A324}"/>
              </a:ext>
            </a:extLst>
          </p:cNvPr>
          <p:cNvSpPr/>
          <p:nvPr/>
        </p:nvSpPr>
        <p:spPr>
          <a:xfrm>
            <a:off x="4628489" y="5596661"/>
            <a:ext cx="172111" cy="216310"/>
          </a:xfrm>
          <a:prstGeom prst="rect">
            <a:avLst/>
          </a:prstGeom>
          <a:solidFill>
            <a:schemeClr val="bg1"/>
          </a:solidFill>
          <a:ln w="9525">
            <a:noFill/>
            <a:miter lim="800000"/>
          </a:ln>
        </p:spPr>
        <p:style>
          <a:lnRef idx="2">
            <a:schemeClr val="accent1">
              <a:shade val="50000"/>
            </a:schemeClr>
          </a:lnRef>
          <a:fillRef idx="1">
            <a:schemeClr val="accent1"/>
          </a:fillRef>
          <a:effectRef idx="0">
            <a:schemeClr val="accent1"/>
          </a:effectRef>
          <a:fontRef idx="minor">
            <a:schemeClr val="lt1"/>
          </a:fontRef>
        </p:style>
        <p:txBody>
          <a:bodyPr lIns="73152" tIns="73152" rIns="73152" bIns="73152" rtlCol="0" anchor="ctr"/>
          <a:lstStyle/>
          <a:p>
            <a:pPr algn="ctr"/>
            <a:endParaRPr lang="en-US" sz="1200" kern="0" dirty="0" err="1">
              <a:solidFill>
                <a:schemeClr val="tx1"/>
              </a:solidFill>
            </a:endParaRPr>
          </a:p>
        </p:txBody>
      </p:sp>
      <p:sp>
        <p:nvSpPr>
          <p:cNvPr id="25" name="Footnote">
            <a:extLst>
              <a:ext uri="{FF2B5EF4-FFF2-40B4-BE49-F238E27FC236}">
                <a16:creationId xmlns:a16="http://schemas.microsoft.com/office/drawing/2014/main" id="{F5CDE8A4-0D5A-41C0-80D1-E1F588F25E0C}"/>
              </a:ext>
            </a:extLst>
          </p:cNvPr>
          <p:cNvSpPr/>
          <p:nvPr/>
        </p:nvSpPr>
        <p:spPr>
          <a:xfrm>
            <a:off x="457199" y="5876092"/>
            <a:ext cx="8686800" cy="369332"/>
          </a:xfrm>
          <a:prstGeom prst="rect">
            <a:avLst/>
          </a:prstGeom>
        </p:spPr>
        <p:txBody>
          <a:bodyPr vert="horz" lIns="0" tIns="0" rIns="0" bIns="0" rtlCol="0" anchor="b" anchorCtr="0">
            <a:spAutoFit/>
          </a:bodyPr>
          <a:lstStyle/>
          <a:p>
            <a:r>
              <a:rPr lang="en-GB" sz="800" kern="0" dirty="0">
                <a:solidFill>
                  <a:schemeClr val="tx1"/>
                </a:solidFill>
              </a:rPr>
              <a:t>1. Oliver Wyman proprietary risk score calculated using 15+ risk indicators, including </a:t>
            </a:r>
            <a:r>
              <a:rPr lang="en-GB" sz="800" kern="0" dirty="0"/>
              <a:t>historical and projected case and death counts</a:t>
            </a:r>
            <a:r>
              <a:rPr lang="en-GB" sz="800" kern="0" dirty="0">
                <a:solidFill>
                  <a:schemeClr val="tx1"/>
                </a:solidFill>
              </a:rPr>
              <a:t>, hospital impacts, testing, contact tracing, commuting, mobility, and more</a:t>
            </a:r>
          </a:p>
          <a:p>
            <a:r>
              <a:rPr lang="en-GB" sz="800" kern="0" dirty="0">
                <a:solidFill>
                  <a:schemeClr val="tx1"/>
                </a:solidFill>
              </a:rPr>
              <a:t>2. Data as of July 19</a:t>
            </a:r>
            <a:r>
              <a:rPr lang="en-GB" sz="800" kern="0" baseline="30000" dirty="0">
                <a:solidFill>
                  <a:schemeClr val="tx1"/>
                </a:solidFill>
              </a:rPr>
              <a:t>th</a:t>
            </a:r>
            <a:r>
              <a:rPr lang="en-GB" sz="800" kern="0" dirty="0">
                <a:solidFill>
                  <a:schemeClr val="tx1"/>
                </a:solidFill>
              </a:rPr>
              <a:t>, 2020 or most recent available</a:t>
            </a:r>
          </a:p>
          <a:p>
            <a:r>
              <a:rPr lang="en-GB" sz="800" kern="0" dirty="0"/>
              <a:t>3</a:t>
            </a:r>
            <a:r>
              <a:rPr lang="en-GB" sz="800" kern="0" dirty="0">
                <a:solidFill>
                  <a:schemeClr val="tx1"/>
                </a:solidFill>
              </a:rPr>
              <a:t>. Sources used in figures: Johns Hopkins University new case counts, COVID Tracking and </a:t>
            </a:r>
            <a:r>
              <a:rPr lang="en-GB" sz="800" kern="0" dirty="0" err="1">
                <a:solidFill>
                  <a:schemeClr val="tx1"/>
                </a:solidFill>
              </a:rPr>
              <a:t>OurWorldInData</a:t>
            </a:r>
            <a:r>
              <a:rPr lang="en-GB" sz="800" kern="0" dirty="0">
                <a:solidFill>
                  <a:schemeClr val="tx1"/>
                </a:solidFill>
              </a:rPr>
              <a:t> testing data, select Google mobility indices, Oliver Wyman forecasts and analyses</a:t>
            </a:r>
          </a:p>
        </p:txBody>
      </p:sp>
      <p:pic>
        <p:nvPicPr>
          <p:cNvPr id="9" name="Picture 8">
            <a:extLst>
              <a:ext uri="{FF2B5EF4-FFF2-40B4-BE49-F238E27FC236}">
                <a16:creationId xmlns:a16="http://schemas.microsoft.com/office/drawing/2014/main" id="{E4180038-83E3-4F05-9AE0-17E51D04A7D6}"/>
              </a:ext>
            </a:extLst>
          </p:cNvPr>
          <p:cNvPicPr>
            <a:picLocks noChangeAspect="1"/>
          </p:cNvPicPr>
          <p:nvPr/>
        </p:nvPicPr>
        <p:blipFill>
          <a:blip r:embed="rId7"/>
          <a:stretch>
            <a:fillRect/>
          </a:stretch>
        </p:blipFill>
        <p:spPr>
          <a:xfrm>
            <a:off x="436418" y="1319036"/>
            <a:ext cx="8728364" cy="4471968"/>
          </a:xfrm>
          <a:prstGeom prst="rect">
            <a:avLst/>
          </a:prstGeom>
          <a:solidFill>
            <a:schemeClr val="bg1"/>
          </a:solidFill>
          <a:ln>
            <a:solidFill>
              <a:schemeClr val="accent1"/>
            </a:solidFill>
          </a:ln>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79DF63F-F4DE-4771-BD55-791E7892E489}"/>
              </a:ext>
            </a:extLst>
          </p:cNvPr>
          <p:cNvPicPr>
            <a:picLocks noChangeAspect="1"/>
          </p:cNvPicPr>
          <p:nvPr/>
        </p:nvPicPr>
        <p:blipFill>
          <a:blip r:embed="rId8"/>
          <a:stretch>
            <a:fillRect/>
          </a:stretch>
        </p:blipFill>
        <p:spPr>
          <a:xfrm>
            <a:off x="128133" y="0"/>
            <a:ext cx="2813090" cy="436815"/>
          </a:xfrm>
          <a:prstGeom prst="rect">
            <a:avLst/>
          </a:prstGeom>
        </p:spPr>
      </p:pic>
    </p:spTree>
    <p:extLst>
      <p:ext uri="{BB962C8B-B14F-4D97-AF65-F5344CB8AC3E}">
        <p14:creationId xmlns:p14="http://schemas.microsoft.com/office/powerpoint/2010/main" val="3139407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0A2EBD6-B321-4C25-B945-D4C0369464C0}"/>
              </a:ext>
            </a:extLst>
          </p:cNvPr>
          <p:cNvGraphicFramePr>
            <a:graphicFrameLocks noChangeAspect="1"/>
          </p:cNvGraphicFramePr>
          <p:nvPr>
            <p:custDataLst>
              <p:tags r:id="rId2"/>
            </p:custDataLst>
            <p:extLst>
              <p:ext uri="{D42A27DB-BD31-4B8C-83A1-F6EECF244321}">
                <p14:modId xmlns:p14="http://schemas.microsoft.com/office/powerpoint/2010/main" val="775278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9159" name="think-cell Slide" r:id="rId4" imgW="395" imgH="394" progId="TCLayout.ActiveDocument.1">
                  <p:embed/>
                </p:oleObj>
              </mc:Choice>
              <mc:Fallback>
                <p:oleObj name="think-cell Slide" r:id="rId4" imgW="395" imgH="39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E129F5C8-B225-491B-BE7B-6BFEC2C0BCC2}"/>
              </a:ext>
            </a:extLst>
          </p:cNvPr>
          <p:cNvPicPr>
            <a:picLocks noChangeAspect="1"/>
          </p:cNvPicPr>
          <p:nvPr/>
        </p:nvPicPr>
        <p:blipFill>
          <a:blip r:embed="rId6"/>
          <a:stretch>
            <a:fillRect/>
          </a:stretch>
        </p:blipFill>
        <p:spPr>
          <a:xfrm>
            <a:off x="355276" y="53784"/>
            <a:ext cx="8969274" cy="6217579"/>
          </a:xfrm>
          <a:prstGeom prst="rect">
            <a:avLst/>
          </a:prstGeom>
        </p:spPr>
      </p:pic>
    </p:spTree>
    <p:extLst>
      <p:ext uri="{BB962C8B-B14F-4D97-AF65-F5344CB8AC3E}">
        <p14:creationId xmlns:p14="http://schemas.microsoft.com/office/powerpoint/2010/main" val="8825890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2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1-%d&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bNumberIsYear val=&quot;0&quot;/&gt;&lt;m_strFormatTime&gt;%1-%y&lt;/m_strFormatTime&gt;&lt;m_yearfmt&gt;&lt;begin val=&quot;4&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0&quot;/&gt;&lt;/m_mruColor&gt;&lt;m_eweekdayFirstOfWeek val=&quot;1&quot;/&gt;&lt;m_eweekdayFirstOfWorkweek val=&quot;2&quot;/&gt;&lt;m_eweekdayFirstOfWeekend val=&quot;7&quot;/&gt;&lt;/CPresentation&gt;&lt;/root&gt;"/>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XI.ZmFkFfBbbIghyO2jt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jnwRebYGTe0KrKmliOv1n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Oliver Wyman">
  <a:themeElements>
    <a:clrScheme name="Oliver Wyman">
      <a:dk1>
        <a:sysClr val="windowText" lastClr="000000"/>
      </a:dk1>
      <a:lt1>
        <a:sysClr val="window" lastClr="FFFFFF"/>
      </a:lt1>
      <a:dk2>
        <a:srgbClr val="000000"/>
      </a:dk2>
      <a:lt2>
        <a:srgbClr val="FFFFFF"/>
      </a:lt2>
      <a:accent1>
        <a:srgbClr val="080AAE"/>
      </a:accent1>
      <a:accent2>
        <a:srgbClr val="06C9F4"/>
      </a:accent2>
      <a:accent3>
        <a:srgbClr val="949494"/>
      </a:accent3>
      <a:accent4>
        <a:srgbClr val="DCDCDC"/>
      </a:accent4>
      <a:accent5>
        <a:srgbClr val="00582D"/>
      </a:accent5>
      <a:accent6>
        <a:srgbClr val="26CF73"/>
      </a:accent6>
      <a:hlink>
        <a:srgbClr val="2C6EF2"/>
      </a:hlink>
      <a:folHlink>
        <a:srgbClr val="2C6EF2"/>
      </a:folHlink>
    </a:clrScheme>
    <a:fontScheme name="Oliver Wyman - PPT">
      <a:majorFont>
        <a:latin typeface="Oswald Bold"/>
        <a:ea typeface=""/>
        <a:cs typeface=""/>
        <a:font script="Jpan" typeface="Meiryo"/>
        <a:font script="Hang" typeface="맑은 고딕"/>
        <a:font script="Hans" typeface="DengXian Bold"/>
        <a:font script="Hant" typeface="DengXian Bold"/>
        <a:font script="Arab" typeface="Dubai Medium"/>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kern="0" dirty="0" smtClean="0"/>
        </a:defPPr>
      </a:lstStyle>
    </a:txDef>
  </a:objectDefaults>
  <a:extraClrSchemeLst/>
  <a:custClrLst>
    <a:custClr name="Dark Purple">
      <a:srgbClr val="5F34A4"/>
    </a:custClr>
    <a:custClr name="Purple">
      <a:srgbClr val="8A75FF"/>
    </a:custClr>
    <a:custClr name="Light Purple">
      <a:srgbClr val="DCDAEE"/>
    </a:custClr>
    <a:custClr name="Dark Orange">
      <a:srgbClr val="A34400"/>
    </a:custClr>
    <a:custClr name="Orange">
      <a:srgbClr val="FF8C00"/>
    </a:custClr>
    <a:custClr name="Light Orange">
      <a:srgbClr val="FED8B3"/>
    </a:custClr>
    <a:custClr name="Dark Yellow">
      <a:srgbClr val="7E5D00"/>
    </a:custClr>
    <a:custClr name="Yellow">
      <a:srgbClr val="FFBE00"/>
    </a:custClr>
    <a:custClr name="Light Yellow">
      <a:srgbClr val="FFE8BA"/>
    </a:custClr>
    <a:custClr name="Light Green">
      <a:srgbClr val="C5E8C9"/>
    </a:custClr>
    <a:custClr name="Dark Red">
      <a:srgbClr val="7D0204"/>
    </a:custClr>
    <a:custClr name="Red">
      <a:srgbClr val="FF2B3D"/>
    </a:custClr>
    <a:custClr name="Light Red">
      <a:srgbClr val="FBC9BD"/>
    </a:custClr>
    <a:custClr name="Night Gray">
      <a:srgbClr val="646464"/>
    </a:custClr>
    <a:custClr name="Muted Gray">
      <a:srgbClr val="C3C3C3"/>
    </a:custClr>
    <a:custClr name="Blank (White)">
      <a:srgbClr val="FFFFFF"/>
    </a:custClr>
    <a:custClr name="Table Gray">
      <a:srgbClr val="EBEBEB"/>
    </a:custClr>
    <a:custClr name="Table Blue">
      <a:srgbClr val="D3E4F5"/>
    </a:custClr>
    <a:custClr name="Blank (White)">
      <a:srgbClr val="FFFFFF"/>
    </a:custClr>
    <a:custClr name="Digital">
      <a:srgbClr val="2C6EF2"/>
    </a:custClr>
  </a:custClrLst>
  <a:extLst>
    <a:ext uri="{05A4C25C-085E-4340-85A3-A5531E510DB2}">
      <thm15:themeFamily xmlns:thm15="http://schemas.microsoft.com/office/thememl/2012/main" name="Classic Blank.potx" id="{ED2E0F9B-6E12-475A-B967-81C2D5DBCDA0}" vid="{4615010F-7D2B-49BE-AF31-AE2AF070F11C}"/>
    </a:ext>
  </a:extLst>
</a:theme>
</file>

<file path=ppt/theme/theme2.xml><?xml version="1.0" encoding="utf-8"?>
<a:theme xmlns:a="http://schemas.openxmlformats.org/drawingml/2006/main" name="Oliver Wyman">
  <a:themeElements>
    <a:clrScheme name="Oliver Wyman">
      <a:dk1>
        <a:sysClr val="windowText" lastClr="000000"/>
      </a:dk1>
      <a:lt1>
        <a:sysClr val="window" lastClr="FFFFFF"/>
      </a:lt1>
      <a:dk2>
        <a:srgbClr val="000000"/>
      </a:dk2>
      <a:lt2>
        <a:srgbClr val="FFFFFF"/>
      </a:lt2>
      <a:accent1>
        <a:srgbClr val="080AAE"/>
      </a:accent1>
      <a:accent2>
        <a:srgbClr val="06C9F4"/>
      </a:accent2>
      <a:accent3>
        <a:srgbClr val="949494"/>
      </a:accent3>
      <a:accent4>
        <a:srgbClr val="DCDCDC"/>
      </a:accent4>
      <a:accent5>
        <a:srgbClr val="00582D"/>
      </a:accent5>
      <a:accent6>
        <a:srgbClr val="26CF73"/>
      </a:accent6>
      <a:hlink>
        <a:srgbClr val="2C6EF2"/>
      </a:hlink>
      <a:folHlink>
        <a:srgbClr val="2C6EF2"/>
      </a:folHlink>
    </a:clrScheme>
    <a:fontScheme name="Oliver Wyman - PPT">
      <a:majorFont>
        <a:latin typeface="Oswald Bold"/>
        <a:ea typeface=""/>
        <a:cs typeface=""/>
        <a:font script="Jpan" typeface="Meiryo"/>
        <a:font script="Hang" typeface="맑은 고딕"/>
        <a:font script="Hans" typeface="DengXian Bold"/>
        <a:font script="Hant" typeface="DengXian Bold"/>
        <a:font script="Arab" typeface="Dubai Medium"/>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kern="0" dirty="0" smtClean="0"/>
        </a:defPPr>
      </a:lstStyle>
    </a:txDef>
  </a:objectDefaults>
  <a:extraClrSchemeLst/>
  <a:custClrLst>
    <a:custClr name="Dark Purple">
      <a:srgbClr val="5F34A4"/>
    </a:custClr>
    <a:custClr name="Purple">
      <a:srgbClr val="8A75FF"/>
    </a:custClr>
    <a:custClr name="Light Purple">
      <a:srgbClr val="DCDAEE"/>
    </a:custClr>
    <a:custClr name="Dark Orange">
      <a:srgbClr val="A34400"/>
    </a:custClr>
    <a:custClr name="Orange">
      <a:srgbClr val="FF8C00"/>
    </a:custClr>
    <a:custClr name="Light Orange">
      <a:srgbClr val="FED8B3"/>
    </a:custClr>
    <a:custClr name="Dark Yellow">
      <a:srgbClr val="7E5D00"/>
    </a:custClr>
    <a:custClr name="Yellow">
      <a:srgbClr val="FFBE00"/>
    </a:custClr>
    <a:custClr name="Light Yellow">
      <a:srgbClr val="FFE8BA"/>
    </a:custClr>
    <a:custClr name="Light Green">
      <a:srgbClr val="C5E8C9"/>
    </a:custClr>
    <a:custClr name="Dark Red">
      <a:srgbClr val="7D0204"/>
    </a:custClr>
    <a:custClr name="Red">
      <a:srgbClr val="FF2B3D"/>
    </a:custClr>
    <a:custClr name="Light Red">
      <a:srgbClr val="FBC9BD"/>
    </a:custClr>
    <a:custClr name="Night Gray">
      <a:srgbClr val="646464"/>
    </a:custClr>
    <a:custClr name="Muted Gray">
      <a:srgbClr val="C3C3C3"/>
    </a:custClr>
    <a:custClr name="Blank (White)">
      <a:srgbClr val="FFFFFF"/>
    </a:custClr>
    <a:custClr name="Table Gray">
      <a:srgbClr val="EBEBEB"/>
    </a:custClr>
    <a:custClr name="Table Blue">
      <a:srgbClr val="D3E4F5"/>
    </a:custClr>
    <a:custClr name="Blank (White)">
      <a:srgbClr val="FFFFFF"/>
    </a:custClr>
    <a:custClr name="Digital">
      <a:srgbClr val="2C6EF2"/>
    </a:custClr>
  </a:custClrLst>
  <a:extLst>
    <a:ext uri="{05A4C25C-085E-4340-85A3-A5531E510DB2}">
      <thm15:themeFamily xmlns:thm15="http://schemas.microsoft.com/office/thememl/2012/main" name="Classic Blank.potx" id="{3289403B-7F44-4A40-92D0-F90844106B02}" vid="{9EBBC6D1-B507-450F-B9AD-8DC0902FF8E3}"/>
    </a:ext>
  </a:extLst>
</a:theme>
</file>

<file path=ppt/theme/theme3.xml><?xml version="1.0" encoding="utf-8"?>
<a:theme xmlns:a="http://schemas.openxmlformats.org/drawingml/2006/main" name="Oliver Wyman">
  <a:themeElements>
    <a:clrScheme name="Oliver Wyman">
      <a:dk1>
        <a:sysClr val="windowText" lastClr="000000"/>
      </a:dk1>
      <a:lt1>
        <a:sysClr val="window" lastClr="FFFFFF"/>
      </a:lt1>
      <a:dk2>
        <a:srgbClr val="000000"/>
      </a:dk2>
      <a:lt2>
        <a:srgbClr val="FFFFFF"/>
      </a:lt2>
      <a:accent1>
        <a:srgbClr val="080AAE"/>
      </a:accent1>
      <a:accent2>
        <a:srgbClr val="06C9F4"/>
      </a:accent2>
      <a:accent3>
        <a:srgbClr val="949494"/>
      </a:accent3>
      <a:accent4>
        <a:srgbClr val="DCDCDC"/>
      </a:accent4>
      <a:accent5>
        <a:srgbClr val="00582D"/>
      </a:accent5>
      <a:accent6>
        <a:srgbClr val="26CF73"/>
      </a:accent6>
      <a:hlink>
        <a:srgbClr val="2C6EF2"/>
      </a:hlink>
      <a:folHlink>
        <a:srgbClr val="2C6EF2"/>
      </a:folHlink>
    </a:clrScheme>
    <a:fontScheme name="Oliver Wyman - PPT">
      <a:majorFont>
        <a:latin typeface="Oswald Bold"/>
        <a:ea typeface=""/>
        <a:cs typeface=""/>
        <a:font script="Jpan" typeface="Meiryo"/>
        <a:font script="Hang" typeface="맑은 고딕"/>
        <a:font script="Hans" typeface="DengXian Bold"/>
        <a:font script="Hant" typeface="DengXian Bold"/>
        <a:font script="Arab" typeface="Dubai Medium"/>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Meiryo"/>
        <a:font script="Hang" typeface="맑은 고딕"/>
        <a:font script="Hans" typeface="DengXian"/>
        <a:font script="Hant" typeface="DengXian"/>
        <a:font script="Arab" typeface="Duba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Calibri"/>
        <a:font script="Uigh" typeface="Microsoft Uighur"/>
        <a:font script="Geor" typeface="Sylfaen"/>
      </a:minorFont>
    </a:fontScheme>
    <a:fmtScheme name="Oliver Wyman">
      <a:fillStyleLst>
        <a:solidFill>
          <a:schemeClr val="phClr"/>
        </a:solidFill>
        <a:solidFill>
          <a:schemeClr val="phClr">
            <a:tint val="0"/>
          </a:schemeClr>
        </a:solidFill>
        <a:solidFill>
          <a:schemeClr val="phClr"/>
        </a:solidFill>
      </a:fillStyleLst>
      <a:lnStyleLst>
        <a:ln w="9525" cap="flat" cmpd="sng" algn="ctr">
          <a:solidFill>
            <a:schemeClr val="phClr">
              <a:satMod val="105000"/>
            </a:schemeClr>
          </a:solidFill>
          <a:prstDash val="solid"/>
        </a:ln>
        <a:ln w="9525" cap="flat" cmpd="sng" algn="ctr">
          <a:solidFill>
            <a:schemeClr val="phClr"/>
          </a:solidFill>
          <a:prstDash val="solid"/>
        </a:ln>
        <a:ln w="9525" cap="flat" cmpd="sng" algn="ctr">
          <a:solidFill>
            <a:schemeClr val="phClr"/>
          </a:solidFill>
          <a:prstDash val="solid"/>
        </a:ln>
      </a:lnStyleLst>
      <a:effectStyleLst>
        <a:effectStyle>
          <a:effectLst/>
        </a:effectStyle>
        <a:effectStyle>
          <a:effectLst/>
        </a:effectStyle>
        <a:effectStyle>
          <a:effectLst>
            <a:reflection blurRad="12700" stA="26000" endPos="28000" dist="38100" dir="5400000" sy="-100000" rotWithShape="0"/>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9525">
          <a:solidFill>
            <a:schemeClr val="tx1"/>
          </a:solidFill>
          <a:miter lim="800000"/>
        </a:ln>
      </a:spPr>
      <a:bodyPr lIns="73152" tIns="73152" rIns="73152" bIns="73152" rtlCol="0" anchor="ctr"/>
      <a:lstStyle>
        <a:defPPr algn="ctr">
          <a:defRPr sz="1200" kern="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200" kern="0" dirty="0" smtClean="0"/>
        </a:defPPr>
      </a:lstStyle>
    </a:txDef>
  </a:objectDefaults>
  <a:extraClrSchemeLst/>
  <a:custClrLst>
    <a:custClr name="Dark Purple">
      <a:srgbClr val="5F34A4"/>
    </a:custClr>
    <a:custClr name="Purple">
      <a:srgbClr val="8A75FF"/>
    </a:custClr>
    <a:custClr name="Light Purple">
      <a:srgbClr val="DCDAEE"/>
    </a:custClr>
    <a:custClr name="Dark Orange">
      <a:srgbClr val="A34400"/>
    </a:custClr>
    <a:custClr name="Orange">
      <a:srgbClr val="FF8C00"/>
    </a:custClr>
    <a:custClr name="Light Orange">
      <a:srgbClr val="FED8B3"/>
    </a:custClr>
    <a:custClr name="Dark Yellow">
      <a:srgbClr val="7E5D00"/>
    </a:custClr>
    <a:custClr name="Yellow">
      <a:srgbClr val="FFBE00"/>
    </a:custClr>
    <a:custClr name="Light Yellow">
      <a:srgbClr val="FFE8BA"/>
    </a:custClr>
    <a:custClr name="Light Green">
      <a:srgbClr val="C5E8C9"/>
    </a:custClr>
    <a:custClr name="Dark Red">
      <a:srgbClr val="7D0204"/>
    </a:custClr>
    <a:custClr name="Red">
      <a:srgbClr val="FF2B3D"/>
    </a:custClr>
    <a:custClr name="Light Red">
      <a:srgbClr val="FBC9BD"/>
    </a:custClr>
    <a:custClr name="Night Gray">
      <a:srgbClr val="646464"/>
    </a:custClr>
    <a:custClr name="Muted Gray">
      <a:srgbClr val="C3C3C3"/>
    </a:custClr>
    <a:custClr name="Blank (White)">
      <a:srgbClr val="FFFFFF"/>
    </a:custClr>
    <a:custClr name="Table Gray">
      <a:srgbClr val="EBEBEB"/>
    </a:custClr>
    <a:custClr name="Table Blue">
      <a:srgbClr val="D3E4F5"/>
    </a:custClr>
    <a:custClr name="Blank (White)">
      <a:srgbClr val="FFFFFF"/>
    </a:custClr>
    <a:custClr name="Digital">
      <a:srgbClr val="2C6EF2"/>
    </a:custClr>
  </a:custClrLst>
  <a:extLst>
    <a:ext uri="{05A4C25C-085E-4340-85A3-A5531E510DB2}">
      <thm15:themeFamily xmlns:thm15="http://schemas.microsoft.com/office/thememl/2012/main" name="Classic Blank.potx" id="{3289403B-7F44-4A40-92D0-F90844106B02}" vid="{9EBBC6D1-B507-450F-B9AD-8DC0902FF8E3}"/>
    </a:ext>
  </a:extLst>
</a:theme>
</file>

<file path=customUI/customUI14.xml><?xml version="1.0" encoding="utf-8"?>
<mso:customUI xmlns:mso="http://schemas.microsoft.com/office/2009/07/customui">
  <mso:ribbon>
    <mso:contextualTabs>
      <mso:tabSet idMso="TabSetTableTools">
        <mso:tab idQ="mso:TabTableToolsDesign">
          <mso:group idQ="mso:GroupTableStylesPowerPoint" visible="false"/>
          <mso:group id="OWTable" label="Table" autoScale="true">
            <mso:gallery idQ="mso:ShadingColorPicker" visible="true"/>
            <mso:control idQ="mso:TableBordersMenu" visible="true"/>
          </mso:group>
        </mso:tab>
      </mso:tabSet>
    </mso:contextualTabs>
  </mso:ribbon>
</mso:customUI>
</file>

<file path=docProps/app.xml><?xml version="1.0" encoding="utf-8"?>
<Properties xmlns="http://schemas.openxmlformats.org/officeDocument/2006/extended-properties" xmlns:vt="http://schemas.openxmlformats.org/officeDocument/2006/docPropsVTypes">
  <Template>Retrospect</Template>
  <TotalTime>23928</TotalTime>
  <Words>81</Words>
  <Application>Microsoft Office PowerPoint</Application>
  <PresentationFormat>Custom</PresentationFormat>
  <Paragraphs>4</Paragraphs>
  <Slides>2</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vt:i4>
      </vt:variant>
    </vt:vector>
  </HeadingPairs>
  <TitlesOfParts>
    <vt:vector size="7" baseType="lpstr">
      <vt:lpstr>Calibri</vt:lpstr>
      <vt:lpstr>Oswald Bold</vt:lpstr>
      <vt:lpstr>Arial</vt:lpstr>
      <vt:lpstr>Oliver Wyman</vt:lpstr>
      <vt:lpstr>think-cell Slide</vt:lpstr>
      <vt:lpstr> Health risk dashboard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Tian, Adam</dc:creator>
  <cp:keywords>TemplateVersion: OW20.ClassicBlank.20200102.3</cp:keywords>
  <cp:lastModifiedBy>Minadeo, Francine</cp:lastModifiedBy>
  <cp:revision>564</cp:revision>
  <dcterms:created xsi:type="dcterms:W3CDTF">2020-06-02T16:55:14Z</dcterms:created>
  <dcterms:modified xsi:type="dcterms:W3CDTF">2020-07-23T15:28:34Z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Version">
    <vt:lpwstr>2020/01/03</vt:lpwstr>
  </property>
  <property fmtid="{D5CDD505-2E9C-101B-9397-08002B2CF9AE}" pid="3" name="DocumentMSOLanguageID">
    <vt:lpwstr>msoLanguageIDEnglishUK</vt:lpwstr>
  </property>
  <property fmtid="{D5CDD505-2E9C-101B-9397-08002B2CF9AE}" pid="4" name="LogoName">
    <vt:lpwstr>Oliver Wyman</vt:lpwstr>
  </property>
</Properties>
</file>