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7" r:id="rId5"/>
  </p:sldMasterIdLst>
  <p:notesMasterIdLst>
    <p:notesMasterId r:id="rId14"/>
  </p:notesMasterIdLst>
  <p:handoutMasterIdLst>
    <p:handoutMasterId r:id="rId15"/>
  </p:handoutMasterIdLst>
  <p:sldIdLst>
    <p:sldId id="357" r:id="rId6"/>
    <p:sldId id="351" r:id="rId7"/>
    <p:sldId id="355" r:id="rId8"/>
    <p:sldId id="354" r:id="rId9"/>
    <p:sldId id="356" r:id="rId10"/>
    <p:sldId id="349" r:id="rId11"/>
    <p:sldId id="345" r:id="rId12"/>
    <p:sldId id="343" r:id="rId13"/>
  </p:sldIdLst>
  <p:sldSz cx="15233650" cy="7964488"/>
  <p:notesSz cx="7023100" cy="9309100"/>
  <p:defaultTextStyle>
    <a:defPPr>
      <a:defRPr lang="en-US"/>
    </a:defPPr>
    <a:lvl1pPr marL="0" algn="l" defTabSz="1484342" rtl="0" eaLnBrk="1" latinLnBrk="0" hangingPunct="1">
      <a:defRPr sz="2921" kern="1200">
        <a:solidFill>
          <a:schemeClr val="tx1"/>
        </a:solidFill>
        <a:latin typeface="+mn-lt"/>
        <a:ea typeface="+mn-ea"/>
        <a:cs typeface="+mn-cs"/>
      </a:defRPr>
    </a:lvl1pPr>
    <a:lvl2pPr marL="742170" algn="l" defTabSz="1484342" rtl="0" eaLnBrk="1" latinLnBrk="0" hangingPunct="1">
      <a:defRPr sz="2921" kern="1200">
        <a:solidFill>
          <a:schemeClr val="tx1"/>
        </a:solidFill>
        <a:latin typeface="+mn-lt"/>
        <a:ea typeface="+mn-ea"/>
        <a:cs typeface="+mn-cs"/>
      </a:defRPr>
    </a:lvl2pPr>
    <a:lvl3pPr marL="1484342" algn="l" defTabSz="1484342" rtl="0" eaLnBrk="1" latinLnBrk="0" hangingPunct="1">
      <a:defRPr sz="2921" kern="1200">
        <a:solidFill>
          <a:schemeClr val="tx1"/>
        </a:solidFill>
        <a:latin typeface="+mn-lt"/>
        <a:ea typeface="+mn-ea"/>
        <a:cs typeface="+mn-cs"/>
      </a:defRPr>
    </a:lvl3pPr>
    <a:lvl4pPr marL="2226512" algn="l" defTabSz="1484342" rtl="0" eaLnBrk="1" latinLnBrk="0" hangingPunct="1">
      <a:defRPr sz="2921" kern="1200">
        <a:solidFill>
          <a:schemeClr val="tx1"/>
        </a:solidFill>
        <a:latin typeface="+mn-lt"/>
        <a:ea typeface="+mn-ea"/>
        <a:cs typeface="+mn-cs"/>
      </a:defRPr>
    </a:lvl4pPr>
    <a:lvl5pPr marL="2968684" algn="l" defTabSz="1484342" rtl="0" eaLnBrk="1" latinLnBrk="0" hangingPunct="1">
      <a:defRPr sz="2921" kern="1200">
        <a:solidFill>
          <a:schemeClr val="tx1"/>
        </a:solidFill>
        <a:latin typeface="+mn-lt"/>
        <a:ea typeface="+mn-ea"/>
        <a:cs typeface="+mn-cs"/>
      </a:defRPr>
    </a:lvl5pPr>
    <a:lvl6pPr marL="3710855" algn="l" defTabSz="1484342" rtl="0" eaLnBrk="1" latinLnBrk="0" hangingPunct="1">
      <a:defRPr sz="2921" kern="1200">
        <a:solidFill>
          <a:schemeClr val="tx1"/>
        </a:solidFill>
        <a:latin typeface="+mn-lt"/>
        <a:ea typeface="+mn-ea"/>
        <a:cs typeface="+mn-cs"/>
      </a:defRPr>
    </a:lvl6pPr>
    <a:lvl7pPr marL="4453027" algn="l" defTabSz="1484342" rtl="0" eaLnBrk="1" latinLnBrk="0" hangingPunct="1">
      <a:defRPr sz="2921" kern="1200">
        <a:solidFill>
          <a:schemeClr val="tx1"/>
        </a:solidFill>
        <a:latin typeface="+mn-lt"/>
        <a:ea typeface="+mn-ea"/>
        <a:cs typeface="+mn-cs"/>
      </a:defRPr>
    </a:lvl7pPr>
    <a:lvl8pPr marL="5195197" algn="l" defTabSz="1484342" rtl="0" eaLnBrk="1" latinLnBrk="0" hangingPunct="1">
      <a:defRPr sz="2921" kern="1200">
        <a:solidFill>
          <a:schemeClr val="tx1"/>
        </a:solidFill>
        <a:latin typeface="+mn-lt"/>
        <a:ea typeface="+mn-ea"/>
        <a:cs typeface="+mn-cs"/>
      </a:defRPr>
    </a:lvl8pPr>
    <a:lvl9pPr marL="5937367" algn="l" defTabSz="1484342" rtl="0" eaLnBrk="1" latinLnBrk="0" hangingPunct="1">
      <a:defRPr sz="29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to BOXpoll" id="{E4CCA2CB-391D-1C4E-95FB-086A94184BAD}">
          <p14:sldIdLst>
            <p14:sldId id="357"/>
          </p14:sldIdLst>
        </p14:section>
        <p14:section name="1: Covid-19 and the state of the consumer" id="{A14FCB1F-EA33-8A4A-8FCA-367E389409A4}">
          <p14:sldIdLst>
            <p14:sldId id="351"/>
            <p14:sldId id="355"/>
            <p14:sldId id="354"/>
            <p14:sldId id="356"/>
          </p14:sldIdLst>
        </p14:section>
        <p14:section name="2: Economic logic prevails: our unifying element is the ecommerce order exp." id="{AF6DC26A-D6E4-DB49-97F1-E940B8B7F08B}">
          <p14:sldIdLst>
            <p14:sldId id="349"/>
          </p14:sldIdLst>
        </p14:section>
        <p14:section name="3: things to do when you are bored - shop online" id="{59ABA49C-5757-0140-862F-FE056A591659}">
          <p14:sldIdLst>
            <p14:sldId id="345"/>
          </p14:sldIdLst>
        </p14:section>
        <p14:section name="5: A nation of germophobes?" id="{523332F1-B92B-2B46-AD62-BB5AF3DDB0F4}">
          <p14:sldIdLst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9" userDrawn="1">
          <p15:clr>
            <a:srgbClr val="A4A3A4"/>
          </p15:clr>
        </p15:guide>
        <p15:guide id="2" orient="horz" pos="948" userDrawn="1">
          <p15:clr>
            <a:srgbClr val="A4A3A4"/>
          </p15:clr>
        </p15:guide>
        <p15:guide id="3" orient="horz" pos="1171" userDrawn="1">
          <p15:clr>
            <a:srgbClr val="A4A3A4"/>
          </p15:clr>
        </p15:guide>
        <p15:guide id="4" orient="horz" pos="4515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orient="horz" pos="2880" userDrawn="1">
          <p15:clr>
            <a:srgbClr val="A4A3A4"/>
          </p15:clr>
        </p15:guide>
        <p15:guide id="7" orient="horz" pos="1468" userDrawn="1">
          <p15:clr>
            <a:srgbClr val="A4A3A4"/>
          </p15:clr>
        </p15:guide>
        <p15:guide id="8" orient="horz" pos="3772" userDrawn="1">
          <p15:clr>
            <a:srgbClr val="A4A3A4"/>
          </p15:clr>
        </p15:guide>
        <p15:guide id="9" orient="horz" pos="5015" userDrawn="1">
          <p15:clr>
            <a:srgbClr val="A4A3A4"/>
          </p15:clr>
        </p15:guide>
        <p15:guide id="10" pos="9276" userDrawn="1">
          <p15:clr>
            <a:srgbClr val="A4A3A4"/>
          </p15:clr>
        </p15:guide>
        <p15:guide id="11" pos="320" userDrawn="1">
          <p15:clr>
            <a:srgbClr val="A4A3A4"/>
          </p15:clr>
        </p15:guide>
        <p15:guide id="12" pos="6957" userDrawn="1">
          <p15:clr>
            <a:srgbClr val="A4A3A4"/>
          </p15:clr>
        </p15:guide>
        <p15:guide id="13" pos="3279" userDrawn="1">
          <p15:clr>
            <a:srgbClr val="A4A3A4"/>
          </p15:clr>
        </p15:guide>
        <p15:guide id="14" pos="1919" userDrawn="1">
          <p15:clr>
            <a:srgbClr val="A4A3A4"/>
          </p15:clr>
        </p15:guide>
        <p15:guide id="15" pos="4798" userDrawn="1">
          <p15:clr>
            <a:srgbClr val="A4A3A4"/>
          </p15:clr>
        </p15:guide>
        <p15:guide id="16" pos="79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jay Ramachandran" initials="VR" lastIdx="2" clrIdx="0">
    <p:extLst>
      <p:ext uri="{19B8F6BF-5375-455C-9EA6-DF929625EA0E}">
        <p15:presenceInfo xmlns:p15="http://schemas.microsoft.com/office/powerpoint/2012/main" userId="S::VIJAY.RAMACHANDRAN@pb.com::6633fd0e-ca77-4639-8f80-6c28d78a6229" providerId="AD"/>
      </p:ext>
    </p:extLst>
  </p:cmAuthor>
  <p:cmAuthor id="2" name="Michael Moss" initials="MM" lastIdx="1" clrIdx="1">
    <p:extLst>
      <p:ext uri="{19B8F6BF-5375-455C-9EA6-DF929625EA0E}">
        <p15:presenceInfo xmlns:p15="http://schemas.microsoft.com/office/powerpoint/2012/main" userId="S::michael.moss@pb.com::9241f301-31d1-49cf-a777-efdc23fcee44" providerId="AD"/>
      </p:ext>
    </p:extLst>
  </p:cmAuthor>
  <p:cmAuthor id="3" name="Susanne Kanter" initials="SK" lastIdx="4" clrIdx="2">
    <p:extLst>
      <p:ext uri="{19B8F6BF-5375-455C-9EA6-DF929625EA0E}">
        <p15:presenceInfo xmlns:p15="http://schemas.microsoft.com/office/powerpoint/2012/main" userId="S::Susanne.Kanter@pb.com::e371a05a-aeea-4fef-ba5b-74551cfd0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78E"/>
    <a:srgbClr val="939597"/>
    <a:srgbClr val="C5C9CA"/>
    <a:srgbClr val="4C4D4F"/>
    <a:srgbClr val="BE86BD"/>
    <a:srgbClr val="A859A6"/>
    <a:srgbClr val="CFA6CE"/>
    <a:srgbClr val="D842A0"/>
    <a:srgbClr val="DF73B6"/>
    <a:srgbClr val="E38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739C8-0E38-44F3-BBC6-05BCC448620F}" v="4" dt="2020-10-06T01:39:17.946"/>
    <p1510:client id="{99CBCF28-95C5-4632-B8A4-C598C4CB16A8}" v="1" dt="2020-10-06T11:47:24.829"/>
    <p1510:client id="{C2CAF759-878C-8141-955C-F61F6FA2F14F}" v="788" dt="2020-10-06T12:11:17.436"/>
    <p1510:client id="{F0A0A0BC-131C-634E-BD25-926A7A2E0475}" v="25" dt="2020-10-06T02:10:07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7947"/>
    <p:restoredTop sz="27458" autoAdjust="0"/>
  </p:normalViewPr>
  <p:slideViewPr>
    <p:cSldViewPr snapToGrid="0" snapToObjects="1">
      <p:cViewPr varScale="1">
        <p:scale>
          <a:sx n="17" d="100"/>
          <a:sy n="17" d="100"/>
        </p:scale>
        <p:origin x="2904" y="30"/>
      </p:cViewPr>
      <p:guideLst>
        <p:guide orient="horz" pos="279"/>
        <p:guide orient="horz" pos="948"/>
        <p:guide orient="horz" pos="1171"/>
        <p:guide orient="horz" pos="4515"/>
        <p:guide orient="horz"/>
        <p:guide orient="horz" pos="2880"/>
        <p:guide orient="horz" pos="1468"/>
        <p:guide orient="horz" pos="3772"/>
        <p:guide orient="horz" pos="5015"/>
        <p:guide pos="9276"/>
        <p:guide pos="320"/>
        <p:guide pos="6957"/>
        <p:guide pos="3279"/>
        <p:guide pos="1919"/>
        <p:guide pos="4798"/>
        <p:guide pos="79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1278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8-E54F-A2EB-FF2373FCE5D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8-E54F-A2EB-FF2373FCE5DA}"/>
              </c:ext>
            </c:extLst>
          </c:dPt>
          <c:dPt>
            <c:idx val="2"/>
            <c:bubble3D val="0"/>
            <c:spPr>
              <a:solidFill>
                <a:srgbClr val="4C4D4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88-E54F-A2EB-FF2373FCE5DA}"/>
              </c:ext>
            </c:extLst>
          </c:dPt>
          <c:dPt>
            <c:idx val="3"/>
            <c:bubble3D val="0"/>
            <c:spPr>
              <a:solidFill>
                <a:srgbClr val="9395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88-E54F-A2EB-FF2373FCE5DA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88-E54F-A2EB-FF2373FCE5DA}"/>
              </c:ext>
            </c:extLst>
          </c:dPt>
          <c:cat>
            <c:strRef>
              <c:f>Sheet1!$A$2:$A$6</c:f>
              <c:strCache>
                <c:ptCount val="5"/>
                <c:pt idx="0">
                  <c:v>Early stages or in the midst</c:v>
                </c:pt>
                <c:pt idx="1">
                  <c:v>in the midst</c:v>
                </c:pt>
                <c:pt idx="2">
                  <c:v>Recovering</c:v>
                </c:pt>
                <c:pt idx="3">
                  <c:v>Back to normal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0.35</c:v>
                </c:pt>
                <c:pt idx="2">
                  <c:v>0.3</c:v>
                </c:pt>
                <c:pt idx="3">
                  <c:v>0.1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88-E54F-A2EB-FF2373FCE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1278E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1278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CD7-6C4E-B7E5-E454AF0C67AF}"/>
              </c:ext>
            </c:extLst>
          </c:dPt>
          <c:dPt>
            <c:idx val="3"/>
            <c:invertIfNegative val="0"/>
            <c:bubble3D val="0"/>
            <c:spPr>
              <a:solidFill>
                <a:srgbClr val="91278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D7-6C4E-B7E5-E454AF0C67AF}"/>
              </c:ext>
            </c:extLst>
          </c:dPt>
          <c:dPt>
            <c:idx val="4"/>
            <c:invertIfNegative val="0"/>
            <c:bubble3D val="0"/>
            <c:spPr>
              <a:solidFill>
                <a:srgbClr val="91278E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CD7-6C4E-B7E5-E454AF0C67AF}"/>
              </c:ext>
            </c:extLst>
          </c:dPt>
          <c:dPt>
            <c:idx val="5"/>
            <c:invertIfNegative val="0"/>
            <c:bubble3D val="0"/>
            <c:spPr>
              <a:solidFill>
                <a:srgbClr val="91278E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D7-6C4E-B7E5-E454AF0C67AF}"/>
              </c:ext>
            </c:extLst>
          </c:dPt>
          <c:dPt>
            <c:idx val="6"/>
            <c:invertIfNegative val="0"/>
            <c:bubble3D val="0"/>
            <c:spPr>
              <a:solidFill>
                <a:srgbClr val="91278E">
                  <a:alpha val="4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CD7-6C4E-B7E5-E454AF0C67AF}"/>
              </c:ext>
            </c:extLst>
          </c:dPt>
          <c:dPt>
            <c:idx val="7"/>
            <c:invertIfNegative val="0"/>
            <c:bubble3D val="0"/>
            <c:spPr>
              <a:solidFill>
                <a:srgbClr val="C5C9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D7-6C4E-B7E5-E454AF0C67AF}"/>
              </c:ext>
            </c:extLst>
          </c:dPt>
          <c:dPt>
            <c:idx val="8"/>
            <c:invertIfNegative val="0"/>
            <c:bubble3D val="0"/>
            <c:spPr>
              <a:solidFill>
                <a:srgbClr val="C5C9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D7-6C4E-B7E5-E454AF0C67AF}"/>
              </c:ext>
            </c:extLst>
          </c:dPt>
          <c:dPt>
            <c:idx val="9"/>
            <c:invertIfNegative val="0"/>
            <c:bubble3D val="0"/>
            <c:spPr>
              <a:solidFill>
                <a:srgbClr val="939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D7-6C4E-B7E5-E454AF0C67AF}"/>
              </c:ext>
            </c:extLst>
          </c:dPt>
          <c:dPt>
            <c:idx val="10"/>
            <c:invertIfNegative val="0"/>
            <c:bubble3D val="0"/>
            <c:spPr>
              <a:solidFill>
                <a:srgbClr val="939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CD7-6C4E-B7E5-E454AF0C67AF}"/>
              </c:ext>
            </c:extLst>
          </c:dPt>
          <c:dPt>
            <c:idx val="11"/>
            <c:invertIfNegative val="0"/>
            <c:bubble3D val="0"/>
            <c:spPr>
              <a:solidFill>
                <a:srgbClr val="939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D7-6C4E-B7E5-E454AF0C67AF}"/>
              </c:ext>
            </c:extLst>
          </c:dPt>
          <c:dPt>
            <c:idx val="12"/>
            <c:invertIfNegative val="0"/>
            <c:bubble3D val="0"/>
            <c:spPr>
              <a:solidFill>
                <a:srgbClr val="9395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CD7-6C4E-B7E5-E454AF0C67AF}"/>
              </c:ext>
            </c:extLst>
          </c:dPt>
          <c:dPt>
            <c:idx val="13"/>
            <c:invertIfNegative val="0"/>
            <c:bubble3D val="0"/>
            <c:spPr>
              <a:solidFill>
                <a:srgbClr val="4C4D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D7-6C4E-B7E5-E454AF0C67AF}"/>
              </c:ext>
            </c:extLst>
          </c:dPt>
          <c:dLbls>
            <c:dLbl>
              <c:idx val="0"/>
              <c:layout>
                <c:manualLayout>
                  <c:x val="3.3042548497163486E-18"/>
                  <c:y val="5.57297047883446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1278E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CD7-6C4E-B7E5-E454AF0C67AF}"/>
                </c:ext>
              </c:extLst>
            </c:dLbl>
            <c:dLbl>
              <c:idx val="1"/>
              <c:layout>
                <c:manualLayout>
                  <c:x val="0"/>
                  <c:y val="8.35945571825167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1278E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D7-6C4E-B7E5-E454AF0C67AF}"/>
                </c:ext>
              </c:extLst>
            </c:dLbl>
            <c:dLbl>
              <c:idx val="2"/>
              <c:layout>
                <c:manualLayout>
                  <c:x val="0"/>
                  <c:y val="8.35945571825165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A859A6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D7-6C4E-B7E5-E454AF0C67AF}"/>
                </c:ext>
              </c:extLst>
            </c:dLbl>
            <c:dLbl>
              <c:idx val="3"/>
              <c:layout>
                <c:manualLayout>
                  <c:x val="-2.6434038797730789E-17"/>
                  <c:y val="5.57297047883445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A859A6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D7-6C4E-B7E5-E454AF0C67AF}"/>
                </c:ext>
              </c:extLst>
            </c:dLbl>
            <c:dLbl>
              <c:idx val="4"/>
              <c:layout>
                <c:manualLayout>
                  <c:x val="0"/>
                  <c:y val="5.57297047883439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BE86BD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D7-6C4E-B7E5-E454AF0C67AF}"/>
                </c:ext>
              </c:extLst>
            </c:dLbl>
            <c:dLbl>
              <c:idx val="5"/>
              <c:layout>
                <c:manualLayout>
                  <c:x val="0"/>
                  <c:y val="5.57297047883445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BE86BD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D7-6C4E-B7E5-E454AF0C67AF}"/>
                </c:ext>
              </c:extLst>
            </c:dLbl>
            <c:dLbl>
              <c:idx val="6"/>
              <c:layout>
                <c:manualLayout>
                  <c:x val="-5.2868077595461578E-17"/>
                  <c:y val="5.57297047883439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FA6CE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D7-6C4E-B7E5-E454AF0C67AF}"/>
                </c:ext>
              </c:extLst>
            </c:dLbl>
            <c:dLbl>
              <c:idx val="7"/>
              <c:layout>
                <c:manualLayout>
                  <c:x val="-1.0573615519092316E-16"/>
                  <c:y val="5.57297047883455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5C9CA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D7-6C4E-B7E5-E454AF0C67AF}"/>
                </c:ext>
              </c:extLst>
            </c:dLbl>
            <c:dLbl>
              <c:idx val="8"/>
              <c:layout>
                <c:manualLayout>
                  <c:x val="0"/>
                  <c:y val="5.57297047883455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5C9CA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D7-6C4E-B7E5-E454AF0C67AF}"/>
                </c:ext>
              </c:extLst>
            </c:dLbl>
            <c:dLbl>
              <c:idx val="9"/>
              <c:layout>
                <c:manualLayout>
                  <c:x val="-1.0573615519092316E-16"/>
                  <c:y val="5.57297047883445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39597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D7-6C4E-B7E5-E454AF0C67AF}"/>
                </c:ext>
              </c:extLst>
            </c:dLbl>
            <c:dLbl>
              <c:idx val="10"/>
              <c:layout>
                <c:manualLayout>
                  <c:x val="0"/>
                  <c:y val="5.57297047883445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39597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D7-6C4E-B7E5-E454AF0C67AF}"/>
                </c:ext>
              </c:extLst>
            </c:dLbl>
            <c:dLbl>
              <c:idx val="11"/>
              <c:layout>
                <c:manualLayout>
                  <c:x val="0"/>
                  <c:y val="5.57297047883445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39597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D7-6C4E-B7E5-E454AF0C67AF}"/>
                </c:ext>
              </c:extLst>
            </c:dLbl>
            <c:dLbl>
              <c:idx val="12"/>
              <c:layout>
                <c:manualLayout>
                  <c:x val="-1.0573615519092316E-16"/>
                  <c:y val="5.57297047883445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39597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D7-6C4E-B7E5-E454AF0C67AF}"/>
                </c:ext>
              </c:extLst>
            </c:dLbl>
            <c:dLbl>
              <c:idx val="13"/>
              <c:layout>
                <c:manualLayout>
                  <c:x val="1.0573615519092316E-16"/>
                  <c:y val="5.57297047883455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4C4D4F"/>
                      </a:solidFill>
                      <a:latin typeface="Precision Sans" panose="020B0603020204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D7-6C4E-B7E5-E454AF0C6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ecision Sans" panose="020B06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Eating in / Cooking at home</c:v>
                </c:pt>
                <c:pt idx="1">
                  <c:v>Wearing masks during flu season</c:v>
                </c:pt>
                <c:pt idx="2">
                  <c:v>Shopping online</c:v>
                </c:pt>
                <c:pt idx="3">
                  <c:v>Consuming electronic media</c:v>
                </c:pt>
                <c:pt idx="4">
                  <c:v>Working out at home</c:v>
                </c:pt>
                <c:pt idx="5">
                  <c:v>Working from home</c:v>
                </c:pt>
                <c:pt idx="6">
                  <c:v>Seeing friends and family</c:v>
                </c:pt>
                <c:pt idx="7">
                  <c:v>Going to the gym</c:v>
                </c:pt>
                <c:pt idx="8">
                  <c:v>Shopping in-stores</c:v>
                </c:pt>
                <c:pt idx="9">
                  <c:v>Dining out</c:v>
                </c:pt>
                <c:pt idx="10">
                  <c:v>Air travel</c:v>
                </c:pt>
                <c:pt idx="11">
                  <c:v>Attending concerts and sporting events</c:v>
                </c:pt>
                <c:pt idx="12">
                  <c:v>Hugging</c:v>
                </c:pt>
                <c:pt idx="13">
                  <c:v>Shaking hands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0.37</c:v>
                </c:pt>
                <c:pt idx="1">
                  <c:v>0.36</c:v>
                </c:pt>
                <c:pt idx="2">
                  <c:v>0.28000000000000003</c:v>
                </c:pt>
                <c:pt idx="3">
                  <c:v>0.23</c:v>
                </c:pt>
                <c:pt idx="4">
                  <c:v>0.19</c:v>
                </c:pt>
                <c:pt idx="5">
                  <c:v>0.14000000000000001</c:v>
                </c:pt>
                <c:pt idx="6">
                  <c:v>0.09</c:v>
                </c:pt>
                <c:pt idx="7">
                  <c:v>-0.01</c:v>
                </c:pt>
                <c:pt idx="8">
                  <c:v>-0.01</c:v>
                </c:pt>
                <c:pt idx="9">
                  <c:v>-0.15</c:v>
                </c:pt>
                <c:pt idx="10">
                  <c:v>-0.16</c:v>
                </c:pt>
                <c:pt idx="11">
                  <c:v>-0.17</c:v>
                </c:pt>
                <c:pt idx="12">
                  <c:v>-0.18</c:v>
                </c:pt>
                <c:pt idx="13">
                  <c:v>-0.31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7-6C4E-B7E5-E454AF0C6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33"/>
        <c:axId val="40081952"/>
        <c:axId val="40083584"/>
      </c:barChart>
      <c:catAx>
        <c:axId val="40081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083584"/>
        <c:crosses val="autoZero"/>
        <c:auto val="1"/>
        <c:lblAlgn val="ctr"/>
        <c:lblOffset val="100"/>
        <c:noMultiLvlLbl val="0"/>
      </c:catAx>
      <c:valAx>
        <c:axId val="400835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0819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Pre-pandemic</c:v>
                </c:pt>
                <c:pt idx="1">
                  <c:v>During pandemic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5-F145-BBC5-E2EC3B2ECF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5C9CA"/>
            </a:solidFill>
            <a:ln>
              <a:noFill/>
            </a:ln>
            <a:effectLst/>
          </c:spPr>
          <c:cat>
            <c:strRef>
              <c:f>Sheet1!$A$2:$A$3</c:f>
              <c:strCache>
                <c:ptCount val="2"/>
                <c:pt idx="0">
                  <c:v>Pre-pandemic</c:v>
                </c:pt>
                <c:pt idx="1">
                  <c:v>During pandemic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0.84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5-F145-BBC5-E2EC3B2EC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592832"/>
        <c:axId val="810597792"/>
      </c:areaChart>
      <c:catAx>
        <c:axId val="81059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810597792"/>
        <c:crosses val="autoZero"/>
        <c:auto val="1"/>
        <c:lblAlgn val="ctr"/>
        <c:lblOffset val="100"/>
        <c:noMultiLvlLbl val="0"/>
      </c:catAx>
      <c:valAx>
        <c:axId val="810597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10592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176810711481063E-2"/>
          <c:y val="6.7562688784633354E-2"/>
          <c:w val="0.92661369407464245"/>
          <c:h val="0.769489129497143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because I'm bored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94B-EC4F-B38E-E54C2277E2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127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06-7146-8040-327F8D91A7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because I'm bored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4B-EC4F-B38E-E54C2277E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071013887"/>
        <c:axId val="1142458719"/>
      </c:barChart>
      <c:catAx>
        <c:axId val="1071013887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42458719"/>
        <c:crosses val="autoZero"/>
        <c:auto val="1"/>
        <c:lblAlgn val="ctr"/>
        <c:lblOffset val="100"/>
        <c:noMultiLvlLbl val="0"/>
      </c:catAx>
      <c:valAx>
        <c:axId val="1142458719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71013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88553543133135E-2"/>
          <c:y val="5.2568697729988054E-2"/>
          <c:w val="0.92791144645686674"/>
          <c:h val="0.894862604540023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F0989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Precision Sans" panose="020B0603020204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Free returns</c:v>
                </c:pt>
                <c:pt idx="1">
                  <c:v>Fast shipping</c:v>
                </c:pt>
                <c:pt idx="2">
                  <c:v>Free shipping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0.22</c:v>
                </c:pt>
                <c:pt idx="1">
                  <c:v>0.31</c:v>
                </c:pt>
                <c:pt idx="2">
                  <c:v>0.56999999999999995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C48-4942-AB76-AF4523B1B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19"/>
        <c:axId val="1071013887"/>
        <c:axId val="1142458719"/>
      </c:barChart>
      <c:catAx>
        <c:axId val="10710138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2458719"/>
        <c:crosses val="autoZero"/>
        <c:auto val="1"/>
        <c:lblAlgn val="ctr"/>
        <c:lblOffset val="100"/>
        <c:noMultiLvlLbl val="0"/>
      </c:catAx>
      <c:valAx>
        <c:axId val="1142458719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71013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93385837382183"/>
          <c:y val="5.1325819017887617E-2"/>
          <c:w val="0.79506614162617817"/>
          <c:h val="0.897348361964224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because I'm bored</c:v>
                </c:pt>
              </c:strCache>
            </c:strRef>
          </c:tx>
          <c:spPr>
            <a:solidFill>
              <a:srgbClr val="CF0989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Precision Sans" panose="020B06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Boomers</c:v>
                </c:pt>
                <c:pt idx="1">
                  <c:v>Gen X</c:v>
                </c:pt>
                <c:pt idx="2">
                  <c:v>Millenials</c:v>
                </c:pt>
                <c:pt idx="3">
                  <c:v>Gen Z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0.27</c:v>
                </c:pt>
                <c:pt idx="2">
                  <c:v>0.38</c:v>
                </c:pt>
                <c:pt idx="3">
                  <c:v>0.48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3F7-8E4E-B51D-4D1E68013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00"/>
        <c:axId val="1071013887"/>
        <c:axId val="1142458719"/>
      </c:barChart>
      <c:catAx>
        <c:axId val="1071013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1142458719"/>
        <c:crosses val="autoZero"/>
        <c:auto val="1"/>
        <c:lblAlgn val="ctr"/>
        <c:lblOffset val="100"/>
        <c:noMultiLvlLbl val="0"/>
      </c:catAx>
      <c:valAx>
        <c:axId val="1142458719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71013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8AB61AC-CC22-4681-8B5F-EC0F6B6D8E33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C4EC791-CFAD-4010-8FBC-AF1B5714DB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8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F4E04E3-46F8-42D5-8D43-86D3EA9130A8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038" y="698500"/>
            <a:ext cx="66770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EFFBE8A-5BFC-44DC-94E6-17AD7EFB0D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7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78314" indent="-278314" algn="l" defTabSz="1484342" rtl="0" eaLnBrk="1" latinLnBrk="0" hangingPunct="1">
      <a:buFont typeface="Arial" panose="020B0604020202020204" pitchFamily="34" charset="0"/>
      <a:buChar char="•"/>
      <a:defRPr sz="1948" kern="1200">
        <a:solidFill>
          <a:schemeClr val="tx1"/>
        </a:solidFill>
        <a:latin typeface="+mn-lt"/>
        <a:ea typeface="+mn-ea"/>
        <a:cs typeface="+mn-cs"/>
      </a:defRPr>
    </a:lvl1pPr>
    <a:lvl2pPr marL="1020485" indent="-278314" algn="l" defTabSz="1484342" rtl="0" eaLnBrk="1" latinLnBrk="0" hangingPunct="1">
      <a:buFont typeface="Arial" panose="020B0604020202020204" pitchFamily="34" charset="0"/>
      <a:buChar char="•"/>
      <a:defRPr sz="1948" kern="1200">
        <a:solidFill>
          <a:schemeClr val="tx1"/>
        </a:solidFill>
        <a:latin typeface="+mn-lt"/>
        <a:ea typeface="+mn-ea"/>
        <a:cs typeface="+mn-cs"/>
      </a:defRPr>
    </a:lvl2pPr>
    <a:lvl3pPr marL="1762656" indent="-278314" algn="l" defTabSz="1484342" rtl="0" eaLnBrk="1" latinLnBrk="0" hangingPunct="1">
      <a:buFont typeface="Arial" panose="020B0604020202020204" pitchFamily="34" charset="0"/>
      <a:buChar char="•"/>
      <a:defRPr sz="1948" kern="1200">
        <a:solidFill>
          <a:schemeClr val="tx1"/>
        </a:solidFill>
        <a:latin typeface="+mn-lt"/>
        <a:ea typeface="+mn-ea"/>
        <a:cs typeface="+mn-cs"/>
      </a:defRPr>
    </a:lvl3pPr>
    <a:lvl4pPr marL="2504827" indent="-278314" algn="l" defTabSz="1484342" rtl="0" eaLnBrk="1" latinLnBrk="0" hangingPunct="1">
      <a:buFont typeface="Arial" panose="020B0604020202020204" pitchFamily="34" charset="0"/>
      <a:buChar char="•"/>
      <a:defRPr sz="1948" kern="1200">
        <a:solidFill>
          <a:schemeClr val="tx1"/>
        </a:solidFill>
        <a:latin typeface="+mn-lt"/>
        <a:ea typeface="+mn-ea"/>
        <a:cs typeface="+mn-cs"/>
      </a:defRPr>
    </a:lvl4pPr>
    <a:lvl5pPr marL="3246999" indent="-278314" algn="l" defTabSz="1484342" rtl="0" eaLnBrk="1" latinLnBrk="0" hangingPunct="1">
      <a:buFont typeface="Arial" panose="020B0604020202020204" pitchFamily="34" charset="0"/>
      <a:buChar char="•"/>
      <a:defRPr sz="1948" kern="1200">
        <a:solidFill>
          <a:schemeClr val="tx1"/>
        </a:solidFill>
        <a:latin typeface="+mn-lt"/>
        <a:ea typeface="+mn-ea"/>
        <a:cs typeface="+mn-cs"/>
      </a:defRPr>
    </a:lvl5pPr>
    <a:lvl6pPr marL="3710855" algn="l" defTabSz="1484342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6pPr>
    <a:lvl7pPr marL="4453027" algn="l" defTabSz="1484342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7pPr>
    <a:lvl8pPr marL="5195197" algn="l" defTabSz="1484342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8pPr>
    <a:lvl9pPr marL="5937367" algn="l" defTabSz="1484342" rtl="0" eaLnBrk="1" latinLnBrk="0" hangingPunct="1">
      <a:defRPr sz="19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698500"/>
            <a:ext cx="6677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FBE8A-5BFC-44DC-94E6-17AD7EFB0D7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4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698500"/>
            <a:ext cx="6677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FBE8A-5BFC-44DC-94E6-17AD7EFB0D7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3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698500"/>
            <a:ext cx="6677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FBE8A-5BFC-44DC-94E6-17AD7EFB0D7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5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698500"/>
            <a:ext cx="6677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FBE8A-5BFC-44DC-94E6-17AD7EFB0D7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7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698500"/>
            <a:ext cx="6677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FBE8A-5BFC-44DC-94E6-17AD7EFB0D7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2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698500"/>
            <a:ext cx="66770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FBE8A-5BFC-44DC-94E6-17AD7EFB0D7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2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09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/>
  <p:txStyles>
    <p:titleStyle>
      <a:lvl1pPr algn="l" defTabSz="1415948" rtl="0" eaLnBrk="1" latinLnBrk="0" hangingPunct="1">
        <a:lnSpc>
          <a:spcPct val="90000"/>
        </a:lnSpc>
        <a:spcBef>
          <a:spcPct val="0"/>
        </a:spcBef>
        <a:buNone/>
        <a:defRPr sz="3716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415948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2787" kern="1200">
          <a:solidFill>
            <a:schemeClr val="tx1"/>
          </a:solidFill>
          <a:latin typeface="+mn-lt"/>
          <a:ea typeface="+mn-ea"/>
          <a:cs typeface="+mn-cs"/>
        </a:defRPr>
      </a:lvl1pPr>
      <a:lvl2pPr marL="176994" indent="-176994" algn="l" defTabSz="1415948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2pPr>
      <a:lvl3pPr marL="530981" indent="-176994" algn="l" defTabSz="1415948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2787" kern="1200">
          <a:solidFill>
            <a:schemeClr val="tx1"/>
          </a:solidFill>
          <a:latin typeface="+mn-lt"/>
          <a:ea typeface="+mn-ea"/>
          <a:cs typeface="+mn-cs"/>
        </a:defRPr>
      </a:lvl3pPr>
      <a:lvl4pPr marL="707974" indent="-176994" algn="l" defTabSz="1415948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2168" kern="1200">
          <a:solidFill>
            <a:schemeClr val="tx1"/>
          </a:solidFill>
          <a:latin typeface="+mn-lt"/>
          <a:ea typeface="+mn-ea"/>
          <a:cs typeface="+mn-cs"/>
        </a:defRPr>
      </a:lvl4pPr>
      <a:lvl5pPr marL="884968" indent="-176994" algn="l" defTabSz="1415948" rtl="0" eaLnBrk="1" latinLnBrk="0" hangingPunct="1">
        <a:lnSpc>
          <a:spcPct val="90000"/>
        </a:lnSpc>
        <a:spcBef>
          <a:spcPts val="0"/>
        </a:spcBef>
        <a:buClrTx/>
        <a:buSzPct val="90000"/>
        <a:buFont typeface="Arial" pitchFamily="34" charset="0"/>
        <a:buChar char="−"/>
        <a:defRPr sz="2168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415948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176994" indent="-176994" algn="l" defTabSz="1415948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415948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549" kern="1200">
          <a:solidFill>
            <a:schemeClr val="tx1"/>
          </a:solidFill>
          <a:latin typeface="+mn-lt"/>
          <a:ea typeface="+mn-ea"/>
          <a:cs typeface="+mn-cs"/>
        </a:defRPr>
      </a:lvl8pPr>
      <a:lvl9pPr marL="176994" indent="-176994" algn="l" defTabSz="1415948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tabLst/>
        <a:defRPr sz="15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1pPr>
      <a:lvl2pPr marL="707974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2pPr>
      <a:lvl3pPr marL="1415948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3pPr>
      <a:lvl4pPr marL="2123923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4pPr>
      <a:lvl5pPr marL="2831897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5pPr>
      <a:lvl6pPr marL="3539871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6pPr>
      <a:lvl7pPr marL="4247845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7pPr>
      <a:lvl8pPr marL="4955819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8pPr>
      <a:lvl9pPr marL="5663794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CF2E4-3B80-B04E-BF4A-4101E2A22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15233652" cy="79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2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1415948" rtl="0" eaLnBrk="1" latinLnBrk="0" hangingPunct="1">
        <a:lnSpc>
          <a:spcPct val="90000"/>
        </a:lnSpc>
        <a:spcBef>
          <a:spcPct val="0"/>
        </a:spcBef>
        <a:buNone/>
        <a:defRPr lang="en-US" sz="3716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3987" indent="-353987" algn="l" defTabSz="1415948" rtl="0" eaLnBrk="1" latinLnBrk="0" hangingPunct="1">
        <a:lnSpc>
          <a:spcPct val="90000"/>
        </a:lnSpc>
        <a:spcBef>
          <a:spcPts val="1549"/>
        </a:spcBef>
        <a:buFont typeface="Arial" panose="020B0604020202020204" pitchFamily="34" charset="0"/>
        <a:buChar char="•"/>
        <a:defRPr sz="4336" kern="1200">
          <a:solidFill>
            <a:schemeClr val="tx1"/>
          </a:solidFill>
          <a:latin typeface="+mn-lt"/>
          <a:ea typeface="+mn-ea"/>
          <a:cs typeface="+mn-cs"/>
        </a:defRPr>
      </a:lvl1pPr>
      <a:lvl2pPr marL="1061961" indent="-353987" algn="l" defTabSz="1415948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3716" kern="1200">
          <a:solidFill>
            <a:schemeClr val="tx1"/>
          </a:solidFill>
          <a:latin typeface="+mn-lt"/>
          <a:ea typeface="+mn-ea"/>
          <a:cs typeface="+mn-cs"/>
        </a:defRPr>
      </a:lvl2pPr>
      <a:lvl3pPr marL="1769936" indent="-353987" algn="l" defTabSz="1415948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3097" kern="1200">
          <a:solidFill>
            <a:schemeClr val="tx1"/>
          </a:solidFill>
          <a:latin typeface="+mn-lt"/>
          <a:ea typeface="+mn-ea"/>
          <a:cs typeface="+mn-cs"/>
        </a:defRPr>
      </a:lvl3pPr>
      <a:lvl4pPr marL="2477910" indent="-353987" algn="l" defTabSz="1415948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4pPr>
      <a:lvl5pPr marL="3185884" indent="-353987" algn="l" defTabSz="1415948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5pPr>
      <a:lvl6pPr marL="3893858" indent="-353987" algn="l" defTabSz="1415948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6pPr>
      <a:lvl7pPr marL="4601832" indent="-353987" algn="l" defTabSz="1415948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7pPr>
      <a:lvl8pPr marL="5309807" indent="-353987" algn="l" defTabSz="1415948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8pPr>
      <a:lvl9pPr marL="6017781" indent="-353987" algn="l" defTabSz="1415948" rtl="0" eaLnBrk="1" latinLnBrk="0" hangingPunct="1">
        <a:lnSpc>
          <a:spcPct val="90000"/>
        </a:lnSpc>
        <a:spcBef>
          <a:spcPts val="774"/>
        </a:spcBef>
        <a:buFont typeface="Arial" panose="020B0604020202020204" pitchFamily="34" charset="0"/>
        <a:buChar char="•"/>
        <a:defRPr sz="27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1pPr>
      <a:lvl2pPr marL="707974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2pPr>
      <a:lvl3pPr marL="1415948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3pPr>
      <a:lvl4pPr marL="2123923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4pPr>
      <a:lvl5pPr marL="2831897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5pPr>
      <a:lvl6pPr marL="3539871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6pPr>
      <a:lvl7pPr marL="4247845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7pPr>
      <a:lvl8pPr marL="4955819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8pPr>
      <a:lvl9pPr marL="5663794" algn="l" defTabSz="1415948" rtl="0" eaLnBrk="1" latinLnBrk="0" hangingPunct="1">
        <a:defRPr sz="2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2.xml"/><Relationship Id="rId7" Type="http://schemas.openxmlformats.org/officeDocument/2006/relationships/image" Target="../media/image9.sv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17CB9A-2BA5-394A-8E7F-BA2090C0623D}"/>
              </a:ext>
            </a:extLst>
          </p:cNvPr>
          <p:cNvGrpSpPr/>
          <p:nvPr/>
        </p:nvGrpSpPr>
        <p:grpSpPr>
          <a:xfrm>
            <a:off x="0" y="0"/>
            <a:ext cx="7109354" cy="7964488"/>
            <a:chOff x="0" y="0"/>
            <a:chExt cx="7109354" cy="7964488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87D426E6-1AE7-E746-B52D-88FCED034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7109354" cy="7964488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C1D50A5-35C8-B04A-A3D8-E48310A8B5E4}"/>
                </a:ext>
              </a:extLst>
            </p:cNvPr>
            <p:cNvSpPr txBox="1"/>
            <p:nvPr/>
          </p:nvSpPr>
          <p:spPr>
            <a:xfrm>
              <a:off x="1251868" y="1620962"/>
              <a:ext cx="4588156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  <a:t>Introducing BOXpoll. </a:t>
              </a:r>
              <a:br>
                <a:rPr lang="en-US" sz="36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</a:br>
              <a:r>
                <a:rPr lang="en-US" sz="3600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A weekly consumer survey on current events, culture and ecommerce logistics. </a:t>
              </a:r>
            </a:p>
            <a:p>
              <a:endParaRPr lang="en-US" sz="3600" dirty="0">
                <a:solidFill>
                  <a:schemeClr val="bg1"/>
                </a:solidFill>
                <a:latin typeface="Precision Sans Light" panose="020B0403020204020204" pitchFamily="34" charset="0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It’s </a:t>
              </a:r>
              <a:r>
                <a:rPr lang="en-US" sz="3600" i="1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so</a:t>
              </a:r>
              <a:r>
                <a:rPr lang="en-US" sz="3600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 this year.</a:t>
              </a:r>
            </a:p>
          </p:txBody>
        </p:sp>
        <p:grpSp>
          <p:nvGrpSpPr>
            <p:cNvPr id="143" name="Graphic 8">
              <a:extLst>
                <a:ext uri="{FF2B5EF4-FFF2-40B4-BE49-F238E27FC236}">
                  <a16:creationId xmlns:a16="http://schemas.microsoft.com/office/drawing/2014/main" id="{0565F81A-09D2-CC4A-A0BC-1F3819826B03}"/>
                </a:ext>
              </a:extLst>
            </p:cNvPr>
            <p:cNvGrpSpPr/>
            <p:nvPr/>
          </p:nvGrpSpPr>
          <p:grpSpPr>
            <a:xfrm>
              <a:off x="524899" y="546205"/>
              <a:ext cx="6059548" cy="7069473"/>
              <a:chOff x="180080" y="171450"/>
              <a:chExt cx="4114800" cy="4800600"/>
            </a:xfrm>
            <a:noFill/>
          </p:grpSpPr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02DDDF1D-ABEF-D145-9414-80BEA66755A9}"/>
                  </a:ext>
                </a:extLst>
              </p:cNvPr>
              <p:cNvSpPr/>
              <p:nvPr/>
            </p:nvSpPr>
            <p:spPr>
              <a:xfrm>
                <a:off x="2751830" y="171450"/>
                <a:ext cx="1543050" cy="4800600"/>
              </a:xfrm>
              <a:custGeom>
                <a:avLst/>
                <a:gdLst>
                  <a:gd name="connsiteX0" fmla="*/ 0 w 1543050"/>
                  <a:gd name="connsiteY0" fmla="*/ 0 h 4800600"/>
                  <a:gd name="connsiteX1" fmla="*/ 1285875 w 1543050"/>
                  <a:gd name="connsiteY1" fmla="*/ 0 h 4800600"/>
                  <a:gd name="connsiteX2" fmla="*/ 1543050 w 1543050"/>
                  <a:gd name="connsiteY2" fmla="*/ 342900 h 4800600"/>
                  <a:gd name="connsiteX3" fmla="*/ 1543050 w 1543050"/>
                  <a:gd name="connsiteY3" fmla="*/ 48006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3050" h="4800600">
                    <a:moveTo>
                      <a:pt x="0" y="0"/>
                    </a:moveTo>
                    <a:lnTo>
                      <a:pt x="1285875" y="0"/>
                    </a:lnTo>
                    <a:cubicBezTo>
                      <a:pt x="1543050" y="0"/>
                      <a:pt x="1543050" y="85725"/>
                      <a:pt x="1543050" y="342900"/>
                    </a:cubicBezTo>
                    <a:lnTo>
                      <a:pt x="1543050" y="480060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E5914A6A-4A3C-4249-8921-D830D140EADB}"/>
                  </a:ext>
                </a:extLst>
              </p:cNvPr>
              <p:cNvSpPr/>
              <p:nvPr/>
            </p:nvSpPr>
            <p:spPr>
              <a:xfrm>
                <a:off x="180080" y="171450"/>
                <a:ext cx="3943350" cy="4629150"/>
              </a:xfrm>
              <a:custGeom>
                <a:avLst/>
                <a:gdLst>
                  <a:gd name="connsiteX0" fmla="*/ 3943350 w 3943350"/>
                  <a:gd name="connsiteY0" fmla="*/ 4629150 h 4629150"/>
                  <a:gd name="connsiteX1" fmla="*/ 3429000 w 3943350"/>
                  <a:gd name="connsiteY1" fmla="*/ 4114800 h 4629150"/>
                  <a:gd name="connsiteX2" fmla="*/ 257175 w 3943350"/>
                  <a:gd name="connsiteY2" fmla="*/ 4114800 h 4629150"/>
                  <a:gd name="connsiteX3" fmla="*/ 0 w 3943350"/>
                  <a:gd name="connsiteY3" fmla="*/ 3771900 h 4629150"/>
                  <a:gd name="connsiteX4" fmla="*/ 0 w 3943350"/>
                  <a:gd name="connsiteY4" fmla="*/ 342900 h 4629150"/>
                  <a:gd name="connsiteX5" fmla="*/ 284988 w 3943350"/>
                  <a:gd name="connsiteY5" fmla="*/ 0 h 4629150"/>
                  <a:gd name="connsiteX6" fmla="*/ 1543050 w 3943350"/>
                  <a:gd name="connsiteY6" fmla="*/ 0 h 462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3350" h="4629150">
                    <a:moveTo>
                      <a:pt x="3943350" y="4629150"/>
                    </a:moveTo>
                    <a:lnTo>
                      <a:pt x="3429000" y="4114800"/>
                    </a:lnTo>
                    <a:lnTo>
                      <a:pt x="257175" y="4114800"/>
                    </a:lnTo>
                    <a:cubicBezTo>
                      <a:pt x="0" y="4114800"/>
                      <a:pt x="0" y="4029075"/>
                      <a:pt x="0" y="3771900"/>
                    </a:cubicBezTo>
                    <a:lnTo>
                      <a:pt x="0" y="342900"/>
                    </a:lnTo>
                    <a:cubicBezTo>
                      <a:pt x="0" y="85725"/>
                      <a:pt x="0" y="0"/>
                      <a:pt x="284988" y="0"/>
                    </a:cubicBezTo>
                    <a:lnTo>
                      <a:pt x="1543050" y="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D549F39F-DDC6-274A-B8B6-B9EAEA5857DE}"/>
                  </a:ext>
                </a:extLst>
              </p:cNvPr>
              <p:cNvSpPr/>
              <p:nvPr/>
            </p:nvSpPr>
            <p:spPr>
              <a:xfrm>
                <a:off x="1980590" y="171735"/>
                <a:ext cx="514350" cy="9525"/>
              </a:xfrm>
              <a:custGeom>
                <a:avLst/>
                <a:gdLst>
                  <a:gd name="connsiteX0" fmla="*/ 0 w 514350"/>
                  <a:gd name="connsiteY0" fmla="*/ 0 h 9525"/>
                  <a:gd name="connsiteX1" fmla="*/ 257175 w 514350"/>
                  <a:gd name="connsiteY1" fmla="*/ 0 h 9525"/>
                  <a:gd name="connsiteX2" fmla="*/ 514350 w 514350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4350" h="9525">
                    <a:moveTo>
                      <a:pt x="0" y="0"/>
                    </a:moveTo>
                    <a:lnTo>
                      <a:pt x="257175" y="0"/>
                    </a:lnTo>
                    <a:lnTo>
                      <a:pt x="514350" y="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88A95C5-C3EC-FF4C-9022-4468B5637A24}"/>
              </a:ext>
            </a:extLst>
          </p:cNvPr>
          <p:cNvGrpSpPr/>
          <p:nvPr/>
        </p:nvGrpSpPr>
        <p:grpSpPr>
          <a:xfrm>
            <a:off x="319273" y="6873875"/>
            <a:ext cx="5313177" cy="925036"/>
            <a:chOff x="194514" y="4438916"/>
            <a:chExt cx="3442989" cy="599432"/>
          </a:xfrm>
        </p:grpSpPr>
        <p:pic>
          <p:nvPicPr>
            <p:cNvPr id="59" name="Graphic 34">
              <a:extLst>
                <a:ext uri="{FF2B5EF4-FFF2-40B4-BE49-F238E27FC236}">
                  <a16:creationId xmlns:a16="http://schemas.microsoft.com/office/drawing/2014/main" id="{444CDC69-AF50-8648-A7AF-B49B4697F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7" y="4617636"/>
              <a:ext cx="806646" cy="24199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C5DDDFA-5F1C-F446-8197-2DEDE7559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14" y="4438916"/>
              <a:ext cx="1741077" cy="599432"/>
            </a:xfrm>
            <a:prstGeom prst="rect">
              <a:avLst/>
            </a:prstGeom>
          </p:spPr>
        </p:pic>
      </p:grpSp>
      <p:pic>
        <p:nvPicPr>
          <p:cNvPr id="3" name="Picture 2" descr="A group of people standing in a parking lot&#10;&#10;Description automatically generated">
            <a:extLst>
              <a:ext uri="{FF2B5EF4-FFF2-40B4-BE49-F238E27FC236}">
                <a16:creationId xmlns:a16="http://schemas.microsoft.com/office/drawing/2014/main" id="{D5ED882D-086E-854E-9F8B-81A0EB2782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r="41895" b="4152"/>
          <a:stretch/>
        </p:blipFill>
        <p:spPr>
          <a:xfrm>
            <a:off x="7091892" y="0"/>
            <a:ext cx="8141758" cy="79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2B0AF8E-61FD-1946-A342-FF4079B34C40}"/>
              </a:ext>
            </a:extLst>
          </p:cNvPr>
          <p:cNvGrpSpPr/>
          <p:nvPr/>
        </p:nvGrpSpPr>
        <p:grpSpPr>
          <a:xfrm>
            <a:off x="8008539" y="4244630"/>
            <a:ext cx="6381573" cy="5447582"/>
            <a:chOff x="15749128" y="413763"/>
            <a:chExt cx="5445566" cy="4648567"/>
          </a:xfrm>
        </p:grpSpPr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B4ABEA40-B53F-174B-B1A1-79FE6C7003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4649555"/>
                </p:ext>
              </p:extLst>
            </p:nvPr>
          </p:nvGraphicFramePr>
          <p:xfrm>
            <a:off x="15749128" y="413763"/>
            <a:ext cx="5445566" cy="46485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D108CCE-B0C1-9543-9807-8172A574CACE}"/>
                </a:ext>
              </a:extLst>
            </p:cNvPr>
            <p:cNvGrpSpPr/>
            <p:nvPr/>
          </p:nvGrpSpPr>
          <p:grpSpPr>
            <a:xfrm rot="14117970">
              <a:off x="18163341" y="1961070"/>
              <a:ext cx="609373" cy="615997"/>
              <a:chOff x="10428010" y="-839266"/>
              <a:chExt cx="3549215" cy="3619383"/>
            </a:xfrm>
            <a:solidFill>
              <a:schemeClr val="bg1"/>
            </a:solidFill>
          </p:grpSpPr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9F080D67-62DD-974D-8083-426B057E2598}"/>
                  </a:ext>
                </a:extLst>
              </p:cNvPr>
              <p:cNvSpPr/>
              <p:nvPr/>
            </p:nvSpPr>
            <p:spPr>
              <a:xfrm rot="5215230">
                <a:off x="10392926" y="-804182"/>
                <a:ext cx="3619383" cy="3549215"/>
              </a:xfrm>
              <a:custGeom>
                <a:avLst/>
                <a:gdLst>
                  <a:gd name="connsiteX0" fmla="*/ 262 w 3619383"/>
                  <a:gd name="connsiteY0" fmla="*/ 1527592 h 3549215"/>
                  <a:gd name="connsiteX1" fmla="*/ 14830 w 3619383"/>
                  <a:gd name="connsiteY1" fmla="*/ 1429837 h 3549215"/>
                  <a:gd name="connsiteX2" fmla="*/ 211510 w 3619383"/>
                  <a:gd name="connsiteY2" fmla="*/ 1196236 h 3549215"/>
                  <a:gd name="connsiteX3" fmla="*/ 329676 w 3619383"/>
                  <a:gd name="connsiteY3" fmla="*/ 1354456 h 3549215"/>
                  <a:gd name="connsiteX4" fmla="*/ 556200 w 3619383"/>
                  <a:gd name="connsiteY4" fmla="*/ 1478125 h 3549215"/>
                  <a:gd name="connsiteX5" fmla="*/ 577275 w 3619383"/>
                  <a:gd name="connsiteY5" fmla="*/ 1476858 h 3549215"/>
                  <a:gd name="connsiteX6" fmla="*/ 590119 w 3619383"/>
                  <a:gd name="connsiteY6" fmla="*/ 1436109 h 3549215"/>
                  <a:gd name="connsiteX7" fmla="*/ 933229 w 3619383"/>
                  <a:gd name="connsiteY7" fmla="*/ 925800 h 3549215"/>
                  <a:gd name="connsiteX8" fmla="*/ 950762 w 3619383"/>
                  <a:gd name="connsiteY8" fmla="*/ 912024 h 3549215"/>
                  <a:gd name="connsiteX9" fmla="*/ 943298 w 3619383"/>
                  <a:gd name="connsiteY9" fmla="*/ 890725 h 3549215"/>
                  <a:gd name="connsiteX10" fmla="*/ 813908 w 3619383"/>
                  <a:gd name="connsiteY10" fmla="*/ 784668 h 3549215"/>
                  <a:gd name="connsiteX11" fmla="*/ 682665 w 3619383"/>
                  <a:gd name="connsiteY11" fmla="*/ 756481 h 3549215"/>
                  <a:gd name="connsiteX12" fmla="*/ 789473 w 3619383"/>
                  <a:gd name="connsiteY12" fmla="*/ 568639 h 3549215"/>
                  <a:gd name="connsiteX13" fmla="*/ 1002765 w 3619383"/>
                  <a:gd name="connsiteY13" fmla="*/ 536455 h 3549215"/>
                  <a:gd name="connsiteX14" fmla="*/ 983668 w 3619383"/>
                  <a:gd name="connsiteY14" fmla="*/ 672046 h 3549215"/>
                  <a:gd name="connsiteX15" fmla="*/ 995948 w 3619383"/>
                  <a:gd name="connsiteY15" fmla="*/ 786926 h 3549215"/>
                  <a:gd name="connsiteX16" fmla="*/ 1030838 w 3619383"/>
                  <a:gd name="connsiteY16" fmla="*/ 849101 h 3549215"/>
                  <a:gd name="connsiteX17" fmla="*/ 1094542 w 3619383"/>
                  <a:gd name="connsiteY17" fmla="*/ 799044 h 3549215"/>
                  <a:gd name="connsiteX18" fmla="*/ 1572204 w 3619383"/>
                  <a:gd name="connsiteY18" fmla="*/ 602395 h 3549215"/>
                  <a:gd name="connsiteX19" fmla="*/ 1621631 w 3619383"/>
                  <a:gd name="connsiteY19" fmla="*/ 594867 h 3549215"/>
                  <a:gd name="connsiteX20" fmla="*/ 1625278 w 3619383"/>
                  <a:gd name="connsiteY20" fmla="*/ 586998 h 3549215"/>
                  <a:gd name="connsiteX21" fmla="*/ 1589937 w 3619383"/>
                  <a:gd name="connsiteY21" fmla="*/ 295317 h 3549215"/>
                  <a:gd name="connsiteX22" fmla="*/ 1466937 w 3619383"/>
                  <a:gd name="connsiteY22" fmla="*/ 136890 h 3549215"/>
                  <a:gd name="connsiteX23" fmla="*/ 1743032 w 3619383"/>
                  <a:gd name="connsiteY23" fmla="*/ 1499 h 3549215"/>
                  <a:gd name="connsiteX24" fmla="*/ 2008047 w 3619383"/>
                  <a:gd name="connsiteY24" fmla="*/ 161164 h 3549215"/>
                  <a:gd name="connsiteX25" fmla="*/ 1873511 w 3619383"/>
                  <a:gd name="connsiteY25" fmla="*/ 313287 h 3549215"/>
                  <a:gd name="connsiteX26" fmla="*/ 1792353 w 3619383"/>
                  <a:gd name="connsiteY26" fmla="*/ 571095 h 3549215"/>
                  <a:gd name="connsiteX27" fmla="*/ 1794188 w 3619383"/>
                  <a:gd name="connsiteY27" fmla="*/ 578986 h 3549215"/>
                  <a:gd name="connsiteX28" fmla="*/ 1894868 w 3619383"/>
                  <a:gd name="connsiteY28" fmla="*/ 580267 h 3549215"/>
                  <a:gd name="connsiteX29" fmla="*/ 2617548 w 3619383"/>
                  <a:gd name="connsiteY29" fmla="*/ 844236 h 3549215"/>
                  <a:gd name="connsiteX30" fmla="*/ 2658473 w 3619383"/>
                  <a:gd name="connsiteY30" fmla="*/ 878416 h 3549215"/>
                  <a:gd name="connsiteX31" fmla="*/ 2688056 w 3619383"/>
                  <a:gd name="connsiteY31" fmla="*/ 857507 h 3549215"/>
                  <a:gd name="connsiteX32" fmla="*/ 2765971 w 3619383"/>
                  <a:gd name="connsiteY32" fmla="*/ 677469 h 3549215"/>
                  <a:gd name="connsiteX33" fmla="*/ 2755492 w 3619383"/>
                  <a:gd name="connsiteY33" fmla="*/ 520415 h 3549215"/>
                  <a:gd name="connsiteX34" fmla="*/ 3001676 w 3619383"/>
                  <a:gd name="connsiteY34" fmla="*/ 580357 h 3549215"/>
                  <a:gd name="connsiteX35" fmla="*/ 3106643 w 3619383"/>
                  <a:gd name="connsiteY35" fmla="*/ 810482 h 3549215"/>
                  <a:gd name="connsiteX36" fmla="*/ 2947615 w 3619383"/>
                  <a:gd name="connsiteY36" fmla="*/ 832610 h 3549215"/>
                  <a:gd name="connsiteX37" fmla="*/ 2754925 w 3619383"/>
                  <a:gd name="connsiteY37" fmla="*/ 951127 h 3549215"/>
                  <a:gd name="connsiteX38" fmla="*/ 2749727 w 3619383"/>
                  <a:gd name="connsiteY38" fmla="*/ 960839 h 3549215"/>
                  <a:gd name="connsiteX39" fmla="*/ 2803407 w 3619383"/>
                  <a:gd name="connsiteY39" fmla="*/ 1015168 h 3549215"/>
                  <a:gd name="connsiteX40" fmla="*/ 3138320 w 3619383"/>
                  <a:gd name="connsiteY40" fmla="*/ 1965123 h 3549215"/>
                  <a:gd name="connsiteX41" fmla="*/ 3124306 w 3619383"/>
                  <a:gd name="connsiteY41" fmla="*/ 2099124 h 3549215"/>
                  <a:gd name="connsiteX42" fmla="*/ 3116735 w 3619383"/>
                  <a:gd name="connsiteY42" fmla="*/ 2135497 h 3549215"/>
                  <a:gd name="connsiteX43" fmla="*/ 3133590 w 3619383"/>
                  <a:gd name="connsiteY43" fmla="*/ 2145274 h 3549215"/>
                  <a:gd name="connsiteX44" fmla="*/ 3345318 w 3619383"/>
                  <a:gd name="connsiteY44" fmla="*/ 2109832 h 3549215"/>
                  <a:gd name="connsiteX45" fmla="*/ 3527497 w 3619383"/>
                  <a:gd name="connsiteY45" fmla="*/ 2004981 h 3549215"/>
                  <a:gd name="connsiteX46" fmla="*/ 3600273 w 3619383"/>
                  <a:gd name="connsiteY46" fmla="*/ 2335426 h 3549215"/>
                  <a:gd name="connsiteX47" fmla="*/ 3385991 w 3619383"/>
                  <a:gd name="connsiteY47" fmla="*/ 2596523 h 3549215"/>
                  <a:gd name="connsiteX48" fmla="*/ 3266010 w 3619383"/>
                  <a:gd name="connsiteY48" fmla="*/ 2418822 h 3549215"/>
                  <a:gd name="connsiteX49" fmla="*/ 3089828 w 3619383"/>
                  <a:gd name="connsiteY49" fmla="*/ 2283978 h 3549215"/>
                  <a:gd name="connsiteX50" fmla="*/ 3080123 w 3619383"/>
                  <a:gd name="connsiteY50" fmla="*/ 2283238 h 3549215"/>
                  <a:gd name="connsiteX51" fmla="*/ 3058212 w 3619383"/>
                  <a:gd name="connsiteY51" fmla="*/ 2352731 h 3549215"/>
                  <a:gd name="connsiteX52" fmla="*/ 2595970 w 3619383"/>
                  <a:gd name="connsiteY52" fmla="*/ 2960459 h 3549215"/>
                  <a:gd name="connsiteX53" fmla="*/ 2554974 w 3619383"/>
                  <a:gd name="connsiteY53" fmla="*/ 2985827 h 3549215"/>
                  <a:gd name="connsiteX54" fmla="*/ 2563589 w 3619383"/>
                  <a:gd name="connsiteY54" fmla="*/ 3022866 h 3549215"/>
                  <a:gd name="connsiteX55" fmla="*/ 2739596 w 3619383"/>
                  <a:gd name="connsiteY55" fmla="*/ 3218368 h 3549215"/>
                  <a:gd name="connsiteX56" fmla="*/ 2903936 w 3619383"/>
                  <a:gd name="connsiteY56" fmla="*/ 3259727 h 3549215"/>
                  <a:gd name="connsiteX57" fmla="*/ 2760885 w 3619383"/>
                  <a:gd name="connsiteY57" fmla="*/ 3492000 h 3549215"/>
                  <a:gd name="connsiteX58" fmla="*/ 2490365 w 3619383"/>
                  <a:gd name="connsiteY58" fmla="*/ 3523186 h 3549215"/>
                  <a:gd name="connsiteX59" fmla="*/ 2520446 w 3619383"/>
                  <a:gd name="connsiteY59" fmla="*/ 3352961 h 3549215"/>
                  <a:gd name="connsiteX60" fmla="*/ 2427092 w 3619383"/>
                  <a:gd name="connsiteY60" fmla="*/ 3072522 h 3549215"/>
                  <a:gd name="connsiteX61" fmla="*/ 2420700 w 3619383"/>
                  <a:gd name="connsiteY61" fmla="*/ 3066803 h 3549215"/>
                  <a:gd name="connsiteX62" fmla="*/ 2253539 w 3619383"/>
                  <a:gd name="connsiteY62" fmla="*/ 3138831 h 3549215"/>
                  <a:gd name="connsiteX63" fmla="*/ 1863157 w 3619383"/>
                  <a:gd name="connsiteY63" fmla="*/ 3209969 h 3549215"/>
                  <a:gd name="connsiteX64" fmla="*/ 1804760 w 3619383"/>
                  <a:gd name="connsiteY64" fmla="*/ 3209226 h 3549215"/>
                  <a:gd name="connsiteX65" fmla="*/ 1803933 w 3619383"/>
                  <a:gd name="connsiteY65" fmla="*/ 3235440 h 3549215"/>
                  <a:gd name="connsiteX66" fmla="*/ 1869630 w 3619383"/>
                  <a:gd name="connsiteY66" fmla="*/ 3342033 h 3549215"/>
                  <a:gd name="connsiteX67" fmla="*/ 1972129 w 3619383"/>
                  <a:gd name="connsiteY67" fmla="*/ 3428716 h 3549215"/>
                  <a:gd name="connsiteX68" fmla="*/ 1789435 w 3619383"/>
                  <a:gd name="connsiteY68" fmla="*/ 3544109 h 3549215"/>
                  <a:gd name="connsiteX69" fmla="*/ 1586125 w 3619383"/>
                  <a:gd name="connsiteY69" fmla="*/ 3472037 h 3549215"/>
                  <a:gd name="connsiteX70" fmla="*/ 1666835 w 3619383"/>
                  <a:gd name="connsiteY70" fmla="*/ 3361425 h 3549215"/>
                  <a:gd name="connsiteX71" fmla="*/ 1710111 w 3619383"/>
                  <a:gd name="connsiteY71" fmla="*/ 3254301 h 3549215"/>
                  <a:gd name="connsiteX72" fmla="*/ 1709067 w 3619383"/>
                  <a:gd name="connsiteY72" fmla="*/ 3204496 h 3549215"/>
                  <a:gd name="connsiteX73" fmla="*/ 1652561 w 3619383"/>
                  <a:gd name="connsiteY73" fmla="*/ 3199303 h 3549215"/>
                  <a:gd name="connsiteX74" fmla="*/ 1138989 w 3619383"/>
                  <a:gd name="connsiteY74" fmla="*/ 3018342 h 3549215"/>
                  <a:gd name="connsiteX75" fmla="*/ 1054150 w 3619383"/>
                  <a:gd name="connsiteY75" fmla="*/ 2958262 h 3549215"/>
                  <a:gd name="connsiteX76" fmla="*/ 1054032 w 3619383"/>
                  <a:gd name="connsiteY76" fmla="*/ 2958318 h 3549215"/>
                  <a:gd name="connsiteX77" fmla="*/ 938154 w 3619383"/>
                  <a:gd name="connsiteY77" fmla="*/ 3172819 h 3549215"/>
                  <a:gd name="connsiteX78" fmla="*/ 933039 w 3619383"/>
                  <a:gd name="connsiteY78" fmla="*/ 3367160 h 3549215"/>
                  <a:gd name="connsiteX79" fmla="*/ 639905 w 3619383"/>
                  <a:gd name="connsiteY79" fmla="*/ 3284372 h 3549215"/>
                  <a:gd name="connsiteX80" fmla="*/ 538212 w 3619383"/>
                  <a:gd name="connsiteY80" fmla="*/ 2996428 h 3549215"/>
                  <a:gd name="connsiteX81" fmla="*/ 734497 w 3619383"/>
                  <a:gd name="connsiteY81" fmla="*/ 2974756 h 3549215"/>
                  <a:gd name="connsiteX82" fmla="*/ 924138 w 3619383"/>
                  <a:gd name="connsiteY82" fmla="*/ 2888601 h 3549215"/>
                  <a:gd name="connsiteX83" fmla="*/ 940019 w 3619383"/>
                  <a:gd name="connsiteY83" fmla="*/ 2865391 h 3549215"/>
                  <a:gd name="connsiteX84" fmla="*/ 863600 w 3619383"/>
                  <a:gd name="connsiteY84" fmla="*/ 2794039 h 3549215"/>
                  <a:gd name="connsiteX85" fmla="*/ 585768 w 3619383"/>
                  <a:gd name="connsiteY85" fmla="*/ 2340803 h 3549215"/>
                  <a:gd name="connsiteX86" fmla="*/ 582906 w 3619383"/>
                  <a:gd name="connsiteY86" fmla="*/ 2331463 h 3549215"/>
                  <a:gd name="connsiteX87" fmla="*/ 545705 w 3619383"/>
                  <a:gd name="connsiteY87" fmla="*/ 2341836 h 3549215"/>
                  <a:gd name="connsiteX88" fmla="*/ 463621 w 3619383"/>
                  <a:gd name="connsiteY88" fmla="*/ 2436392 h 3549215"/>
                  <a:gd name="connsiteX89" fmla="*/ 411538 w 3619383"/>
                  <a:gd name="connsiteY89" fmla="*/ 2560116 h 3549215"/>
                  <a:gd name="connsiteX90" fmla="*/ 246813 w 3619383"/>
                  <a:gd name="connsiteY90" fmla="*/ 2420264 h 3549215"/>
                  <a:gd name="connsiteX91" fmla="*/ 254818 w 3619383"/>
                  <a:gd name="connsiteY91" fmla="*/ 2204708 h 3549215"/>
                  <a:gd name="connsiteX92" fmla="*/ 384500 w 3619383"/>
                  <a:gd name="connsiteY92" fmla="*/ 2248665 h 3549215"/>
                  <a:gd name="connsiteX93" fmla="*/ 499661 w 3619383"/>
                  <a:gd name="connsiteY93" fmla="*/ 2257943 h 3549215"/>
                  <a:gd name="connsiteX94" fmla="*/ 554727 w 3619383"/>
                  <a:gd name="connsiteY94" fmla="*/ 2239419 h 3549215"/>
                  <a:gd name="connsiteX95" fmla="*/ 548072 w 3619383"/>
                  <a:gd name="connsiteY95" fmla="*/ 2217690 h 3549215"/>
                  <a:gd name="connsiteX96" fmla="*/ 510014 w 3619383"/>
                  <a:gd name="connsiteY96" fmla="*/ 1823720 h 3549215"/>
                  <a:gd name="connsiteX97" fmla="*/ 524028 w 3619383"/>
                  <a:gd name="connsiteY97" fmla="*/ 1689723 h 3549215"/>
                  <a:gd name="connsiteX98" fmla="*/ 534256 w 3619383"/>
                  <a:gd name="connsiteY98" fmla="*/ 1640583 h 3549215"/>
                  <a:gd name="connsiteX99" fmla="*/ 505795 w 3619383"/>
                  <a:gd name="connsiteY99" fmla="*/ 1621578 h 3549215"/>
                  <a:gd name="connsiteX100" fmla="*/ 262155 w 3619383"/>
                  <a:gd name="connsiteY100" fmla="*/ 1630405 h 3549215"/>
                  <a:gd name="connsiteX101" fmla="*/ 92032 w 3619383"/>
                  <a:gd name="connsiteY101" fmla="*/ 1724494 h 3549215"/>
                  <a:gd name="connsiteX102" fmla="*/ 262 w 3619383"/>
                  <a:gd name="connsiteY102" fmla="*/ 1527592 h 3549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3619383" h="3549215">
                    <a:moveTo>
                      <a:pt x="262" y="1527592"/>
                    </a:moveTo>
                    <a:cubicBezTo>
                      <a:pt x="1406" y="1495197"/>
                      <a:pt x="6278" y="1461786"/>
                      <a:pt x="14830" y="1429837"/>
                    </a:cubicBezTo>
                    <a:cubicBezTo>
                      <a:pt x="49037" y="1302044"/>
                      <a:pt x="152475" y="1180080"/>
                      <a:pt x="211510" y="1196236"/>
                    </a:cubicBezTo>
                    <a:cubicBezTo>
                      <a:pt x="290745" y="1213473"/>
                      <a:pt x="309080" y="1320177"/>
                      <a:pt x="329676" y="1354456"/>
                    </a:cubicBezTo>
                    <a:cubicBezTo>
                      <a:pt x="356779" y="1413299"/>
                      <a:pt x="413238" y="1477835"/>
                      <a:pt x="556200" y="1478125"/>
                    </a:cubicBezTo>
                    <a:lnTo>
                      <a:pt x="577275" y="1476858"/>
                    </a:lnTo>
                    <a:lnTo>
                      <a:pt x="590119" y="1436109"/>
                    </a:lnTo>
                    <a:cubicBezTo>
                      <a:pt x="663307" y="1238859"/>
                      <a:pt x="782157" y="1064735"/>
                      <a:pt x="933229" y="925800"/>
                    </a:cubicBezTo>
                    <a:lnTo>
                      <a:pt x="950762" y="912024"/>
                    </a:lnTo>
                    <a:lnTo>
                      <a:pt x="943298" y="890725"/>
                    </a:lnTo>
                    <a:cubicBezTo>
                      <a:pt x="919112" y="831508"/>
                      <a:pt x="879280" y="774591"/>
                      <a:pt x="813908" y="784668"/>
                    </a:cubicBezTo>
                    <a:cubicBezTo>
                      <a:pt x="770219" y="785881"/>
                      <a:pt x="718227" y="803855"/>
                      <a:pt x="682665" y="756481"/>
                    </a:cubicBezTo>
                    <a:cubicBezTo>
                      <a:pt x="647102" y="709108"/>
                      <a:pt x="709392" y="619466"/>
                      <a:pt x="789473" y="568639"/>
                    </a:cubicBezTo>
                    <a:cubicBezTo>
                      <a:pt x="869554" y="517813"/>
                      <a:pt x="981289" y="501350"/>
                      <a:pt x="1002765" y="536455"/>
                    </a:cubicBezTo>
                    <a:cubicBezTo>
                      <a:pt x="1033778" y="581268"/>
                      <a:pt x="990301" y="644937"/>
                      <a:pt x="983668" y="672046"/>
                    </a:cubicBezTo>
                    <a:cubicBezTo>
                      <a:pt x="974809" y="696506"/>
                      <a:pt x="977571" y="740036"/>
                      <a:pt x="995948" y="786926"/>
                    </a:cubicBezTo>
                    <a:lnTo>
                      <a:pt x="1030838" y="849101"/>
                    </a:lnTo>
                    <a:lnTo>
                      <a:pt x="1094542" y="799044"/>
                    </a:lnTo>
                    <a:cubicBezTo>
                      <a:pt x="1237092" y="703934"/>
                      <a:pt x="1398905" y="636055"/>
                      <a:pt x="1572204" y="602395"/>
                    </a:cubicBezTo>
                    <a:lnTo>
                      <a:pt x="1621631" y="594867"/>
                    </a:lnTo>
                    <a:lnTo>
                      <a:pt x="1625278" y="586998"/>
                    </a:lnTo>
                    <a:cubicBezTo>
                      <a:pt x="1657121" y="516288"/>
                      <a:pt x="1712040" y="368320"/>
                      <a:pt x="1589937" y="295317"/>
                    </a:cubicBezTo>
                    <a:cubicBezTo>
                      <a:pt x="1540144" y="255866"/>
                      <a:pt x="1467088" y="229648"/>
                      <a:pt x="1466937" y="136890"/>
                    </a:cubicBezTo>
                    <a:cubicBezTo>
                      <a:pt x="1466786" y="44133"/>
                      <a:pt x="1611182" y="-9863"/>
                      <a:pt x="1743032" y="1499"/>
                    </a:cubicBezTo>
                    <a:cubicBezTo>
                      <a:pt x="1874882" y="12863"/>
                      <a:pt x="2013381" y="97002"/>
                      <a:pt x="2008047" y="161164"/>
                    </a:cubicBezTo>
                    <a:cubicBezTo>
                      <a:pt x="2005257" y="246443"/>
                      <a:pt x="1903552" y="285512"/>
                      <a:pt x="1873511" y="313287"/>
                    </a:cubicBezTo>
                    <a:cubicBezTo>
                      <a:pt x="1820464" y="352425"/>
                      <a:pt x="1767067" y="423025"/>
                      <a:pt x="1792353" y="571095"/>
                    </a:cubicBezTo>
                    <a:lnTo>
                      <a:pt x="1794188" y="578986"/>
                    </a:lnTo>
                    <a:lnTo>
                      <a:pt x="1894868" y="580267"/>
                    </a:lnTo>
                    <a:cubicBezTo>
                      <a:pt x="2167037" y="594911"/>
                      <a:pt x="2415430" y="691253"/>
                      <a:pt x="2617548" y="844236"/>
                    </a:cubicBezTo>
                    <a:lnTo>
                      <a:pt x="2658473" y="878416"/>
                    </a:lnTo>
                    <a:lnTo>
                      <a:pt x="2688056" y="857507"/>
                    </a:lnTo>
                    <a:cubicBezTo>
                      <a:pt x="2747035" y="811168"/>
                      <a:pt x="2798383" y="747933"/>
                      <a:pt x="2765971" y="677469"/>
                    </a:cubicBezTo>
                    <a:cubicBezTo>
                      <a:pt x="2750536" y="628599"/>
                      <a:pt x="2713531" y="575768"/>
                      <a:pt x="2755492" y="520415"/>
                    </a:cubicBezTo>
                    <a:cubicBezTo>
                      <a:pt x="2797455" y="465064"/>
                      <a:pt x="2918583" y="506432"/>
                      <a:pt x="3001676" y="580357"/>
                    </a:cubicBezTo>
                    <a:cubicBezTo>
                      <a:pt x="3084768" y="654282"/>
                      <a:pt x="3139310" y="774965"/>
                      <a:pt x="3106643" y="810482"/>
                    </a:cubicBezTo>
                    <a:cubicBezTo>
                      <a:pt x="3066104" y="859877"/>
                      <a:pt x="2980317" y="831357"/>
                      <a:pt x="2947615" y="832610"/>
                    </a:cubicBezTo>
                    <a:cubicBezTo>
                      <a:pt x="2901972" y="829443"/>
                      <a:pt x="2816363" y="869567"/>
                      <a:pt x="2754925" y="951127"/>
                    </a:cubicBezTo>
                    <a:lnTo>
                      <a:pt x="2749727" y="960839"/>
                    </a:lnTo>
                    <a:lnTo>
                      <a:pt x="2803407" y="1015168"/>
                    </a:lnTo>
                    <a:cubicBezTo>
                      <a:pt x="3028426" y="1265778"/>
                      <a:pt x="3157843" y="1602229"/>
                      <a:pt x="3138320" y="1965123"/>
                    </a:cubicBezTo>
                    <a:cubicBezTo>
                      <a:pt x="3135881" y="2010483"/>
                      <a:pt x="3131168" y="2055185"/>
                      <a:pt x="3124306" y="2099124"/>
                    </a:cubicBezTo>
                    <a:lnTo>
                      <a:pt x="3116735" y="2135497"/>
                    </a:lnTo>
                    <a:lnTo>
                      <a:pt x="3133590" y="2145274"/>
                    </a:lnTo>
                    <a:cubicBezTo>
                      <a:pt x="3198838" y="2177229"/>
                      <a:pt x="3279864" y="2190107"/>
                      <a:pt x="3345318" y="2109832"/>
                    </a:cubicBezTo>
                    <a:cubicBezTo>
                      <a:pt x="3394852" y="2062607"/>
                      <a:pt x="3436464" y="1987183"/>
                      <a:pt x="3527497" y="2004981"/>
                    </a:cubicBezTo>
                    <a:cubicBezTo>
                      <a:pt x="3618534" y="2022777"/>
                      <a:pt x="3640100" y="2192340"/>
                      <a:pt x="3600273" y="2335426"/>
                    </a:cubicBezTo>
                    <a:cubicBezTo>
                      <a:pt x="3560447" y="2478508"/>
                      <a:pt x="3447776" y="2614827"/>
                      <a:pt x="3385991" y="2596523"/>
                    </a:cubicBezTo>
                    <a:cubicBezTo>
                      <a:pt x="3302932" y="2576934"/>
                      <a:pt x="3286725" y="2457300"/>
                      <a:pt x="3266010" y="2418822"/>
                    </a:cubicBezTo>
                    <a:cubicBezTo>
                      <a:pt x="3242988" y="2362223"/>
                      <a:pt x="3197344" y="2300864"/>
                      <a:pt x="3089828" y="2283978"/>
                    </a:cubicBezTo>
                    <a:lnTo>
                      <a:pt x="3080123" y="2283238"/>
                    </a:lnTo>
                    <a:lnTo>
                      <a:pt x="3058212" y="2352731"/>
                    </a:lnTo>
                    <a:cubicBezTo>
                      <a:pt x="2966729" y="2599294"/>
                      <a:pt x="2803898" y="2809728"/>
                      <a:pt x="2595970" y="2960459"/>
                    </a:cubicBezTo>
                    <a:lnTo>
                      <a:pt x="2554974" y="2985827"/>
                    </a:lnTo>
                    <a:lnTo>
                      <a:pt x="2563589" y="3022866"/>
                    </a:lnTo>
                    <a:cubicBezTo>
                      <a:pt x="2587264" y="3112632"/>
                      <a:pt x="2635945" y="3230653"/>
                      <a:pt x="2739596" y="3218368"/>
                    </a:cubicBezTo>
                    <a:cubicBezTo>
                      <a:pt x="2794773" y="3218767"/>
                      <a:pt x="2861160" y="3198388"/>
                      <a:pt x="2903936" y="3259727"/>
                    </a:cubicBezTo>
                    <a:cubicBezTo>
                      <a:pt x="2946712" y="3321066"/>
                      <a:pt x="2864164" y="3431412"/>
                      <a:pt x="2760885" y="3492000"/>
                    </a:cubicBezTo>
                    <a:cubicBezTo>
                      <a:pt x="2657606" y="3552588"/>
                      <a:pt x="2515909" y="3568427"/>
                      <a:pt x="2490365" y="3523186"/>
                    </a:cubicBezTo>
                    <a:cubicBezTo>
                      <a:pt x="2453215" y="3465280"/>
                      <a:pt x="2510881" y="3386871"/>
                      <a:pt x="2520446" y="3352961"/>
                    </a:cubicBezTo>
                    <a:cubicBezTo>
                      <a:pt x="2541893" y="3299644"/>
                      <a:pt x="2521028" y="3171063"/>
                      <a:pt x="2427092" y="3072522"/>
                    </a:cubicBezTo>
                    <a:lnTo>
                      <a:pt x="2420700" y="3066803"/>
                    </a:lnTo>
                    <a:lnTo>
                      <a:pt x="2253539" y="3138831"/>
                    </a:lnTo>
                    <a:cubicBezTo>
                      <a:pt x="2130310" y="3181398"/>
                      <a:pt x="1999088" y="3206092"/>
                      <a:pt x="1863157" y="3209969"/>
                    </a:cubicBezTo>
                    <a:lnTo>
                      <a:pt x="1804760" y="3209226"/>
                    </a:lnTo>
                    <a:lnTo>
                      <a:pt x="1803933" y="3235440"/>
                    </a:lnTo>
                    <a:cubicBezTo>
                      <a:pt x="1806435" y="3282705"/>
                      <a:pt x="1822821" y="3325608"/>
                      <a:pt x="1869630" y="3342033"/>
                    </a:cubicBezTo>
                    <a:cubicBezTo>
                      <a:pt x="1908743" y="3361541"/>
                      <a:pt x="1963071" y="3370175"/>
                      <a:pt x="1972129" y="3428716"/>
                    </a:cubicBezTo>
                    <a:cubicBezTo>
                      <a:pt x="1981186" y="3487255"/>
                      <a:pt x="1884017" y="3536991"/>
                      <a:pt x="1789435" y="3544109"/>
                    </a:cubicBezTo>
                    <a:cubicBezTo>
                      <a:pt x="1694853" y="3551227"/>
                      <a:pt x="1588535" y="3513121"/>
                      <a:pt x="1586125" y="3472037"/>
                    </a:cubicBezTo>
                    <a:cubicBezTo>
                      <a:pt x="1579874" y="3417900"/>
                      <a:pt x="1648216" y="3382214"/>
                      <a:pt x="1666835" y="3361425"/>
                    </a:cubicBezTo>
                    <a:cubicBezTo>
                      <a:pt x="1686170" y="3344019"/>
                      <a:pt x="1704238" y="3304319"/>
                      <a:pt x="1710111" y="3254301"/>
                    </a:cubicBezTo>
                    <a:lnTo>
                      <a:pt x="1709067" y="3204496"/>
                    </a:lnTo>
                    <a:lnTo>
                      <a:pt x="1652561" y="3199303"/>
                    </a:lnTo>
                    <a:cubicBezTo>
                      <a:pt x="1465618" y="3174922"/>
                      <a:pt x="1291820" y="3111699"/>
                      <a:pt x="1138989" y="3018342"/>
                    </a:cubicBezTo>
                    <a:lnTo>
                      <a:pt x="1054150" y="2958262"/>
                    </a:lnTo>
                    <a:lnTo>
                      <a:pt x="1054032" y="2958318"/>
                    </a:lnTo>
                    <a:cubicBezTo>
                      <a:pt x="984900" y="2995161"/>
                      <a:pt x="898819" y="3062599"/>
                      <a:pt x="938154" y="3172819"/>
                    </a:cubicBezTo>
                    <a:cubicBezTo>
                      <a:pt x="951397" y="3233726"/>
                      <a:pt x="990471" y="3300292"/>
                      <a:pt x="933039" y="3367160"/>
                    </a:cubicBezTo>
                    <a:cubicBezTo>
                      <a:pt x="875609" y="3434029"/>
                      <a:pt x="732731" y="3378629"/>
                      <a:pt x="639905" y="3284372"/>
                    </a:cubicBezTo>
                    <a:cubicBezTo>
                      <a:pt x="547079" y="3190115"/>
                      <a:pt x="494365" y="3039131"/>
                      <a:pt x="538212" y="2996428"/>
                    </a:cubicBezTo>
                    <a:cubicBezTo>
                      <a:pt x="593231" y="2936862"/>
                      <a:pt x="694509" y="2975137"/>
                      <a:pt x="734497" y="2974756"/>
                    </a:cubicBezTo>
                    <a:cubicBezTo>
                      <a:pt x="789750" y="2980292"/>
                      <a:pt x="859540" y="2969356"/>
                      <a:pt x="924138" y="2888601"/>
                    </a:cubicBezTo>
                    <a:lnTo>
                      <a:pt x="940019" y="2865391"/>
                    </a:lnTo>
                    <a:lnTo>
                      <a:pt x="863600" y="2794039"/>
                    </a:lnTo>
                    <a:cubicBezTo>
                      <a:pt x="742201" y="2664382"/>
                      <a:pt x="646983" y="2510399"/>
                      <a:pt x="585768" y="2340803"/>
                    </a:cubicBezTo>
                    <a:lnTo>
                      <a:pt x="582906" y="2331463"/>
                    </a:lnTo>
                    <a:lnTo>
                      <a:pt x="545705" y="2341836"/>
                    </a:lnTo>
                    <a:cubicBezTo>
                      <a:pt x="501346" y="2358351"/>
                      <a:pt x="465304" y="2386814"/>
                      <a:pt x="463621" y="2436392"/>
                    </a:cubicBezTo>
                    <a:cubicBezTo>
                      <a:pt x="456695" y="2479548"/>
                      <a:pt x="464696" y="2533975"/>
                      <a:pt x="411538" y="2560116"/>
                    </a:cubicBezTo>
                    <a:cubicBezTo>
                      <a:pt x="358383" y="2586255"/>
                      <a:pt x="281875" y="2508399"/>
                      <a:pt x="246813" y="2420264"/>
                    </a:cubicBezTo>
                    <a:cubicBezTo>
                      <a:pt x="211750" y="2332136"/>
                      <a:pt x="216334" y="2219286"/>
                      <a:pt x="254818" y="2204708"/>
                    </a:cubicBezTo>
                    <a:cubicBezTo>
                      <a:pt x="304612" y="2182563"/>
                      <a:pt x="359095" y="2237111"/>
                      <a:pt x="384500" y="2248665"/>
                    </a:cubicBezTo>
                    <a:cubicBezTo>
                      <a:pt x="406887" y="2261913"/>
                      <a:pt x="450175" y="2267288"/>
                      <a:pt x="499661" y="2257943"/>
                    </a:cubicBezTo>
                    <a:lnTo>
                      <a:pt x="554727" y="2239419"/>
                    </a:lnTo>
                    <a:lnTo>
                      <a:pt x="548072" y="2217690"/>
                    </a:lnTo>
                    <a:cubicBezTo>
                      <a:pt x="516317" y="2092172"/>
                      <a:pt x="502694" y="1959807"/>
                      <a:pt x="510014" y="1823720"/>
                    </a:cubicBezTo>
                    <a:cubicBezTo>
                      <a:pt x="512454" y="1778359"/>
                      <a:pt x="517165" y="1733658"/>
                      <a:pt x="524028" y="1689723"/>
                    </a:cubicBezTo>
                    <a:lnTo>
                      <a:pt x="534256" y="1640583"/>
                    </a:lnTo>
                    <a:lnTo>
                      <a:pt x="505795" y="1621578"/>
                    </a:lnTo>
                    <a:cubicBezTo>
                      <a:pt x="438998" y="1580658"/>
                      <a:pt x="337233" y="1540631"/>
                      <a:pt x="262155" y="1630405"/>
                    </a:cubicBezTo>
                    <a:cubicBezTo>
                      <a:pt x="216363" y="1672688"/>
                      <a:pt x="178785" y="1740107"/>
                      <a:pt x="92032" y="1724494"/>
                    </a:cubicBezTo>
                    <a:cubicBezTo>
                      <a:pt x="26971" y="1712780"/>
                      <a:pt x="-3167" y="1624777"/>
                      <a:pt x="262" y="1527592"/>
                    </a:cubicBezTo>
                    <a:close/>
                  </a:path>
                </a:pathLst>
              </a:custGeom>
              <a:grpFill/>
              <a:ln w="28575">
                <a:solidFill>
                  <a:srgbClr val="9395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4523" b="1" dirty="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D538D3CE-B6B2-5F42-8E3A-C5D6CE499D44}"/>
                  </a:ext>
                </a:extLst>
              </p:cNvPr>
              <p:cNvSpPr/>
              <p:nvPr/>
            </p:nvSpPr>
            <p:spPr>
              <a:xfrm>
                <a:off x="12473873" y="161841"/>
                <a:ext cx="275129" cy="275129"/>
              </a:xfrm>
              <a:prstGeom prst="ellipse">
                <a:avLst/>
              </a:prstGeom>
              <a:grpFill/>
              <a:ln w="28575">
                <a:solidFill>
                  <a:srgbClr val="9395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b="1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5E7C25A8-1868-F84D-8609-EAAD0BEE8C8D}"/>
                  </a:ext>
                </a:extLst>
              </p:cNvPr>
              <p:cNvSpPr/>
              <p:nvPr/>
            </p:nvSpPr>
            <p:spPr>
              <a:xfrm>
                <a:off x="12185256" y="832131"/>
                <a:ext cx="418088" cy="418088"/>
              </a:xfrm>
              <a:prstGeom prst="ellipse">
                <a:avLst/>
              </a:prstGeom>
              <a:grpFill/>
              <a:ln w="28575">
                <a:solidFill>
                  <a:srgbClr val="9395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b="1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C4256F11-2252-334A-BABC-D148111845C7}"/>
                  </a:ext>
                </a:extLst>
              </p:cNvPr>
              <p:cNvSpPr/>
              <p:nvPr/>
            </p:nvSpPr>
            <p:spPr>
              <a:xfrm rot="19799291">
                <a:off x="11277599" y="1259660"/>
                <a:ext cx="322334" cy="418088"/>
              </a:xfrm>
              <a:prstGeom prst="ellipse">
                <a:avLst/>
              </a:prstGeom>
              <a:grpFill/>
              <a:ln w="28575">
                <a:solidFill>
                  <a:srgbClr val="9395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b="1" dirty="0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B83D5779-78D3-D140-AAA9-1978D488D456}"/>
                  </a:ext>
                </a:extLst>
              </p:cNvPr>
              <p:cNvSpPr/>
              <p:nvPr/>
            </p:nvSpPr>
            <p:spPr>
              <a:xfrm rot="1794832">
                <a:off x="11429584" y="235082"/>
                <a:ext cx="241935" cy="313805"/>
              </a:xfrm>
              <a:prstGeom prst="ellipse">
                <a:avLst/>
              </a:prstGeom>
              <a:grpFill/>
              <a:ln w="28575">
                <a:solidFill>
                  <a:srgbClr val="9395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b="1" dirty="0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A328C28C-148B-084D-AE13-C99429A33873}"/>
                  </a:ext>
                </a:extLst>
              </p:cNvPr>
              <p:cNvSpPr/>
              <p:nvPr/>
            </p:nvSpPr>
            <p:spPr>
              <a:xfrm rot="3469878">
                <a:off x="12334544" y="1577013"/>
                <a:ext cx="241935" cy="313805"/>
              </a:xfrm>
              <a:prstGeom prst="ellipse">
                <a:avLst/>
              </a:prstGeom>
              <a:grpFill/>
              <a:ln w="28575">
                <a:solidFill>
                  <a:srgbClr val="9395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b="1" dirty="0"/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A913D1-7E5C-D342-A765-C89230372C0F}"/>
                </a:ext>
              </a:extLst>
            </p:cNvPr>
            <p:cNvCxnSpPr>
              <a:cxnSpLocks/>
            </p:cNvCxnSpPr>
            <p:nvPr/>
          </p:nvCxnSpPr>
          <p:spPr>
            <a:xfrm>
              <a:off x="15962300" y="2757496"/>
              <a:ext cx="5043560" cy="0"/>
            </a:xfrm>
            <a:prstGeom prst="line">
              <a:avLst/>
            </a:prstGeom>
            <a:ln w="41275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row: Circular 3">
              <a:extLst>
                <a:ext uri="{FF2B5EF4-FFF2-40B4-BE49-F238E27FC236}">
                  <a16:creationId xmlns:a16="http://schemas.microsoft.com/office/drawing/2014/main" id="{883B6F38-B7C4-294A-88FC-01FC318573F8}"/>
                </a:ext>
              </a:extLst>
            </p:cNvPr>
            <p:cNvSpPr/>
            <p:nvPr/>
          </p:nvSpPr>
          <p:spPr>
            <a:xfrm>
              <a:off x="17423046" y="1606661"/>
              <a:ext cx="2107913" cy="1784125"/>
            </a:xfrm>
            <a:prstGeom prst="circularArrow">
              <a:avLst>
                <a:gd name="adj1" fmla="val 4172"/>
                <a:gd name="adj2" fmla="val 486402"/>
                <a:gd name="adj3" fmla="val 20907454"/>
                <a:gd name="adj4" fmla="val 10982650"/>
                <a:gd name="adj5" fmla="val 506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23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6E13E2-FC9E-9847-B752-4D71D751D25E}"/>
                </a:ext>
              </a:extLst>
            </p:cNvPr>
            <p:cNvSpPr txBox="1"/>
            <p:nvPr/>
          </p:nvSpPr>
          <p:spPr>
            <a:xfrm>
              <a:off x="17281485" y="2517131"/>
              <a:ext cx="705023" cy="24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39" b="1" dirty="0">
                  <a:solidFill>
                    <a:schemeClr val="bg1">
                      <a:lumMod val="7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START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858154-5339-9A4B-A251-04A585125A2B}"/>
                </a:ext>
              </a:extLst>
            </p:cNvPr>
            <p:cNvSpPr txBox="1"/>
            <p:nvPr/>
          </p:nvSpPr>
          <p:spPr>
            <a:xfrm>
              <a:off x="19013565" y="2484798"/>
              <a:ext cx="601977" cy="19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39" b="1" dirty="0">
                  <a:solidFill>
                    <a:schemeClr val="bg1">
                      <a:lumMod val="7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END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E0BC08-11CC-A448-A5AE-5F456A1F5FAB}"/>
              </a:ext>
            </a:extLst>
          </p:cNvPr>
          <p:cNvGrpSpPr/>
          <p:nvPr/>
        </p:nvGrpSpPr>
        <p:grpSpPr>
          <a:xfrm flipH="1">
            <a:off x="13150574" y="3571537"/>
            <a:ext cx="1529923" cy="2956907"/>
            <a:chOff x="5694091" y="425597"/>
            <a:chExt cx="1678050" cy="3243193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56B2392-E4AA-1D44-BB90-8FDABA7D1CD9}"/>
                </a:ext>
              </a:extLst>
            </p:cNvPr>
            <p:cNvSpPr/>
            <p:nvPr/>
          </p:nvSpPr>
          <p:spPr>
            <a:xfrm flipH="1">
              <a:off x="5694091" y="425597"/>
              <a:ext cx="634816" cy="3243193"/>
            </a:xfrm>
            <a:custGeom>
              <a:avLst/>
              <a:gdLst>
                <a:gd name="connsiteX0" fmla="*/ 0 w 580994"/>
                <a:gd name="connsiteY0" fmla="*/ 0 h 1807538"/>
                <a:gd name="connsiteX1" fmla="*/ 484162 w 580994"/>
                <a:gd name="connsiteY1" fmla="*/ 0 h 1807538"/>
                <a:gd name="connsiteX2" fmla="*/ 580995 w 580994"/>
                <a:gd name="connsiteY2" fmla="*/ 129110 h 1807538"/>
                <a:gd name="connsiteX3" fmla="*/ 580995 w 580994"/>
                <a:gd name="connsiteY3" fmla="*/ 1807539 h 1807538"/>
                <a:gd name="connsiteX0" fmla="*/ 0 w 589233"/>
                <a:gd name="connsiteY0" fmla="*/ 0 h 3010315"/>
                <a:gd name="connsiteX1" fmla="*/ 484162 w 589233"/>
                <a:gd name="connsiteY1" fmla="*/ 0 h 3010315"/>
                <a:gd name="connsiteX2" fmla="*/ 580995 w 589233"/>
                <a:gd name="connsiteY2" fmla="*/ 129110 h 3010315"/>
                <a:gd name="connsiteX3" fmla="*/ 589233 w 589233"/>
                <a:gd name="connsiteY3" fmla="*/ 3010315 h 301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233" h="3010315">
                  <a:moveTo>
                    <a:pt x="0" y="0"/>
                  </a:moveTo>
                  <a:lnTo>
                    <a:pt x="484162" y="0"/>
                  </a:lnTo>
                  <a:cubicBezTo>
                    <a:pt x="580995" y="0"/>
                    <a:pt x="580995" y="32277"/>
                    <a:pt x="580995" y="129110"/>
                  </a:cubicBezTo>
                  <a:cubicBezTo>
                    <a:pt x="580995" y="688586"/>
                    <a:pt x="589233" y="2450839"/>
                    <a:pt x="589233" y="3010315"/>
                  </a:cubicBezTo>
                </a:path>
              </a:pathLst>
            </a:custGeom>
            <a:noFill/>
            <a:ln w="50800" cap="rnd">
              <a:solidFill>
                <a:srgbClr val="93959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F37B6A9-5649-9D4A-B636-4E53F64A5868}"/>
                </a:ext>
              </a:extLst>
            </p:cNvPr>
            <p:cNvSpPr/>
            <p:nvPr/>
          </p:nvSpPr>
          <p:spPr>
            <a:xfrm flipH="1">
              <a:off x="5772517" y="425597"/>
              <a:ext cx="1599624" cy="1877820"/>
            </a:xfrm>
            <a:custGeom>
              <a:avLst/>
              <a:gdLst>
                <a:gd name="connsiteX0" fmla="*/ 1484764 w 1484763"/>
                <a:gd name="connsiteY0" fmla="*/ 1742984 h 1742983"/>
                <a:gd name="connsiteX1" fmla="*/ 1291099 w 1484763"/>
                <a:gd name="connsiteY1" fmla="*/ 1549319 h 1742983"/>
                <a:gd name="connsiteX2" fmla="*/ 96832 w 1484763"/>
                <a:gd name="connsiteY2" fmla="*/ 1549319 h 1742983"/>
                <a:gd name="connsiteX3" fmla="*/ 0 w 1484763"/>
                <a:gd name="connsiteY3" fmla="*/ 1420209 h 1742983"/>
                <a:gd name="connsiteX4" fmla="*/ 0 w 1484763"/>
                <a:gd name="connsiteY4" fmla="*/ 129110 h 1742983"/>
                <a:gd name="connsiteX5" fmla="*/ 107305 w 1484763"/>
                <a:gd name="connsiteY5" fmla="*/ 0 h 1742983"/>
                <a:gd name="connsiteX6" fmla="*/ 580995 w 1484763"/>
                <a:gd name="connsiteY6" fmla="*/ 0 h 17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763" h="1742983">
                  <a:moveTo>
                    <a:pt x="1484764" y="1742984"/>
                  </a:moveTo>
                  <a:lnTo>
                    <a:pt x="1291099" y="1549319"/>
                  </a:lnTo>
                  <a:lnTo>
                    <a:pt x="96832" y="1549319"/>
                  </a:lnTo>
                  <a:cubicBezTo>
                    <a:pt x="0" y="1549319"/>
                    <a:pt x="0" y="1517042"/>
                    <a:pt x="0" y="1420209"/>
                  </a:cubicBezTo>
                  <a:lnTo>
                    <a:pt x="0" y="129110"/>
                  </a:lnTo>
                  <a:cubicBezTo>
                    <a:pt x="0" y="32277"/>
                    <a:pt x="0" y="0"/>
                    <a:pt x="107305" y="0"/>
                  </a:cubicBezTo>
                  <a:lnTo>
                    <a:pt x="580995" y="0"/>
                  </a:lnTo>
                </a:path>
              </a:pathLst>
            </a:custGeom>
            <a:noFill/>
            <a:ln w="50800" cap="rnd">
              <a:solidFill>
                <a:srgbClr val="93959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D04497F-C939-7446-B28C-B6817353BA13}"/>
                </a:ext>
              </a:extLst>
            </p:cNvPr>
            <p:cNvSpPr/>
            <p:nvPr/>
          </p:nvSpPr>
          <p:spPr>
            <a:xfrm flipH="1">
              <a:off x="6433114" y="425712"/>
              <a:ext cx="208646" cy="3863"/>
            </a:xfrm>
            <a:custGeom>
              <a:avLst/>
              <a:gdLst>
                <a:gd name="connsiteX0" fmla="*/ 0 w 193664"/>
                <a:gd name="connsiteY0" fmla="*/ 0 h 3586"/>
                <a:gd name="connsiteX1" fmla="*/ 96832 w 193664"/>
                <a:gd name="connsiteY1" fmla="*/ 0 h 3586"/>
                <a:gd name="connsiteX2" fmla="*/ 193665 w 193664"/>
                <a:gd name="connsiteY2" fmla="*/ 0 h 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64" h="3586">
                  <a:moveTo>
                    <a:pt x="0" y="0"/>
                  </a:moveTo>
                  <a:lnTo>
                    <a:pt x="96832" y="0"/>
                  </a:lnTo>
                  <a:lnTo>
                    <a:pt x="193665" y="0"/>
                  </a:lnTo>
                </a:path>
              </a:pathLst>
            </a:custGeom>
            <a:noFill/>
            <a:ln w="50800" cap="rnd">
              <a:solidFill>
                <a:srgbClr val="93959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18192B2-D18B-394A-8D01-CCC6346E4CED}"/>
              </a:ext>
            </a:extLst>
          </p:cNvPr>
          <p:cNvGrpSpPr/>
          <p:nvPr/>
        </p:nvGrpSpPr>
        <p:grpSpPr>
          <a:xfrm>
            <a:off x="7634253" y="3568769"/>
            <a:ext cx="1535565" cy="2916284"/>
            <a:chOff x="5702966" y="425597"/>
            <a:chExt cx="1669175" cy="3170032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1CF9FF2-E446-EE4A-8498-0503A8F7BDBF}"/>
                </a:ext>
              </a:extLst>
            </p:cNvPr>
            <p:cNvSpPr/>
            <p:nvPr/>
          </p:nvSpPr>
          <p:spPr>
            <a:xfrm flipH="1">
              <a:off x="5702966" y="425597"/>
              <a:ext cx="625941" cy="3170032"/>
            </a:xfrm>
            <a:custGeom>
              <a:avLst/>
              <a:gdLst>
                <a:gd name="connsiteX0" fmla="*/ 0 w 580994"/>
                <a:gd name="connsiteY0" fmla="*/ 0 h 1807538"/>
                <a:gd name="connsiteX1" fmla="*/ 484162 w 580994"/>
                <a:gd name="connsiteY1" fmla="*/ 0 h 1807538"/>
                <a:gd name="connsiteX2" fmla="*/ 580995 w 580994"/>
                <a:gd name="connsiteY2" fmla="*/ 129110 h 1807538"/>
                <a:gd name="connsiteX3" fmla="*/ 580995 w 580994"/>
                <a:gd name="connsiteY3" fmla="*/ 1807539 h 1807538"/>
                <a:gd name="connsiteX0" fmla="*/ 0 w 580995"/>
                <a:gd name="connsiteY0" fmla="*/ 0 h 2942408"/>
                <a:gd name="connsiteX1" fmla="*/ 484162 w 580995"/>
                <a:gd name="connsiteY1" fmla="*/ 0 h 2942408"/>
                <a:gd name="connsiteX2" fmla="*/ 580995 w 580995"/>
                <a:gd name="connsiteY2" fmla="*/ 129110 h 2942408"/>
                <a:gd name="connsiteX3" fmla="*/ 580995 w 580995"/>
                <a:gd name="connsiteY3" fmla="*/ 2942408 h 294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995" h="2942408">
                  <a:moveTo>
                    <a:pt x="0" y="0"/>
                  </a:moveTo>
                  <a:lnTo>
                    <a:pt x="484162" y="0"/>
                  </a:lnTo>
                  <a:cubicBezTo>
                    <a:pt x="580995" y="0"/>
                    <a:pt x="580995" y="32277"/>
                    <a:pt x="580995" y="129110"/>
                  </a:cubicBezTo>
                  <a:lnTo>
                    <a:pt x="580995" y="2942408"/>
                  </a:lnTo>
                </a:path>
              </a:pathLst>
            </a:custGeom>
            <a:noFill/>
            <a:ln w="50800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9CC9C8A-9518-FE4D-82EE-96D979F23645}"/>
                </a:ext>
              </a:extLst>
            </p:cNvPr>
            <p:cNvSpPr/>
            <p:nvPr/>
          </p:nvSpPr>
          <p:spPr>
            <a:xfrm flipH="1">
              <a:off x="5772517" y="425597"/>
              <a:ext cx="1599624" cy="1877820"/>
            </a:xfrm>
            <a:custGeom>
              <a:avLst/>
              <a:gdLst>
                <a:gd name="connsiteX0" fmla="*/ 1484764 w 1484763"/>
                <a:gd name="connsiteY0" fmla="*/ 1742984 h 1742983"/>
                <a:gd name="connsiteX1" fmla="*/ 1291099 w 1484763"/>
                <a:gd name="connsiteY1" fmla="*/ 1549319 h 1742983"/>
                <a:gd name="connsiteX2" fmla="*/ 96832 w 1484763"/>
                <a:gd name="connsiteY2" fmla="*/ 1549319 h 1742983"/>
                <a:gd name="connsiteX3" fmla="*/ 0 w 1484763"/>
                <a:gd name="connsiteY3" fmla="*/ 1420209 h 1742983"/>
                <a:gd name="connsiteX4" fmla="*/ 0 w 1484763"/>
                <a:gd name="connsiteY4" fmla="*/ 129110 h 1742983"/>
                <a:gd name="connsiteX5" fmla="*/ 107305 w 1484763"/>
                <a:gd name="connsiteY5" fmla="*/ 0 h 1742983"/>
                <a:gd name="connsiteX6" fmla="*/ 580995 w 1484763"/>
                <a:gd name="connsiteY6" fmla="*/ 0 h 17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763" h="1742983">
                  <a:moveTo>
                    <a:pt x="1484764" y="1742984"/>
                  </a:moveTo>
                  <a:lnTo>
                    <a:pt x="1291099" y="1549319"/>
                  </a:lnTo>
                  <a:lnTo>
                    <a:pt x="96832" y="1549319"/>
                  </a:lnTo>
                  <a:cubicBezTo>
                    <a:pt x="0" y="1549319"/>
                    <a:pt x="0" y="1517042"/>
                    <a:pt x="0" y="1420209"/>
                  </a:cubicBezTo>
                  <a:lnTo>
                    <a:pt x="0" y="129110"/>
                  </a:lnTo>
                  <a:cubicBezTo>
                    <a:pt x="0" y="32277"/>
                    <a:pt x="0" y="0"/>
                    <a:pt x="107305" y="0"/>
                  </a:cubicBezTo>
                  <a:lnTo>
                    <a:pt x="580995" y="0"/>
                  </a:lnTo>
                </a:path>
              </a:pathLst>
            </a:custGeom>
            <a:noFill/>
            <a:ln w="50800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ED9B030-DCED-104A-A19E-0D17AD0757ED}"/>
                </a:ext>
              </a:extLst>
            </p:cNvPr>
            <p:cNvSpPr/>
            <p:nvPr/>
          </p:nvSpPr>
          <p:spPr>
            <a:xfrm flipH="1">
              <a:off x="6433114" y="425712"/>
              <a:ext cx="208646" cy="3863"/>
            </a:xfrm>
            <a:custGeom>
              <a:avLst/>
              <a:gdLst>
                <a:gd name="connsiteX0" fmla="*/ 0 w 193664"/>
                <a:gd name="connsiteY0" fmla="*/ 0 h 3586"/>
                <a:gd name="connsiteX1" fmla="*/ 96832 w 193664"/>
                <a:gd name="connsiteY1" fmla="*/ 0 h 3586"/>
                <a:gd name="connsiteX2" fmla="*/ 193665 w 193664"/>
                <a:gd name="connsiteY2" fmla="*/ 0 h 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64" h="3586">
                  <a:moveTo>
                    <a:pt x="0" y="0"/>
                  </a:moveTo>
                  <a:lnTo>
                    <a:pt x="96832" y="0"/>
                  </a:lnTo>
                  <a:lnTo>
                    <a:pt x="193665" y="0"/>
                  </a:lnTo>
                </a:path>
              </a:pathLst>
            </a:custGeom>
            <a:noFill/>
            <a:ln w="50800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3E153D-536C-9748-84D4-D4B5F84C9AE9}"/>
              </a:ext>
            </a:extLst>
          </p:cNvPr>
          <p:cNvGrpSpPr/>
          <p:nvPr/>
        </p:nvGrpSpPr>
        <p:grpSpPr>
          <a:xfrm>
            <a:off x="8580482" y="739100"/>
            <a:ext cx="2119491" cy="2131279"/>
            <a:chOff x="1994591" y="330094"/>
            <a:chExt cx="2017387" cy="20286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BBA5E-26F0-4B46-91C5-7C00477EB90F}"/>
                </a:ext>
              </a:extLst>
            </p:cNvPr>
            <p:cNvSpPr txBox="1"/>
            <p:nvPr/>
          </p:nvSpPr>
          <p:spPr>
            <a:xfrm>
              <a:off x="1994591" y="330094"/>
              <a:ext cx="2017387" cy="1259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>
                  <a:solidFill>
                    <a:schemeClr val="accent3"/>
                  </a:solidFill>
                  <a:latin typeface="Precision Sans" panose="020B0603020204020204" pitchFamily="34" charset="0"/>
                </a:rPr>
                <a:t>35</a:t>
              </a:r>
              <a:r>
                <a:rPr lang="en-US" sz="8000" b="1" baseline="30000" dirty="0">
                  <a:solidFill>
                    <a:schemeClr val="accent3"/>
                  </a:solidFill>
                  <a:latin typeface="Precision Sans" panose="020B0603020204020204" pitchFamily="34" charset="0"/>
                </a:rPr>
                <a:t>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3CDE0-577F-C946-AD6F-17E75D11A01B}"/>
                </a:ext>
              </a:extLst>
            </p:cNvPr>
            <p:cNvSpPr txBox="1"/>
            <p:nvPr/>
          </p:nvSpPr>
          <p:spPr>
            <a:xfrm>
              <a:off x="2376675" y="1421261"/>
              <a:ext cx="1253218" cy="9374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3"/>
                  </a:solidFill>
                  <a:latin typeface="Precision Sans" panose="020B0603020204020204" pitchFamily="34" charset="0"/>
                </a:rPr>
                <a:t>‘In the midst’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8B5A6D4-BAC4-B64F-866F-7B2B60F32843}"/>
              </a:ext>
            </a:extLst>
          </p:cNvPr>
          <p:cNvGrpSpPr/>
          <p:nvPr/>
        </p:nvGrpSpPr>
        <p:grpSpPr>
          <a:xfrm>
            <a:off x="7895660" y="3632462"/>
            <a:ext cx="1093965" cy="1357219"/>
            <a:chOff x="953616" y="2748625"/>
            <a:chExt cx="1041264" cy="1176181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43108E7-5BD0-DE4C-A718-33116E963EAA}"/>
                </a:ext>
              </a:extLst>
            </p:cNvPr>
            <p:cNvSpPr txBox="1"/>
            <p:nvPr/>
          </p:nvSpPr>
          <p:spPr>
            <a:xfrm>
              <a:off x="969251" y="2748625"/>
              <a:ext cx="1025629" cy="800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91278E"/>
                  </a:solidFill>
                  <a:latin typeface="Precision Sans" panose="020B0603020204020204" pitchFamily="34" charset="0"/>
                </a:rPr>
                <a:t>4</a:t>
              </a:r>
              <a:r>
                <a:rPr lang="en-US" sz="5400" b="1" baseline="30000" dirty="0">
                  <a:solidFill>
                    <a:srgbClr val="91278E"/>
                  </a:solidFill>
                  <a:latin typeface="Precision Sans" panose="020B0603020204020204" pitchFamily="34" charset="0"/>
                </a:rPr>
                <a:t>%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F939744-E758-9348-BD01-1659B5E33ED2}"/>
                </a:ext>
              </a:extLst>
            </p:cNvPr>
            <p:cNvSpPr txBox="1"/>
            <p:nvPr/>
          </p:nvSpPr>
          <p:spPr>
            <a:xfrm>
              <a:off x="953616" y="3444705"/>
              <a:ext cx="1013746" cy="480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91278E"/>
                  </a:solidFill>
                  <a:latin typeface="Precision Sans" panose="020B0603020204020204" pitchFamily="34" charset="0"/>
                </a:rPr>
                <a:t>‘Early stages’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AF36EF1-A2F4-B449-961E-D2B278FA95F5}"/>
              </a:ext>
            </a:extLst>
          </p:cNvPr>
          <p:cNvGrpSpPr/>
          <p:nvPr/>
        </p:nvGrpSpPr>
        <p:grpSpPr>
          <a:xfrm>
            <a:off x="11793785" y="1207101"/>
            <a:ext cx="1891027" cy="1313635"/>
            <a:chOff x="587830" y="2852799"/>
            <a:chExt cx="1799928" cy="1250352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D6F631A-6B1E-A441-9EC8-17E767C303B0}"/>
                </a:ext>
              </a:extLst>
            </p:cNvPr>
            <p:cNvSpPr txBox="1"/>
            <p:nvPr/>
          </p:nvSpPr>
          <p:spPr>
            <a:xfrm>
              <a:off x="690786" y="2852799"/>
              <a:ext cx="1696972" cy="1054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4C4D4F"/>
                  </a:solidFill>
                  <a:latin typeface="Precision Sans" panose="020B0603020204020204" pitchFamily="34" charset="0"/>
                </a:rPr>
                <a:t>30</a:t>
              </a:r>
              <a:r>
                <a:rPr lang="en-US" sz="6600" b="1" baseline="30000" dirty="0">
                  <a:solidFill>
                    <a:srgbClr val="4C4D4F"/>
                  </a:solidFill>
                  <a:latin typeface="Precision Sans" panose="020B0603020204020204" pitchFamily="34" charset="0"/>
                </a:rPr>
                <a:t>%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048E609-8F92-6646-99CA-FB3970289DAE}"/>
                </a:ext>
              </a:extLst>
            </p:cNvPr>
            <p:cNvSpPr txBox="1"/>
            <p:nvPr/>
          </p:nvSpPr>
          <p:spPr>
            <a:xfrm>
              <a:off x="587830" y="3780907"/>
              <a:ext cx="1695422" cy="3222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4C4D4F"/>
                  </a:solidFill>
                  <a:latin typeface="Precision Sans" panose="020B0603020204020204" pitchFamily="34" charset="0"/>
                </a:rPr>
                <a:t>‘Recovering’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69E1D8-F65F-C045-AA87-1FC710EBB69D}"/>
              </a:ext>
            </a:extLst>
          </p:cNvPr>
          <p:cNvGrpSpPr/>
          <p:nvPr/>
        </p:nvGrpSpPr>
        <p:grpSpPr>
          <a:xfrm>
            <a:off x="13171842" y="3629028"/>
            <a:ext cx="1489510" cy="1350841"/>
            <a:chOff x="6859742" y="2734290"/>
            <a:chExt cx="1417754" cy="1285765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A73B86A9-11E4-8449-83FB-4EAAAE37E91E}"/>
                </a:ext>
              </a:extLst>
            </p:cNvPr>
            <p:cNvSpPr txBox="1"/>
            <p:nvPr/>
          </p:nvSpPr>
          <p:spPr>
            <a:xfrm>
              <a:off x="6859742" y="2734290"/>
              <a:ext cx="1417754" cy="878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939597"/>
                  </a:solidFill>
                  <a:latin typeface="Precision Sans" panose="020B0603020204020204" pitchFamily="34" charset="0"/>
                </a:rPr>
                <a:t>10</a:t>
              </a:r>
              <a:r>
                <a:rPr lang="en-US" sz="5400" b="1" baseline="30000" dirty="0">
                  <a:solidFill>
                    <a:srgbClr val="939597"/>
                  </a:solidFill>
                  <a:latin typeface="Precision Sans" panose="020B0603020204020204" pitchFamily="34" charset="0"/>
                </a:rPr>
                <a:t>%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AD217B2-9994-AB42-A133-C2DD2FB06A48}"/>
                </a:ext>
              </a:extLst>
            </p:cNvPr>
            <p:cNvSpPr txBox="1"/>
            <p:nvPr/>
          </p:nvSpPr>
          <p:spPr>
            <a:xfrm>
              <a:off x="7024737" y="3492745"/>
              <a:ext cx="1124523" cy="5273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939597"/>
                  </a:solidFill>
                  <a:latin typeface="Precision Sans" panose="020B0603020204020204" pitchFamily="34" charset="0"/>
                </a:rPr>
                <a:t>‘Back to normal’</a:t>
              </a:r>
            </a:p>
          </p:txBody>
        </p:sp>
      </p:grpSp>
      <p:grpSp>
        <p:nvGrpSpPr>
          <p:cNvPr id="11" name="Graphic 2">
            <a:extLst>
              <a:ext uri="{FF2B5EF4-FFF2-40B4-BE49-F238E27FC236}">
                <a16:creationId xmlns:a16="http://schemas.microsoft.com/office/drawing/2014/main" id="{C014DD67-3AD6-1D47-9318-D3191210D6DC}"/>
              </a:ext>
            </a:extLst>
          </p:cNvPr>
          <p:cNvGrpSpPr/>
          <p:nvPr/>
        </p:nvGrpSpPr>
        <p:grpSpPr>
          <a:xfrm>
            <a:off x="8386086" y="585577"/>
            <a:ext cx="2443885" cy="3668495"/>
            <a:chOff x="2390362" y="258124"/>
            <a:chExt cx="1549319" cy="2325670"/>
          </a:xfrm>
          <a:noFill/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B04D1D7-97C1-AE48-B244-78B967C5DD2A}"/>
                </a:ext>
              </a:extLst>
            </p:cNvPr>
            <p:cNvSpPr/>
            <p:nvPr/>
          </p:nvSpPr>
          <p:spPr>
            <a:xfrm>
              <a:off x="3358686" y="258124"/>
              <a:ext cx="580995" cy="2325670"/>
            </a:xfrm>
            <a:custGeom>
              <a:avLst/>
              <a:gdLst>
                <a:gd name="connsiteX0" fmla="*/ 0 w 580994"/>
                <a:gd name="connsiteY0" fmla="*/ 0 h 1807538"/>
                <a:gd name="connsiteX1" fmla="*/ 484162 w 580994"/>
                <a:gd name="connsiteY1" fmla="*/ 0 h 1807538"/>
                <a:gd name="connsiteX2" fmla="*/ 580995 w 580994"/>
                <a:gd name="connsiteY2" fmla="*/ 129110 h 1807538"/>
                <a:gd name="connsiteX3" fmla="*/ 580995 w 580994"/>
                <a:gd name="connsiteY3" fmla="*/ 1807539 h 1807538"/>
                <a:gd name="connsiteX0" fmla="*/ 0 w 580995"/>
                <a:gd name="connsiteY0" fmla="*/ 0 h 2325670"/>
                <a:gd name="connsiteX1" fmla="*/ 484162 w 580995"/>
                <a:gd name="connsiteY1" fmla="*/ 0 h 2325670"/>
                <a:gd name="connsiteX2" fmla="*/ 580995 w 580995"/>
                <a:gd name="connsiteY2" fmla="*/ 129110 h 2325670"/>
                <a:gd name="connsiteX3" fmla="*/ 580995 w 580995"/>
                <a:gd name="connsiteY3" fmla="*/ 2325670 h 232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995" h="2325670">
                  <a:moveTo>
                    <a:pt x="0" y="0"/>
                  </a:moveTo>
                  <a:lnTo>
                    <a:pt x="484162" y="0"/>
                  </a:lnTo>
                  <a:cubicBezTo>
                    <a:pt x="580995" y="0"/>
                    <a:pt x="580995" y="32277"/>
                    <a:pt x="580995" y="129110"/>
                  </a:cubicBezTo>
                  <a:lnTo>
                    <a:pt x="580995" y="232567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F8EB7A4-8314-AB43-8672-64CAF2C385B1}"/>
                </a:ext>
              </a:extLst>
            </p:cNvPr>
            <p:cNvSpPr/>
            <p:nvPr/>
          </p:nvSpPr>
          <p:spPr>
            <a:xfrm>
              <a:off x="2390362" y="258124"/>
              <a:ext cx="1484763" cy="1742983"/>
            </a:xfrm>
            <a:custGeom>
              <a:avLst/>
              <a:gdLst>
                <a:gd name="connsiteX0" fmla="*/ 1484764 w 1484763"/>
                <a:gd name="connsiteY0" fmla="*/ 1742984 h 1742983"/>
                <a:gd name="connsiteX1" fmla="*/ 1291099 w 1484763"/>
                <a:gd name="connsiteY1" fmla="*/ 1549319 h 1742983"/>
                <a:gd name="connsiteX2" fmla="*/ 96832 w 1484763"/>
                <a:gd name="connsiteY2" fmla="*/ 1549319 h 1742983"/>
                <a:gd name="connsiteX3" fmla="*/ 0 w 1484763"/>
                <a:gd name="connsiteY3" fmla="*/ 1420209 h 1742983"/>
                <a:gd name="connsiteX4" fmla="*/ 0 w 1484763"/>
                <a:gd name="connsiteY4" fmla="*/ 129110 h 1742983"/>
                <a:gd name="connsiteX5" fmla="*/ 107305 w 1484763"/>
                <a:gd name="connsiteY5" fmla="*/ 0 h 1742983"/>
                <a:gd name="connsiteX6" fmla="*/ 580995 w 1484763"/>
                <a:gd name="connsiteY6" fmla="*/ 0 h 17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763" h="1742983">
                  <a:moveTo>
                    <a:pt x="1484764" y="1742984"/>
                  </a:moveTo>
                  <a:lnTo>
                    <a:pt x="1291099" y="1549319"/>
                  </a:lnTo>
                  <a:lnTo>
                    <a:pt x="96832" y="1549319"/>
                  </a:lnTo>
                  <a:cubicBezTo>
                    <a:pt x="0" y="1549319"/>
                    <a:pt x="0" y="1517042"/>
                    <a:pt x="0" y="1420209"/>
                  </a:cubicBezTo>
                  <a:lnTo>
                    <a:pt x="0" y="129110"/>
                  </a:lnTo>
                  <a:cubicBezTo>
                    <a:pt x="0" y="32277"/>
                    <a:pt x="0" y="0"/>
                    <a:pt x="107305" y="0"/>
                  </a:cubicBezTo>
                  <a:lnTo>
                    <a:pt x="58099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554E269-062E-0445-8CEB-A14D472DC9B2}"/>
                </a:ext>
              </a:extLst>
            </p:cNvPr>
            <p:cNvSpPr/>
            <p:nvPr/>
          </p:nvSpPr>
          <p:spPr>
            <a:xfrm>
              <a:off x="3068297" y="258232"/>
              <a:ext cx="193664" cy="3586"/>
            </a:xfrm>
            <a:custGeom>
              <a:avLst/>
              <a:gdLst>
                <a:gd name="connsiteX0" fmla="*/ 0 w 193664"/>
                <a:gd name="connsiteY0" fmla="*/ 0 h 3586"/>
                <a:gd name="connsiteX1" fmla="*/ 96832 w 193664"/>
                <a:gd name="connsiteY1" fmla="*/ 0 h 3586"/>
                <a:gd name="connsiteX2" fmla="*/ 193665 w 193664"/>
                <a:gd name="connsiteY2" fmla="*/ 0 h 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64" h="3586">
                  <a:moveTo>
                    <a:pt x="0" y="0"/>
                  </a:moveTo>
                  <a:lnTo>
                    <a:pt x="96832" y="0"/>
                  </a:lnTo>
                  <a:lnTo>
                    <a:pt x="193665" y="0"/>
                  </a:lnTo>
                </a:path>
              </a:pathLst>
            </a:custGeom>
            <a:noFill/>
            <a:ln w="5080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30C052-720D-3E48-B92D-8F16CC8BA0E5}"/>
              </a:ext>
            </a:extLst>
          </p:cNvPr>
          <p:cNvGrpSpPr/>
          <p:nvPr/>
        </p:nvGrpSpPr>
        <p:grpSpPr>
          <a:xfrm>
            <a:off x="11751316" y="961888"/>
            <a:ext cx="1951728" cy="3368092"/>
            <a:chOff x="5696017" y="425596"/>
            <a:chExt cx="1676123" cy="2892482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4C05C30-8C0D-F14C-962C-3DC8A17565AF}"/>
                </a:ext>
              </a:extLst>
            </p:cNvPr>
            <p:cNvSpPr/>
            <p:nvPr/>
          </p:nvSpPr>
          <p:spPr>
            <a:xfrm flipH="1">
              <a:off x="5696017" y="425596"/>
              <a:ext cx="632890" cy="2892482"/>
            </a:xfrm>
            <a:custGeom>
              <a:avLst/>
              <a:gdLst>
                <a:gd name="connsiteX0" fmla="*/ 0 w 580994"/>
                <a:gd name="connsiteY0" fmla="*/ 0 h 1807538"/>
                <a:gd name="connsiteX1" fmla="*/ 484162 w 580994"/>
                <a:gd name="connsiteY1" fmla="*/ 0 h 1807538"/>
                <a:gd name="connsiteX2" fmla="*/ 580995 w 580994"/>
                <a:gd name="connsiteY2" fmla="*/ 129110 h 1807538"/>
                <a:gd name="connsiteX3" fmla="*/ 580995 w 580994"/>
                <a:gd name="connsiteY3" fmla="*/ 1807539 h 1807538"/>
                <a:gd name="connsiteX0" fmla="*/ 0 w 587445"/>
                <a:gd name="connsiteY0" fmla="*/ 0 h 2684787"/>
                <a:gd name="connsiteX1" fmla="*/ 484162 w 587445"/>
                <a:gd name="connsiteY1" fmla="*/ 0 h 2684787"/>
                <a:gd name="connsiteX2" fmla="*/ 580995 w 587445"/>
                <a:gd name="connsiteY2" fmla="*/ 129110 h 2684787"/>
                <a:gd name="connsiteX3" fmla="*/ 587445 w 587445"/>
                <a:gd name="connsiteY3" fmla="*/ 2684787 h 268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445" h="2684787">
                  <a:moveTo>
                    <a:pt x="0" y="0"/>
                  </a:moveTo>
                  <a:lnTo>
                    <a:pt x="484162" y="0"/>
                  </a:lnTo>
                  <a:cubicBezTo>
                    <a:pt x="580995" y="0"/>
                    <a:pt x="580995" y="32277"/>
                    <a:pt x="580995" y="129110"/>
                  </a:cubicBezTo>
                  <a:cubicBezTo>
                    <a:pt x="580995" y="688586"/>
                    <a:pt x="587445" y="2125311"/>
                    <a:pt x="587445" y="2684787"/>
                  </a:cubicBezTo>
                </a:path>
              </a:pathLst>
            </a:custGeom>
            <a:noFill/>
            <a:ln w="50800" cap="rnd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4CE5A90-7EBC-B049-B8B9-F072D9E4EA8E}"/>
                </a:ext>
              </a:extLst>
            </p:cNvPr>
            <p:cNvSpPr/>
            <p:nvPr/>
          </p:nvSpPr>
          <p:spPr>
            <a:xfrm flipH="1">
              <a:off x="5772516" y="425596"/>
              <a:ext cx="1599624" cy="1877820"/>
            </a:xfrm>
            <a:custGeom>
              <a:avLst/>
              <a:gdLst>
                <a:gd name="connsiteX0" fmla="*/ 1484764 w 1484763"/>
                <a:gd name="connsiteY0" fmla="*/ 1742984 h 1742983"/>
                <a:gd name="connsiteX1" fmla="*/ 1291099 w 1484763"/>
                <a:gd name="connsiteY1" fmla="*/ 1549319 h 1742983"/>
                <a:gd name="connsiteX2" fmla="*/ 96832 w 1484763"/>
                <a:gd name="connsiteY2" fmla="*/ 1549319 h 1742983"/>
                <a:gd name="connsiteX3" fmla="*/ 0 w 1484763"/>
                <a:gd name="connsiteY3" fmla="*/ 1420209 h 1742983"/>
                <a:gd name="connsiteX4" fmla="*/ 0 w 1484763"/>
                <a:gd name="connsiteY4" fmla="*/ 129110 h 1742983"/>
                <a:gd name="connsiteX5" fmla="*/ 107305 w 1484763"/>
                <a:gd name="connsiteY5" fmla="*/ 0 h 1742983"/>
                <a:gd name="connsiteX6" fmla="*/ 580995 w 1484763"/>
                <a:gd name="connsiteY6" fmla="*/ 0 h 17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763" h="1742983">
                  <a:moveTo>
                    <a:pt x="1484764" y="1742984"/>
                  </a:moveTo>
                  <a:lnTo>
                    <a:pt x="1291099" y="1549319"/>
                  </a:lnTo>
                  <a:lnTo>
                    <a:pt x="96832" y="1549319"/>
                  </a:lnTo>
                  <a:cubicBezTo>
                    <a:pt x="0" y="1549319"/>
                    <a:pt x="0" y="1517042"/>
                    <a:pt x="0" y="1420209"/>
                  </a:cubicBezTo>
                  <a:lnTo>
                    <a:pt x="0" y="129110"/>
                  </a:lnTo>
                  <a:cubicBezTo>
                    <a:pt x="0" y="32277"/>
                    <a:pt x="0" y="0"/>
                    <a:pt x="107305" y="0"/>
                  </a:cubicBezTo>
                  <a:lnTo>
                    <a:pt x="580995" y="0"/>
                  </a:lnTo>
                </a:path>
              </a:pathLst>
            </a:custGeom>
            <a:noFill/>
            <a:ln w="50800" cap="rnd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26C0EC8-D368-514F-8CC6-494F7AC21DD7}"/>
                </a:ext>
              </a:extLst>
            </p:cNvPr>
            <p:cNvSpPr/>
            <p:nvPr/>
          </p:nvSpPr>
          <p:spPr>
            <a:xfrm flipH="1">
              <a:off x="6433114" y="425712"/>
              <a:ext cx="208646" cy="3863"/>
            </a:xfrm>
            <a:custGeom>
              <a:avLst/>
              <a:gdLst>
                <a:gd name="connsiteX0" fmla="*/ 0 w 193664"/>
                <a:gd name="connsiteY0" fmla="*/ 0 h 3586"/>
                <a:gd name="connsiteX1" fmla="*/ 96832 w 193664"/>
                <a:gd name="connsiteY1" fmla="*/ 0 h 3586"/>
                <a:gd name="connsiteX2" fmla="*/ 193665 w 193664"/>
                <a:gd name="connsiteY2" fmla="*/ 0 h 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64" h="3586">
                  <a:moveTo>
                    <a:pt x="0" y="0"/>
                  </a:moveTo>
                  <a:lnTo>
                    <a:pt x="96832" y="0"/>
                  </a:lnTo>
                  <a:lnTo>
                    <a:pt x="193665" y="0"/>
                  </a:lnTo>
                </a:path>
              </a:pathLst>
            </a:custGeom>
            <a:noFill/>
            <a:ln w="50800" cap="rnd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17CB9A-2BA5-394A-8E7F-BA2090C0623D}"/>
              </a:ext>
            </a:extLst>
          </p:cNvPr>
          <p:cNvGrpSpPr/>
          <p:nvPr/>
        </p:nvGrpSpPr>
        <p:grpSpPr>
          <a:xfrm>
            <a:off x="0" y="0"/>
            <a:ext cx="15218283" cy="7964488"/>
            <a:chOff x="0" y="0"/>
            <a:chExt cx="15218283" cy="7964488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87D426E6-1AE7-E746-B52D-88FCED034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7109354" cy="7964488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C1D50A5-35C8-B04A-A3D8-E48310A8B5E4}"/>
                </a:ext>
              </a:extLst>
            </p:cNvPr>
            <p:cNvSpPr txBox="1"/>
            <p:nvPr/>
          </p:nvSpPr>
          <p:spPr>
            <a:xfrm>
              <a:off x="1104815" y="1332764"/>
              <a:ext cx="497572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  <a:t>More than 1 in 3 consumers</a:t>
              </a:r>
              <a:br>
                <a:rPr lang="en-US" sz="48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</a:br>
              <a:r>
                <a:rPr lang="en-US" sz="4800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say they’ve yet to start recovering from the pandemic.</a:t>
              </a:r>
            </a:p>
          </p:txBody>
        </p:sp>
        <p:grpSp>
          <p:nvGrpSpPr>
            <p:cNvPr id="143" name="Graphic 8">
              <a:extLst>
                <a:ext uri="{FF2B5EF4-FFF2-40B4-BE49-F238E27FC236}">
                  <a16:creationId xmlns:a16="http://schemas.microsoft.com/office/drawing/2014/main" id="{0565F81A-09D2-CC4A-A0BC-1F3819826B03}"/>
                </a:ext>
              </a:extLst>
            </p:cNvPr>
            <p:cNvGrpSpPr/>
            <p:nvPr/>
          </p:nvGrpSpPr>
          <p:grpSpPr>
            <a:xfrm>
              <a:off x="524899" y="546205"/>
              <a:ext cx="6059548" cy="7069473"/>
              <a:chOff x="180080" y="171450"/>
              <a:chExt cx="4114800" cy="4800600"/>
            </a:xfrm>
            <a:noFill/>
          </p:grpSpPr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02DDDF1D-ABEF-D145-9414-80BEA66755A9}"/>
                  </a:ext>
                </a:extLst>
              </p:cNvPr>
              <p:cNvSpPr/>
              <p:nvPr/>
            </p:nvSpPr>
            <p:spPr>
              <a:xfrm>
                <a:off x="2751830" y="171450"/>
                <a:ext cx="1543050" cy="4800600"/>
              </a:xfrm>
              <a:custGeom>
                <a:avLst/>
                <a:gdLst>
                  <a:gd name="connsiteX0" fmla="*/ 0 w 1543050"/>
                  <a:gd name="connsiteY0" fmla="*/ 0 h 4800600"/>
                  <a:gd name="connsiteX1" fmla="*/ 1285875 w 1543050"/>
                  <a:gd name="connsiteY1" fmla="*/ 0 h 4800600"/>
                  <a:gd name="connsiteX2" fmla="*/ 1543050 w 1543050"/>
                  <a:gd name="connsiteY2" fmla="*/ 342900 h 4800600"/>
                  <a:gd name="connsiteX3" fmla="*/ 1543050 w 1543050"/>
                  <a:gd name="connsiteY3" fmla="*/ 48006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3050" h="4800600">
                    <a:moveTo>
                      <a:pt x="0" y="0"/>
                    </a:moveTo>
                    <a:lnTo>
                      <a:pt x="1285875" y="0"/>
                    </a:lnTo>
                    <a:cubicBezTo>
                      <a:pt x="1543050" y="0"/>
                      <a:pt x="1543050" y="85725"/>
                      <a:pt x="1543050" y="342900"/>
                    </a:cubicBezTo>
                    <a:lnTo>
                      <a:pt x="1543050" y="480060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E5914A6A-4A3C-4249-8921-D830D140EADB}"/>
                  </a:ext>
                </a:extLst>
              </p:cNvPr>
              <p:cNvSpPr/>
              <p:nvPr/>
            </p:nvSpPr>
            <p:spPr>
              <a:xfrm>
                <a:off x="180080" y="171450"/>
                <a:ext cx="3943350" cy="4629150"/>
              </a:xfrm>
              <a:custGeom>
                <a:avLst/>
                <a:gdLst>
                  <a:gd name="connsiteX0" fmla="*/ 3943350 w 3943350"/>
                  <a:gd name="connsiteY0" fmla="*/ 4629150 h 4629150"/>
                  <a:gd name="connsiteX1" fmla="*/ 3429000 w 3943350"/>
                  <a:gd name="connsiteY1" fmla="*/ 4114800 h 4629150"/>
                  <a:gd name="connsiteX2" fmla="*/ 257175 w 3943350"/>
                  <a:gd name="connsiteY2" fmla="*/ 4114800 h 4629150"/>
                  <a:gd name="connsiteX3" fmla="*/ 0 w 3943350"/>
                  <a:gd name="connsiteY3" fmla="*/ 3771900 h 4629150"/>
                  <a:gd name="connsiteX4" fmla="*/ 0 w 3943350"/>
                  <a:gd name="connsiteY4" fmla="*/ 342900 h 4629150"/>
                  <a:gd name="connsiteX5" fmla="*/ 284988 w 3943350"/>
                  <a:gd name="connsiteY5" fmla="*/ 0 h 4629150"/>
                  <a:gd name="connsiteX6" fmla="*/ 1543050 w 3943350"/>
                  <a:gd name="connsiteY6" fmla="*/ 0 h 462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3350" h="4629150">
                    <a:moveTo>
                      <a:pt x="3943350" y="4629150"/>
                    </a:moveTo>
                    <a:lnTo>
                      <a:pt x="3429000" y="4114800"/>
                    </a:lnTo>
                    <a:lnTo>
                      <a:pt x="257175" y="4114800"/>
                    </a:lnTo>
                    <a:cubicBezTo>
                      <a:pt x="0" y="4114800"/>
                      <a:pt x="0" y="4029075"/>
                      <a:pt x="0" y="3771900"/>
                    </a:cubicBezTo>
                    <a:lnTo>
                      <a:pt x="0" y="342900"/>
                    </a:lnTo>
                    <a:cubicBezTo>
                      <a:pt x="0" y="85725"/>
                      <a:pt x="0" y="0"/>
                      <a:pt x="284988" y="0"/>
                    </a:cubicBezTo>
                    <a:lnTo>
                      <a:pt x="1543050" y="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D549F39F-DDC6-274A-B8B6-B9EAEA5857DE}"/>
                  </a:ext>
                </a:extLst>
              </p:cNvPr>
              <p:cNvSpPr/>
              <p:nvPr/>
            </p:nvSpPr>
            <p:spPr>
              <a:xfrm>
                <a:off x="1980590" y="171735"/>
                <a:ext cx="514350" cy="9525"/>
              </a:xfrm>
              <a:custGeom>
                <a:avLst/>
                <a:gdLst>
                  <a:gd name="connsiteX0" fmla="*/ 0 w 514350"/>
                  <a:gd name="connsiteY0" fmla="*/ 0 h 9525"/>
                  <a:gd name="connsiteX1" fmla="*/ 257175 w 514350"/>
                  <a:gd name="connsiteY1" fmla="*/ 0 h 9525"/>
                  <a:gd name="connsiteX2" fmla="*/ 514350 w 514350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4350" h="9525">
                    <a:moveTo>
                      <a:pt x="0" y="0"/>
                    </a:moveTo>
                    <a:lnTo>
                      <a:pt x="257175" y="0"/>
                    </a:lnTo>
                    <a:lnTo>
                      <a:pt x="514350" y="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6874632-A23D-B547-AF5A-3C67720226F1}"/>
                </a:ext>
              </a:extLst>
            </p:cNvPr>
            <p:cNvGrpSpPr/>
            <p:nvPr/>
          </p:nvGrpSpPr>
          <p:grpSpPr>
            <a:xfrm>
              <a:off x="7315201" y="7439626"/>
              <a:ext cx="7903082" cy="463963"/>
              <a:chOff x="7330569" y="7301314"/>
              <a:chExt cx="7903082" cy="463963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FF32331-1A33-464C-84D0-BAADF5A90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5936" y="7301314"/>
                <a:ext cx="767635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2A9C9B6A-4078-D04B-A485-233C301943A7}"/>
                  </a:ext>
                </a:extLst>
              </p:cNvPr>
              <p:cNvSpPr txBox="1"/>
              <p:nvPr/>
            </p:nvSpPr>
            <p:spPr>
              <a:xfrm>
                <a:off x="7330569" y="7334390"/>
                <a:ext cx="7903082" cy="430887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 panose="020B0603020204020204" pitchFamily="34" charset="0"/>
                  </a:rPr>
                  <a:t>BOXpoll by Pitney Bowes, a weekly consumer survey on current events, culture, and ecommerce logistics. Conducted by Pitney Bowes with Morning Consult // 2094 US consumers surveyed </a:t>
                </a:r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/>
                  </a:rPr>
                  <a:t> Sep. 25-27, 2020</a:t>
                </a:r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 panose="020B0603020204020204" pitchFamily="34" charset="0"/>
                  </a:rPr>
                  <a:t>. © Copyright 2020 Pitney Bowes Inc.</a:t>
                </a:r>
              </a:p>
            </p:txBody>
          </p:sp>
        </p:grp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44051D-0862-AF45-B87C-96AB2A587E08}"/>
              </a:ext>
            </a:extLst>
          </p:cNvPr>
          <p:cNvCxnSpPr>
            <a:stCxn id="49" idx="3"/>
          </p:cNvCxnSpPr>
          <p:nvPr/>
        </p:nvCxnSpPr>
        <p:spPr>
          <a:xfrm flipV="1">
            <a:off x="7634253" y="6477797"/>
            <a:ext cx="1061770" cy="7256"/>
          </a:xfrm>
          <a:prstGeom prst="line">
            <a:avLst/>
          </a:prstGeom>
          <a:noFill/>
          <a:ln w="50800" cap="rnd">
            <a:solidFill>
              <a:srgbClr val="91278E"/>
            </a:solidFill>
            <a:prstDash val="solid"/>
            <a:round/>
          </a:ln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3176A81-D2CB-5047-B6AD-A9AFD23322A6}"/>
              </a:ext>
            </a:extLst>
          </p:cNvPr>
          <p:cNvCxnSpPr/>
          <p:nvPr/>
        </p:nvCxnSpPr>
        <p:spPr>
          <a:xfrm flipV="1">
            <a:off x="13612918" y="6533092"/>
            <a:ext cx="1061770" cy="7256"/>
          </a:xfrm>
          <a:prstGeom prst="line">
            <a:avLst/>
          </a:prstGeom>
          <a:noFill/>
          <a:ln w="50800" cap="rnd">
            <a:solidFill>
              <a:srgbClr val="939597"/>
            </a:solidFill>
            <a:prstDash val="solid"/>
            <a:round/>
          </a:ln>
        </p:spPr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88A95C5-C3EC-FF4C-9022-4468B5637A24}"/>
              </a:ext>
            </a:extLst>
          </p:cNvPr>
          <p:cNvGrpSpPr/>
          <p:nvPr/>
        </p:nvGrpSpPr>
        <p:grpSpPr>
          <a:xfrm>
            <a:off x="319273" y="6873875"/>
            <a:ext cx="5313177" cy="925036"/>
            <a:chOff x="194514" y="4438916"/>
            <a:chExt cx="3442989" cy="599432"/>
          </a:xfrm>
        </p:grpSpPr>
        <p:pic>
          <p:nvPicPr>
            <p:cNvPr id="59" name="Graphic 34">
              <a:extLst>
                <a:ext uri="{FF2B5EF4-FFF2-40B4-BE49-F238E27FC236}">
                  <a16:creationId xmlns:a16="http://schemas.microsoft.com/office/drawing/2014/main" id="{444CDC69-AF50-8648-A7AF-B49B4697F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7" y="4617636"/>
              <a:ext cx="806646" cy="24199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C5DDDFA-5F1C-F446-8197-2DEDE7559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14" y="4438916"/>
              <a:ext cx="1741077" cy="59943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5F923B-3D02-014C-A722-D5A5E7185B5E}"/>
              </a:ext>
            </a:extLst>
          </p:cNvPr>
          <p:cNvSpPr txBox="1"/>
          <p:nvPr/>
        </p:nvSpPr>
        <p:spPr>
          <a:xfrm>
            <a:off x="12448610" y="7050823"/>
            <a:ext cx="18149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recision Sans" panose="020B0603020204020204" pitchFamily="34" charset="0"/>
              </a:rPr>
              <a:t>* remaining consumers “don’t know”</a:t>
            </a:r>
          </a:p>
        </p:txBody>
      </p:sp>
    </p:spTree>
    <p:extLst>
      <p:ext uri="{BB962C8B-B14F-4D97-AF65-F5344CB8AC3E}">
        <p14:creationId xmlns:p14="http://schemas.microsoft.com/office/powerpoint/2010/main" val="316787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9BF07F6-F9C9-C945-96E6-DFFB3B036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022917"/>
              </p:ext>
            </p:extLst>
          </p:nvPr>
        </p:nvGraphicFramePr>
        <p:xfrm>
          <a:off x="7217689" y="263209"/>
          <a:ext cx="7899093" cy="705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CA708D-D43A-7548-8926-5CCAD48E8DCF}"/>
              </a:ext>
            </a:extLst>
          </p:cNvPr>
          <p:cNvCxnSpPr>
            <a:cxnSpLocks/>
          </p:cNvCxnSpPr>
          <p:nvPr/>
        </p:nvCxnSpPr>
        <p:spPr>
          <a:xfrm>
            <a:off x="7336031" y="4150738"/>
            <a:ext cx="7673747" cy="0"/>
          </a:xfrm>
          <a:prstGeom prst="line">
            <a:avLst/>
          </a:prstGeom>
          <a:ln w="412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aphic 17">
            <a:extLst>
              <a:ext uri="{FF2B5EF4-FFF2-40B4-BE49-F238E27FC236}">
                <a16:creationId xmlns:a16="http://schemas.microsoft.com/office/drawing/2014/main" id="{0F7ACB5B-AB85-D648-99FD-1CF0B303B34E}"/>
              </a:ext>
            </a:extLst>
          </p:cNvPr>
          <p:cNvGrpSpPr/>
          <p:nvPr/>
        </p:nvGrpSpPr>
        <p:grpSpPr>
          <a:xfrm>
            <a:off x="14466376" y="6867666"/>
            <a:ext cx="496423" cy="362080"/>
            <a:chOff x="3988908" y="5450165"/>
            <a:chExt cx="303603" cy="22144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260A1E2-853E-A04A-B300-62A1139ACA09}"/>
                </a:ext>
              </a:extLst>
            </p:cNvPr>
            <p:cNvSpPr/>
            <p:nvPr/>
          </p:nvSpPr>
          <p:spPr>
            <a:xfrm>
              <a:off x="3988908" y="5453597"/>
              <a:ext cx="72732" cy="159946"/>
            </a:xfrm>
            <a:custGeom>
              <a:avLst/>
              <a:gdLst>
                <a:gd name="connsiteX0" fmla="*/ 72727 w 72732"/>
                <a:gd name="connsiteY0" fmla="*/ 12512 h 159946"/>
                <a:gd name="connsiteX1" fmla="*/ 50681 w 72732"/>
                <a:gd name="connsiteY1" fmla="*/ -7 h 159946"/>
                <a:gd name="connsiteX2" fmla="*/ -6 w 72732"/>
                <a:gd name="connsiteY2" fmla="*/ 89263 h 159946"/>
                <a:gd name="connsiteX3" fmla="*/ 31326 w 72732"/>
                <a:gd name="connsiteY3" fmla="*/ 123019 h 159946"/>
                <a:gd name="connsiteX4" fmla="*/ 21345 w 72732"/>
                <a:gd name="connsiteY4" fmla="*/ 139423 h 159946"/>
                <a:gd name="connsiteX5" fmla="*/ 27768 w 72732"/>
                <a:gd name="connsiteY5" fmla="*/ 158157 h 159946"/>
                <a:gd name="connsiteX6" fmla="*/ 43304 w 72732"/>
                <a:gd name="connsiteY6" fmla="*/ 157553 h 15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732" h="159946">
                  <a:moveTo>
                    <a:pt x="72727" y="12512"/>
                  </a:moveTo>
                  <a:lnTo>
                    <a:pt x="50681" y="-7"/>
                  </a:lnTo>
                  <a:lnTo>
                    <a:pt x="-6" y="89263"/>
                  </a:lnTo>
                  <a:lnTo>
                    <a:pt x="31326" y="123019"/>
                  </a:lnTo>
                  <a:cubicBezTo>
                    <a:pt x="28028" y="128458"/>
                    <a:pt x="24730" y="133984"/>
                    <a:pt x="21345" y="139423"/>
                  </a:cubicBezTo>
                  <a:cubicBezTo>
                    <a:pt x="18800" y="146393"/>
                    <a:pt x="21472" y="154186"/>
                    <a:pt x="27768" y="158157"/>
                  </a:cubicBezTo>
                  <a:cubicBezTo>
                    <a:pt x="32683" y="160734"/>
                    <a:pt x="38606" y="160503"/>
                    <a:pt x="43304" y="157553"/>
                  </a:cubicBezTo>
                </a:path>
              </a:pathLst>
            </a:custGeom>
            <a:noFill/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135B4D6-B884-354A-8168-62A356452E0C}"/>
                </a:ext>
              </a:extLst>
            </p:cNvPr>
            <p:cNvSpPr/>
            <p:nvPr/>
          </p:nvSpPr>
          <p:spPr>
            <a:xfrm>
              <a:off x="4178899" y="5566349"/>
              <a:ext cx="62578" cy="40922"/>
            </a:xfrm>
            <a:custGeom>
              <a:avLst/>
              <a:gdLst>
                <a:gd name="connsiteX0" fmla="*/ 0 w 62578"/>
                <a:gd name="connsiteY0" fmla="*/ 0 h 40922"/>
                <a:gd name="connsiteX1" fmla="*/ 62578 w 62578"/>
                <a:gd name="connsiteY1" fmla="*/ 40922 h 4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578" h="40922">
                  <a:moveTo>
                    <a:pt x="0" y="0"/>
                  </a:moveTo>
                  <a:lnTo>
                    <a:pt x="62578" y="40922"/>
                  </a:lnTo>
                </a:path>
              </a:pathLst>
            </a:custGeom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76FC5B-24A7-3A45-A6B8-004423E9894D}"/>
                </a:ext>
              </a:extLst>
            </p:cNvPr>
            <p:cNvSpPr/>
            <p:nvPr/>
          </p:nvSpPr>
          <p:spPr>
            <a:xfrm>
              <a:off x="4159805" y="5601142"/>
              <a:ext cx="58411" cy="34878"/>
            </a:xfrm>
            <a:custGeom>
              <a:avLst/>
              <a:gdLst>
                <a:gd name="connsiteX0" fmla="*/ 0 w 58411"/>
                <a:gd name="connsiteY0" fmla="*/ 0 h 34878"/>
                <a:gd name="connsiteX1" fmla="*/ 58412 w 58411"/>
                <a:gd name="connsiteY1" fmla="*/ 34879 h 3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1" h="34878">
                  <a:moveTo>
                    <a:pt x="0" y="0"/>
                  </a:moveTo>
                  <a:lnTo>
                    <a:pt x="58412" y="34879"/>
                  </a:lnTo>
                </a:path>
              </a:pathLst>
            </a:custGeom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C918FE1-2EE0-A941-A5FC-AD75ED59EB2F}"/>
                </a:ext>
              </a:extLst>
            </p:cNvPr>
            <p:cNvSpPr/>
            <p:nvPr/>
          </p:nvSpPr>
          <p:spPr>
            <a:xfrm>
              <a:off x="4162148" y="5644395"/>
              <a:ext cx="31679" cy="16058"/>
            </a:xfrm>
            <a:custGeom>
              <a:avLst/>
              <a:gdLst>
                <a:gd name="connsiteX0" fmla="*/ 0 w 31679"/>
                <a:gd name="connsiteY0" fmla="*/ 0 h 16058"/>
                <a:gd name="connsiteX1" fmla="*/ 31680 w 31679"/>
                <a:gd name="connsiteY1" fmla="*/ 16058 h 1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79" h="16058">
                  <a:moveTo>
                    <a:pt x="0" y="0"/>
                  </a:moveTo>
                  <a:lnTo>
                    <a:pt x="31680" y="16058"/>
                  </a:lnTo>
                </a:path>
              </a:pathLst>
            </a:custGeom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2360BAB-121F-2648-BB65-7F0C5C70B73B}"/>
                </a:ext>
              </a:extLst>
            </p:cNvPr>
            <p:cNvSpPr/>
            <p:nvPr/>
          </p:nvSpPr>
          <p:spPr>
            <a:xfrm>
              <a:off x="4219432" y="5607271"/>
              <a:ext cx="26956" cy="31914"/>
            </a:xfrm>
            <a:custGeom>
              <a:avLst/>
              <a:gdLst>
                <a:gd name="connsiteX0" fmla="*/ 20564 w 26956"/>
                <a:gd name="connsiteY0" fmla="*/ -7 h 31914"/>
                <a:gd name="connsiteX1" fmla="*/ 22580 w 26956"/>
                <a:gd name="connsiteY1" fmla="*/ 25555 h 31914"/>
                <a:gd name="connsiteX2" fmla="*/ -6 w 26956"/>
                <a:gd name="connsiteY2" fmla="*/ 29692 h 3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56" h="31914">
                  <a:moveTo>
                    <a:pt x="20564" y="-7"/>
                  </a:moveTo>
                  <a:cubicBezTo>
                    <a:pt x="28216" y="6498"/>
                    <a:pt x="29119" y="17942"/>
                    <a:pt x="22580" y="25555"/>
                  </a:cubicBezTo>
                  <a:cubicBezTo>
                    <a:pt x="16981" y="32072"/>
                    <a:pt x="7559" y="33797"/>
                    <a:pt x="-6" y="29692"/>
                  </a:cubicBezTo>
                </a:path>
              </a:pathLst>
            </a:custGeom>
            <a:noFill/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F79CCF9-F4C1-B643-A945-D4A0425D4E84}"/>
                </a:ext>
              </a:extLst>
            </p:cNvPr>
            <p:cNvSpPr/>
            <p:nvPr/>
          </p:nvSpPr>
          <p:spPr>
            <a:xfrm>
              <a:off x="4196952" y="5632826"/>
              <a:ext cx="22298" cy="29580"/>
            </a:xfrm>
            <a:custGeom>
              <a:avLst/>
              <a:gdLst>
                <a:gd name="connsiteX0" fmla="*/ 15443 w 22298"/>
                <a:gd name="connsiteY0" fmla="*/ -7 h 29580"/>
                <a:gd name="connsiteX1" fmla="*/ 19219 w 22298"/>
                <a:gd name="connsiteY1" fmla="*/ 22761 h 29580"/>
                <a:gd name="connsiteX2" fmla="*/ -6 w 22298"/>
                <a:gd name="connsiteY2" fmla="*/ 28483 h 2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98" h="29580">
                  <a:moveTo>
                    <a:pt x="15443" y="-7"/>
                  </a:moveTo>
                  <a:cubicBezTo>
                    <a:pt x="22806" y="5243"/>
                    <a:pt x="24497" y="15437"/>
                    <a:pt x="19219" y="22761"/>
                  </a:cubicBezTo>
                  <a:cubicBezTo>
                    <a:pt x="14868" y="28800"/>
                    <a:pt x="6965" y="31153"/>
                    <a:pt x="-6" y="28483"/>
                  </a:cubicBezTo>
                </a:path>
              </a:pathLst>
            </a:custGeom>
            <a:noFill/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086D88D-62C2-394D-9228-51C01E96ED76}"/>
                </a:ext>
              </a:extLst>
            </p:cNvPr>
            <p:cNvSpPr/>
            <p:nvPr/>
          </p:nvSpPr>
          <p:spPr>
            <a:xfrm>
              <a:off x="4028971" y="5561874"/>
              <a:ext cx="59617" cy="73621"/>
            </a:xfrm>
            <a:custGeom>
              <a:avLst/>
              <a:gdLst>
                <a:gd name="connsiteX0" fmla="*/ 35962 w 59617"/>
                <a:gd name="connsiteY0" fmla="*/ 5159 h 73621"/>
                <a:gd name="connsiteX1" fmla="*/ 54796 w 59617"/>
                <a:gd name="connsiteY1" fmla="*/ 2569 h 73621"/>
                <a:gd name="connsiteX2" fmla="*/ 58615 w 59617"/>
                <a:gd name="connsiteY2" fmla="*/ 17937 h 73621"/>
                <a:gd name="connsiteX3" fmla="*/ 24506 w 59617"/>
                <a:gd name="connsiteY3" fmla="*/ 68528 h 73621"/>
                <a:gd name="connsiteX4" fmla="*/ 5107 w 59617"/>
                <a:gd name="connsiteY4" fmla="*/ 70557 h 73621"/>
                <a:gd name="connsiteX5" fmla="*/ 3068 w 59617"/>
                <a:gd name="connsiteY5" fmla="*/ 51262 h 7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617" h="73621">
                  <a:moveTo>
                    <a:pt x="35962" y="5159"/>
                  </a:moveTo>
                  <a:cubicBezTo>
                    <a:pt x="40546" y="-554"/>
                    <a:pt x="48827" y="-1693"/>
                    <a:pt x="54796" y="2569"/>
                  </a:cubicBezTo>
                  <a:cubicBezTo>
                    <a:pt x="59281" y="6328"/>
                    <a:pt x="60822" y="12532"/>
                    <a:pt x="58615" y="17937"/>
                  </a:cubicBezTo>
                  <a:lnTo>
                    <a:pt x="24506" y="68528"/>
                  </a:lnTo>
                  <a:cubicBezTo>
                    <a:pt x="19712" y="74417"/>
                    <a:pt x="11027" y="75326"/>
                    <a:pt x="5107" y="70557"/>
                  </a:cubicBezTo>
                  <a:cubicBezTo>
                    <a:pt x="-813" y="65789"/>
                    <a:pt x="-1726" y="57150"/>
                    <a:pt x="3068" y="51262"/>
                  </a:cubicBezTo>
                  <a:close/>
                </a:path>
              </a:pathLst>
            </a:custGeom>
            <a:noFill/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5D0FF2C-4CBA-C94A-AE79-892A44F0D20B}"/>
                </a:ext>
              </a:extLst>
            </p:cNvPr>
            <p:cNvSpPr/>
            <p:nvPr/>
          </p:nvSpPr>
          <p:spPr>
            <a:xfrm>
              <a:off x="4051021" y="5586843"/>
              <a:ext cx="55000" cy="66087"/>
            </a:xfrm>
            <a:custGeom>
              <a:avLst/>
              <a:gdLst>
                <a:gd name="connsiteX0" fmla="*/ 27625 w 55000"/>
                <a:gd name="connsiteY0" fmla="*/ 6436 h 66087"/>
                <a:gd name="connsiteX1" fmla="*/ 50481 w 55000"/>
                <a:gd name="connsiteY1" fmla="*/ 3278 h 66087"/>
                <a:gd name="connsiteX2" fmla="*/ 51493 w 55000"/>
                <a:gd name="connsiteY2" fmla="*/ 4105 h 66087"/>
                <a:gd name="connsiteX3" fmla="*/ 52275 w 55000"/>
                <a:gd name="connsiteY3" fmla="*/ 22839 h 66087"/>
                <a:gd name="connsiteX4" fmla="*/ 26237 w 55000"/>
                <a:gd name="connsiteY4" fmla="*/ 59272 h 66087"/>
                <a:gd name="connsiteX5" fmla="*/ 6838 w 55000"/>
                <a:gd name="connsiteY5" fmla="*/ 64064 h 66087"/>
                <a:gd name="connsiteX6" fmla="*/ 2021 w 55000"/>
                <a:gd name="connsiteY6" fmla="*/ 44768 h 6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00" h="66087">
                  <a:moveTo>
                    <a:pt x="27625" y="6436"/>
                  </a:moveTo>
                  <a:cubicBezTo>
                    <a:pt x="33060" y="-715"/>
                    <a:pt x="43294" y="-2128"/>
                    <a:pt x="50481" y="3278"/>
                  </a:cubicBezTo>
                  <a:cubicBezTo>
                    <a:pt x="50830" y="3540"/>
                    <a:pt x="51167" y="3815"/>
                    <a:pt x="51493" y="4105"/>
                  </a:cubicBezTo>
                  <a:cubicBezTo>
                    <a:pt x="55854" y="9504"/>
                    <a:pt x="56171" y="17099"/>
                    <a:pt x="52275" y="22839"/>
                  </a:cubicBezTo>
                  <a:cubicBezTo>
                    <a:pt x="43595" y="35012"/>
                    <a:pt x="34916" y="47099"/>
                    <a:pt x="26237" y="59272"/>
                  </a:cubicBezTo>
                  <a:cubicBezTo>
                    <a:pt x="22210" y="65923"/>
                    <a:pt x="13525" y="68069"/>
                    <a:pt x="6838" y="64064"/>
                  </a:cubicBezTo>
                  <a:cubicBezTo>
                    <a:pt x="152" y="60059"/>
                    <a:pt x="-2005" y="51419"/>
                    <a:pt x="2021" y="44768"/>
                  </a:cubicBezTo>
                </a:path>
              </a:pathLst>
            </a:custGeom>
            <a:noFill/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74E114-BEF2-864E-8CC4-BB3A09D6877D}"/>
                </a:ext>
              </a:extLst>
            </p:cNvPr>
            <p:cNvSpPr/>
            <p:nvPr/>
          </p:nvSpPr>
          <p:spPr>
            <a:xfrm>
              <a:off x="4067713" y="5450165"/>
              <a:ext cx="213167" cy="160227"/>
            </a:xfrm>
            <a:custGeom>
              <a:avLst/>
              <a:gdLst>
                <a:gd name="connsiteX0" fmla="*/ 175233 w 213167"/>
                <a:gd name="connsiteY0" fmla="*/ 157963 h 160227"/>
                <a:gd name="connsiteX1" fmla="*/ 202490 w 213167"/>
                <a:gd name="connsiteY1" fmla="*/ 149351 h 160227"/>
                <a:gd name="connsiteX2" fmla="*/ 197973 w 213167"/>
                <a:gd name="connsiteY2" fmla="*/ 125070 h 160227"/>
                <a:gd name="connsiteX3" fmla="*/ 84707 w 213167"/>
                <a:gd name="connsiteY3" fmla="*/ 49441 h 160227"/>
                <a:gd name="connsiteX4" fmla="*/ 63877 w 213167"/>
                <a:gd name="connsiteY4" fmla="*/ 45211 h 160227"/>
                <a:gd name="connsiteX5" fmla="*/ 37839 w 213167"/>
                <a:gd name="connsiteY5" fmla="*/ 63255 h 160227"/>
                <a:gd name="connsiteX6" fmla="*/ 3122 w 213167"/>
                <a:gd name="connsiteY6" fmla="*/ 74564 h 160227"/>
                <a:gd name="connsiteX7" fmla="*/ 7982 w 213167"/>
                <a:gd name="connsiteY7" fmla="*/ 44088 h 160227"/>
                <a:gd name="connsiteX8" fmla="*/ 41311 w 213167"/>
                <a:gd name="connsiteY8" fmla="*/ 7828 h 160227"/>
                <a:gd name="connsiteX9" fmla="*/ 133398 w 213167"/>
                <a:gd name="connsiteY9" fmla="*/ 7310 h 160227"/>
                <a:gd name="connsiteX10" fmla="*/ 174018 w 213167"/>
                <a:gd name="connsiteY10" fmla="*/ 7310 h 160227"/>
                <a:gd name="connsiteX11" fmla="*/ 213162 w 213167"/>
                <a:gd name="connsiteY11" fmla="*/ 67744 h 16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167" h="160227">
                  <a:moveTo>
                    <a:pt x="175233" y="157963"/>
                  </a:moveTo>
                  <a:cubicBezTo>
                    <a:pt x="185151" y="163072"/>
                    <a:pt x="197354" y="159217"/>
                    <a:pt x="202490" y="149351"/>
                  </a:cubicBezTo>
                  <a:cubicBezTo>
                    <a:pt x="206744" y="141182"/>
                    <a:pt x="204883" y="131184"/>
                    <a:pt x="197973" y="125070"/>
                  </a:cubicBezTo>
                  <a:lnTo>
                    <a:pt x="84707" y="49441"/>
                  </a:lnTo>
                  <a:cubicBezTo>
                    <a:pt x="78379" y="45899"/>
                    <a:pt x="71095" y="44419"/>
                    <a:pt x="63877" y="45211"/>
                  </a:cubicBezTo>
                  <a:cubicBezTo>
                    <a:pt x="52892" y="46979"/>
                    <a:pt x="43312" y="53618"/>
                    <a:pt x="37839" y="63255"/>
                  </a:cubicBezTo>
                  <a:cubicBezTo>
                    <a:pt x="25080" y="78018"/>
                    <a:pt x="8416" y="80090"/>
                    <a:pt x="3122" y="74564"/>
                  </a:cubicBezTo>
                  <a:cubicBezTo>
                    <a:pt x="-2173" y="69039"/>
                    <a:pt x="-871" y="56262"/>
                    <a:pt x="7982" y="44088"/>
                  </a:cubicBezTo>
                  <a:cubicBezTo>
                    <a:pt x="14141" y="28281"/>
                    <a:pt x="26032" y="15343"/>
                    <a:pt x="41311" y="7828"/>
                  </a:cubicBezTo>
                  <a:cubicBezTo>
                    <a:pt x="71109" y="-2438"/>
                    <a:pt x="103484" y="-2620"/>
                    <a:pt x="133398" y="7310"/>
                  </a:cubicBezTo>
                  <a:cubicBezTo>
                    <a:pt x="146339" y="12974"/>
                    <a:pt x="161077" y="12974"/>
                    <a:pt x="174018" y="7310"/>
                  </a:cubicBezTo>
                  <a:lnTo>
                    <a:pt x="213162" y="67744"/>
                  </a:lnTo>
                </a:path>
              </a:pathLst>
            </a:custGeom>
            <a:noFill/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AC59C08-1019-B441-93AE-24C131B723CD}"/>
                </a:ext>
              </a:extLst>
            </p:cNvPr>
            <p:cNvSpPr/>
            <p:nvPr/>
          </p:nvSpPr>
          <p:spPr>
            <a:xfrm>
              <a:off x="4263436" y="5548651"/>
              <a:ext cx="29075" cy="25036"/>
            </a:xfrm>
            <a:custGeom>
              <a:avLst/>
              <a:gdLst>
                <a:gd name="connsiteX0" fmla="*/ 29069 w 29075"/>
                <a:gd name="connsiteY0" fmla="*/ -7 h 25036"/>
                <a:gd name="connsiteX1" fmla="*/ -6 w 29075"/>
                <a:gd name="connsiteY1" fmla="*/ 25030 h 2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75" h="25036">
                  <a:moveTo>
                    <a:pt x="29069" y="-7"/>
                  </a:moveTo>
                  <a:lnTo>
                    <a:pt x="-6" y="25030"/>
                  </a:lnTo>
                  <a:close/>
                </a:path>
              </a:pathLst>
            </a:custGeom>
            <a:noFill/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71711E5-C179-3E42-A9B5-43A4E900DF31}"/>
                </a:ext>
              </a:extLst>
            </p:cNvPr>
            <p:cNvSpPr/>
            <p:nvPr/>
          </p:nvSpPr>
          <p:spPr>
            <a:xfrm>
              <a:off x="4021109" y="5566510"/>
              <a:ext cx="29726" cy="23494"/>
            </a:xfrm>
            <a:custGeom>
              <a:avLst/>
              <a:gdLst>
                <a:gd name="connsiteX0" fmla="*/ 27594 w 29726"/>
                <a:gd name="connsiteY0" fmla="*/ 23488 h 23494"/>
                <a:gd name="connsiteX1" fmla="*/ 22907 w 29726"/>
                <a:gd name="connsiteY1" fmla="*/ 2422 h 23494"/>
                <a:gd name="connsiteX2" fmla="*/ 447 w 29726"/>
                <a:gd name="connsiteY2" fmla="*/ 7689 h 23494"/>
                <a:gd name="connsiteX3" fmla="*/ -6 w 29726"/>
                <a:gd name="connsiteY3" fmla="*/ 8465 h 2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26" h="23494">
                  <a:moveTo>
                    <a:pt x="27594" y="23488"/>
                  </a:moveTo>
                  <a:cubicBezTo>
                    <a:pt x="31713" y="16312"/>
                    <a:pt x="29686" y="7199"/>
                    <a:pt x="22907" y="2422"/>
                  </a:cubicBezTo>
                  <a:cubicBezTo>
                    <a:pt x="15242" y="-2293"/>
                    <a:pt x="5186" y="65"/>
                    <a:pt x="447" y="7689"/>
                  </a:cubicBezTo>
                  <a:cubicBezTo>
                    <a:pt x="289" y="7944"/>
                    <a:pt x="138" y="8203"/>
                    <a:pt x="-6" y="8465"/>
                  </a:cubicBezTo>
                </a:path>
              </a:pathLst>
            </a:custGeom>
            <a:noFill/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19DBA29-6669-324D-B6B8-D70A8B9E7F51}"/>
                </a:ext>
              </a:extLst>
            </p:cNvPr>
            <p:cNvSpPr/>
            <p:nvPr/>
          </p:nvSpPr>
          <p:spPr>
            <a:xfrm>
              <a:off x="4082758" y="5633258"/>
              <a:ext cx="108031" cy="38348"/>
            </a:xfrm>
            <a:custGeom>
              <a:avLst/>
              <a:gdLst>
                <a:gd name="connsiteX0" fmla="*/ 3613 w 108031"/>
                <a:gd name="connsiteY0" fmla="*/ -7 h 38348"/>
                <a:gd name="connsiteX1" fmla="*/ 6120 w 108031"/>
                <a:gd name="connsiteY1" fmla="*/ 22934 h 38348"/>
                <a:gd name="connsiteX2" fmla="*/ 27915 w 108031"/>
                <a:gd name="connsiteY2" fmla="*/ 21836 h 38348"/>
                <a:gd name="connsiteX3" fmla="*/ 79036 w 108031"/>
                <a:gd name="connsiteY3" fmla="*/ 38153 h 38348"/>
                <a:gd name="connsiteX4" fmla="*/ 108025 w 108031"/>
                <a:gd name="connsiteY4" fmla="*/ 28225 h 3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31" h="38348">
                  <a:moveTo>
                    <a:pt x="3613" y="-7"/>
                  </a:moveTo>
                  <a:cubicBezTo>
                    <a:pt x="-2063" y="7017"/>
                    <a:pt x="-940" y="17288"/>
                    <a:pt x="6120" y="22934"/>
                  </a:cubicBezTo>
                  <a:cubicBezTo>
                    <a:pt x="12613" y="28124"/>
                    <a:pt x="21984" y="27652"/>
                    <a:pt x="27915" y="21836"/>
                  </a:cubicBezTo>
                  <a:cubicBezTo>
                    <a:pt x="42192" y="33648"/>
                    <a:pt x="60516" y="39496"/>
                    <a:pt x="79036" y="38153"/>
                  </a:cubicBezTo>
                  <a:cubicBezTo>
                    <a:pt x="89340" y="37110"/>
                    <a:pt x="99261" y="33713"/>
                    <a:pt x="108025" y="28225"/>
                  </a:cubicBezTo>
                </a:path>
              </a:pathLst>
            </a:custGeom>
            <a:noFill/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1A54CA7-A7FD-684E-AE11-5533379061B4}"/>
                </a:ext>
              </a:extLst>
            </p:cNvPr>
            <p:cNvSpPr/>
            <p:nvPr/>
          </p:nvSpPr>
          <p:spPr>
            <a:xfrm>
              <a:off x="4105212" y="5601946"/>
              <a:ext cx="27972" cy="55571"/>
            </a:xfrm>
            <a:custGeom>
              <a:avLst/>
              <a:gdLst>
                <a:gd name="connsiteX0" fmla="*/ 3813 w 27972"/>
                <a:gd name="connsiteY0" fmla="*/ 55565 h 55571"/>
                <a:gd name="connsiteX1" fmla="*/ 26466 w 27972"/>
                <a:gd name="connsiteY1" fmla="*/ 22067 h 55571"/>
                <a:gd name="connsiteX2" fmla="*/ 19080 w 27972"/>
                <a:gd name="connsiteY2" fmla="*/ 1483 h 55571"/>
                <a:gd name="connsiteX3" fmla="*/ -6 w 27972"/>
                <a:gd name="connsiteY3" fmla="*/ 6182 h 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2" h="55571">
                  <a:moveTo>
                    <a:pt x="3813" y="55565"/>
                  </a:moveTo>
                  <a:lnTo>
                    <a:pt x="26466" y="22067"/>
                  </a:lnTo>
                  <a:cubicBezTo>
                    <a:pt x="30140" y="14355"/>
                    <a:pt x="26834" y="5139"/>
                    <a:pt x="19080" y="1483"/>
                  </a:cubicBezTo>
                  <a:cubicBezTo>
                    <a:pt x="12404" y="-1664"/>
                    <a:pt x="4424" y="300"/>
                    <a:pt x="-6" y="6182"/>
                  </a:cubicBezTo>
                </a:path>
              </a:pathLst>
            </a:custGeom>
            <a:noFill/>
            <a:ln w="19050" cap="flat">
              <a:solidFill>
                <a:srgbClr val="4C4D4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C2773E9-8C89-3246-968D-79DB13BA256A}"/>
              </a:ext>
            </a:extLst>
          </p:cNvPr>
          <p:cNvGrpSpPr/>
          <p:nvPr/>
        </p:nvGrpSpPr>
        <p:grpSpPr>
          <a:xfrm>
            <a:off x="8499356" y="1371562"/>
            <a:ext cx="455506" cy="356718"/>
            <a:chOff x="8150472" y="1904034"/>
            <a:chExt cx="601300" cy="470892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E530806-137A-6842-A713-B84A38D9AB35}"/>
                </a:ext>
              </a:extLst>
            </p:cNvPr>
            <p:cNvSpPr/>
            <p:nvPr/>
          </p:nvSpPr>
          <p:spPr>
            <a:xfrm>
              <a:off x="8330676" y="2296670"/>
              <a:ext cx="145972" cy="78256"/>
            </a:xfrm>
            <a:custGeom>
              <a:avLst/>
              <a:gdLst>
                <a:gd name="connsiteX0" fmla="*/ 145969 w 145972"/>
                <a:gd name="connsiteY0" fmla="*/ 107820 h 107865"/>
                <a:gd name="connsiteX1" fmla="*/ -4 w 145972"/>
                <a:gd name="connsiteY1" fmla="*/ 107820 h 107865"/>
                <a:gd name="connsiteX2" fmla="*/ 72940 w 145972"/>
                <a:gd name="connsiteY2" fmla="*/ -11 h 10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972" h="107865">
                  <a:moveTo>
                    <a:pt x="145969" y="107820"/>
                  </a:moveTo>
                  <a:lnTo>
                    <a:pt x="-4" y="107820"/>
                  </a:lnTo>
                  <a:cubicBezTo>
                    <a:pt x="-4" y="107820"/>
                    <a:pt x="72940" y="112883"/>
                    <a:pt x="72940" y="-11"/>
                  </a:cubicBezTo>
                </a:path>
              </a:pathLst>
            </a:custGeom>
            <a:noFill/>
            <a:ln w="17145" cap="rnd">
              <a:solidFill>
                <a:srgbClr val="A859A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E462F8A-FFBB-7D49-8F95-A15F56A1F38C}"/>
                </a:ext>
              </a:extLst>
            </p:cNvPr>
            <p:cNvSpPr/>
            <p:nvPr/>
          </p:nvSpPr>
          <p:spPr>
            <a:xfrm>
              <a:off x="8417904" y="2296669"/>
              <a:ext cx="145887" cy="78231"/>
            </a:xfrm>
            <a:custGeom>
              <a:avLst/>
              <a:gdLst>
                <a:gd name="connsiteX0" fmla="*/ -4 w 145887"/>
                <a:gd name="connsiteY0" fmla="*/ 107820 h 107831"/>
                <a:gd name="connsiteX1" fmla="*/ 145884 w 145887"/>
                <a:gd name="connsiteY1" fmla="*/ 107820 h 107831"/>
                <a:gd name="connsiteX2" fmla="*/ 72940 w 145887"/>
                <a:gd name="connsiteY2" fmla="*/ -11 h 10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887" h="107831">
                  <a:moveTo>
                    <a:pt x="-4" y="107820"/>
                  </a:moveTo>
                  <a:lnTo>
                    <a:pt x="145884" y="107820"/>
                  </a:lnTo>
                  <a:cubicBezTo>
                    <a:pt x="145884" y="107820"/>
                    <a:pt x="72940" y="107820"/>
                    <a:pt x="72940" y="-11"/>
                  </a:cubicBezTo>
                </a:path>
              </a:pathLst>
            </a:custGeom>
            <a:noFill/>
            <a:ln w="17145" cap="rnd">
              <a:solidFill>
                <a:srgbClr val="A859A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669C0285-48C4-B740-A296-BCA8195F17D0}"/>
                </a:ext>
              </a:extLst>
            </p:cNvPr>
            <p:cNvSpPr/>
            <p:nvPr/>
          </p:nvSpPr>
          <p:spPr>
            <a:xfrm>
              <a:off x="8150472" y="1904034"/>
              <a:ext cx="601300" cy="384654"/>
            </a:xfrm>
            <a:custGeom>
              <a:avLst/>
              <a:gdLst>
                <a:gd name="connsiteX0" fmla="*/ -4 w 601300"/>
                <a:gd name="connsiteY0" fmla="*/ 27028 h 384654"/>
                <a:gd name="connsiteX1" fmla="*/ 30087 w 601300"/>
                <a:gd name="connsiteY1" fmla="*/ 28 h 384654"/>
                <a:gd name="connsiteX2" fmla="*/ 571037 w 601300"/>
                <a:gd name="connsiteY2" fmla="*/ 28 h 384654"/>
                <a:gd name="connsiteX3" fmla="*/ 601297 w 601300"/>
                <a:gd name="connsiteY3" fmla="*/ 27028 h 384654"/>
                <a:gd name="connsiteX4" fmla="*/ 601297 w 601300"/>
                <a:gd name="connsiteY4" fmla="*/ 357609 h 384654"/>
                <a:gd name="connsiteX5" fmla="*/ 571206 w 601300"/>
                <a:gd name="connsiteY5" fmla="*/ 384609 h 384654"/>
                <a:gd name="connsiteX6" fmla="*/ 30256 w 601300"/>
                <a:gd name="connsiteY6" fmla="*/ 384609 h 384654"/>
                <a:gd name="connsiteX7" fmla="*/ 165 w 601300"/>
                <a:gd name="connsiteY7" fmla="*/ 357609 h 38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300" h="384654">
                  <a:moveTo>
                    <a:pt x="-4" y="27028"/>
                  </a:moveTo>
                  <a:cubicBezTo>
                    <a:pt x="905" y="11311"/>
                    <a:pt x="14334" y="-739"/>
                    <a:pt x="30087" y="28"/>
                  </a:cubicBezTo>
                  <a:lnTo>
                    <a:pt x="571037" y="28"/>
                  </a:lnTo>
                  <a:cubicBezTo>
                    <a:pt x="586838" y="-788"/>
                    <a:pt x="600343" y="11263"/>
                    <a:pt x="601297" y="27028"/>
                  </a:cubicBezTo>
                  <a:lnTo>
                    <a:pt x="601297" y="357609"/>
                  </a:lnTo>
                  <a:cubicBezTo>
                    <a:pt x="600343" y="373305"/>
                    <a:pt x="586942" y="385329"/>
                    <a:pt x="571206" y="384609"/>
                  </a:cubicBezTo>
                  <a:lnTo>
                    <a:pt x="30256" y="384609"/>
                  </a:lnTo>
                  <a:cubicBezTo>
                    <a:pt x="14503" y="385376"/>
                    <a:pt x="1074" y="373326"/>
                    <a:pt x="165" y="357609"/>
                  </a:cubicBezTo>
                  <a:close/>
                </a:path>
              </a:pathLst>
            </a:custGeom>
            <a:noFill/>
            <a:ln w="17145" cap="rnd">
              <a:solidFill>
                <a:srgbClr val="A859A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F31283C-ECC1-4049-9FC6-AE426AF5858A}"/>
                </a:ext>
              </a:extLst>
            </p:cNvPr>
            <p:cNvGrpSpPr/>
            <p:nvPr/>
          </p:nvGrpSpPr>
          <p:grpSpPr>
            <a:xfrm>
              <a:off x="8277147" y="1967026"/>
              <a:ext cx="325769" cy="283255"/>
              <a:chOff x="8320012" y="2024139"/>
              <a:chExt cx="210379" cy="182924"/>
            </a:xfrm>
          </p:grpSpPr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15027F17-03C9-954D-B094-0AAEF4A12FB1}"/>
                  </a:ext>
                </a:extLst>
              </p:cNvPr>
              <p:cNvSpPr/>
              <p:nvPr/>
            </p:nvSpPr>
            <p:spPr>
              <a:xfrm>
                <a:off x="8320012" y="2024139"/>
                <a:ext cx="210379" cy="139218"/>
              </a:xfrm>
              <a:custGeom>
                <a:avLst/>
                <a:gdLst>
                  <a:gd name="connsiteX0" fmla="*/ -4 w 210379"/>
                  <a:gd name="connsiteY0" fmla="*/ -11 h 139218"/>
                  <a:gd name="connsiteX1" fmla="*/ 25353 w 210379"/>
                  <a:gd name="connsiteY1" fmla="*/ -11 h 139218"/>
                  <a:gd name="connsiteX2" fmla="*/ 76997 w 210379"/>
                  <a:gd name="connsiteY2" fmla="*/ 139208 h 139218"/>
                  <a:gd name="connsiteX3" fmla="*/ 174368 w 210379"/>
                  <a:gd name="connsiteY3" fmla="*/ 139208 h 139218"/>
                  <a:gd name="connsiteX4" fmla="*/ 210375 w 210379"/>
                  <a:gd name="connsiteY4" fmla="*/ 19733 h 139218"/>
                  <a:gd name="connsiteX5" fmla="*/ 63558 w 210379"/>
                  <a:gd name="connsiteY5" fmla="*/ 19733 h 139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379" h="139218">
                    <a:moveTo>
                      <a:pt x="-4" y="-11"/>
                    </a:moveTo>
                    <a:lnTo>
                      <a:pt x="25353" y="-11"/>
                    </a:lnTo>
                    <a:lnTo>
                      <a:pt x="76997" y="139208"/>
                    </a:lnTo>
                    <a:lnTo>
                      <a:pt x="174368" y="139208"/>
                    </a:lnTo>
                    <a:lnTo>
                      <a:pt x="210375" y="19733"/>
                    </a:lnTo>
                    <a:lnTo>
                      <a:pt x="63558" y="19733"/>
                    </a:lnTo>
                  </a:path>
                </a:pathLst>
              </a:custGeom>
              <a:noFill/>
              <a:ln w="17145" cap="rnd">
                <a:solidFill>
                  <a:srgbClr val="A859A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C5E688C-BC58-474A-920B-AD4665F61AB6}"/>
                  </a:ext>
                </a:extLst>
              </p:cNvPr>
              <p:cNvSpPr/>
              <p:nvPr/>
            </p:nvSpPr>
            <p:spPr>
              <a:xfrm>
                <a:off x="8366246" y="2073836"/>
                <a:ext cx="155100" cy="8437"/>
              </a:xfrm>
              <a:custGeom>
                <a:avLst/>
                <a:gdLst>
                  <a:gd name="connsiteX0" fmla="*/ 155101 w 155100"/>
                  <a:gd name="connsiteY0" fmla="*/ 0 h 8437"/>
                  <a:gd name="connsiteX1" fmla="*/ 0 w 155100"/>
                  <a:gd name="connsiteY1" fmla="*/ 0 h 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5100" h="8437">
                    <a:moveTo>
                      <a:pt x="155101" y="0"/>
                    </a:moveTo>
                    <a:lnTo>
                      <a:pt x="0" y="0"/>
                    </a:lnTo>
                  </a:path>
                </a:pathLst>
              </a:custGeom>
              <a:ln w="17145" cap="rnd">
                <a:solidFill>
                  <a:srgbClr val="A859A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E08D0D06-58C4-8B48-AE1D-CD95A1849097}"/>
                  </a:ext>
                </a:extLst>
              </p:cNvPr>
              <p:cNvSpPr/>
              <p:nvPr/>
            </p:nvSpPr>
            <p:spPr>
              <a:xfrm>
                <a:off x="8378333" y="2104632"/>
                <a:ext cx="133716" cy="8437"/>
              </a:xfrm>
              <a:custGeom>
                <a:avLst/>
                <a:gdLst>
                  <a:gd name="connsiteX0" fmla="*/ 133716 w 133716"/>
                  <a:gd name="connsiteY0" fmla="*/ 0 h 8437"/>
                  <a:gd name="connsiteX1" fmla="*/ 0 w 133716"/>
                  <a:gd name="connsiteY1" fmla="*/ 0 h 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716" h="8437">
                    <a:moveTo>
                      <a:pt x="133716" y="0"/>
                    </a:moveTo>
                    <a:lnTo>
                      <a:pt x="0" y="0"/>
                    </a:lnTo>
                  </a:path>
                </a:pathLst>
              </a:custGeom>
              <a:ln w="17145" cap="rnd">
                <a:solidFill>
                  <a:srgbClr val="A859A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99EA1398-68D0-1A43-9BBD-A78D3DFE8CC1}"/>
                  </a:ext>
                </a:extLst>
              </p:cNvPr>
              <p:cNvSpPr/>
              <p:nvPr/>
            </p:nvSpPr>
            <p:spPr>
              <a:xfrm>
                <a:off x="8387546" y="2134839"/>
                <a:ext cx="115459" cy="8437"/>
              </a:xfrm>
              <a:custGeom>
                <a:avLst/>
                <a:gdLst>
                  <a:gd name="connsiteX0" fmla="*/ 115459 w 115459"/>
                  <a:gd name="connsiteY0" fmla="*/ 0 h 8437"/>
                  <a:gd name="connsiteX1" fmla="*/ 0 w 115459"/>
                  <a:gd name="connsiteY1" fmla="*/ 0 h 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459" h="8437">
                    <a:moveTo>
                      <a:pt x="115459" y="0"/>
                    </a:moveTo>
                    <a:lnTo>
                      <a:pt x="0" y="0"/>
                    </a:lnTo>
                  </a:path>
                </a:pathLst>
              </a:custGeom>
              <a:ln w="17145" cap="rnd">
                <a:solidFill>
                  <a:srgbClr val="A859A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22D7A1B8-FA74-4C4E-B079-6257BAFB32D4}"/>
                  </a:ext>
                </a:extLst>
              </p:cNvPr>
              <p:cNvSpPr/>
              <p:nvPr/>
            </p:nvSpPr>
            <p:spPr>
              <a:xfrm>
                <a:off x="8470379" y="2043882"/>
                <a:ext cx="8452" cy="119474"/>
              </a:xfrm>
              <a:custGeom>
                <a:avLst/>
                <a:gdLst>
                  <a:gd name="connsiteX0" fmla="*/ 0 w 8452"/>
                  <a:gd name="connsiteY0" fmla="*/ 0 h 119474"/>
                  <a:gd name="connsiteX1" fmla="*/ 0 w 8452"/>
                  <a:gd name="connsiteY1" fmla="*/ 119475 h 11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52" h="119474">
                    <a:moveTo>
                      <a:pt x="0" y="0"/>
                    </a:moveTo>
                    <a:lnTo>
                      <a:pt x="0" y="119475"/>
                    </a:lnTo>
                  </a:path>
                </a:pathLst>
              </a:custGeom>
              <a:ln w="17145" cap="rnd">
                <a:solidFill>
                  <a:srgbClr val="A859A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B18DA177-8356-8543-8DE6-259BFB7DF98A}"/>
                  </a:ext>
                </a:extLst>
              </p:cNvPr>
              <p:cNvSpPr/>
              <p:nvPr/>
            </p:nvSpPr>
            <p:spPr>
              <a:xfrm>
                <a:off x="8420257" y="2043882"/>
                <a:ext cx="8452" cy="119474"/>
              </a:xfrm>
              <a:custGeom>
                <a:avLst/>
                <a:gdLst>
                  <a:gd name="connsiteX0" fmla="*/ 0 w 8452"/>
                  <a:gd name="connsiteY0" fmla="*/ 0 h 119474"/>
                  <a:gd name="connsiteX1" fmla="*/ 0 w 8452"/>
                  <a:gd name="connsiteY1" fmla="*/ 119475 h 11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52" h="119474">
                    <a:moveTo>
                      <a:pt x="0" y="0"/>
                    </a:moveTo>
                    <a:lnTo>
                      <a:pt x="0" y="119475"/>
                    </a:lnTo>
                  </a:path>
                </a:pathLst>
              </a:custGeom>
              <a:ln w="17145" cap="rnd">
                <a:solidFill>
                  <a:srgbClr val="A859A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1E0B0357-E8F8-2642-AC64-B50053B2AB4C}"/>
                  </a:ext>
                </a:extLst>
              </p:cNvPr>
              <p:cNvSpPr/>
              <p:nvPr/>
            </p:nvSpPr>
            <p:spPr>
              <a:xfrm>
                <a:off x="8405550" y="2193901"/>
                <a:ext cx="13185" cy="13162"/>
              </a:xfrm>
              <a:custGeom>
                <a:avLst/>
                <a:gdLst>
                  <a:gd name="connsiteX0" fmla="*/ 13182 w 13185"/>
                  <a:gd name="connsiteY0" fmla="*/ 6570 h 13162"/>
                  <a:gd name="connsiteX1" fmla="*/ 6589 w 13185"/>
                  <a:gd name="connsiteY1" fmla="*/ 13152 h 13162"/>
                  <a:gd name="connsiteX2" fmla="*/ -4 w 13185"/>
                  <a:gd name="connsiteY2" fmla="*/ 6570 h 13162"/>
                  <a:gd name="connsiteX3" fmla="*/ 6589 w 13185"/>
                  <a:gd name="connsiteY3" fmla="*/ -11 h 13162"/>
                  <a:gd name="connsiteX4" fmla="*/ 13182 w 13185"/>
                  <a:gd name="connsiteY4" fmla="*/ 6570 h 1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5" h="13162">
                    <a:moveTo>
                      <a:pt x="13182" y="6570"/>
                    </a:moveTo>
                    <a:cubicBezTo>
                      <a:pt x="13182" y="10205"/>
                      <a:pt x="10230" y="13152"/>
                      <a:pt x="6589" y="13152"/>
                    </a:cubicBezTo>
                    <a:cubicBezTo>
                      <a:pt x="2948" y="13152"/>
                      <a:pt x="-4" y="10205"/>
                      <a:pt x="-4" y="6570"/>
                    </a:cubicBezTo>
                    <a:cubicBezTo>
                      <a:pt x="-4" y="2936"/>
                      <a:pt x="2948" y="-11"/>
                      <a:pt x="6589" y="-11"/>
                    </a:cubicBezTo>
                    <a:cubicBezTo>
                      <a:pt x="10230" y="-11"/>
                      <a:pt x="13182" y="2936"/>
                      <a:pt x="13182" y="6570"/>
                    </a:cubicBezTo>
                    <a:close/>
                  </a:path>
                </a:pathLst>
              </a:custGeom>
              <a:noFill/>
              <a:ln w="17145" cap="rnd">
                <a:solidFill>
                  <a:srgbClr val="A859A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6CB456E8-29CB-D94D-AFF8-643FCD801735}"/>
                  </a:ext>
                </a:extLst>
              </p:cNvPr>
              <p:cNvSpPr/>
              <p:nvPr/>
            </p:nvSpPr>
            <p:spPr>
              <a:xfrm>
                <a:off x="8462857" y="2193901"/>
                <a:ext cx="13185" cy="13162"/>
              </a:xfrm>
              <a:custGeom>
                <a:avLst/>
                <a:gdLst>
                  <a:gd name="connsiteX0" fmla="*/ 13186 w 13185"/>
                  <a:gd name="connsiteY0" fmla="*/ 6581 h 13162"/>
                  <a:gd name="connsiteX1" fmla="*/ 6593 w 13185"/>
                  <a:gd name="connsiteY1" fmla="*/ 13162 h 13162"/>
                  <a:gd name="connsiteX2" fmla="*/ 0 w 13185"/>
                  <a:gd name="connsiteY2" fmla="*/ 6581 h 13162"/>
                  <a:gd name="connsiteX3" fmla="*/ 6593 w 13185"/>
                  <a:gd name="connsiteY3" fmla="*/ 0 h 13162"/>
                  <a:gd name="connsiteX4" fmla="*/ 13186 w 13185"/>
                  <a:gd name="connsiteY4" fmla="*/ 6581 h 1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5" h="13162">
                    <a:moveTo>
                      <a:pt x="13186" y="6581"/>
                    </a:moveTo>
                    <a:cubicBezTo>
                      <a:pt x="13186" y="10216"/>
                      <a:pt x="10234" y="13162"/>
                      <a:pt x="6593" y="13162"/>
                    </a:cubicBezTo>
                    <a:cubicBezTo>
                      <a:pt x="2952" y="13162"/>
                      <a:pt x="0" y="10216"/>
                      <a:pt x="0" y="6581"/>
                    </a:cubicBezTo>
                    <a:cubicBezTo>
                      <a:pt x="0" y="2947"/>
                      <a:pt x="2952" y="0"/>
                      <a:pt x="6593" y="0"/>
                    </a:cubicBezTo>
                    <a:cubicBezTo>
                      <a:pt x="10234" y="0"/>
                      <a:pt x="13186" y="2947"/>
                      <a:pt x="13186" y="6581"/>
                    </a:cubicBezTo>
                    <a:close/>
                  </a:path>
                </a:pathLst>
              </a:custGeom>
              <a:noFill/>
              <a:ln w="17145" cap="rnd">
                <a:solidFill>
                  <a:srgbClr val="A859A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</p:grpSp>
      </p:grpSp>
      <p:grpSp>
        <p:nvGrpSpPr>
          <p:cNvPr id="71" name="Graphic 69">
            <a:extLst>
              <a:ext uri="{FF2B5EF4-FFF2-40B4-BE49-F238E27FC236}">
                <a16:creationId xmlns:a16="http://schemas.microsoft.com/office/drawing/2014/main" id="{31495C9D-8CF2-1C49-BD8B-38163DED7B3B}"/>
              </a:ext>
            </a:extLst>
          </p:cNvPr>
          <p:cNvGrpSpPr/>
          <p:nvPr/>
        </p:nvGrpSpPr>
        <p:grpSpPr>
          <a:xfrm>
            <a:off x="11762174" y="4578797"/>
            <a:ext cx="405157" cy="337782"/>
            <a:chOff x="6833872" y="2076478"/>
            <a:chExt cx="295504" cy="246364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3613C032-A1F9-8147-A476-562DE0CF336D}"/>
                </a:ext>
              </a:extLst>
            </p:cNvPr>
            <p:cNvSpPr/>
            <p:nvPr/>
          </p:nvSpPr>
          <p:spPr>
            <a:xfrm>
              <a:off x="6833872" y="2076478"/>
              <a:ext cx="295504" cy="195892"/>
            </a:xfrm>
            <a:custGeom>
              <a:avLst/>
              <a:gdLst>
                <a:gd name="connsiteX0" fmla="*/ -3 w 295504"/>
                <a:gd name="connsiteY0" fmla="*/ -4 h 195892"/>
                <a:gd name="connsiteX1" fmla="*/ 35644 w 295504"/>
                <a:gd name="connsiteY1" fmla="*/ -4 h 195892"/>
                <a:gd name="connsiteX2" fmla="*/ 108188 w 295504"/>
                <a:gd name="connsiteY2" fmla="*/ 195889 h 195892"/>
                <a:gd name="connsiteX3" fmla="*/ 244947 w 295504"/>
                <a:gd name="connsiteY3" fmla="*/ 195889 h 195892"/>
                <a:gd name="connsiteX4" fmla="*/ 295502 w 295504"/>
                <a:gd name="connsiteY4" fmla="*/ 27731 h 195892"/>
                <a:gd name="connsiteX5" fmla="*/ 89198 w 295504"/>
                <a:gd name="connsiteY5" fmla="*/ 27731 h 19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504" h="195892">
                  <a:moveTo>
                    <a:pt x="-3" y="-4"/>
                  </a:moveTo>
                  <a:lnTo>
                    <a:pt x="35644" y="-4"/>
                  </a:lnTo>
                  <a:lnTo>
                    <a:pt x="108188" y="195889"/>
                  </a:lnTo>
                  <a:lnTo>
                    <a:pt x="244947" y="195889"/>
                  </a:lnTo>
                  <a:lnTo>
                    <a:pt x="295502" y="27731"/>
                  </a:lnTo>
                  <a:lnTo>
                    <a:pt x="89198" y="27731"/>
                  </a:lnTo>
                </a:path>
              </a:pathLst>
            </a:custGeom>
            <a:noFill/>
            <a:ln w="19050" cap="rnd">
              <a:solidFill>
                <a:srgbClr val="C5C9C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3E7BEE1-1A55-CF4E-B5E8-FD5BABDAB6E3}"/>
                </a:ext>
              </a:extLst>
            </p:cNvPr>
            <p:cNvSpPr/>
            <p:nvPr/>
          </p:nvSpPr>
          <p:spPr>
            <a:xfrm>
              <a:off x="6898670" y="2146356"/>
              <a:ext cx="218047" cy="8328"/>
            </a:xfrm>
            <a:custGeom>
              <a:avLst/>
              <a:gdLst>
                <a:gd name="connsiteX0" fmla="*/ 218047 w 218047"/>
                <a:gd name="connsiteY0" fmla="*/ 0 h 8328"/>
                <a:gd name="connsiteX1" fmla="*/ 0 w 218047"/>
                <a:gd name="connsiteY1" fmla="*/ 0 h 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8047" h="8328">
                  <a:moveTo>
                    <a:pt x="218047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C5C9C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3DB09D97-E947-BD47-90D2-AA73C9C248C3}"/>
                </a:ext>
              </a:extLst>
            </p:cNvPr>
            <p:cNvSpPr/>
            <p:nvPr/>
          </p:nvSpPr>
          <p:spPr>
            <a:xfrm>
              <a:off x="6915744" y="2189749"/>
              <a:ext cx="187897" cy="8328"/>
            </a:xfrm>
            <a:custGeom>
              <a:avLst/>
              <a:gdLst>
                <a:gd name="connsiteX0" fmla="*/ 187897 w 187897"/>
                <a:gd name="connsiteY0" fmla="*/ 0 h 8328"/>
                <a:gd name="connsiteX1" fmla="*/ 0 w 187897"/>
                <a:gd name="connsiteY1" fmla="*/ 0 h 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897" h="8328">
                  <a:moveTo>
                    <a:pt x="187897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C5C9C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457D835-819D-F249-BE89-4548AEE169B9}"/>
                </a:ext>
              </a:extLst>
            </p:cNvPr>
            <p:cNvSpPr/>
            <p:nvPr/>
          </p:nvSpPr>
          <p:spPr>
            <a:xfrm>
              <a:off x="6928654" y="2232226"/>
              <a:ext cx="162244" cy="8328"/>
            </a:xfrm>
            <a:custGeom>
              <a:avLst/>
              <a:gdLst>
                <a:gd name="connsiteX0" fmla="*/ 162245 w 162244"/>
                <a:gd name="connsiteY0" fmla="*/ 0 h 8328"/>
                <a:gd name="connsiteX1" fmla="*/ 0 w 162244"/>
                <a:gd name="connsiteY1" fmla="*/ 0 h 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244" h="8328">
                  <a:moveTo>
                    <a:pt x="162245" y="0"/>
                  </a:moveTo>
                  <a:lnTo>
                    <a:pt x="0" y="0"/>
                  </a:lnTo>
                </a:path>
              </a:pathLst>
            </a:custGeom>
            <a:ln w="19050" cap="rnd">
              <a:solidFill>
                <a:srgbClr val="C5C9C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C47DB96-C6AF-8D47-AE21-942ABCC4F9B0}"/>
                </a:ext>
              </a:extLst>
            </p:cNvPr>
            <p:cNvSpPr/>
            <p:nvPr/>
          </p:nvSpPr>
          <p:spPr>
            <a:xfrm>
              <a:off x="7045090" y="2104212"/>
              <a:ext cx="8328" cy="168074"/>
            </a:xfrm>
            <a:custGeom>
              <a:avLst/>
              <a:gdLst>
                <a:gd name="connsiteX0" fmla="*/ 0 w 8328"/>
                <a:gd name="connsiteY0" fmla="*/ 0 h 168074"/>
                <a:gd name="connsiteX1" fmla="*/ 0 w 8328"/>
                <a:gd name="connsiteY1" fmla="*/ 168075 h 16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28" h="168074">
                  <a:moveTo>
                    <a:pt x="0" y="0"/>
                  </a:moveTo>
                  <a:lnTo>
                    <a:pt x="0" y="168075"/>
                  </a:lnTo>
                </a:path>
              </a:pathLst>
            </a:custGeom>
            <a:ln w="19050" cap="rnd">
              <a:solidFill>
                <a:srgbClr val="C5C9C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35C22AB-D5C2-6741-9904-4DCF52F3F33C}"/>
                </a:ext>
              </a:extLst>
            </p:cNvPr>
            <p:cNvSpPr/>
            <p:nvPr/>
          </p:nvSpPr>
          <p:spPr>
            <a:xfrm>
              <a:off x="6974629" y="2104212"/>
              <a:ext cx="8328" cy="168074"/>
            </a:xfrm>
            <a:custGeom>
              <a:avLst/>
              <a:gdLst>
                <a:gd name="connsiteX0" fmla="*/ 0 w 8328"/>
                <a:gd name="connsiteY0" fmla="*/ 0 h 168074"/>
                <a:gd name="connsiteX1" fmla="*/ 0 w 8328"/>
                <a:gd name="connsiteY1" fmla="*/ 168075 h 16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28" h="168074">
                  <a:moveTo>
                    <a:pt x="0" y="0"/>
                  </a:moveTo>
                  <a:lnTo>
                    <a:pt x="0" y="168075"/>
                  </a:lnTo>
                </a:path>
              </a:pathLst>
            </a:custGeom>
            <a:ln w="19050" cap="rnd">
              <a:solidFill>
                <a:srgbClr val="C5C9C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E6892CA8-BE86-BC46-BE87-1DC19783A5F9}"/>
                </a:ext>
              </a:extLst>
            </p:cNvPr>
            <p:cNvSpPr/>
            <p:nvPr/>
          </p:nvSpPr>
          <p:spPr>
            <a:xfrm>
              <a:off x="6953764" y="2303476"/>
              <a:ext cx="18490" cy="18491"/>
            </a:xfrm>
            <a:custGeom>
              <a:avLst/>
              <a:gdLst>
                <a:gd name="connsiteX0" fmla="*/ 18446 w 18490"/>
                <a:gd name="connsiteY0" fmla="*/ 10118 h 18491"/>
                <a:gd name="connsiteX1" fmla="*/ 8367 w 18490"/>
                <a:gd name="connsiteY1" fmla="*/ 18445 h 18491"/>
                <a:gd name="connsiteX2" fmla="*/ 40 w 18490"/>
                <a:gd name="connsiteY2" fmla="*/ 10118 h 18491"/>
                <a:gd name="connsiteX3" fmla="*/ 8367 w 18490"/>
                <a:gd name="connsiteY3" fmla="*/ 38 h 18491"/>
                <a:gd name="connsiteX4" fmla="*/ 18446 w 18490"/>
                <a:gd name="connsiteY4" fmla="*/ 8365 h 18491"/>
                <a:gd name="connsiteX5" fmla="*/ 18446 w 18490"/>
                <a:gd name="connsiteY5" fmla="*/ 10118 h 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0" h="18491">
                  <a:moveTo>
                    <a:pt x="18446" y="10118"/>
                  </a:moveTo>
                  <a:cubicBezTo>
                    <a:pt x="17962" y="15201"/>
                    <a:pt x="13449" y="18929"/>
                    <a:pt x="8367" y="18445"/>
                  </a:cubicBezTo>
                  <a:cubicBezTo>
                    <a:pt x="3953" y="18024"/>
                    <a:pt x="460" y="14531"/>
                    <a:pt x="40" y="10118"/>
                  </a:cubicBezTo>
                  <a:cubicBezTo>
                    <a:pt x="-444" y="5035"/>
                    <a:pt x="3284" y="522"/>
                    <a:pt x="8367" y="38"/>
                  </a:cubicBezTo>
                  <a:cubicBezTo>
                    <a:pt x="13449" y="-446"/>
                    <a:pt x="17962" y="3282"/>
                    <a:pt x="18446" y="8365"/>
                  </a:cubicBezTo>
                  <a:cubicBezTo>
                    <a:pt x="18502" y="8948"/>
                    <a:pt x="18502" y="9535"/>
                    <a:pt x="18446" y="10118"/>
                  </a:cubicBezTo>
                  <a:close/>
                </a:path>
              </a:pathLst>
            </a:custGeom>
            <a:noFill/>
            <a:ln w="19050" cap="rnd">
              <a:solidFill>
                <a:srgbClr val="C5C9C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3A4148D-40E1-9243-9024-0D65F92BF661}"/>
                </a:ext>
              </a:extLst>
            </p:cNvPr>
            <p:cNvSpPr/>
            <p:nvPr/>
          </p:nvSpPr>
          <p:spPr>
            <a:xfrm>
              <a:off x="7034512" y="2304353"/>
              <a:ext cx="18489" cy="18489"/>
            </a:xfrm>
            <a:custGeom>
              <a:avLst/>
              <a:gdLst>
                <a:gd name="connsiteX0" fmla="*/ 18487 w 18489"/>
                <a:gd name="connsiteY0" fmla="*/ 9241 h 18489"/>
                <a:gd name="connsiteX1" fmla="*/ 9242 w 18489"/>
                <a:gd name="connsiteY1" fmla="*/ 18486 h 18489"/>
                <a:gd name="connsiteX2" fmla="*/ -3 w 18489"/>
                <a:gd name="connsiteY2" fmla="*/ 9241 h 18489"/>
                <a:gd name="connsiteX3" fmla="*/ 9242 w 18489"/>
                <a:gd name="connsiteY3" fmla="*/ -4 h 18489"/>
                <a:gd name="connsiteX4" fmla="*/ 18487 w 18489"/>
                <a:gd name="connsiteY4" fmla="*/ 9241 h 1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9" h="18489">
                  <a:moveTo>
                    <a:pt x="18487" y="9241"/>
                  </a:moveTo>
                  <a:cubicBezTo>
                    <a:pt x="18487" y="14347"/>
                    <a:pt x="14348" y="18486"/>
                    <a:pt x="9242" y="18486"/>
                  </a:cubicBezTo>
                  <a:cubicBezTo>
                    <a:pt x="4137" y="18486"/>
                    <a:pt x="-3" y="14347"/>
                    <a:pt x="-3" y="9241"/>
                  </a:cubicBezTo>
                  <a:cubicBezTo>
                    <a:pt x="-3" y="4135"/>
                    <a:pt x="4137" y="-4"/>
                    <a:pt x="9242" y="-4"/>
                  </a:cubicBezTo>
                  <a:cubicBezTo>
                    <a:pt x="14348" y="-4"/>
                    <a:pt x="18487" y="4135"/>
                    <a:pt x="18487" y="9241"/>
                  </a:cubicBezTo>
                  <a:close/>
                </a:path>
              </a:pathLst>
            </a:custGeom>
            <a:noFill/>
            <a:ln w="19050" cap="rnd">
              <a:solidFill>
                <a:srgbClr val="C5C9C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F338B58-77BD-BA4B-8283-3681ECB056A1}"/>
              </a:ext>
            </a:extLst>
          </p:cNvPr>
          <p:cNvGrpSpPr/>
          <p:nvPr/>
        </p:nvGrpSpPr>
        <p:grpSpPr>
          <a:xfrm>
            <a:off x="11261973" y="4587385"/>
            <a:ext cx="406063" cy="215906"/>
            <a:chOff x="4232841" y="3339776"/>
            <a:chExt cx="681643" cy="36243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6FC0FA3-1405-1043-9F62-A12A1710CB38}"/>
                </a:ext>
              </a:extLst>
            </p:cNvPr>
            <p:cNvSpPr/>
            <p:nvPr/>
          </p:nvSpPr>
          <p:spPr>
            <a:xfrm>
              <a:off x="4232841" y="3482756"/>
              <a:ext cx="681643" cy="79802"/>
            </a:xfrm>
            <a:custGeom>
              <a:avLst/>
              <a:gdLst>
                <a:gd name="connsiteX0" fmla="*/ 0 w 694944"/>
                <a:gd name="connsiteY0" fmla="*/ 0 h 76477"/>
                <a:gd name="connsiteX1" fmla="*/ 694944 w 694944"/>
                <a:gd name="connsiteY1" fmla="*/ 0 h 76477"/>
                <a:gd name="connsiteX2" fmla="*/ 694944 w 694944"/>
                <a:gd name="connsiteY2" fmla="*/ 76477 h 76477"/>
                <a:gd name="connsiteX3" fmla="*/ 0 w 694944"/>
                <a:gd name="connsiteY3" fmla="*/ 76477 h 76477"/>
                <a:gd name="connsiteX4" fmla="*/ 0 w 694944"/>
                <a:gd name="connsiteY4" fmla="*/ 0 h 76477"/>
                <a:gd name="connsiteX0" fmla="*/ 0 w 694944"/>
                <a:gd name="connsiteY0" fmla="*/ 0 h 78417"/>
                <a:gd name="connsiteX1" fmla="*/ 694944 w 694944"/>
                <a:gd name="connsiteY1" fmla="*/ 0 h 78417"/>
                <a:gd name="connsiteX2" fmla="*/ 694944 w 694944"/>
                <a:gd name="connsiteY2" fmla="*/ 76477 h 78417"/>
                <a:gd name="connsiteX3" fmla="*/ 216131 w 694944"/>
                <a:gd name="connsiteY3" fmla="*/ 78417 h 78417"/>
                <a:gd name="connsiteX4" fmla="*/ 0 w 694944"/>
                <a:gd name="connsiteY4" fmla="*/ 76477 h 78417"/>
                <a:gd name="connsiteX5" fmla="*/ 0 w 694944"/>
                <a:gd name="connsiteY5" fmla="*/ 0 h 78417"/>
                <a:gd name="connsiteX0" fmla="*/ 0 w 694944"/>
                <a:gd name="connsiteY0" fmla="*/ 0 h 81742"/>
                <a:gd name="connsiteX1" fmla="*/ 694944 w 694944"/>
                <a:gd name="connsiteY1" fmla="*/ 0 h 81742"/>
                <a:gd name="connsiteX2" fmla="*/ 694944 w 694944"/>
                <a:gd name="connsiteY2" fmla="*/ 76477 h 81742"/>
                <a:gd name="connsiteX3" fmla="*/ 279308 w 694944"/>
                <a:gd name="connsiteY3" fmla="*/ 81742 h 81742"/>
                <a:gd name="connsiteX4" fmla="*/ 216131 w 694944"/>
                <a:gd name="connsiteY4" fmla="*/ 78417 h 81742"/>
                <a:gd name="connsiteX5" fmla="*/ 0 w 694944"/>
                <a:gd name="connsiteY5" fmla="*/ 76477 h 81742"/>
                <a:gd name="connsiteX6" fmla="*/ 0 w 694944"/>
                <a:gd name="connsiteY6" fmla="*/ 0 h 81742"/>
                <a:gd name="connsiteX0" fmla="*/ 279308 w 694944"/>
                <a:gd name="connsiteY0" fmla="*/ 81742 h 173182"/>
                <a:gd name="connsiteX1" fmla="*/ 216131 w 694944"/>
                <a:gd name="connsiteY1" fmla="*/ 78417 h 173182"/>
                <a:gd name="connsiteX2" fmla="*/ 0 w 694944"/>
                <a:gd name="connsiteY2" fmla="*/ 76477 h 173182"/>
                <a:gd name="connsiteX3" fmla="*/ 0 w 694944"/>
                <a:gd name="connsiteY3" fmla="*/ 0 h 173182"/>
                <a:gd name="connsiteX4" fmla="*/ 694944 w 694944"/>
                <a:gd name="connsiteY4" fmla="*/ 0 h 173182"/>
                <a:gd name="connsiteX5" fmla="*/ 694944 w 694944"/>
                <a:gd name="connsiteY5" fmla="*/ 76477 h 173182"/>
                <a:gd name="connsiteX6" fmla="*/ 370748 w 694944"/>
                <a:gd name="connsiteY6" fmla="*/ 173182 h 173182"/>
                <a:gd name="connsiteX0" fmla="*/ 216131 w 694944"/>
                <a:gd name="connsiteY0" fmla="*/ 78417 h 173182"/>
                <a:gd name="connsiteX1" fmla="*/ 0 w 694944"/>
                <a:gd name="connsiteY1" fmla="*/ 76477 h 173182"/>
                <a:gd name="connsiteX2" fmla="*/ 0 w 694944"/>
                <a:gd name="connsiteY2" fmla="*/ 0 h 173182"/>
                <a:gd name="connsiteX3" fmla="*/ 694944 w 694944"/>
                <a:gd name="connsiteY3" fmla="*/ 0 h 173182"/>
                <a:gd name="connsiteX4" fmla="*/ 694944 w 694944"/>
                <a:gd name="connsiteY4" fmla="*/ 76477 h 173182"/>
                <a:gd name="connsiteX5" fmla="*/ 370748 w 694944"/>
                <a:gd name="connsiteY5" fmla="*/ 173182 h 173182"/>
                <a:gd name="connsiteX0" fmla="*/ 216131 w 694944"/>
                <a:gd name="connsiteY0" fmla="*/ 78417 h 78417"/>
                <a:gd name="connsiteX1" fmla="*/ 0 w 694944"/>
                <a:gd name="connsiteY1" fmla="*/ 76477 h 78417"/>
                <a:gd name="connsiteX2" fmla="*/ 0 w 694944"/>
                <a:gd name="connsiteY2" fmla="*/ 0 h 78417"/>
                <a:gd name="connsiteX3" fmla="*/ 694944 w 694944"/>
                <a:gd name="connsiteY3" fmla="*/ 0 h 78417"/>
                <a:gd name="connsiteX4" fmla="*/ 694944 w 694944"/>
                <a:gd name="connsiteY4" fmla="*/ 76477 h 78417"/>
                <a:gd name="connsiteX5" fmla="*/ 277646 w 694944"/>
                <a:gd name="connsiteY5" fmla="*/ 76754 h 78417"/>
                <a:gd name="connsiteX0" fmla="*/ 216131 w 694944"/>
                <a:gd name="connsiteY0" fmla="*/ 78417 h 79802"/>
                <a:gd name="connsiteX1" fmla="*/ 13301 w 694944"/>
                <a:gd name="connsiteY1" fmla="*/ 79802 h 79802"/>
                <a:gd name="connsiteX2" fmla="*/ 0 w 694944"/>
                <a:gd name="connsiteY2" fmla="*/ 0 h 79802"/>
                <a:gd name="connsiteX3" fmla="*/ 694944 w 694944"/>
                <a:gd name="connsiteY3" fmla="*/ 0 h 79802"/>
                <a:gd name="connsiteX4" fmla="*/ 694944 w 694944"/>
                <a:gd name="connsiteY4" fmla="*/ 76477 h 79802"/>
                <a:gd name="connsiteX5" fmla="*/ 277646 w 694944"/>
                <a:gd name="connsiteY5" fmla="*/ 76754 h 79802"/>
                <a:gd name="connsiteX0" fmla="*/ 202830 w 681643"/>
                <a:gd name="connsiteY0" fmla="*/ 78417 h 79802"/>
                <a:gd name="connsiteX1" fmla="*/ 0 w 681643"/>
                <a:gd name="connsiteY1" fmla="*/ 79802 h 79802"/>
                <a:gd name="connsiteX2" fmla="*/ 0 w 681643"/>
                <a:gd name="connsiteY2" fmla="*/ 3325 h 79802"/>
                <a:gd name="connsiteX3" fmla="*/ 681643 w 681643"/>
                <a:gd name="connsiteY3" fmla="*/ 0 h 79802"/>
                <a:gd name="connsiteX4" fmla="*/ 681643 w 681643"/>
                <a:gd name="connsiteY4" fmla="*/ 76477 h 79802"/>
                <a:gd name="connsiteX5" fmla="*/ 264345 w 681643"/>
                <a:gd name="connsiteY5" fmla="*/ 76754 h 7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643" h="79802">
                  <a:moveTo>
                    <a:pt x="202830" y="78417"/>
                  </a:moveTo>
                  <a:lnTo>
                    <a:pt x="0" y="79802"/>
                  </a:lnTo>
                  <a:lnTo>
                    <a:pt x="0" y="3325"/>
                  </a:lnTo>
                  <a:lnTo>
                    <a:pt x="681643" y="0"/>
                  </a:lnTo>
                  <a:lnTo>
                    <a:pt x="681643" y="76477"/>
                  </a:lnTo>
                  <a:cubicBezTo>
                    <a:pt x="543098" y="78232"/>
                    <a:pt x="264345" y="76754"/>
                    <a:pt x="264345" y="76754"/>
                  </a:cubicBezTo>
                </a:path>
              </a:pathLst>
            </a:custGeom>
            <a:noFill/>
            <a:ln w="15875" cap="rnd">
              <a:solidFill>
                <a:srgbClr val="C5C9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CC23000-3E8F-C443-B65B-EA35E6F0CE45}"/>
                </a:ext>
              </a:extLst>
            </p:cNvPr>
            <p:cNvGrpSpPr/>
            <p:nvPr/>
          </p:nvGrpSpPr>
          <p:grpSpPr>
            <a:xfrm>
              <a:off x="4278837" y="3339776"/>
              <a:ext cx="588543" cy="362435"/>
              <a:chOff x="4278837" y="3339776"/>
              <a:chExt cx="588543" cy="362435"/>
            </a:xfrm>
            <a:solidFill>
              <a:schemeClr val="bg1"/>
            </a:solidFill>
          </p:grpSpPr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E915390C-E1B1-CF49-A0B1-A43CF2AC1295}"/>
                  </a:ext>
                </a:extLst>
              </p:cNvPr>
              <p:cNvSpPr/>
              <p:nvPr/>
            </p:nvSpPr>
            <p:spPr>
              <a:xfrm>
                <a:off x="4339243" y="3339776"/>
                <a:ext cx="99753" cy="362435"/>
              </a:xfrm>
              <a:prstGeom prst="roundRect">
                <a:avLst>
                  <a:gd name="adj" fmla="val 50000"/>
                </a:avLst>
              </a:prstGeom>
              <a:grpFill/>
              <a:ln w="15875" cap="rnd">
                <a:solidFill>
                  <a:srgbClr val="C5C9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dirty="0"/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0053A162-9391-BD4C-8250-237BEEC5475B}"/>
                  </a:ext>
                </a:extLst>
              </p:cNvPr>
              <p:cNvSpPr/>
              <p:nvPr/>
            </p:nvSpPr>
            <p:spPr>
              <a:xfrm>
                <a:off x="4278837" y="3414867"/>
                <a:ext cx="58418" cy="212252"/>
              </a:xfrm>
              <a:prstGeom prst="roundRect">
                <a:avLst>
                  <a:gd name="adj" fmla="val 50000"/>
                </a:avLst>
              </a:prstGeom>
              <a:grpFill/>
              <a:ln w="15875" cap="rnd">
                <a:solidFill>
                  <a:srgbClr val="C5C9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8F565E4C-C119-A14B-ABDE-C8B919C826EB}"/>
                  </a:ext>
                </a:extLst>
              </p:cNvPr>
              <p:cNvGrpSpPr/>
              <p:nvPr/>
            </p:nvGrpSpPr>
            <p:grpSpPr>
              <a:xfrm flipH="1">
                <a:off x="4703896" y="3339776"/>
                <a:ext cx="163484" cy="362435"/>
                <a:chOff x="4417937" y="3490791"/>
                <a:chExt cx="163484" cy="362435"/>
              </a:xfrm>
              <a:grpFill/>
            </p:grpSpPr>
            <p:sp>
              <p:nvSpPr>
                <p:cNvPr id="106" name="Rounded Rectangle 105">
                  <a:extLst>
                    <a:ext uri="{FF2B5EF4-FFF2-40B4-BE49-F238E27FC236}">
                      <a16:creationId xmlns:a16="http://schemas.microsoft.com/office/drawing/2014/main" id="{26CEA7AB-5B0B-324F-BB50-B4333C99DF9B}"/>
                    </a:ext>
                  </a:extLst>
                </p:cNvPr>
                <p:cNvSpPr/>
                <p:nvPr/>
              </p:nvSpPr>
              <p:spPr>
                <a:xfrm>
                  <a:off x="4481668" y="3490791"/>
                  <a:ext cx="99753" cy="362435"/>
                </a:xfrm>
                <a:prstGeom prst="roundRect">
                  <a:avLst>
                    <a:gd name="adj" fmla="val 50000"/>
                  </a:avLst>
                </a:prstGeom>
                <a:grpFill/>
                <a:ln w="15875" cap="rnd">
                  <a:solidFill>
                    <a:srgbClr val="C5C9C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523" dirty="0"/>
                </a:p>
              </p:txBody>
            </p:sp>
            <p:sp>
              <p:nvSpPr>
                <p:cNvPr id="107" name="Rounded Rectangle 106">
                  <a:extLst>
                    <a:ext uri="{FF2B5EF4-FFF2-40B4-BE49-F238E27FC236}">
                      <a16:creationId xmlns:a16="http://schemas.microsoft.com/office/drawing/2014/main" id="{1B1E8B85-37C4-E44C-A755-2EB8EC4104E8}"/>
                    </a:ext>
                  </a:extLst>
                </p:cNvPr>
                <p:cNvSpPr/>
                <p:nvPr/>
              </p:nvSpPr>
              <p:spPr>
                <a:xfrm>
                  <a:off x="4417937" y="3567268"/>
                  <a:ext cx="58418" cy="212252"/>
                </a:xfrm>
                <a:prstGeom prst="roundRect">
                  <a:avLst>
                    <a:gd name="adj" fmla="val 50000"/>
                  </a:avLst>
                </a:prstGeom>
                <a:grpFill/>
                <a:ln w="15875" cap="rnd">
                  <a:solidFill>
                    <a:srgbClr val="C5C9C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523" dirty="0"/>
                </a:p>
              </p:txBody>
            </p:sp>
          </p:grp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F9AF1C1-E51F-454B-A0F9-94D04AE2D0F7}"/>
              </a:ext>
            </a:extLst>
          </p:cNvPr>
          <p:cNvGrpSpPr/>
          <p:nvPr/>
        </p:nvGrpSpPr>
        <p:grpSpPr>
          <a:xfrm>
            <a:off x="9581795" y="2034478"/>
            <a:ext cx="472092" cy="362441"/>
            <a:chOff x="3361575" y="504326"/>
            <a:chExt cx="927010" cy="71169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73B5BCF-B3BA-0246-BD96-B4890867E8ED}"/>
                </a:ext>
              </a:extLst>
            </p:cNvPr>
            <p:cNvGrpSpPr/>
            <p:nvPr/>
          </p:nvGrpSpPr>
          <p:grpSpPr>
            <a:xfrm>
              <a:off x="3361575" y="802693"/>
              <a:ext cx="777367" cy="413332"/>
              <a:chOff x="4232841" y="3339776"/>
              <a:chExt cx="681643" cy="362435"/>
            </a:xfrm>
          </p:grpSpPr>
          <p:sp>
            <p:nvSpPr>
              <p:cNvPr id="113" name="Rectangle 109">
                <a:extLst>
                  <a:ext uri="{FF2B5EF4-FFF2-40B4-BE49-F238E27FC236}">
                    <a16:creationId xmlns:a16="http://schemas.microsoft.com/office/drawing/2014/main" id="{39CDB311-73B6-7142-B551-6A756A285087}"/>
                  </a:ext>
                </a:extLst>
              </p:cNvPr>
              <p:cNvSpPr/>
              <p:nvPr/>
            </p:nvSpPr>
            <p:spPr>
              <a:xfrm>
                <a:off x="4232841" y="3482756"/>
                <a:ext cx="681643" cy="79802"/>
              </a:xfrm>
              <a:custGeom>
                <a:avLst/>
                <a:gdLst>
                  <a:gd name="connsiteX0" fmla="*/ 0 w 694944"/>
                  <a:gd name="connsiteY0" fmla="*/ 0 h 76477"/>
                  <a:gd name="connsiteX1" fmla="*/ 694944 w 694944"/>
                  <a:gd name="connsiteY1" fmla="*/ 0 h 76477"/>
                  <a:gd name="connsiteX2" fmla="*/ 694944 w 694944"/>
                  <a:gd name="connsiteY2" fmla="*/ 76477 h 76477"/>
                  <a:gd name="connsiteX3" fmla="*/ 0 w 694944"/>
                  <a:gd name="connsiteY3" fmla="*/ 76477 h 76477"/>
                  <a:gd name="connsiteX4" fmla="*/ 0 w 694944"/>
                  <a:gd name="connsiteY4" fmla="*/ 0 h 76477"/>
                  <a:gd name="connsiteX0" fmla="*/ 0 w 694944"/>
                  <a:gd name="connsiteY0" fmla="*/ 0 h 78417"/>
                  <a:gd name="connsiteX1" fmla="*/ 694944 w 694944"/>
                  <a:gd name="connsiteY1" fmla="*/ 0 h 78417"/>
                  <a:gd name="connsiteX2" fmla="*/ 694944 w 694944"/>
                  <a:gd name="connsiteY2" fmla="*/ 76477 h 78417"/>
                  <a:gd name="connsiteX3" fmla="*/ 216131 w 694944"/>
                  <a:gd name="connsiteY3" fmla="*/ 78417 h 78417"/>
                  <a:gd name="connsiteX4" fmla="*/ 0 w 694944"/>
                  <a:gd name="connsiteY4" fmla="*/ 76477 h 78417"/>
                  <a:gd name="connsiteX5" fmla="*/ 0 w 694944"/>
                  <a:gd name="connsiteY5" fmla="*/ 0 h 78417"/>
                  <a:gd name="connsiteX0" fmla="*/ 0 w 694944"/>
                  <a:gd name="connsiteY0" fmla="*/ 0 h 81742"/>
                  <a:gd name="connsiteX1" fmla="*/ 694944 w 694944"/>
                  <a:gd name="connsiteY1" fmla="*/ 0 h 81742"/>
                  <a:gd name="connsiteX2" fmla="*/ 694944 w 694944"/>
                  <a:gd name="connsiteY2" fmla="*/ 76477 h 81742"/>
                  <a:gd name="connsiteX3" fmla="*/ 279308 w 694944"/>
                  <a:gd name="connsiteY3" fmla="*/ 81742 h 81742"/>
                  <a:gd name="connsiteX4" fmla="*/ 216131 w 694944"/>
                  <a:gd name="connsiteY4" fmla="*/ 78417 h 81742"/>
                  <a:gd name="connsiteX5" fmla="*/ 0 w 694944"/>
                  <a:gd name="connsiteY5" fmla="*/ 76477 h 81742"/>
                  <a:gd name="connsiteX6" fmla="*/ 0 w 694944"/>
                  <a:gd name="connsiteY6" fmla="*/ 0 h 81742"/>
                  <a:gd name="connsiteX0" fmla="*/ 279308 w 694944"/>
                  <a:gd name="connsiteY0" fmla="*/ 81742 h 173182"/>
                  <a:gd name="connsiteX1" fmla="*/ 216131 w 694944"/>
                  <a:gd name="connsiteY1" fmla="*/ 78417 h 173182"/>
                  <a:gd name="connsiteX2" fmla="*/ 0 w 694944"/>
                  <a:gd name="connsiteY2" fmla="*/ 76477 h 173182"/>
                  <a:gd name="connsiteX3" fmla="*/ 0 w 694944"/>
                  <a:gd name="connsiteY3" fmla="*/ 0 h 173182"/>
                  <a:gd name="connsiteX4" fmla="*/ 694944 w 694944"/>
                  <a:gd name="connsiteY4" fmla="*/ 0 h 173182"/>
                  <a:gd name="connsiteX5" fmla="*/ 694944 w 694944"/>
                  <a:gd name="connsiteY5" fmla="*/ 76477 h 173182"/>
                  <a:gd name="connsiteX6" fmla="*/ 370748 w 694944"/>
                  <a:gd name="connsiteY6" fmla="*/ 173182 h 173182"/>
                  <a:gd name="connsiteX0" fmla="*/ 216131 w 694944"/>
                  <a:gd name="connsiteY0" fmla="*/ 78417 h 173182"/>
                  <a:gd name="connsiteX1" fmla="*/ 0 w 694944"/>
                  <a:gd name="connsiteY1" fmla="*/ 76477 h 173182"/>
                  <a:gd name="connsiteX2" fmla="*/ 0 w 694944"/>
                  <a:gd name="connsiteY2" fmla="*/ 0 h 173182"/>
                  <a:gd name="connsiteX3" fmla="*/ 694944 w 694944"/>
                  <a:gd name="connsiteY3" fmla="*/ 0 h 173182"/>
                  <a:gd name="connsiteX4" fmla="*/ 694944 w 694944"/>
                  <a:gd name="connsiteY4" fmla="*/ 76477 h 173182"/>
                  <a:gd name="connsiteX5" fmla="*/ 370748 w 694944"/>
                  <a:gd name="connsiteY5" fmla="*/ 173182 h 173182"/>
                  <a:gd name="connsiteX0" fmla="*/ 216131 w 694944"/>
                  <a:gd name="connsiteY0" fmla="*/ 78417 h 78417"/>
                  <a:gd name="connsiteX1" fmla="*/ 0 w 694944"/>
                  <a:gd name="connsiteY1" fmla="*/ 76477 h 78417"/>
                  <a:gd name="connsiteX2" fmla="*/ 0 w 694944"/>
                  <a:gd name="connsiteY2" fmla="*/ 0 h 78417"/>
                  <a:gd name="connsiteX3" fmla="*/ 694944 w 694944"/>
                  <a:gd name="connsiteY3" fmla="*/ 0 h 78417"/>
                  <a:gd name="connsiteX4" fmla="*/ 694944 w 694944"/>
                  <a:gd name="connsiteY4" fmla="*/ 76477 h 78417"/>
                  <a:gd name="connsiteX5" fmla="*/ 277646 w 694944"/>
                  <a:gd name="connsiteY5" fmla="*/ 76754 h 78417"/>
                  <a:gd name="connsiteX0" fmla="*/ 216131 w 694944"/>
                  <a:gd name="connsiteY0" fmla="*/ 78417 h 79802"/>
                  <a:gd name="connsiteX1" fmla="*/ 13301 w 694944"/>
                  <a:gd name="connsiteY1" fmla="*/ 79802 h 79802"/>
                  <a:gd name="connsiteX2" fmla="*/ 0 w 694944"/>
                  <a:gd name="connsiteY2" fmla="*/ 0 h 79802"/>
                  <a:gd name="connsiteX3" fmla="*/ 694944 w 694944"/>
                  <a:gd name="connsiteY3" fmla="*/ 0 h 79802"/>
                  <a:gd name="connsiteX4" fmla="*/ 694944 w 694944"/>
                  <a:gd name="connsiteY4" fmla="*/ 76477 h 79802"/>
                  <a:gd name="connsiteX5" fmla="*/ 277646 w 694944"/>
                  <a:gd name="connsiteY5" fmla="*/ 76754 h 79802"/>
                  <a:gd name="connsiteX0" fmla="*/ 202830 w 681643"/>
                  <a:gd name="connsiteY0" fmla="*/ 78417 h 79802"/>
                  <a:gd name="connsiteX1" fmla="*/ 0 w 681643"/>
                  <a:gd name="connsiteY1" fmla="*/ 79802 h 79802"/>
                  <a:gd name="connsiteX2" fmla="*/ 0 w 681643"/>
                  <a:gd name="connsiteY2" fmla="*/ 3325 h 79802"/>
                  <a:gd name="connsiteX3" fmla="*/ 681643 w 681643"/>
                  <a:gd name="connsiteY3" fmla="*/ 0 h 79802"/>
                  <a:gd name="connsiteX4" fmla="*/ 681643 w 681643"/>
                  <a:gd name="connsiteY4" fmla="*/ 76477 h 79802"/>
                  <a:gd name="connsiteX5" fmla="*/ 264345 w 681643"/>
                  <a:gd name="connsiteY5" fmla="*/ 76754 h 7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1643" h="79802">
                    <a:moveTo>
                      <a:pt x="202830" y="78417"/>
                    </a:moveTo>
                    <a:lnTo>
                      <a:pt x="0" y="79802"/>
                    </a:lnTo>
                    <a:lnTo>
                      <a:pt x="0" y="3325"/>
                    </a:lnTo>
                    <a:lnTo>
                      <a:pt x="681643" y="0"/>
                    </a:lnTo>
                    <a:lnTo>
                      <a:pt x="681643" y="76477"/>
                    </a:lnTo>
                    <a:cubicBezTo>
                      <a:pt x="543098" y="78232"/>
                      <a:pt x="264345" y="76754"/>
                      <a:pt x="264345" y="76754"/>
                    </a:cubicBezTo>
                  </a:path>
                </a:pathLst>
              </a:custGeom>
              <a:noFill/>
              <a:ln w="15875" cap="rnd">
                <a:solidFill>
                  <a:srgbClr val="BE86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dirty="0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654A1473-D8C2-4E47-B3C5-D27AEB59A54C}"/>
                  </a:ext>
                </a:extLst>
              </p:cNvPr>
              <p:cNvGrpSpPr/>
              <p:nvPr/>
            </p:nvGrpSpPr>
            <p:grpSpPr>
              <a:xfrm>
                <a:off x="4278837" y="3339776"/>
                <a:ext cx="588543" cy="362435"/>
                <a:chOff x="4278837" y="3339776"/>
                <a:chExt cx="588543" cy="362435"/>
              </a:xfrm>
              <a:solidFill>
                <a:schemeClr val="bg1"/>
              </a:solidFill>
            </p:grpSpPr>
            <p:sp>
              <p:nvSpPr>
                <p:cNvPr id="115" name="Rounded Rectangle 114">
                  <a:extLst>
                    <a:ext uri="{FF2B5EF4-FFF2-40B4-BE49-F238E27FC236}">
                      <a16:creationId xmlns:a16="http://schemas.microsoft.com/office/drawing/2014/main" id="{517DF5F9-91C6-1A4E-8A67-8783CACD4EDA}"/>
                    </a:ext>
                  </a:extLst>
                </p:cNvPr>
                <p:cNvSpPr/>
                <p:nvPr/>
              </p:nvSpPr>
              <p:spPr>
                <a:xfrm>
                  <a:off x="4339243" y="3339776"/>
                  <a:ext cx="99753" cy="362435"/>
                </a:xfrm>
                <a:prstGeom prst="roundRect">
                  <a:avLst>
                    <a:gd name="adj" fmla="val 50000"/>
                  </a:avLst>
                </a:prstGeom>
                <a:grpFill/>
                <a:ln w="15875" cap="rnd">
                  <a:solidFill>
                    <a:srgbClr val="BE86B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523" dirty="0"/>
                </a:p>
              </p:txBody>
            </p:sp>
            <p:sp>
              <p:nvSpPr>
                <p:cNvPr id="116" name="Rounded Rectangle 115">
                  <a:extLst>
                    <a:ext uri="{FF2B5EF4-FFF2-40B4-BE49-F238E27FC236}">
                      <a16:creationId xmlns:a16="http://schemas.microsoft.com/office/drawing/2014/main" id="{89C9B844-A896-D44E-8977-90037345A57B}"/>
                    </a:ext>
                  </a:extLst>
                </p:cNvPr>
                <p:cNvSpPr/>
                <p:nvPr/>
              </p:nvSpPr>
              <p:spPr>
                <a:xfrm>
                  <a:off x="4278837" y="3414867"/>
                  <a:ext cx="58418" cy="212252"/>
                </a:xfrm>
                <a:prstGeom prst="roundRect">
                  <a:avLst>
                    <a:gd name="adj" fmla="val 50000"/>
                  </a:avLst>
                </a:prstGeom>
                <a:grpFill/>
                <a:ln w="15875" cap="rnd">
                  <a:solidFill>
                    <a:srgbClr val="BE86B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523" dirty="0"/>
                </a:p>
              </p:txBody>
            </p: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2F18B6E3-CAE5-154A-94E1-8C543D710125}"/>
                    </a:ext>
                  </a:extLst>
                </p:cNvPr>
                <p:cNvGrpSpPr/>
                <p:nvPr/>
              </p:nvGrpSpPr>
              <p:grpSpPr>
                <a:xfrm flipH="1">
                  <a:off x="4703896" y="3339776"/>
                  <a:ext cx="163484" cy="362435"/>
                  <a:chOff x="4417937" y="3490791"/>
                  <a:chExt cx="163484" cy="362435"/>
                </a:xfrm>
                <a:grpFill/>
              </p:grpSpPr>
              <p:sp>
                <p:nvSpPr>
                  <p:cNvPr id="118" name="Rounded Rectangle 117">
                    <a:extLst>
                      <a:ext uri="{FF2B5EF4-FFF2-40B4-BE49-F238E27FC236}">
                        <a16:creationId xmlns:a16="http://schemas.microsoft.com/office/drawing/2014/main" id="{5DBF5770-E559-2A49-BDC7-F67E53CD94FB}"/>
                      </a:ext>
                    </a:extLst>
                  </p:cNvPr>
                  <p:cNvSpPr/>
                  <p:nvPr/>
                </p:nvSpPr>
                <p:spPr>
                  <a:xfrm>
                    <a:off x="4481668" y="3490791"/>
                    <a:ext cx="99753" cy="362435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5875" cap="rnd">
                    <a:solidFill>
                      <a:srgbClr val="BE86B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523" dirty="0"/>
                  </a:p>
                </p:txBody>
              </p:sp>
              <p:sp>
                <p:nvSpPr>
                  <p:cNvPr id="119" name="Rounded Rectangle 118">
                    <a:extLst>
                      <a:ext uri="{FF2B5EF4-FFF2-40B4-BE49-F238E27FC236}">
                        <a16:creationId xmlns:a16="http://schemas.microsoft.com/office/drawing/2014/main" id="{22366E9E-9AF8-3D40-BAF4-BF3C645A481B}"/>
                      </a:ext>
                    </a:extLst>
                  </p:cNvPr>
                  <p:cNvSpPr/>
                  <p:nvPr/>
                </p:nvSpPr>
                <p:spPr>
                  <a:xfrm>
                    <a:off x="4417937" y="3567268"/>
                    <a:ext cx="58418" cy="212252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15875" cap="rnd">
                    <a:solidFill>
                      <a:srgbClr val="BE86B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523" dirty="0"/>
                  </a:p>
                </p:txBody>
              </p:sp>
            </p:grpSp>
          </p:grp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E738CE54-1B25-7F47-9BA1-19C1C04FB20D}"/>
                </a:ext>
              </a:extLst>
            </p:cNvPr>
            <p:cNvSpPr/>
            <p:nvPr/>
          </p:nvSpPr>
          <p:spPr>
            <a:xfrm>
              <a:off x="3485309" y="504326"/>
              <a:ext cx="803276" cy="574676"/>
            </a:xfrm>
            <a:custGeom>
              <a:avLst/>
              <a:gdLst>
                <a:gd name="connsiteX0" fmla="*/ 539750 w 803275"/>
                <a:gd name="connsiteY0" fmla="*/ 0 h 574674"/>
                <a:gd name="connsiteX1" fmla="*/ 641350 w 803275"/>
                <a:gd name="connsiteY1" fmla="*/ 0 h 574674"/>
                <a:gd name="connsiteX2" fmla="*/ 641350 w 803275"/>
                <a:gd name="connsiteY2" fmla="*/ 139999 h 574674"/>
                <a:gd name="connsiteX3" fmla="*/ 803275 w 803275"/>
                <a:gd name="connsiteY3" fmla="*/ 225424 h 574674"/>
                <a:gd name="connsiteX4" fmla="*/ 742950 w 803275"/>
                <a:gd name="connsiteY4" fmla="*/ 225425 h 574674"/>
                <a:gd name="connsiteX5" fmla="*/ 742950 w 803275"/>
                <a:gd name="connsiteY5" fmla="*/ 574674 h 574674"/>
                <a:gd name="connsiteX6" fmla="*/ 0 w 803275"/>
                <a:gd name="connsiteY6" fmla="*/ 225424 h 574674"/>
                <a:gd name="connsiteX7" fmla="*/ 400050 w 803275"/>
                <a:gd name="connsiteY7" fmla="*/ 12699 h 574674"/>
                <a:gd name="connsiteX8" fmla="*/ 539750 w 803275"/>
                <a:gd name="connsiteY8" fmla="*/ 86399 h 574674"/>
                <a:gd name="connsiteX0" fmla="*/ 0 w 803275"/>
                <a:gd name="connsiteY0" fmla="*/ 225424 h 574674"/>
                <a:gd name="connsiteX1" fmla="*/ 400050 w 803275"/>
                <a:gd name="connsiteY1" fmla="*/ 12699 h 574674"/>
                <a:gd name="connsiteX2" fmla="*/ 539750 w 803275"/>
                <a:gd name="connsiteY2" fmla="*/ 86399 h 574674"/>
                <a:gd name="connsiteX3" fmla="*/ 539750 w 803275"/>
                <a:gd name="connsiteY3" fmla="*/ 0 h 574674"/>
                <a:gd name="connsiteX4" fmla="*/ 641350 w 803275"/>
                <a:gd name="connsiteY4" fmla="*/ 0 h 574674"/>
                <a:gd name="connsiteX5" fmla="*/ 641350 w 803275"/>
                <a:gd name="connsiteY5" fmla="*/ 139999 h 574674"/>
                <a:gd name="connsiteX6" fmla="*/ 803275 w 803275"/>
                <a:gd name="connsiteY6" fmla="*/ 225424 h 574674"/>
                <a:gd name="connsiteX7" fmla="*/ 742950 w 803275"/>
                <a:gd name="connsiteY7" fmla="*/ 225425 h 574674"/>
                <a:gd name="connsiteX8" fmla="*/ 742950 w 803275"/>
                <a:gd name="connsiteY8" fmla="*/ 574674 h 574674"/>
                <a:gd name="connsiteX9" fmla="*/ 91440 w 803275"/>
                <a:gd name="connsiteY9" fmla="*/ 316864 h 574674"/>
                <a:gd name="connsiteX0" fmla="*/ 0 w 803275"/>
                <a:gd name="connsiteY0" fmla="*/ 225424 h 574674"/>
                <a:gd name="connsiteX1" fmla="*/ 400050 w 803275"/>
                <a:gd name="connsiteY1" fmla="*/ 12699 h 574674"/>
                <a:gd name="connsiteX2" fmla="*/ 539750 w 803275"/>
                <a:gd name="connsiteY2" fmla="*/ 86399 h 574674"/>
                <a:gd name="connsiteX3" fmla="*/ 539750 w 803275"/>
                <a:gd name="connsiteY3" fmla="*/ 0 h 574674"/>
                <a:gd name="connsiteX4" fmla="*/ 641350 w 803275"/>
                <a:gd name="connsiteY4" fmla="*/ 0 h 574674"/>
                <a:gd name="connsiteX5" fmla="*/ 641350 w 803275"/>
                <a:gd name="connsiteY5" fmla="*/ 139999 h 574674"/>
                <a:gd name="connsiteX6" fmla="*/ 803275 w 803275"/>
                <a:gd name="connsiteY6" fmla="*/ 225424 h 574674"/>
                <a:gd name="connsiteX7" fmla="*/ 742950 w 803275"/>
                <a:gd name="connsiteY7" fmla="*/ 225425 h 574674"/>
                <a:gd name="connsiteX8" fmla="*/ 742950 w 803275"/>
                <a:gd name="connsiteY8" fmla="*/ 574674 h 5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3275" h="574674">
                  <a:moveTo>
                    <a:pt x="0" y="225424"/>
                  </a:moveTo>
                  <a:lnTo>
                    <a:pt x="400050" y="12699"/>
                  </a:lnTo>
                  <a:lnTo>
                    <a:pt x="539750" y="86399"/>
                  </a:lnTo>
                  <a:lnTo>
                    <a:pt x="539750" y="0"/>
                  </a:lnTo>
                  <a:lnTo>
                    <a:pt x="641350" y="0"/>
                  </a:lnTo>
                  <a:lnTo>
                    <a:pt x="641350" y="139999"/>
                  </a:lnTo>
                  <a:lnTo>
                    <a:pt x="803275" y="225424"/>
                  </a:lnTo>
                  <a:lnTo>
                    <a:pt x="742950" y="225425"/>
                  </a:lnTo>
                  <a:cubicBezTo>
                    <a:pt x="744008" y="412750"/>
                    <a:pt x="741892" y="387349"/>
                    <a:pt x="742950" y="574674"/>
                  </a:cubicBezTo>
                </a:path>
              </a:pathLst>
            </a:custGeom>
            <a:noFill/>
            <a:ln w="15875" cap="rnd">
              <a:solidFill>
                <a:srgbClr val="BE8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523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FEEDCBF-F466-524D-8D1A-62332F6DCECB}"/>
              </a:ext>
            </a:extLst>
          </p:cNvPr>
          <p:cNvGrpSpPr/>
          <p:nvPr/>
        </p:nvGrpSpPr>
        <p:grpSpPr>
          <a:xfrm>
            <a:off x="10153783" y="2346779"/>
            <a:ext cx="423246" cy="414261"/>
            <a:chOff x="3531048" y="1405425"/>
            <a:chExt cx="316859" cy="310132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E98017FD-F3E5-9E40-832D-1E9C59D06C5D}"/>
                </a:ext>
              </a:extLst>
            </p:cNvPr>
            <p:cNvSpPr/>
            <p:nvPr/>
          </p:nvSpPr>
          <p:spPr>
            <a:xfrm>
              <a:off x="3531048" y="1405425"/>
              <a:ext cx="316859" cy="226686"/>
            </a:xfrm>
            <a:custGeom>
              <a:avLst/>
              <a:gdLst>
                <a:gd name="connsiteX0" fmla="*/ 539750 w 803275"/>
                <a:gd name="connsiteY0" fmla="*/ 0 h 574674"/>
                <a:gd name="connsiteX1" fmla="*/ 641350 w 803275"/>
                <a:gd name="connsiteY1" fmla="*/ 0 h 574674"/>
                <a:gd name="connsiteX2" fmla="*/ 641350 w 803275"/>
                <a:gd name="connsiteY2" fmla="*/ 139999 h 574674"/>
                <a:gd name="connsiteX3" fmla="*/ 803275 w 803275"/>
                <a:gd name="connsiteY3" fmla="*/ 225424 h 574674"/>
                <a:gd name="connsiteX4" fmla="*/ 742950 w 803275"/>
                <a:gd name="connsiteY4" fmla="*/ 225425 h 574674"/>
                <a:gd name="connsiteX5" fmla="*/ 742950 w 803275"/>
                <a:gd name="connsiteY5" fmla="*/ 574674 h 574674"/>
                <a:gd name="connsiteX6" fmla="*/ 0 w 803275"/>
                <a:gd name="connsiteY6" fmla="*/ 225424 h 574674"/>
                <a:gd name="connsiteX7" fmla="*/ 400050 w 803275"/>
                <a:gd name="connsiteY7" fmla="*/ 12699 h 574674"/>
                <a:gd name="connsiteX8" fmla="*/ 539750 w 803275"/>
                <a:gd name="connsiteY8" fmla="*/ 86399 h 574674"/>
                <a:gd name="connsiteX0" fmla="*/ 0 w 803275"/>
                <a:gd name="connsiteY0" fmla="*/ 225424 h 574674"/>
                <a:gd name="connsiteX1" fmla="*/ 400050 w 803275"/>
                <a:gd name="connsiteY1" fmla="*/ 12699 h 574674"/>
                <a:gd name="connsiteX2" fmla="*/ 539750 w 803275"/>
                <a:gd name="connsiteY2" fmla="*/ 86399 h 574674"/>
                <a:gd name="connsiteX3" fmla="*/ 539750 w 803275"/>
                <a:gd name="connsiteY3" fmla="*/ 0 h 574674"/>
                <a:gd name="connsiteX4" fmla="*/ 641350 w 803275"/>
                <a:gd name="connsiteY4" fmla="*/ 0 h 574674"/>
                <a:gd name="connsiteX5" fmla="*/ 641350 w 803275"/>
                <a:gd name="connsiteY5" fmla="*/ 139999 h 574674"/>
                <a:gd name="connsiteX6" fmla="*/ 803275 w 803275"/>
                <a:gd name="connsiteY6" fmla="*/ 225424 h 574674"/>
                <a:gd name="connsiteX7" fmla="*/ 742950 w 803275"/>
                <a:gd name="connsiteY7" fmla="*/ 225425 h 574674"/>
                <a:gd name="connsiteX8" fmla="*/ 742950 w 803275"/>
                <a:gd name="connsiteY8" fmla="*/ 574674 h 574674"/>
                <a:gd name="connsiteX9" fmla="*/ 91440 w 803275"/>
                <a:gd name="connsiteY9" fmla="*/ 316864 h 574674"/>
                <a:gd name="connsiteX0" fmla="*/ 0 w 803275"/>
                <a:gd name="connsiteY0" fmla="*/ 225424 h 574674"/>
                <a:gd name="connsiteX1" fmla="*/ 400050 w 803275"/>
                <a:gd name="connsiteY1" fmla="*/ 12699 h 574674"/>
                <a:gd name="connsiteX2" fmla="*/ 539750 w 803275"/>
                <a:gd name="connsiteY2" fmla="*/ 86399 h 574674"/>
                <a:gd name="connsiteX3" fmla="*/ 539750 w 803275"/>
                <a:gd name="connsiteY3" fmla="*/ 0 h 574674"/>
                <a:gd name="connsiteX4" fmla="*/ 641350 w 803275"/>
                <a:gd name="connsiteY4" fmla="*/ 0 h 574674"/>
                <a:gd name="connsiteX5" fmla="*/ 641350 w 803275"/>
                <a:gd name="connsiteY5" fmla="*/ 139999 h 574674"/>
                <a:gd name="connsiteX6" fmla="*/ 803275 w 803275"/>
                <a:gd name="connsiteY6" fmla="*/ 225424 h 574674"/>
                <a:gd name="connsiteX7" fmla="*/ 742950 w 803275"/>
                <a:gd name="connsiteY7" fmla="*/ 225425 h 574674"/>
                <a:gd name="connsiteX8" fmla="*/ 742950 w 803275"/>
                <a:gd name="connsiteY8" fmla="*/ 574674 h 5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3275" h="574674">
                  <a:moveTo>
                    <a:pt x="0" y="225424"/>
                  </a:moveTo>
                  <a:lnTo>
                    <a:pt x="400050" y="12699"/>
                  </a:lnTo>
                  <a:lnTo>
                    <a:pt x="539750" y="86399"/>
                  </a:lnTo>
                  <a:lnTo>
                    <a:pt x="539750" y="0"/>
                  </a:lnTo>
                  <a:lnTo>
                    <a:pt x="641350" y="0"/>
                  </a:lnTo>
                  <a:lnTo>
                    <a:pt x="641350" y="139999"/>
                  </a:lnTo>
                  <a:lnTo>
                    <a:pt x="803275" y="225424"/>
                  </a:lnTo>
                  <a:lnTo>
                    <a:pt x="742950" y="225425"/>
                  </a:lnTo>
                  <a:cubicBezTo>
                    <a:pt x="744008" y="412750"/>
                    <a:pt x="741892" y="387349"/>
                    <a:pt x="742950" y="574674"/>
                  </a:cubicBezTo>
                </a:path>
              </a:pathLst>
            </a:custGeom>
            <a:noFill/>
            <a:ln w="15875" cap="rnd">
              <a:solidFill>
                <a:srgbClr val="BE8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523" dirty="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6E45BA6-F912-CB4B-AF3D-964BDB801E70}"/>
                </a:ext>
              </a:extLst>
            </p:cNvPr>
            <p:cNvGrpSpPr/>
            <p:nvPr/>
          </p:nvGrpSpPr>
          <p:grpSpPr>
            <a:xfrm>
              <a:off x="3548624" y="1515415"/>
              <a:ext cx="232801" cy="200142"/>
              <a:chOff x="3548624" y="300274"/>
              <a:chExt cx="1646228" cy="1415283"/>
            </a:xfrm>
          </p:grpSpPr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0CDF2994-E9CC-ED43-9F89-E682674D8383}"/>
                  </a:ext>
                </a:extLst>
              </p:cNvPr>
              <p:cNvSpPr/>
              <p:nvPr/>
            </p:nvSpPr>
            <p:spPr>
              <a:xfrm>
                <a:off x="3549672" y="1160513"/>
                <a:ext cx="1645180" cy="385790"/>
              </a:xfrm>
              <a:custGeom>
                <a:avLst/>
                <a:gdLst>
                  <a:gd name="connsiteX0" fmla="*/ 66917 w 679643"/>
                  <a:gd name="connsiteY0" fmla="*/ -31 h 159374"/>
                  <a:gd name="connsiteX1" fmla="*/ -35 w 679643"/>
                  <a:gd name="connsiteY1" fmla="*/ 159343 h 159374"/>
                  <a:gd name="connsiteX2" fmla="*/ 679609 w 679643"/>
                  <a:gd name="connsiteY2" fmla="*/ 158504 h 159374"/>
                  <a:gd name="connsiteX3" fmla="*/ 604517 w 679643"/>
                  <a:gd name="connsiteY3" fmla="*/ 4854 h 15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643" h="159374">
                    <a:moveTo>
                      <a:pt x="66917" y="-31"/>
                    </a:moveTo>
                    <a:lnTo>
                      <a:pt x="-35" y="159343"/>
                    </a:lnTo>
                    <a:lnTo>
                      <a:pt x="679609" y="158504"/>
                    </a:lnTo>
                    <a:lnTo>
                      <a:pt x="604517" y="4854"/>
                    </a:lnTo>
                  </a:path>
                </a:pathLst>
              </a:custGeom>
              <a:noFill/>
              <a:ln w="15875" cap="rnd">
                <a:solidFill>
                  <a:srgbClr val="BE86B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AFA3B3AC-2FF2-C149-A27E-E014DFFF5A63}"/>
                  </a:ext>
                </a:extLst>
              </p:cNvPr>
              <p:cNvSpPr/>
              <p:nvPr/>
            </p:nvSpPr>
            <p:spPr>
              <a:xfrm>
                <a:off x="3548624" y="1714453"/>
                <a:ext cx="1644974" cy="1104"/>
              </a:xfrm>
              <a:custGeom>
                <a:avLst/>
                <a:gdLst>
                  <a:gd name="connsiteX0" fmla="*/ -35 w 679557"/>
                  <a:gd name="connsiteY0" fmla="*/ -31 h 457"/>
                  <a:gd name="connsiteX1" fmla="*/ 679523 w 679557"/>
                  <a:gd name="connsiteY1" fmla="*/ 427 h 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9557" h="457">
                    <a:moveTo>
                      <a:pt x="-35" y="-31"/>
                    </a:moveTo>
                    <a:lnTo>
                      <a:pt x="679523" y="427"/>
                    </a:lnTo>
                  </a:path>
                </a:pathLst>
              </a:custGeom>
              <a:noFill/>
              <a:ln w="15875" cap="rnd">
                <a:solidFill>
                  <a:srgbClr val="BE86B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F163E2DA-5352-E447-8F13-A2E6D177EAC6}"/>
                  </a:ext>
                </a:extLst>
              </p:cNvPr>
              <p:cNvSpPr/>
              <p:nvPr/>
            </p:nvSpPr>
            <p:spPr>
              <a:xfrm>
                <a:off x="4173612" y="1315716"/>
                <a:ext cx="365431" cy="113630"/>
              </a:xfrm>
              <a:custGeom>
                <a:avLst/>
                <a:gdLst>
                  <a:gd name="connsiteX0" fmla="*/ 20319 w 150964"/>
                  <a:gd name="connsiteY0" fmla="*/ -31 h 46942"/>
                  <a:gd name="connsiteX1" fmla="*/ 133608 w 150964"/>
                  <a:gd name="connsiteY1" fmla="*/ -31 h 46942"/>
                  <a:gd name="connsiteX2" fmla="*/ 150930 w 150964"/>
                  <a:gd name="connsiteY2" fmla="*/ 46911 h 46942"/>
                  <a:gd name="connsiteX3" fmla="*/ -35 w 150964"/>
                  <a:gd name="connsiteY3" fmla="*/ 46911 h 46942"/>
                  <a:gd name="connsiteX4" fmla="*/ 20319 w 150964"/>
                  <a:gd name="connsiteY4" fmla="*/ -31 h 4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964" h="46942">
                    <a:moveTo>
                      <a:pt x="20319" y="-31"/>
                    </a:moveTo>
                    <a:lnTo>
                      <a:pt x="133608" y="-31"/>
                    </a:lnTo>
                    <a:cubicBezTo>
                      <a:pt x="139411" y="15235"/>
                      <a:pt x="145214" y="31264"/>
                      <a:pt x="150930" y="46911"/>
                    </a:cubicBezTo>
                    <a:lnTo>
                      <a:pt x="-35" y="46911"/>
                    </a:lnTo>
                    <a:cubicBezTo>
                      <a:pt x="6721" y="31187"/>
                      <a:pt x="13506" y="15540"/>
                      <a:pt x="20319" y="-3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BE86B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D903383-1D9C-244C-B54A-5CB656882BC1}"/>
                  </a:ext>
                </a:extLst>
              </p:cNvPr>
              <p:cNvSpPr/>
              <p:nvPr/>
            </p:nvSpPr>
            <p:spPr>
              <a:xfrm>
                <a:off x="3693828" y="300274"/>
                <a:ext cx="1317924" cy="864598"/>
              </a:xfrm>
              <a:custGeom>
                <a:avLst/>
                <a:gdLst>
                  <a:gd name="connsiteX0" fmla="*/ -31 w 544451"/>
                  <a:gd name="connsiteY0" fmla="*/ 25005 h 356912"/>
                  <a:gd name="connsiteX1" fmla="*/ 27252 w 544451"/>
                  <a:gd name="connsiteY1" fmla="*/ -31 h 356912"/>
                  <a:gd name="connsiteX2" fmla="*/ 517215 w 544451"/>
                  <a:gd name="connsiteY2" fmla="*/ -31 h 356912"/>
                  <a:gd name="connsiteX3" fmla="*/ 544412 w 544451"/>
                  <a:gd name="connsiteY3" fmla="*/ 25005 h 356912"/>
                  <a:gd name="connsiteX4" fmla="*/ 544412 w 544451"/>
                  <a:gd name="connsiteY4" fmla="*/ 331846 h 356912"/>
                  <a:gd name="connsiteX5" fmla="*/ 517215 w 544451"/>
                  <a:gd name="connsiteY5" fmla="*/ 356882 h 356912"/>
                  <a:gd name="connsiteX6" fmla="*/ 27252 w 544451"/>
                  <a:gd name="connsiteY6" fmla="*/ 356882 h 356912"/>
                  <a:gd name="connsiteX7" fmla="*/ -31 w 544451"/>
                  <a:gd name="connsiteY7" fmla="*/ 331846 h 356912"/>
                  <a:gd name="connsiteX0" fmla="*/ 517249 w 555024"/>
                  <a:gd name="connsiteY0" fmla="*/ 0 h 356913"/>
                  <a:gd name="connsiteX1" fmla="*/ 544446 w 555024"/>
                  <a:gd name="connsiteY1" fmla="*/ 25036 h 356913"/>
                  <a:gd name="connsiteX2" fmla="*/ 544446 w 555024"/>
                  <a:gd name="connsiteY2" fmla="*/ 331877 h 356913"/>
                  <a:gd name="connsiteX3" fmla="*/ 517249 w 555024"/>
                  <a:gd name="connsiteY3" fmla="*/ 356913 h 356913"/>
                  <a:gd name="connsiteX4" fmla="*/ 27286 w 555024"/>
                  <a:gd name="connsiteY4" fmla="*/ 356913 h 356913"/>
                  <a:gd name="connsiteX5" fmla="*/ 3 w 555024"/>
                  <a:gd name="connsiteY5" fmla="*/ 331877 h 356913"/>
                  <a:gd name="connsiteX6" fmla="*/ 3 w 555024"/>
                  <a:gd name="connsiteY6" fmla="*/ 25036 h 356913"/>
                  <a:gd name="connsiteX7" fmla="*/ 27286 w 555024"/>
                  <a:gd name="connsiteY7" fmla="*/ 0 h 356913"/>
                  <a:gd name="connsiteX8" fmla="*/ 555024 w 555024"/>
                  <a:gd name="connsiteY8" fmla="*/ 37775 h 356913"/>
                  <a:gd name="connsiteX0" fmla="*/ 517249 w 544451"/>
                  <a:gd name="connsiteY0" fmla="*/ 262 h 357175"/>
                  <a:gd name="connsiteX1" fmla="*/ 544446 w 544451"/>
                  <a:gd name="connsiteY1" fmla="*/ 25298 h 357175"/>
                  <a:gd name="connsiteX2" fmla="*/ 544446 w 544451"/>
                  <a:gd name="connsiteY2" fmla="*/ 332139 h 357175"/>
                  <a:gd name="connsiteX3" fmla="*/ 517249 w 544451"/>
                  <a:gd name="connsiteY3" fmla="*/ 357175 h 357175"/>
                  <a:gd name="connsiteX4" fmla="*/ 27286 w 544451"/>
                  <a:gd name="connsiteY4" fmla="*/ 357175 h 357175"/>
                  <a:gd name="connsiteX5" fmla="*/ 3 w 544451"/>
                  <a:gd name="connsiteY5" fmla="*/ 332139 h 357175"/>
                  <a:gd name="connsiteX6" fmla="*/ 3 w 544451"/>
                  <a:gd name="connsiteY6" fmla="*/ 25298 h 357175"/>
                  <a:gd name="connsiteX7" fmla="*/ 27286 w 544451"/>
                  <a:gd name="connsiteY7" fmla="*/ 262 h 357175"/>
                  <a:gd name="connsiteX8" fmla="*/ 497312 w 544451"/>
                  <a:gd name="connsiteY8" fmla="*/ 0 h 357175"/>
                  <a:gd name="connsiteX0" fmla="*/ 544446 w 544451"/>
                  <a:gd name="connsiteY0" fmla="*/ 25298 h 357175"/>
                  <a:gd name="connsiteX1" fmla="*/ 544446 w 544451"/>
                  <a:gd name="connsiteY1" fmla="*/ 332139 h 357175"/>
                  <a:gd name="connsiteX2" fmla="*/ 517249 w 544451"/>
                  <a:gd name="connsiteY2" fmla="*/ 357175 h 357175"/>
                  <a:gd name="connsiteX3" fmla="*/ 27286 w 544451"/>
                  <a:gd name="connsiteY3" fmla="*/ 357175 h 357175"/>
                  <a:gd name="connsiteX4" fmla="*/ 3 w 544451"/>
                  <a:gd name="connsiteY4" fmla="*/ 332139 h 357175"/>
                  <a:gd name="connsiteX5" fmla="*/ 3 w 544451"/>
                  <a:gd name="connsiteY5" fmla="*/ 25298 h 357175"/>
                  <a:gd name="connsiteX6" fmla="*/ 27286 w 544451"/>
                  <a:gd name="connsiteY6" fmla="*/ 262 h 357175"/>
                  <a:gd name="connsiteX7" fmla="*/ 497312 w 544451"/>
                  <a:gd name="connsiteY7" fmla="*/ 0 h 357175"/>
                  <a:gd name="connsiteX0" fmla="*/ 544446 w 544451"/>
                  <a:gd name="connsiteY0" fmla="*/ 25298 h 357175"/>
                  <a:gd name="connsiteX1" fmla="*/ 544446 w 544451"/>
                  <a:gd name="connsiteY1" fmla="*/ 332139 h 357175"/>
                  <a:gd name="connsiteX2" fmla="*/ 517249 w 544451"/>
                  <a:gd name="connsiteY2" fmla="*/ 357175 h 357175"/>
                  <a:gd name="connsiteX3" fmla="*/ 27286 w 544451"/>
                  <a:gd name="connsiteY3" fmla="*/ 357175 h 357175"/>
                  <a:gd name="connsiteX4" fmla="*/ 3 w 544451"/>
                  <a:gd name="connsiteY4" fmla="*/ 332139 h 357175"/>
                  <a:gd name="connsiteX5" fmla="*/ 3 w 544451"/>
                  <a:gd name="connsiteY5" fmla="*/ 25298 h 357175"/>
                  <a:gd name="connsiteX6" fmla="*/ 27286 w 544451"/>
                  <a:gd name="connsiteY6" fmla="*/ 262 h 357175"/>
                  <a:gd name="connsiteX7" fmla="*/ 520921 w 544451"/>
                  <a:gd name="connsiteY7" fmla="*/ 0 h 357175"/>
                  <a:gd name="connsiteX0" fmla="*/ 544446 w 544451"/>
                  <a:gd name="connsiteY0" fmla="*/ 25298 h 357175"/>
                  <a:gd name="connsiteX1" fmla="*/ 544446 w 544451"/>
                  <a:gd name="connsiteY1" fmla="*/ 332139 h 357175"/>
                  <a:gd name="connsiteX2" fmla="*/ 517249 w 544451"/>
                  <a:gd name="connsiteY2" fmla="*/ 357175 h 357175"/>
                  <a:gd name="connsiteX3" fmla="*/ 27286 w 544451"/>
                  <a:gd name="connsiteY3" fmla="*/ 357175 h 357175"/>
                  <a:gd name="connsiteX4" fmla="*/ 3 w 544451"/>
                  <a:gd name="connsiteY4" fmla="*/ 332139 h 357175"/>
                  <a:gd name="connsiteX5" fmla="*/ 3 w 544451"/>
                  <a:gd name="connsiteY5" fmla="*/ 25298 h 357175"/>
                  <a:gd name="connsiteX6" fmla="*/ 27286 w 544451"/>
                  <a:gd name="connsiteY6" fmla="*/ 262 h 357175"/>
                  <a:gd name="connsiteX7" fmla="*/ 455995 w 544451"/>
                  <a:gd name="connsiteY7" fmla="*/ 0 h 3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4451" h="357175">
                    <a:moveTo>
                      <a:pt x="544446" y="25298"/>
                    </a:moveTo>
                    <a:lnTo>
                      <a:pt x="544446" y="332139"/>
                    </a:lnTo>
                    <a:cubicBezTo>
                      <a:pt x="544740" y="345655"/>
                      <a:pt x="532588" y="356841"/>
                      <a:pt x="517249" y="357175"/>
                    </a:cubicBezTo>
                    <a:lnTo>
                      <a:pt x="27286" y="357175"/>
                    </a:lnTo>
                    <a:cubicBezTo>
                      <a:pt x="11936" y="356841"/>
                      <a:pt x="-239" y="345668"/>
                      <a:pt x="3" y="332139"/>
                    </a:cubicBezTo>
                    <a:lnTo>
                      <a:pt x="3" y="25298"/>
                    </a:lnTo>
                    <a:cubicBezTo>
                      <a:pt x="-239" y="11768"/>
                      <a:pt x="11936" y="595"/>
                      <a:pt x="27286" y="262"/>
                    </a:cubicBezTo>
                    <a:lnTo>
                      <a:pt x="455995" y="0"/>
                    </a:lnTo>
                  </a:path>
                </a:pathLst>
              </a:custGeom>
              <a:noFill/>
              <a:ln w="15875" cap="rnd">
                <a:solidFill>
                  <a:srgbClr val="BE86B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880EF7-C97E-754A-A5FB-27DB66EDC243}"/>
              </a:ext>
            </a:extLst>
          </p:cNvPr>
          <p:cNvGrpSpPr/>
          <p:nvPr/>
        </p:nvGrpSpPr>
        <p:grpSpPr>
          <a:xfrm>
            <a:off x="7363539" y="618373"/>
            <a:ext cx="529193" cy="341030"/>
            <a:chOff x="7565839" y="564993"/>
            <a:chExt cx="630621" cy="406394"/>
          </a:xfrm>
        </p:grpSpPr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070BDF7-4202-0245-979B-D11E56487B5F}"/>
                </a:ext>
              </a:extLst>
            </p:cNvPr>
            <p:cNvSpPr/>
            <p:nvPr/>
          </p:nvSpPr>
          <p:spPr>
            <a:xfrm>
              <a:off x="7628406" y="564993"/>
              <a:ext cx="568054" cy="406394"/>
            </a:xfrm>
            <a:custGeom>
              <a:avLst/>
              <a:gdLst>
                <a:gd name="connsiteX0" fmla="*/ 539750 w 803275"/>
                <a:gd name="connsiteY0" fmla="*/ 0 h 574674"/>
                <a:gd name="connsiteX1" fmla="*/ 641350 w 803275"/>
                <a:gd name="connsiteY1" fmla="*/ 0 h 574674"/>
                <a:gd name="connsiteX2" fmla="*/ 641350 w 803275"/>
                <a:gd name="connsiteY2" fmla="*/ 139999 h 574674"/>
                <a:gd name="connsiteX3" fmla="*/ 803275 w 803275"/>
                <a:gd name="connsiteY3" fmla="*/ 225424 h 574674"/>
                <a:gd name="connsiteX4" fmla="*/ 742950 w 803275"/>
                <a:gd name="connsiteY4" fmla="*/ 225425 h 574674"/>
                <a:gd name="connsiteX5" fmla="*/ 742950 w 803275"/>
                <a:gd name="connsiteY5" fmla="*/ 574674 h 574674"/>
                <a:gd name="connsiteX6" fmla="*/ 0 w 803275"/>
                <a:gd name="connsiteY6" fmla="*/ 225424 h 574674"/>
                <a:gd name="connsiteX7" fmla="*/ 400050 w 803275"/>
                <a:gd name="connsiteY7" fmla="*/ 12699 h 574674"/>
                <a:gd name="connsiteX8" fmla="*/ 539750 w 803275"/>
                <a:gd name="connsiteY8" fmla="*/ 86399 h 574674"/>
                <a:gd name="connsiteX0" fmla="*/ 0 w 803275"/>
                <a:gd name="connsiteY0" fmla="*/ 225424 h 574674"/>
                <a:gd name="connsiteX1" fmla="*/ 400050 w 803275"/>
                <a:gd name="connsiteY1" fmla="*/ 12699 h 574674"/>
                <a:gd name="connsiteX2" fmla="*/ 539750 w 803275"/>
                <a:gd name="connsiteY2" fmla="*/ 86399 h 574674"/>
                <a:gd name="connsiteX3" fmla="*/ 539750 w 803275"/>
                <a:gd name="connsiteY3" fmla="*/ 0 h 574674"/>
                <a:gd name="connsiteX4" fmla="*/ 641350 w 803275"/>
                <a:gd name="connsiteY4" fmla="*/ 0 h 574674"/>
                <a:gd name="connsiteX5" fmla="*/ 641350 w 803275"/>
                <a:gd name="connsiteY5" fmla="*/ 139999 h 574674"/>
                <a:gd name="connsiteX6" fmla="*/ 803275 w 803275"/>
                <a:gd name="connsiteY6" fmla="*/ 225424 h 574674"/>
                <a:gd name="connsiteX7" fmla="*/ 742950 w 803275"/>
                <a:gd name="connsiteY7" fmla="*/ 225425 h 574674"/>
                <a:gd name="connsiteX8" fmla="*/ 742950 w 803275"/>
                <a:gd name="connsiteY8" fmla="*/ 574674 h 574674"/>
                <a:gd name="connsiteX9" fmla="*/ 91440 w 803275"/>
                <a:gd name="connsiteY9" fmla="*/ 316864 h 574674"/>
                <a:gd name="connsiteX0" fmla="*/ 0 w 803275"/>
                <a:gd name="connsiteY0" fmla="*/ 225424 h 574674"/>
                <a:gd name="connsiteX1" fmla="*/ 400050 w 803275"/>
                <a:gd name="connsiteY1" fmla="*/ 12699 h 574674"/>
                <a:gd name="connsiteX2" fmla="*/ 539750 w 803275"/>
                <a:gd name="connsiteY2" fmla="*/ 86399 h 574674"/>
                <a:gd name="connsiteX3" fmla="*/ 539750 w 803275"/>
                <a:gd name="connsiteY3" fmla="*/ 0 h 574674"/>
                <a:gd name="connsiteX4" fmla="*/ 641350 w 803275"/>
                <a:gd name="connsiteY4" fmla="*/ 0 h 574674"/>
                <a:gd name="connsiteX5" fmla="*/ 641350 w 803275"/>
                <a:gd name="connsiteY5" fmla="*/ 139999 h 574674"/>
                <a:gd name="connsiteX6" fmla="*/ 803275 w 803275"/>
                <a:gd name="connsiteY6" fmla="*/ 225424 h 574674"/>
                <a:gd name="connsiteX7" fmla="*/ 742950 w 803275"/>
                <a:gd name="connsiteY7" fmla="*/ 225425 h 574674"/>
                <a:gd name="connsiteX8" fmla="*/ 742950 w 803275"/>
                <a:gd name="connsiteY8" fmla="*/ 574674 h 5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3275" h="574674">
                  <a:moveTo>
                    <a:pt x="0" y="225424"/>
                  </a:moveTo>
                  <a:lnTo>
                    <a:pt x="400050" y="12699"/>
                  </a:lnTo>
                  <a:lnTo>
                    <a:pt x="539750" y="86399"/>
                  </a:lnTo>
                  <a:lnTo>
                    <a:pt x="539750" y="0"/>
                  </a:lnTo>
                  <a:lnTo>
                    <a:pt x="641350" y="0"/>
                  </a:lnTo>
                  <a:lnTo>
                    <a:pt x="641350" y="139999"/>
                  </a:lnTo>
                  <a:lnTo>
                    <a:pt x="803275" y="225424"/>
                  </a:lnTo>
                  <a:lnTo>
                    <a:pt x="742950" y="225425"/>
                  </a:lnTo>
                  <a:cubicBezTo>
                    <a:pt x="744008" y="412750"/>
                    <a:pt x="741892" y="387349"/>
                    <a:pt x="742950" y="574674"/>
                  </a:cubicBezTo>
                </a:path>
              </a:pathLst>
            </a:custGeom>
            <a:noFill/>
            <a:ln w="15875" cap="rnd">
              <a:solidFill>
                <a:srgbClr val="9127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523" dirty="0"/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8C588F06-0F89-D444-ACC8-1F3A2BA4B74A}"/>
                </a:ext>
              </a:extLst>
            </p:cNvPr>
            <p:cNvGrpSpPr/>
            <p:nvPr/>
          </p:nvGrpSpPr>
          <p:grpSpPr>
            <a:xfrm>
              <a:off x="7565839" y="814850"/>
              <a:ext cx="488086" cy="140411"/>
              <a:chOff x="742566" y="3636138"/>
              <a:chExt cx="1301062" cy="335443"/>
            </a:xfrm>
          </p:grpSpPr>
          <p:sp>
            <p:nvSpPr>
              <p:cNvPr id="143" name="Rounded Rectangle 142">
                <a:extLst>
                  <a:ext uri="{FF2B5EF4-FFF2-40B4-BE49-F238E27FC236}">
                    <a16:creationId xmlns:a16="http://schemas.microsoft.com/office/drawing/2014/main" id="{CDF050DF-3554-5146-85F1-DEC58B88F3CA}"/>
                  </a:ext>
                </a:extLst>
              </p:cNvPr>
              <p:cNvSpPr/>
              <p:nvPr/>
            </p:nvSpPr>
            <p:spPr>
              <a:xfrm rot="10800000">
                <a:off x="1178804" y="3728245"/>
                <a:ext cx="864824" cy="243336"/>
              </a:xfrm>
              <a:custGeom>
                <a:avLst/>
                <a:gdLst>
                  <a:gd name="connsiteX0" fmla="*/ 0 w 864824"/>
                  <a:gd name="connsiteY0" fmla="*/ 154236 h 308472"/>
                  <a:gd name="connsiteX1" fmla="*/ 154236 w 864824"/>
                  <a:gd name="connsiteY1" fmla="*/ 0 h 308472"/>
                  <a:gd name="connsiteX2" fmla="*/ 710588 w 864824"/>
                  <a:gd name="connsiteY2" fmla="*/ 0 h 308472"/>
                  <a:gd name="connsiteX3" fmla="*/ 864824 w 864824"/>
                  <a:gd name="connsiteY3" fmla="*/ 154236 h 308472"/>
                  <a:gd name="connsiteX4" fmla="*/ 864824 w 864824"/>
                  <a:gd name="connsiteY4" fmla="*/ 154236 h 308472"/>
                  <a:gd name="connsiteX5" fmla="*/ 710588 w 864824"/>
                  <a:gd name="connsiteY5" fmla="*/ 308472 h 308472"/>
                  <a:gd name="connsiteX6" fmla="*/ 154236 w 864824"/>
                  <a:gd name="connsiteY6" fmla="*/ 308472 h 308472"/>
                  <a:gd name="connsiteX7" fmla="*/ 0 w 864824"/>
                  <a:gd name="connsiteY7" fmla="*/ 154236 h 308472"/>
                  <a:gd name="connsiteX0" fmla="*/ 0 w 864824"/>
                  <a:gd name="connsiteY0" fmla="*/ 154236 h 308472"/>
                  <a:gd name="connsiteX1" fmla="*/ 154236 w 864824"/>
                  <a:gd name="connsiteY1" fmla="*/ 0 h 308472"/>
                  <a:gd name="connsiteX2" fmla="*/ 710588 w 864824"/>
                  <a:gd name="connsiteY2" fmla="*/ 0 h 308472"/>
                  <a:gd name="connsiteX3" fmla="*/ 864824 w 864824"/>
                  <a:gd name="connsiteY3" fmla="*/ 154236 h 308472"/>
                  <a:gd name="connsiteX4" fmla="*/ 864824 w 864824"/>
                  <a:gd name="connsiteY4" fmla="*/ 154236 h 308472"/>
                  <a:gd name="connsiteX5" fmla="*/ 710588 w 864824"/>
                  <a:gd name="connsiteY5" fmla="*/ 308472 h 308472"/>
                  <a:gd name="connsiteX6" fmla="*/ 154236 w 864824"/>
                  <a:gd name="connsiteY6" fmla="*/ 308472 h 308472"/>
                  <a:gd name="connsiteX7" fmla="*/ 91440 w 864824"/>
                  <a:gd name="connsiteY7" fmla="*/ 245676 h 308472"/>
                  <a:gd name="connsiteX0" fmla="*/ 0 w 864824"/>
                  <a:gd name="connsiteY0" fmla="*/ 154236 h 308472"/>
                  <a:gd name="connsiteX1" fmla="*/ 154236 w 864824"/>
                  <a:gd name="connsiteY1" fmla="*/ 0 h 308472"/>
                  <a:gd name="connsiteX2" fmla="*/ 710588 w 864824"/>
                  <a:gd name="connsiteY2" fmla="*/ 0 h 308472"/>
                  <a:gd name="connsiteX3" fmla="*/ 864824 w 864824"/>
                  <a:gd name="connsiteY3" fmla="*/ 154236 h 308472"/>
                  <a:gd name="connsiteX4" fmla="*/ 864824 w 864824"/>
                  <a:gd name="connsiteY4" fmla="*/ 154236 h 308472"/>
                  <a:gd name="connsiteX5" fmla="*/ 710588 w 864824"/>
                  <a:gd name="connsiteY5" fmla="*/ 308472 h 308472"/>
                  <a:gd name="connsiteX6" fmla="*/ 154236 w 864824"/>
                  <a:gd name="connsiteY6" fmla="*/ 308472 h 308472"/>
                  <a:gd name="connsiteX0" fmla="*/ 0 w 864824"/>
                  <a:gd name="connsiteY0" fmla="*/ 154236 h 308472"/>
                  <a:gd name="connsiteX1" fmla="*/ 154236 w 864824"/>
                  <a:gd name="connsiteY1" fmla="*/ 0 h 308472"/>
                  <a:gd name="connsiteX2" fmla="*/ 710588 w 864824"/>
                  <a:gd name="connsiteY2" fmla="*/ 0 h 308472"/>
                  <a:gd name="connsiteX3" fmla="*/ 864824 w 864824"/>
                  <a:gd name="connsiteY3" fmla="*/ 154236 h 308472"/>
                  <a:gd name="connsiteX4" fmla="*/ 864824 w 864824"/>
                  <a:gd name="connsiteY4" fmla="*/ 154236 h 308472"/>
                  <a:gd name="connsiteX5" fmla="*/ 710588 w 864824"/>
                  <a:gd name="connsiteY5" fmla="*/ 308472 h 308472"/>
                  <a:gd name="connsiteX0" fmla="*/ 0 w 864824"/>
                  <a:gd name="connsiteY0" fmla="*/ 154236 h 154236"/>
                  <a:gd name="connsiteX1" fmla="*/ 154236 w 864824"/>
                  <a:gd name="connsiteY1" fmla="*/ 0 h 154236"/>
                  <a:gd name="connsiteX2" fmla="*/ 710588 w 864824"/>
                  <a:gd name="connsiteY2" fmla="*/ 0 h 154236"/>
                  <a:gd name="connsiteX3" fmla="*/ 864824 w 864824"/>
                  <a:gd name="connsiteY3" fmla="*/ 154236 h 154236"/>
                  <a:gd name="connsiteX4" fmla="*/ 864824 w 864824"/>
                  <a:gd name="connsiteY4" fmla="*/ 154236 h 154236"/>
                  <a:gd name="connsiteX0" fmla="*/ 0 w 871478"/>
                  <a:gd name="connsiteY0" fmla="*/ 154236 h 160558"/>
                  <a:gd name="connsiteX1" fmla="*/ 154236 w 871478"/>
                  <a:gd name="connsiteY1" fmla="*/ 0 h 160558"/>
                  <a:gd name="connsiteX2" fmla="*/ 710588 w 871478"/>
                  <a:gd name="connsiteY2" fmla="*/ 0 h 160558"/>
                  <a:gd name="connsiteX3" fmla="*/ 864824 w 871478"/>
                  <a:gd name="connsiteY3" fmla="*/ 154236 h 160558"/>
                  <a:gd name="connsiteX4" fmla="*/ 864824 w 871478"/>
                  <a:gd name="connsiteY4" fmla="*/ 154236 h 160558"/>
                  <a:gd name="connsiteX5" fmla="*/ 871478 w 871478"/>
                  <a:gd name="connsiteY5" fmla="*/ 160558 h 160558"/>
                  <a:gd name="connsiteX0" fmla="*/ 0 w 864824"/>
                  <a:gd name="connsiteY0" fmla="*/ 154236 h 154236"/>
                  <a:gd name="connsiteX1" fmla="*/ 154236 w 864824"/>
                  <a:gd name="connsiteY1" fmla="*/ 0 h 154236"/>
                  <a:gd name="connsiteX2" fmla="*/ 710588 w 864824"/>
                  <a:gd name="connsiteY2" fmla="*/ 0 h 154236"/>
                  <a:gd name="connsiteX3" fmla="*/ 864824 w 864824"/>
                  <a:gd name="connsiteY3" fmla="*/ 154236 h 154236"/>
                  <a:gd name="connsiteX4" fmla="*/ 864824 w 864824"/>
                  <a:gd name="connsiteY4" fmla="*/ 154236 h 154236"/>
                  <a:gd name="connsiteX5" fmla="*/ 36 w 864824"/>
                  <a:gd name="connsiteY5" fmla="*/ 148284 h 154236"/>
                  <a:gd name="connsiteX0" fmla="*/ 0 w 864824"/>
                  <a:gd name="connsiteY0" fmla="*/ 154236 h 154236"/>
                  <a:gd name="connsiteX1" fmla="*/ 154236 w 864824"/>
                  <a:gd name="connsiteY1" fmla="*/ 0 h 154236"/>
                  <a:gd name="connsiteX2" fmla="*/ 710588 w 864824"/>
                  <a:gd name="connsiteY2" fmla="*/ 0 h 154236"/>
                  <a:gd name="connsiteX3" fmla="*/ 864824 w 864824"/>
                  <a:gd name="connsiteY3" fmla="*/ 154236 h 154236"/>
                  <a:gd name="connsiteX4" fmla="*/ 864824 w 864824"/>
                  <a:gd name="connsiteY4" fmla="*/ 154236 h 154236"/>
                  <a:gd name="connsiteX5" fmla="*/ 75358 w 864824"/>
                  <a:gd name="connsiteY5" fmla="*/ 108900 h 154236"/>
                  <a:gd name="connsiteX0" fmla="*/ 0 w 864824"/>
                  <a:gd name="connsiteY0" fmla="*/ 154236 h 156160"/>
                  <a:gd name="connsiteX1" fmla="*/ 154236 w 864824"/>
                  <a:gd name="connsiteY1" fmla="*/ 0 h 156160"/>
                  <a:gd name="connsiteX2" fmla="*/ 710588 w 864824"/>
                  <a:gd name="connsiteY2" fmla="*/ 0 h 156160"/>
                  <a:gd name="connsiteX3" fmla="*/ 864824 w 864824"/>
                  <a:gd name="connsiteY3" fmla="*/ 154236 h 156160"/>
                  <a:gd name="connsiteX4" fmla="*/ 864824 w 864824"/>
                  <a:gd name="connsiteY4" fmla="*/ 154236 h 156160"/>
                  <a:gd name="connsiteX5" fmla="*/ 36 w 864824"/>
                  <a:gd name="connsiteY5" fmla="*/ 156160 h 15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4824" h="156160">
                    <a:moveTo>
                      <a:pt x="0" y="154236"/>
                    </a:moveTo>
                    <a:cubicBezTo>
                      <a:pt x="0" y="69054"/>
                      <a:pt x="69054" y="0"/>
                      <a:pt x="154236" y="0"/>
                    </a:cubicBezTo>
                    <a:lnTo>
                      <a:pt x="710588" y="0"/>
                    </a:lnTo>
                    <a:cubicBezTo>
                      <a:pt x="795770" y="0"/>
                      <a:pt x="864824" y="69054"/>
                      <a:pt x="864824" y="154236"/>
                    </a:cubicBezTo>
                    <a:lnTo>
                      <a:pt x="864824" y="154236"/>
                    </a:lnTo>
                    <a:lnTo>
                      <a:pt x="36" y="156160"/>
                    </a:lnTo>
                  </a:path>
                </a:pathLst>
              </a:custGeom>
              <a:noFill/>
              <a:ln w="15875" cap="rnd">
                <a:solidFill>
                  <a:srgbClr val="9127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55659DA-500B-9D4D-93F5-62C62C7E7C86}"/>
                  </a:ext>
                </a:extLst>
              </p:cNvPr>
              <p:cNvSpPr/>
              <p:nvPr/>
            </p:nvSpPr>
            <p:spPr>
              <a:xfrm>
                <a:off x="742566" y="3636138"/>
                <a:ext cx="435610" cy="163278"/>
              </a:xfrm>
              <a:custGeom>
                <a:avLst/>
                <a:gdLst>
                  <a:gd name="connsiteX0" fmla="*/ 0 w 605928"/>
                  <a:gd name="connsiteY0" fmla="*/ 0 h 220337"/>
                  <a:gd name="connsiteX1" fmla="*/ 605928 w 605928"/>
                  <a:gd name="connsiteY1" fmla="*/ 0 h 220337"/>
                  <a:gd name="connsiteX2" fmla="*/ 605928 w 605928"/>
                  <a:gd name="connsiteY2" fmla="*/ 220337 h 220337"/>
                  <a:gd name="connsiteX3" fmla="*/ 0 w 605928"/>
                  <a:gd name="connsiteY3" fmla="*/ 220337 h 220337"/>
                  <a:gd name="connsiteX4" fmla="*/ 0 w 605928"/>
                  <a:gd name="connsiteY4" fmla="*/ 0 h 220337"/>
                  <a:gd name="connsiteX0" fmla="*/ 0 w 721605"/>
                  <a:gd name="connsiteY0" fmla="*/ 0 h 313980"/>
                  <a:gd name="connsiteX1" fmla="*/ 605928 w 721605"/>
                  <a:gd name="connsiteY1" fmla="*/ 0 h 313980"/>
                  <a:gd name="connsiteX2" fmla="*/ 721605 w 721605"/>
                  <a:gd name="connsiteY2" fmla="*/ 313980 h 313980"/>
                  <a:gd name="connsiteX3" fmla="*/ 0 w 721605"/>
                  <a:gd name="connsiteY3" fmla="*/ 220337 h 313980"/>
                  <a:gd name="connsiteX4" fmla="*/ 0 w 721605"/>
                  <a:gd name="connsiteY4" fmla="*/ 0 h 313980"/>
                  <a:gd name="connsiteX0" fmla="*/ 0 w 721605"/>
                  <a:gd name="connsiteY0" fmla="*/ 0 h 313980"/>
                  <a:gd name="connsiteX1" fmla="*/ 721605 w 721605"/>
                  <a:gd name="connsiteY1" fmla="*/ 258897 h 313980"/>
                  <a:gd name="connsiteX2" fmla="*/ 721605 w 721605"/>
                  <a:gd name="connsiteY2" fmla="*/ 313980 h 313980"/>
                  <a:gd name="connsiteX3" fmla="*/ 0 w 721605"/>
                  <a:gd name="connsiteY3" fmla="*/ 220337 h 313980"/>
                  <a:gd name="connsiteX4" fmla="*/ 0 w 721605"/>
                  <a:gd name="connsiteY4" fmla="*/ 0 h 313980"/>
                  <a:gd name="connsiteX0" fmla="*/ 0 w 721605"/>
                  <a:gd name="connsiteY0" fmla="*/ 0 h 313980"/>
                  <a:gd name="connsiteX1" fmla="*/ 721605 w 721605"/>
                  <a:gd name="connsiteY1" fmla="*/ 258897 h 313980"/>
                  <a:gd name="connsiteX2" fmla="*/ 721605 w 721605"/>
                  <a:gd name="connsiteY2" fmla="*/ 313980 h 313980"/>
                  <a:gd name="connsiteX3" fmla="*/ 0 w 721605"/>
                  <a:gd name="connsiteY3" fmla="*/ 220337 h 313980"/>
                  <a:gd name="connsiteX4" fmla="*/ 0 w 721605"/>
                  <a:gd name="connsiteY4" fmla="*/ 0 h 313980"/>
                  <a:gd name="connsiteX0" fmla="*/ 0 w 721605"/>
                  <a:gd name="connsiteY0" fmla="*/ 0 h 313980"/>
                  <a:gd name="connsiteX1" fmla="*/ 721605 w 721605"/>
                  <a:gd name="connsiteY1" fmla="*/ 258897 h 313980"/>
                  <a:gd name="connsiteX2" fmla="*/ 721605 w 721605"/>
                  <a:gd name="connsiteY2" fmla="*/ 313980 h 313980"/>
                  <a:gd name="connsiteX3" fmla="*/ 0 w 721605"/>
                  <a:gd name="connsiteY3" fmla="*/ 220337 h 313980"/>
                  <a:gd name="connsiteX4" fmla="*/ 0 w 721605"/>
                  <a:gd name="connsiteY4" fmla="*/ 0 h 313980"/>
                  <a:gd name="connsiteX0" fmla="*/ 0 w 721605"/>
                  <a:gd name="connsiteY0" fmla="*/ 0 h 313980"/>
                  <a:gd name="connsiteX1" fmla="*/ 721605 w 721605"/>
                  <a:gd name="connsiteY1" fmla="*/ 258897 h 313980"/>
                  <a:gd name="connsiteX2" fmla="*/ 721605 w 721605"/>
                  <a:gd name="connsiteY2" fmla="*/ 313980 h 313980"/>
                  <a:gd name="connsiteX3" fmla="*/ 0 w 721605"/>
                  <a:gd name="connsiteY3" fmla="*/ 220337 h 313980"/>
                  <a:gd name="connsiteX4" fmla="*/ 0 w 721605"/>
                  <a:gd name="connsiteY4" fmla="*/ 0 h 313980"/>
                  <a:gd name="connsiteX0" fmla="*/ 0 w 721605"/>
                  <a:gd name="connsiteY0" fmla="*/ 0 h 313980"/>
                  <a:gd name="connsiteX1" fmla="*/ 721605 w 721605"/>
                  <a:gd name="connsiteY1" fmla="*/ 258897 h 313980"/>
                  <a:gd name="connsiteX2" fmla="*/ 721605 w 721605"/>
                  <a:gd name="connsiteY2" fmla="*/ 313980 h 313980"/>
                  <a:gd name="connsiteX3" fmla="*/ 115678 w 721605"/>
                  <a:gd name="connsiteY3" fmla="*/ 253387 h 313980"/>
                  <a:gd name="connsiteX4" fmla="*/ 0 w 721605"/>
                  <a:gd name="connsiteY4" fmla="*/ 0 h 313980"/>
                  <a:gd name="connsiteX0" fmla="*/ 0 w 721605"/>
                  <a:gd name="connsiteY0" fmla="*/ 0 h 313980"/>
                  <a:gd name="connsiteX1" fmla="*/ 721605 w 721605"/>
                  <a:gd name="connsiteY1" fmla="*/ 258897 h 313980"/>
                  <a:gd name="connsiteX2" fmla="*/ 721605 w 721605"/>
                  <a:gd name="connsiteY2" fmla="*/ 313980 h 313980"/>
                  <a:gd name="connsiteX3" fmla="*/ 115678 w 721605"/>
                  <a:gd name="connsiteY3" fmla="*/ 253387 h 313980"/>
                  <a:gd name="connsiteX4" fmla="*/ 0 w 721605"/>
                  <a:gd name="connsiteY4" fmla="*/ 0 h 313980"/>
                  <a:gd name="connsiteX0" fmla="*/ 66100 w 605927"/>
                  <a:gd name="connsiteY0" fmla="*/ 0 h 220336"/>
                  <a:gd name="connsiteX1" fmla="*/ 605927 w 605927"/>
                  <a:gd name="connsiteY1" fmla="*/ 165253 h 220336"/>
                  <a:gd name="connsiteX2" fmla="*/ 605927 w 605927"/>
                  <a:gd name="connsiteY2" fmla="*/ 220336 h 220336"/>
                  <a:gd name="connsiteX3" fmla="*/ 0 w 605927"/>
                  <a:gd name="connsiteY3" fmla="*/ 159743 h 220336"/>
                  <a:gd name="connsiteX4" fmla="*/ 66100 w 605927"/>
                  <a:gd name="connsiteY4" fmla="*/ 0 h 220336"/>
                  <a:gd name="connsiteX0" fmla="*/ 66100 w 605927"/>
                  <a:gd name="connsiteY0" fmla="*/ 0 h 220336"/>
                  <a:gd name="connsiteX1" fmla="*/ 605927 w 605927"/>
                  <a:gd name="connsiteY1" fmla="*/ 165253 h 220336"/>
                  <a:gd name="connsiteX2" fmla="*/ 605927 w 605927"/>
                  <a:gd name="connsiteY2" fmla="*/ 220336 h 220336"/>
                  <a:gd name="connsiteX3" fmla="*/ 0 w 605927"/>
                  <a:gd name="connsiteY3" fmla="*/ 159743 h 220336"/>
                  <a:gd name="connsiteX4" fmla="*/ 66100 w 605927"/>
                  <a:gd name="connsiteY4" fmla="*/ 0 h 220336"/>
                  <a:gd name="connsiteX0" fmla="*/ 69963 w 609790"/>
                  <a:gd name="connsiteY0" fmla="*/ 0 h 220336"/>
                  <a:gd name="connsiteX1" fmla="*/ 609790 w 609790"/>
                  <a:gd name="connsiteY1" fmla="*/ 165253 h 220336"/>
                  <a:gd name="connsiteX2" fmla="*/ 609790 w 609790"/>
                  <a:gd name="connsiteY2" fmla="*/ 220336 h 220336"/>
                  <a:gd name="connsiteX3" fmla="*/ 3863 w 609790"/>
                  <a:gd name="connsiteY3" fmla="*/ 159743 h 220336"/>
                  <a:gd name="connsiteX4" fmla="*/ 69963 w 609790"/>
                  <a:gd name="connsiteY4" fmla="*/ 0 h 220336"/>
                  <a:gd name="connsiteX0" fmla="*/ 74861 w 614688"/>
                  <a:gd name="connsiteY0" fmla="*/ 0 h 220336"/>
                  <a:gd name="connsiteX1" fmla="*/ 614688 w 614688"/>
                  <a:gd name="connsiteY1" fmla="*/ 165253 h 220336"/>
                  <a:gd name="connsiteX2" fmla="*/ 614688 w 614688"/>
                  <a:gd name="connsiteY2" fmla="*/ 220336 h 220336"/>
                  <a:gd name="connsiteX3" fmla="*/ 8761 w 614688"/>
                  <a:gd name="connsiteY3" fmla="*/ 159743 h 220336"/>
                  <a:gd name="connsiteX4" fmla="*/ 74861 w 614688"/>
                  <a:gd name="connsiteY4" fmla="*/ 0 h 220336"/>
                  <a:gd name="connsiteX0" fmla="*/ 113909 w 653736"/>
                  <a:gd name="connsiteY0" fmla="*/ 0 h 220336"/>
                  <a:gd name="connsiteX1" fmla="*/ 653736 w 653736"/>
                  <a:gd name="connsiteY1" fmla="*/ 165253 h 220336"/>
                  <a:gd name="connsiteX2" fmla="*/ 653736 w 653736"/>
                  <a:gd name="connsiteY2" fmla="*/ 220336 h 220336"/>
                  <a:gd name="connsiteX3" fmla="*/ 47809 w 653736"/>
                  <a:gd name="connsiteY3" fmla="*/ 159743 h 220336"/>
                  <a:gd name="connsiteX4" fmla="*/ 113909 w 653736"/>
                  <a:gd name="connsiteY4" fmla="*/ 0 h 220336"/>
                  <a:gd name="connsiteX0" fmla="*/ 117884 w 651574"/>
                  <a:gd name="connsiteY0" fmla="*/ 0 h 158967"/>
                  <a:gd name="connsiteX1" fmla="*/ 651574 w 651574"/>
                  <a:gd name="connsiteY1" fmla="*/ 103884 h 158967"/>
                  <a:gd name="connsiteX2" fmla="*/ 651574 w 651574"/>
                  <a:gd name="connsiteY2" fmla="*/ 158967 h 158967"/>
                  <a:gd name="connsiteX3" fmla="*/ 45647 w 651574"/>
                  <a:gd name="connsiteY3" fmla="*/ 98374 h 158967"/>
                  <a:gd name="connsiteX4" fmla="*/ 117884 w 651574"/>
                  <a:gd name="connsiteY4" fmla="*/ 0 h 158967"/>
                  <a:gd name="connsiteX0" fmla="*/ 117884 w 651574"/>
                  <a:gd name="connsiteY0" fmla="*/ 11050 h 170017"/>
                  <a:gd name="connsiteX1" fmla="*/ 651574 w 651574"/>
                  <a:gd name="connsiteY1" fmla="*/ 114934 h 170017"/>
                  <a:gd name="connsiteX2" fmla="*/ 651574 w 651574"/>
                  <a:gd name="connsiteY2" fmla="*/ 170017 h 170017"/>
                  <a:gd name="connsiteX3" fmla="*/ 45647 w 651574"/>
                  <a:gd name="connsiteY3" fmla="*/ 109424 h 170017"/>
                  <a:gd name="connsiteX4" fmla="*/ 117884 w 651574"/>
                  <a:gd name="connsiteY4" fmla="*/ 11050 h 170017"/>
                  <a:gd name="connsiteX0" fmla="*/ 117884 w 651574"/>
                  <a:gd name="connsiteY0" fmla="*/ 4311 h 163278"/>
                  <a:gd name="connsiteX1" fmla="*/ 651574 w 651574"/>
                  <a:gd name="connsiteY1" fmla="*/ 108195 h 163278"/>
                  <a:gd name="connsiteX2" fmla="*/ 651574 w 651574"/>
                  <a:gd name="connsiteY2" fmla="*/ 163278 h 163278"/>
                  <a:gd name="connsiteX3" fmla="*/ 45647 w 651574"/>
                  <a:gd name="connsiteY3" fmla="*/ 102685 h 163278"/>
                  <a:gd name="connsiteX4" fmla="*/ 117884 w 651574"/>
                  <a:gd name="connsiteY4" fmla="*/ 4311 h 163278"/>
                  <a:gd name="connsiteX0" fmla="*/ 76662 w 610352"/>
                  <a:gd name="connsiteY0" fmla="*/ 4311 h 163278"/>
                  <a:gd name="connsiteX1" fmla="*/ 610352 w 610352"/>
                  <a:gd name="connsiteY1" fmla="*/ 108195 h 163278"/>
                  <a:gd name="connsiteX2" fmla="*/ 610352 w 610352"/>
                  <a:gd name="connsiteY2" fmla="*/ 163278 h 163278"/>
                  <a:gd name="connsiteX3" fmla="*/ 84205 w 610352"/>
                  <a:gd name="connsiteY3" fmla="*/ 102685 h 163278"/>
                  <a:gd name="connsiteX4" fmla="*/ 76662 w 610352"/>
                  <a:gd name="connsiteY4" fmla="*/ 4311 h 163278"/>
                  <a:gd name="connsiteX0" fmla="*/ 78568 w 612258"/>
                  <a:gd name="connsiteY0" fmla="*/ 4311 h 163278"/>
                  <a:gd name="connsiteX1" fmla="*/ 612258 w 612258"/>
                  <a:gd name="connsiteY1" fmla="*/ 108195 h 163278"/>
                  <a:gd name="connsiteX2" fmla="*/ 612258 w 612258"/>
                  <a:gd name="connsiteY2" fmla="*/ 163278 h 163278"/>
                  <a:gd name="connsiteX3" fmla="*/ 86111 w 612258"/>
                  <a:gd name="connsiteY3" fmla="*/ 102685 h 163278"/>
                  <a:gd name="connsiteX4" fmla="*/ 78568 w 612258"/>
                  <a:gd name="connsiteY4" fmla="*/ 4311 h 163278"/>
                  <a:gd name="connsiteX0" fmla="*/ 73440 w 607130"/>
                  <a:gd name="connsiteY0" fmla="*/ 4311 h 163278"/>
                  <a:gd name="connsiteX1" fmla="*/ 607130 w 607130"/>
                  <a:gd name="connsiteY1" fmla="*/ 108195 h 163278"/>
                  <a:gd name="connsiteX2" fmla="*/ 607130 w 607130"/>
                  <a:gd name="connsiteY2" fmla="*/ 163278 h 163278"/>
                  <a:gd name="connsiteX3" fmla="*/ 80983 w 607130"/>
                  <a:gd name="connsiteY3" fmla="*/ 102685 h 163278"/>
                  <a:gd name="connsiteX4" fmla="*/ 73440 w 607130"/>
                  <a:gd name="connsiteY4" fmla="*/ 4311 h 16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130" h="163278">
                    <a:moveTo>
                      <a:pt x="73440" y="4311"/>
                    </a:moveTo>
                    <a:cubicBezTo>
                      <a:pt x="342775" y="-7433"/>
                      <a:pt x="386114" y="-1876"/>
                      <a:pt x="607130" y="108195"/>
                    </a:cubicBezTo>
                    <a:lnTo>
                      <a:pt x="607130" y="163278"/>
                    </a:lnTo>
                    <a:cubicBezTo>
                      <a:pt x="399646" y="54946"/>
                      <a:pt x="327027" y="73306"/>
                      <a:pt x="80983" y="102685"/>
                    </a:cubicBezTo>
                    <a:cubicBezTo>
                      <a:pt x="-1311" y="129217"/>
                      <a:pt x="-46784" y="14601"/>
                      <a:pt x="73440" y="4311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9127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dirty="0"/>
              </a:p>
            </p:txBody>
          </p:sp>
        </p:grp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366F03A-5DAE-EF4E-9BEF-0EF59CDE02BF}"/>
                </a:ext>
              </a:extLst>
            </p:cNvPr>
            <p:cNvSpPr/>
            <p:nvPr/>
          </p:nvSpPr>
          <p:spPr>
            <a:xfrm>
              <a:off x="7879143" y="669114"/>
              <a:ext cx="43670" cy="154127"/>
            </a:xfrm>
            <a:custGeom>
              <a:avLst/>
              <a:gdLst>
                <a:gd name="connsiteX0" fmla="*/ 0 w 583007"/>
                <a:gd name="connsiteY0" fmla="*/ 0 h 312982"/>
                <a:gd name="connsiteX1" fmla="*/ 583007 w 583007"/>
                <a:gd name="connsiteY1" fmla="*/ 0 h 312982"/>
                <a:gd name="connsiteX2" fmla="*/ 583007 w 583007"/>
                <a:gd name="connsiteY2" fmla="*/ 312982 h 312982"/>
                <a:gd name="connsiteX3" fmla="*/ 0 w 583007"/>
                <a:gd name="connsiteY3" fmla="*/ 312982 h 312982"/>
                <a:gd name="connsiteX4" fmla="*/ 0 w 583007"/>
                <a:gd name="connsiteY4" fmla="*/ 0 h 312982"/>
                <a:gd name="connsiteX0" fmla="*/ 0 w 583007"/>
                <a:gd name="connsiteY0" fmla="*/ 312982 h 404422"/>
                <a:gd name="connsiteX1" fmla="*/ 0 w 583007"/>
                <a:gd name="connsiteY1" fmla="*/ 0 h 404422"/>
                <a:gd name="connsiteX2" fmla="*/ 583007 w 583007"/>
                <a:gd name="connsiteY2" fmla="*/ 0 h 404422"/>
                <a:gd name="connsiteX3" fmla="*/ 583007 w 583007"/>
                <a:gd name="connsiteY3" fmla="*/ 312982 h 404422"/>
                <a:gd name="connsiteX4" fmla="*/ 91440 w 583007"/>
                <a:gd name="connsiteY4" fmla="*/ 404422 h 404422"/>
                <a:gd name="connsiteX0" fmla="*/ 0 w 583007"/>
                <a:gd name="connsiteY0" fmla="*/ 312982 h 312982"/>
                <a:gd name="connsiteX1" fmla="*/ 0 w 583007"/>
                <a:gd name="connsiteY1" fmla="*/ 0 h 312982"/>
                <a:gd name="connsiteX2" fmla="*/ 583007 w 583007"/>
                <a:gd name="connsiteY2" fmla="*/ 0 h 312982"/>
                <a:gd name="connsiteX3" fmla="*/ 583007 w 583007"/>
                <a:gd name="connsiteY3" fmla="*/ 312982 h 312982"/>
                <a:gd name="connsiteX0" fmla="*/ 0 w 583007"/>
                <a:gd name="connsiteY0" fmla="*/ 0 h 312982"/>
                <a:gd name="connsiteX1" fmla="*/ 583007 w 583007"/>
                <a:gd name="connsiteY1" fmla="*/ 0 h 312982"/>
                <a:gd name="connsiteX2" fmla="*/ 583007 w 583007"/>
                <a:gd name="connsiteY2" fmla="*/ 312982 h 312982"/>
                <a:gd name="connsiteX0" fmla="*/ 0 w 196381"/>
                <a:gd name="connsiteY0" fmla="*/ 0 h 490953"/>
                <a:gd name="connsiteX1" fmla="*/ 196381 w 196381"/>
                <a:gd name="connsiteY1" fmla="*/ 177971 h 490953"/>
                <a:gd name="connsiteX2" fmla="*/ 196381 w 196381"/>
                <a:gd name="connsiteY2" fmla="*/ 490953 h 490953"/>
                <a:gd name="connsiteX0" fmla="*/ 0 w 196381"/>
                <a:gd name="connsiteY0" fmla="*/ 0 h 509364"/>
                <a:gd name="connsiteX1" fmla="*/ 196381 w 196381"/>
                <a:gd name="connsiteY1" fmla="*/ 177971 h 509364"/>
                <a:gd name="connsiteX2" fmla="*/ 36821 w 196381"/>
                <a:gd name="connsiteY2" fmla="*/ 509364 h 509364"/>
                <a:gd name="connsiteX0" fmla="*/ 0 w 177970"/>
                <a:gd name="connsiteY0" fmla="*/ 0 h 509364"/>
                <a:gd name="connsiteX1" fmla="*/ 177970 w 177970"/>
                <a:gd name="connsiteY1" fmla="*/ 239340 h 509364"/>
                <a:gd name="connsiteX2" fmla="*/ 36821 w 177970"/>
                <a:gd name="connsiteY2" fmla="*/ 509364 h 509364"/>
                <a:gd name="connsiteX0" fmla="*/ 0 w 177970"/>
                <a:gd name="connsiteY0" fmla="*/ 0 h 509364"/>
                <a:gd name="connsiteX1" fmla="*/ 177970 w 177970"/>
                <a:gd name="connsiteY1" fmla="*/ 239340 h 509364"/>
                <a:gd name="connsiteX2" fmla="*/ 36821 w 177970"/>
                <a:gd name="connsiteY2" fmla="*/ 509364 h 509364"/>
                <a:gd name="connsiteX0" fmla="*/ 0 w 178433"/>
                <a:gd name="connsiteY0" fmla="*/ 0 h 509364"/>
                <a:gd name="connsiteX1" fmla="*/ 177970 w 178433"/>
                <a:gd name="connsiteY1" fmla="*/ 239340 h 509364"/>
                <a:gd name="connsiteX2" fmla="*/ 36821 w 178433"/>
                <a:gd name="connsiteY2" fmla="*/ 509364 h 509364"/>
                <a:gd name="connsiteX0" fmla="*/ 0 w 178290"/>
                <a:gd name="connsiteY0" fmla="*/ 0 h 509364"/>
                <a:gd name="connsiteX1" fmla="*/ 177970 w 178290"/>
                <a:gd name="connsiteY1" fmla="*/ 239340 h 509364"/>
                <a:gd name="connsiteX2" fmla="*/ 36821 w 178290"/>
                <a:gd name="connsiteY2" fmla="*/ 509364 h 509364"/>
                <a:gd name="connsiteX0" fmla="*/ 0 w 178290"/>
                <a:gd name="connsiteY0" fmla="*/ 0 h 509364"/>
                <a:gd name="connsiteX1" fmla="*/ 177970 w 178290"/>
                <a:gd name="connsiteY1" fmla="*/ 239340 h 509364"/>
                <a:gd name="connsiteX2" fmla="*/ 36821 w 178290"/>
                <a:gd name="connsiteY2" fmla="*/ 509364 h 509364"/>
                <a:gd name="connsiteX0" fmla="*/ 0 w 159879"/>
                <a:gd name="connsiteY0" fmla="*/ 0 h 503227"/>
                <a:gd name="connsiteX1" fmla="*/ 159559 w 159879"/>
                <a:gd name="connsiteY1" fmla="*/ 233203 h 503227"/>
                <a:gd name="connsiteX2" fmla="*/ 18410 w 159879"/>
                <a:gd name="connsiteY2" fmla="*/ 503227 h 503227"/>
                <a:gd name="connsiteX0" fmla="*/ 0 w 159879"/>
                <a:gd name="connsiteY0" fmla="*/ 0 h 503227"/>
                <a:gd name="connsiteX1" fmla="*/ 159559 w 159879"/>
                <a:gd name="connsiteY1" fmla="*/ 233203 h 503227"/>
                <a:gd name="connsiteX2" fmla="*/ 18410 w 159879"/>
                <a:gd name="connsiteY2" fmla="*/ 503227 h 503227"/>
                <a:gd name="connsiteX0" fmla="*/ 0 w 159559"/>
                <a:gd name="connsiteY0" fmla="*/ 0 h 503227"/>
                <a:gd name="connsiteX1" fmla="*/ 159559 w 159559"/>
                <a:gd name="connsiteY1" fmla="*/ 233203 h 503227"/>
                <a:gd name="connsiteX2" fmla="*/ 18410 w 159559"/>
                <a:gd name="connsiteY2" fmla="*/ 503227 h 50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559" h="503227">
                  <a:moveTo>
                    <a:pt x="0" y="0"/>
                  </a:moveTo>
                  <a:cubicBezTo>
                    <a:pt x="16365" y="135012"/>
                    <a:pt x="149331" y="110465"/>
                    <a:pt x="159559" y="233203"/>
                  </a:cubicBezTo>
                  <a:cubicBezTo>
                    <a:pt x="155467" y="378443"/>
                    <a:pt x="16364" y="388672"/>
                    <a:pt x="18410" y="503227"/>
                  </a:cubicBezTo>
                </a:path>
              </a:pathLst>
            </a:custGeom>
            <a:noFill/>
            <a:ln w="15875" cap="rnd">
              <a:solidFill>
                <a:srgbClr val="9127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  <p:sp>
          <p:nvSpPr>
            <p:cNvPr id="152" name="Rectangle 150">
              <a:extLst>
                <a:ext uri="{FF2B5EF4-FFF2-40B4-BE49-F238E27FC236}">
                  <a16:creationId xmlns:a16="http://schemas.microsoft.com/office/drawing/2014/main" id="{24BB3AF1-319E-CD4A-8EB3-F29957E192EC}"/>
                </a:ext>
              </a:extLst>
            </p:cNvPr>
            <p:cNvSpPr/>
            <p:nvPr/>
          </p:nvSpPr>
          <p:spPr>
            <a:xfrm>
              <a:off x="7928981" y="669114"/>
              <a:ext cx="43670" cy="154127"/>
            </a:xfrm>
            <a:custGeom>
              <a:avLst/>
              <a:gdLst>
                <a:gd name="connsiteX0" fmla="*/ 0 w 583007"/>
                <a:gd name="connsiteY0" fmla="*/ 0 h 312982"/>
                <a:gd name="connsiteX1" fmla="*/ 583007 w 583007"/>
                <a:gd name="connsiteY1" fmla="*/ 0 h 312982"/>
                <a:gd name="connsiteX2" fmla="*/ 583007 w 583007"/>
                <a:gd name="connsiteY2" fmla="*/ 312982 h 312982"/>
                <a:gd name="connsiteX3" fmla="*/ 0 w 583007"/>
                <a:gd name="connsiteY3" fmla="*/ 312982 h 312982"/>
                <a:gd name="connsiteX4" fmla="*/ 0 w 583007"/>
                <a:gd name="connsiteY4" fmla="*/ 0 h 312982"/>
                <a:gd name="connsiteX0" fmla="*/ 0 w 583007"/>
                <a:gd name="connsiteY0" fmla="*/ 312982 h 404422"/>
                <a:gd name="connsiteX1" fmla="*/ 0 w 583007"/>
                <a:gd name="connsiteY1" fmla="*/ 0 h 404422"/>
                <a:gd name="connsiteX2" fmla="*/ 583007 w 583007"/>
                <a:gd name="connsiteY2" fmla="*/ 0 h 404422"/>
                <a:gd name="connsiteX3" fmla="*/ 583007 w 583007"/>
                <a:gd name="connsiteY3" fmla="*/ 312982 h 404422"/>
                <a:gd name="connsiteX4" fmla="*/ 91440 w 583007"/>
                <a:gd name="connsiteY4" fmla="*/ 404422 h 404422"/>
                <a:gd name="connsiteX0" fmla="*/ 0 w 583007"/>
                <a:gd name="connsiteY0" fmla="*/ 312982 h 312982"/>
                <a:gd name="connsiteX1" fmla="*/ 0 w 583007"/>
                <a:gd name="connsiteY1" fmla="*/ 0 h 312982"/>
                <a:gd name="connsiteX2" fmla="*/ 583007 w 583007"/>
                <a:gd name="connsiteY2" fmla="*/ 0 h 312982"/>
                <a:gd name="connsiteX3" fmla="*/ 583007 w 583007"/>
                <a:gd name="connsiteY3" fmla="*/ 312982 h 312982"/>
                <a:gd name="connsiteX0" fmla="*/ 0 w 583007"/>
                <a:gd name="connsiteY0" fmla="*/ 0 h 312982"/>
                <a:gd name="connsiteX1" fmla="*/ 583007 w 583007"/>
                <a:gd name="connsiteY1" fmla="*/ 0 h 312982"/>
                <a:gd name="connsiteX2" fmla="*/ 583007 w 583007"/>
                <a:gd name="connsiteY2" fmla="*/ 312982 h 312982"/>
                <a:gd name="connsiteX0" fmla="*/ 0 w 196381"/>
                <a:gd name="connsiteY0" fmla="*/ 0 h 490953"/>
                <a:gd name="connsiteX1" fmla="*/ 196381 w 196381"/>
                <a:gd name="connsiteY1" fmla="*/ 177971 h 490953"/>
                <a:gd name="connsiteX2" fmla="*/ 196381 w 196381"/>
                <a:gd name="connsiteY2" fmla="*/ 490953 h 490953"/>
                <a:gd name="connsiteX0" fmla="*/ 0 w 196381"/>
                <a:gd name="connsiteY0" fmla="*/ 0 h 509364"/>
                <a:gd name="connsiteX1" fmla="*/ 196381 w 196381"/>
                <a:gd name="connsiteY1" fmla="*/ 177971 h 509364"/>
                <a:gd name="connsiteX2" fmla="*/ 36821 w 196381"/>
                <a:gd name="connsiteY2" fmla="*/ 509364 h 509364"/>
                <a:gd name="connsiteX0" fmla="*/ 0 w 177970"/>
                <a:gd name="connsiteY0" fmla="*/ 0 h 509364"/>
                <a:gd name="connsiteX1" fmla="*/ 177970 w 177970"/>
                <a:gd name="connsiteY1" fmla="*/ 239340 h 509364"/>
                <a:gd name="connsiteX2" fmla="*/ 36821 w 177970"/>
                <a:gd name="connsiteY2" fmla="*/ 509364 h 509364"/>
                <a:gd name="connsiteX0" fmla="*/ 0 w 177970"/>
                <a:gd name="connsiteY0" fmla="*/ 0 h 509364"/>
                <a:gd name="connsiteX1" fmla="*/ 177970 w 177970"/>
                <a:gd name="connsiteY1" fmla="*/ 239340 h 509364"/>
                <a:gd name="connsiteX2" fmla="*/ 36821 w 177970"/>
                <a:gd name="connsiteY2" fmla="*/ 509364 h 509364"/>
                <a:gd name="connsiteX0" fmla="*/ 0 w 178433"/>
                <a:gd name="connsiteY0" fmla="*/ 0 h 509364"/>
                <a:gd name="connsiteX1" fmla="*/ 177970 w 178433"/>
                <a:gd name="connsiteY1" fmla="*/ 239340 h 509364"/>
                <a:gd name="connsiteX2" fmla="*/ 36821 w 178433"/>
                <a:gd name="connsiteY2" fmla="*/ 509364 h 509364"/>
                <a:gd name="connsiteX0" fmla="*/ 0 w 178290"/>
                <a:gd name="connsiteY0" fmla="*/ 0 h 509364"/>
                <a:gd name="connsiteX1" fmla="*/ 177970 w 178290"/>
                <a:gd name="connsiteY1" fmla="*/ 239340 h 509364"/>
                <a:gd name="connsiteX2" fmla="*/ 36821 w 178290"/>
                <a:gd name="connsiteY2" fmla="*/ 509364 h 509364"/>
                <a:gd name="connsiteX0" fmla="*/ 0 w 178290"/>
                <a:gd name="connsiteY0" fmla="*/ 0 h 509364"/>
                <a:gd name="connsiteX1" fmla="*/ 177970 w 178290"/>
                <a:gd name="connsiteY1" fmla="*/ 239340 h 509364"/>
                <a:gd name="connsiteX2" fmla="*/ 36821 w 178290"/>
                <a:gd name="connsiteY2" fmla="*/ 509364 h 509364"/>
                <a:gd name="connsiteX0" fmla="*/ 0 w 159879"/>
                <a:gd name="connsiteY0" fmla="*/ 0 h 503227"/>
                <a:gd name="connsiteX1" fmla="*/ 159559 w 159879"/>
                <a:gd name="connsiteY1" fmla="*/ 233203 h 503227"/>
                <a:gd name="connsiteX2" fmla="*/ 18410 w 159879"/>
                <a:gd name="connsiteY2" fmla="*/ 503227 h 503227"/>
                <a:gd name="connsiteX0" fmla="*/ 0 w 159879"/>
                <a:gd name="connsiteY0" fmla="*/ 0 h 503227"/>
                <a:gd name="connsiteX1" fmla="*/ 159559 w 159879"/>
                <a:gd name="connsiteY1" fmla="*/ 233203 h 503227"/>
                <a:gd name="connsiteX2" fmla="*/ 18410 w 159879"/>
                <a:gd name="connsiteY2" fmla="*/ 503227 h 503227"/>
                <a:gd name="connsiteX0" fmla="*/ 0 w 159559"/>
                <a:gd name="connsiteY0" fmla="*/ 0 h 503227"/>
                <a:gd name="connsiteX1" fmla="*/ 159559 w 159559"/>
                <a:gd name="connsiteY1" fmla="*/ 233203 h 503227"/>
                <a:gd name="connsiteX2" fmla="*/ 18410 w 159559"/>
                <a:gd name="connsiteY2" fmla="*/ 503227 h 50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559" h="503227">
                  <a:moveTo>
                    <a:pt x="0" y="0"/>
                  </a:moveTo>
                  <a:cubicBezTo>
                    <a:pt x="16365" y="135012"/>
                    <a:pt x="149331" y="110465"/>
                    <a:pt x="159559" y="233203"/>
                  </a:cubicBezTo>
                  <a:cubicBezTo>
                    <a:pt x="155467" y="378443"/>
                    <a:pt x="16364" y="388672"/>
                    <a:pt x="18410" y="503227"/>
                  </a:cubicBezTo>
                </a:path>
              </a:pathLst>
            </a:custGeom>
            <a:noFill/>
            <a:ln w="15875" cap="rnd">
              <a:solidFill>
                <a:srgbClr val="9127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  <p:sp>
          <p:nvSpPr>
            <p:cNvPr id="153" name="Rectangle 150">
              <a:extLst>
                <a:ext uri="{FF2B5EF4-FFF2-40B4-BE49-F238E27FC236}">
                  <a16:creationId xmlns:a16="http://schemas.microsoft.com/office/drawing/2014/main" id="{81855986-BB50-D640-946B-7E317592D566}"/>
                </a:ext>
              </a:extLst>
            </p:cNvPr>
            <p:cNvSpPr/>
            <p:nvPr/>
          </p:nvSpPr>
          <p:spPr>
            <a:xfrm>
              <a:off x="7978818" y="669114"/>
              <a:ext cx="43670" cy="154127"/>
            </a:xfrm>
            <a:custGeom>
              <a:avLst/>
              <a:gdLst>
                <a:gd name="connsiteX0" fmla="*/ 0 w 583007"/>
                <a:gd name="connsiteY0" fmla="*/ 0 h 312982"/>
                <a:gd name="connsiteX1" fmla="*/ 583007 w 583007"/>
                <a:gd name="connsiteY1" fmla="*/ 0 h 312982"/>
                <a:gd name="connsiteX2" fmla="*/ 583007 w 583007"/>
                <a:gd name="connsiteY2" fmla="*/ 312982 h 312982"/>
                <a:gd name="connsiteX3" fmla="*/ 0 w 583007"/>
                <a:gd name="connsiteY3" fmla="*/ 312982 h 312982"/>
                <a:gd name="connsiteX4" fmla="*/ 0 w 583007"/>
                <a:gd name="connsiteY4" fmla="*/ 0 h 312982"/>
                <a:gd name="connsiteX0" fmla="*/ 0 w 583007"/>
                <a:gd name="connsiteY0" fmla="*/ 312982 h 404422"/>
                <a:gd name="connsiteX1" fmla="*/ 0 w 583007"/>
                <a:gd name="connsiteY1" fmla="*/ 0 h 404422"/>
                <a:gd name="connsiteX2" fmla="*/ 583007 w 583007"/>
                <a:gd name="connsiteY2" fmla="*/ 0 h 404422"/>
                <a:gd name="connsiteX3" fmla="*/ 583007 w 583007"/>
                <a:gd name="connsiteY3" fmla="*/ 312982 h 404422"/>
                <a:gd name="connsiteX4" fmla="*/ 91440 w 583007"/>
                <a:gd name="connsiteY4" fmla="*/ 404422 h 404422"/>
                <a:gd name="connsiteX0" fmla="*/ 0 w 583007"/>
                <a:gd name="connsiteY0" fmla="*/ 312982 h 312982"/>
                <a:gd name="connsiteX1" fmla="*/ 0 w 583007"/>
                <a:gd name="connsiteY1" fmla="*/ 0 h 312982"/>
                <a:gd name="connsiteX2" fmla="*/ 583007 w 583007"/>
                <a:gd name="connsiteY2" fmla="*/ 0 h 312982"/>
                <a:gd name="connsiteX3" fmla="*/ 583007 w 583007"/>
                <a:gd name="connsiteY3" fmla="*/ 312982 h 312982"/>
                <a:gd name="connsiteX0" fmla="*/ 0 w 583007"/>
                <a:gd name="connsiteY0" fmla="*/ 0 h 312982"/>
                <a:gd name="connsiteX1" fmla="*/ 583007 w 583007"/>
                <a:gd name="connsiteY1" fmla="*/ 0 h 312982"/>
                <a:gd name="connsiteX2" fmla="*/ 583007 w 583007"/>
                <a:gd name="connsiteY2" fmla="*/ 312982 h 312982"/>
                <a:gd name="connsiteX0" fmla="*/ 0 w 196381"/>
                <a:gd name="connsiteY0" fmla="*/ 0 h 490953"/>
                <a:gd name="connsiteX1" fmla="*/ 196381 w 196381"/>
                <a:gd name="connsiteY1" fmla="*/ 177971 h 490953"/>
                <a:gd name="connsiteX2" fmla="*/ 196381 w 196381"/>
                <a:gd name="connsiteY2" fmla="*/ 490953 h 490953"/>
                <a:gd name="connsiteX0" fmla="*/ 0 w 196381"/>
                <a:gd name="connsiteY0" fmla="*/ 0 h 509364"/>
                <a:gd name="connsiteX1" fmla="*/ 196381 w 196381"/>
                <a:gd name="connsiteY1" fmla="*/ 177971 h 509364"/>
                <a:gd name="connsiteX2" fmla="*/ 36821 w 196381"/>
                <a:gd name="connsiteY2" fmla="*/ 509364 h 509364"/>
                <a:gd name="connsiteX0" fmla="*/ 0 w 177970"/>
                <a:gd name="connsiteY0" fmla="*/ 0 h 509364"/>
                <a:gd name="connsiteX1" fmla="*/ 177970 w 177970"/>
                <a:gd name="connsiteY1" fmla="*/ 239340 h 509364"/>
                <a:gd name="connsiteX2" fmla="*/ 36821 w 177970"/>
                <a:gd name="connsiteY2" fmla="*/ 509364 h 509364"/>
                <a:gd name="connsiteX0" fmla="*/ 0 w 177970"/>
                <a:gd name="connsiteY0" fmla="*/ 0 h 509364"/>
                <a:gd name="connsiteX1" fmla="*/ 177970 w 177970"/>
                <a:gd name="connsiteY1" fmla="*/ 239340 h 509364"/>
                <a:gd name="connsiteX2" fmla="*/ 36821 w 177970"/>
                <a:gd name="connsiteY2" fmla="*/ 509364 h 509364"/>
                <a:gd name="connsiteX0" fmla="*/ 0 w 178433"/>
                <a:gd name="connsiteY0" fmla="*/ 0 h 509364"/>
                <a:gd name="connsiteX1" fmla="*/ 177970 w 178433"/>
                <a:gd name="connsiteY1" fmla="*/ 239340 h 509364"/>
                <a:gd name="connsiteX2" fmla="*/ 36821 w 178433"/>
                <a:gd name="connsiteY2" fmla="*/ 509364 h 509364"/>
                <a:gd name="connsiteX0" fmla="*/ 0 w 178290"/>
                <a:gd name="connsiteY0" fmla="*/ 0 h 509364"/>
                <a:gd name="connsiteX1" fmla="*/ 177970 w 178290"/>
                <a:gd name="connsiteY1" fmla="*/ 239340 h 509364"/>
                <a:gd name="connsiteX2" fmla="*/ 36821 w 178290"/>
                <a:gd name="connsiteY2" fmla="*/ 509364 h 509364"/>
                <a:gd name="connsiteX0" fmla="*/ 0 w 178290"/>
                <a:gd name="connsiteY0" fmla="*/ 0 h 509364"/>
                <a:gd name="connsiteX1" fmla="*/ 177970 w 178290"/>
                <a:gd name="connsiteY1" fmla="*/ 239340 h 509364"/>
                <a:gd name="connsiteX2" fmla="*/ 36821 w 178290"/>
                <a:gd name="connsiteY2" fmla="*/ 509364 h 509364"/>
                <a:gd name="connsiteX0" fmla="*/ 0 w 159879"/>
                <a:gd name="connsiteY0" fmla="*/ 0 h 503227"/>
                <a:gd name="connsiteX1" fmla="*/ 159559 w 159879"/>
                <a:gd name="connsiteY1" fmla="*/ 233203 h 503227"/>
                <a:gd name="connsiteX2" fmla="*/ 18410 w 159879"/>
                <a:gd name="connsiteY2" fmla="*/ 503227 h 503227"/>
                <a:gd name="connsiteX0" fmla="*/ 0 w 159879"/>
                <a:gd name="connsiteY0" fmla="*/ 0 h 503227"/>
                <a:gd name="connsiteX1" fmla="*/ 159559 w 159879"/>
                <a:gd name="connsiteY1" fmla="*/ 233203 h 503227"/>
                <a:gd name="connsiteX2" fmla="*/ 18410 w 159879"/>
                <a:gd name="connsiteY2" fmla="*/ 503227 h 503227"/>
                <a:gd name="connsiteX0" fmla="*/ 0 w 159559"/>
                <a:gd name="connsiteY0" fmla="*/ 0 h 503227"/>
                <a:gd name="connsiteX1" fmla="*/ 159559 w 159559"/>
                <a:gd name="connsiteY1" fmla="*/ 233203 h 503227"/>
                <a:gd name="connsiteX2" fmla="*/ 18410 w 159559"/>
                <a:gd name="connsiteY2" fmla="*/ 503227 h 50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559" h="503227">
                  <a:moveTo>
                    <a:pt x="0" y="0"/>
                  </a:moveTo>
                  <a:cubicBezTo>
                    <a:pt x="16365" y="135012"/>
                    <a:pt x="149331" y="110465"/>
                    <a:pt x="159559" y="233203"/>
                  </a:cubicBezTo>
                  <a:cubicBezTo>
                    <a:pt x="155467" y="378443"/>
                    <a:pt x="16364" y="388672"/>
                    <a:pt x="18410" y="503227"/>
                  </a:cubicBezTo>
                </a:path>
              </a:pathLst>
            </a:custGeom>
            <a:noFill/>
            <a:ln w="15875" cap="rnd">
              <a:solidFill>
                <a:srgbClr val="9127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</p:grpSp>
      <p:grpSp>
        <p:nvGrpSpPr>
          <p:cNvPr id="38" name="Graphic 110">
            <a:extLst>
              <a:ext uri="{FF2B5EF4-FFF2-40B4-BE49-F238E27FC236}">
                <a16:creationId xmlns:a16="http://schemas.microsoft.com/office/drawing/2014/main" id="{0A550410-C7BA-D046-96F4-6C5066AEE75C}"/>
              </a:ext>
            </a:extLst>
          </p:cNvPr>
          <p:cNvGrpSpPr/>
          <p:nvPr/>
        </p:nvGrpSpPr>
        <p:grpSpPr>
          <a:xfrm>
            <a:off x="7995462" y="780398"/>
            <a:ext cx="316138" cy="328289"/>
            <a:chOff x="6393379" y="2928471"/>
            <a:chExt cx="424429" cy="440755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6087D74-5BDA-174F-B6C6-1D3C224BEF88}"/>
                </a:ext>
              </a:extLst>
            </p:cNvPr>
            <p:cNvSpPr/>
            <p:nvPr/>
          </p:nvSpPr>
          <p:spPr>
            <a:xfrm>
              <a:off x="6503251" y="3334051"/>
              <a:ext cx="61455" cy="35175"/>
            </a:xfrm>
            <a:custGeom>
              <a:avLst/>
              <a:gdLst>
                <a:gd name="connsiteX0" fmla="*/ -21 w 61455"/>
                <a:gd name="connsiteY0" fmla="*/ 8655 h 35175"/>
                <a:gd name="connsiteX1" fmla="*/ 54424 w 61455"/>
                <a:gd name="connsiteY1" fmla="*/ -18 h 35175"/>
                <a:gd name="connsiteX2" fmla="*/ 61435 w 61455"/>
                <a:gd name="connsiteY2" fmla="*/ 35158 h 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455" h="35175">
                  <a:moveTo>
                    <a:pt x="-21" y="8655"/>
                  </a:moveTo>
                  <a:cubicBezTo>
                    <a:pt x="15645" y="8655"/>
                    <a:pt x="30006" y="4849"/>
                    <a:pt x="54424" y="-18"/>
                  </a:cubicBezTo>
                  <a:cubicBezTo>
                    <a:pt x="57956" y="11441"/>
                    <a:pt x="60305" y="23227"/>
                    <a:pt x="61435" y="35158"/>
                  </a:cubicBezTo>
                </a:path>
              </a:pathLst>
            </a:custGeom>
            <a:noFill/>
            <a:ln w="15875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63B5A48-6772-CB46-A9D4-FE504BA886F9}"/>
                </a:ext>
              </a:extLst>
            </p:cNvPr>
            <p:cNvSpPr/>
            <p:nvPr/>
          </p:nvSpPr>
          <p:spPr>
            <a:xfrm>
              <a:off x="6421536" y="2928471"/>
              <a:ext cx="396272" cy="440755"/>
            </a:xfrm>
            <a:custGeom>
              <a:avLst/>
              <a:gdLst>
                <a:gd name="connsiteX0" fmla="*/ 342119 w 396272"/>
                <a:gd name="connsiteY0" fmla="*/ 440737 h 440755"/>
                <a:gd name="connsiteX1" fmla="*/ 335253 w 396272"/>
                <a:gd name="connsiteY1" fmla="*/ 352075 h 440755"/>
                <a:gd name="connsiteX2" fmla="*/ 369100 w 396272"/>
                <a:gd name="connsiteY2" fmla="*/ 268859 h 440755"/>
                <a:gd name="connsiteX3" fmla="*/ 369632 w 396272"/>
                <a:gd name="connsiteY3" fmla="*/ 268039 h 440755"/>
                <a:gd name="connsiteX4" fmla="*/ 328677 w 396272"/>
                <a:gd name="connsiteY4" fmla="*/ 37374 h 440755"/>
                <a:gd name="connsiteX5" fmla="*/ 204944 w 396272"/>
                <a:gd name="connsiteY5" fmla="*/ -18 h 440755"/>
                <a:gd name="connsiteX6" fmla="*/ 91848 w 396272"/>
                <a:gd name="connsiteY6" fmla="*/ 30773 h 440755"/>
                <a:gd name="connsiteX7" fmla="*/ 31457 w 396272"/>
                <a:gd name="connsiteY7" fmla="*/ 166753 h 440755"/>
                <a:gd name="connsiteX8" fmla="*/ 28362 w 396272"/>
                <a:gd name="connsiteY8" fmla="*/ 196676 h 440755"/>
                <a:gd name="connsiteX9" fmla="*/ -21 w 396272"/>
                <a:gd name="connsiteY9" fmla="*/ 229924 h 44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272" h="440755">
                  <a:moveTo>
                    <a:pt x="342119" y="440737"/>
                  </a:moveTo>
                  <a:cubicBezTo>
                    <a:pt x="336731" y="411503"/>
                    <a:pt x="334430" y="381787"/>
                    <a:pt x="335253" y="352075"/>
                  </a:cubicBezTo>
                  <a:cubicBezTo>
                    <a:pt x="336946" y="345040"/>
                    <a:pt x="348454" y="298637"/>
                    <a:pt x="369100" y="268859"/>
                  </a:cubicBezTo>
                  <a:cubicBezTo>
                    <a:pt x="369293" y="268597"/>
                    <a:pt x="369472" y="268323"/>
                    <a:pt x="369632" y="268039"/>
                  </a:cubicBezTo>
                  <a:cubicBezTo>
                    <a:pt x="370454" y="266642"/>
                    <a:pt x="450622" y="126903"/>
                    <a:pt x="328677" y="37374"/>
                  </a:cubicBezTo>
                  <a:cubicBezTo>
                    <a:pt x="292058" y="12975"/>
                    <a:pt x="248994" y="-39"/>
                    <a:pt x="204944" y="-18"/>
                  </a:cubicBezTo>
                  <a:cubicBezTo>
                    <a:pt x="165196" y="243"/>
                    <a:pt x="126208" y="10858"/>
                    <a:pt x="91848" y="30773"/>
                  </a:cubicBezTo>
                  <a:cubicBezTo>
                    <a:pt x="83435" y="34869"/>
                    <a:pt x="16709" y="70671"/>
                    <a:pt x="31457" y="166753"/>
                  </a:cubicBezTo>
                  <a:cubicBezTo>
                    <a:pt x="32375" y="175330"/>
                    <a:pt x="32037" y="190508"/>
                    <a:pt x="28362" y="196676"/>
                  </a:cubicBezTo>
                  <a:lnTo>
                    <a:pt x="-21" y="229924"/>
                  </a:lnTo>
                </a:path>
              </a:pathLst>
            </a:custGeom>
            <a:solidFill>
              <a:schemeClr val="bg1"/>
            </a:solidFill>
            <a:ln w="15875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6B7ED94-DADC-924E-9EF7-7F3D9864CA76}"/>
                </a:ext>
              </a:extLst>
            </p:cNvPr>
            <p:cNvSpPr/>
            <p:nvPr/>
          </p:nvSpPr>
          <p:spPr>
            <a:xfrm>
              <a:off x="6393379" y="3155233"/>
              <a:ext cx="216584" cy="197417"/>
            </a:xfrm>
            <a:custGeom>
              <a:avLst/>
              <a:gdLst>
                <a:gd name="connsiteX0" fmla="*/ 11744 w 216584"/>
                <a:gd name="connsiteY0" fmla="*/ -18 h 197417"/>
                <a:gd name="connsiteX1" fmla="*/ 91 w 216584"/>
                <a:gd name="connsiteY1" fmla="*/ 38145 h 197417"/>
                <a:gd name="connsiteX2" fmla="*/ 41723 w 216584"/>
                <a:gd name="connsiteY2" fmla="*/ 111147 h 197417"/>
                <a:gd name="connsiteX3" fmla="*/ 68365 w 216584"/>
                <a:gd name="connsiteY3" fmla="*/ 187473 h 197417"/>
                <a:gd name="connsiteX4" fmla="*/ 93314 w 216584"/>
                <a:gd name="connsiteY4" fmla="*/ 197399 h 197417"/>
                <a:gd name="connsiteX5" fmla="*/ 216564 w 216584"/>
                <a:gd name="connsiteY5" fmla="*/ 109460 h 197417"/>
                <a:gd name="connsiteX6" fmla="*/ 169904 w 216584"/>
                <a:gd name="connsiteY6" fmla="*/ 44747 h 197417"/>
                <a:gd name="connsiteX7" fmla="*/ 161588 w 216584"/>
                <a:gd name="connsiteY7" fmla="*/ 4945 h 197417"/>
                <a:gd name="connsiteX8" fmla="*/ 80018 w 216584"/>
                <a:gd name="connsiteY8" fmla="*/ 8270 h 197417"/>
                <a:gd name="connsiteX9" fmla="*/ 11744 w 216584"/>
                <a:gd name="connsiteY9" fmla="*/ -18 h 19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584" h="197417">
                  <a:moveTo>
                    <a:pt x="11744" y="-18"/>
                  </a:moveTo>
                  <a:cubicBezTo>
                    <a:pt x="11744" y="-18"/>
                    <a:pt x="-1359" y="21521"/>
                    <a:pt x="91" y="38145"/>
                  </a:cubicBezTo>
                  <a:cubicBezTo>
                    <a:pt x="1542" y="54769"/>
                    <a:pt x="38386" y="89559"/>
                    <a:pt x="41723" y="111147"/>
                  </a:cubicBezTo>
                  <a:cubicBezTo>
                    <a:pt x="45059" y="132734"/>
                    <a:pt x="50039" y="177498"/>
                    <a:pt x="68365" y="187473"/>
                  </a:cubicBezTo>
                  <a:cubicBezTo>
                    <a:pt x="86690" y="197447"/>
                    <a:pt x="93314" y="197399"/>
                    <a:pt x="93314" y="197399"/>
                  </a:cubicBezTo>
                  <a:lnTo>
                    <a:pt x="216564" y="109460"/>
                  </a:lnTo>
                  <a:cubicBezTo>
                    <a:pt x="216564" y="109460"/>
                    <a:pt x="183249" y="82910"/>
                    <a:pt x="169904" y="44747"/>
                  </a:cubicBezTo>
                  <a:cubicBezTo>
                    <a:pt x="156559" y="6583"/>
                    <a:pt x="161588" y="4945"/>
                    <a:pt x="161588" y="4945"/>
                  </a:cubicBezTo>
                  <a:cubicBezTo>
                    <a:pt x="134502" y="7856"/>
                    <a:pt x="107251" y="8967"/>
                    <a:pt x="80018" y="8270"/>
                  </a:cubicBezTo>
                  <a:cubicBezTo>
                    <a:pt x="57116" y="6847"/>
                    <a:pt x="34319" y="4080"/>
                    <a:pt x="11744" y="-18"/>
                  </a:cubicBezTo>
                  <a:close/>
                </a:path>
              </a:pathLst>
            </a:custGeom>
            <a:noFill/>
            <a:ln w="15875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6F8823E-4186-E545-B8A7-BAA6613BF569}"/>
                </a:ext>
              </a:extLst>
            </p:cNvPr>
            <p:cNvSpPr/>
            <p:nvPr/>
          </p:nvSpPr>
          <p:spPr>
            <a:xfrm>
              <a:off x="6554988" y="3052357"/>
              <a:ext cx="261391" cy="107839"/>
            </a:xfrm>
            <a:custGeom>
              <a:avLst/>
              <a:gdLst>
                <a:gd name="connsiteX0" fmla="*/ 0 w 261391"/>
                <a:gd name="connsiteY0" fmla="*/ 107840 h 107839"/>
                <a:gd name="connsiteX1" fmla="*/ 261392 w 261391"/>
                <a:gd name="connsiteY1" fmla="*/ 0 h 10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391" h="107839">
                  <a:moveTo>
                    <a:pt x="0" y="107840"/>
                  </a:moveTo>
                  <a:lnTo>
                    <a:pt x="261392" y="0"/>
                  </a:lnTo>
                </a:path>
              </a:pathLst>
            </a:custGeom>
            <a:ln w="15875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A158D07-F0B5-564E-B315-BA05FD53CE0B}"/>
                </a:ext>
              </a:extLst>
            </p:cNvPr>
            <p:cNvSpPr/>
            <p:nvPr/>
          </p:nvSpPr>
          <p:spPr>
            <a:xfrm>
              <a:off x="6609916" y="3200046"/>
              <a:ext cx="176485" cy="64713"/>
            </a:xfrm>
            <a:custGeom>
              <a:avLst/>
              <a:gdLst>
                <a:gd name="connsiteX0" fmla="*/ 0 w 176485"/>
                <a:gd name="connsiteY0" fmla="*/ 64713 h 64713"/>
                <a:gd name="connsiteX1" fmla="*/ 176486 w 176485"/>
                <a:gd name="connsiteY1" fmla="*/ 0 h 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485" h="64713">
                  <a:moveTo>
                    <a:pt x="0" y="64713"/>
                  </a:moveTo>
                  <a:lnTo>
                    <a:pt x="176486" y="0"/>
                  </a:lnTo>
                </a:path>
              </a:pathLst>
            </a:custGeom>
            <a:ln w="15875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C9A2525-9C03-8546-A122-D35F909E177F}"/>
                </a:ext>
              </a:extLst>
            </p:cNvPr>
            <p:cNvSpPr/>
            <p:nvPr/>
          </p:nvSpPr>
          <p:spPr>
            <a:xfrm>
              <a:off x="6508376" y="3200046"/>
              <a:ext cx="54928" cy="13251"/>
            </a:xfrm>
            <a:custGeom>
              <a:avLst/>
              <a:gdLst>
                <a:gd name="connsiteX0" fmla="*/ 54928 w 54928"/>
                <a:gd name="connsiteY0" fmla="*/ 0 h 13251"/>
                <a:gd name="connsiteX1" fmla="*/ 0 w 54928"/>
                <a:gd name="connsiteY1" fmla="*/ 13251 h 1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928" h="13251">
                  <a:moveTo>
                    <a:pt x="54928" y="0"/>
                  </a:moveTo>
                  <a:lnTo>
                    <a:pt x="0" y="13251"/>
                  </a:lnTo>
                </a:path>
              </a:pathLst>
            </a:custGeom>
            <a:ln w="15875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AD3F5C6-6672-754A-A754-1C621BDD3959}"/>
                </a:ext>
              </a:extLst>
            </p:cNvPr>
            <p:cNvSpPr/>
            <p:nvPr/>
          </p:nvSpPr>
          <p:spPr>
            <a:xfrm>
              <a:off x="6556632" y="3238209"/>
              <a:ext cx="20017" cy="8287"/>
            </a:xfrm>
            <a:custGeom>
              <a:avLst/>
              <a:gdLst>
                <a:gd name="connsiteX0" fmla="*/ 20018 w 20017"/>
                <a:gd name="connsiteY0" fmla="*/ 0 h 8287"/>
                <a:gd name="connsiteX1" fmla="*/ 0 w 20017"/>
                <a:gd name="connsiteY1" fmla="*/ 8288 h 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17" h="8287">
                  <a:moveTo>
                    <a:pt x="20018" y="0"/>
                  </a:moveTo>
                  <a:lnTo>
                    <a:pt x="0" y="8288"/>
                  </a:lnTo>
                </a:path>
              </a:pathLst>
            </a:custGeom>
            <a:ln w="15875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D81CB560-98BC-E542-9C74-7278D7959F2D}"/>
              </a:ext>
            </a:extLst>
          </p:cNvPr>
          <p:cNvSpPr txBox="1"/>
          <p:nvPr/>
        </p:nvSpPr>
        <p:spPr>
          <a:xfrm>
            <a:off x="7321728" y="4189721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Cooking </a:t>
            </a:r>
          </a:p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at home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E9BAFC3-BF09-D24A-B85D-58EAFAD83770}"/>
              </a:ext>
            </a:extLst>
          </p:cNvPr>
          <p:cNvSpPr txBox="1"/>
          <p:nvPr/>
        </p:nvSpPr>
        <p:spPr>
          <a:xfrm>
            <a:off x="7773745" y="4185592"/>
            <a:ext cx="78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Wearing a mask during flu season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53A6D7F-890E-824C-93C8-C7A259AD3DEB}"/>
              </a:ext>
            </a:extLst>
          </p:cNvPr>
          <p:cNvSpPr txBox="1"/>
          <p:nvPr/>
        </p:nvSpPr>
        <p:spPr>
          <a:xfrm>
            <a:off x="8224927" y="4191853"/>
            <a:ext cx="1004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Shopping</a:t>
            </a:r>
          </a:p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online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6ED6028-A97C-B043-8850-E8FC7018847F}"/>
              </a:ext>
            </a:extLst>
          </p:cNvPr>
          <p:cNvSpPr txBox="1"/>
          <p:nvPr/>
        </p:nvSpPr>
        <p:spPr>
          <a:xfrm>
            <a:off x="8849188" y="4186767"/>
            <a:ext cx="83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Consuming electronic media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A5A0806-6998-A14C-AEE3-1C35DC51AE72}"/>
              </a:ext>
            </a:extLst>
          </p:cNvPr>
          <p:cNvSpPr txBox="1"/>
          <p:nvPr/>
        </p:nvSpPr>
        <p:spPr>
          <a:xfrm>
            <a:off x="9485975" y="4189723"/>
            <a:ext cx="66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Working out at home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F89DCF8-ED55-F54A-8C46-3D113A3BBF1C}"/>
              </a:ext>
            </a:extLst>
          </p:cNvPr>
          <p:cNvSpPr txBox="1"/>
          <p:nvPr/>
        </p:nvSpPr>
        <p:spPr>
          <a:xfrm>
            <a:off x="10044385" y="4179995"/>
            <a:ext cx="61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Working from home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F0E6E37-15BE-1E4D-85D8-96EC09CC7BE2}"/>
              </a:ext>
            </a:extLst>
          </p:cNvPr>
          <p:cNvSpPr txBox="1"/>
          <p:nvPr/>
        </p:nvSpPr>
        <p:spPr>
          <a:xfrm>
            <a:off x="10566456" y="4188391"/>
            <a:ext cx="67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Seeing friends and family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9273E6D-8CC0-5B4B-B691-6AB4CD571ACC}"/>
              </a:ext>
            </a:extLst>
          </p:cNvPr>
          <p:cNvSpPr txBox="1"/>
          <p:nvPr/>
        </p:nvSpPr>
        <p:spPr>
          <a:xfrm>
            <a:off x="11131797" y="3661751"/>
            <a:ext cx="61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Working</a:t>
            </a:r>
          </a:p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out at home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1D76B54-3701-FE41-BD89-85BA3FD81DDC}"/>
              </a:ext>
            </a:extLst>
          </p:cNvPr>
          <p:cNvSpPr txBox="1"/>
          <p:nvPr/>
        </p:nvSpPr>
        <p:spPr>
          <a:xfrm>
            <a:off x="11667244" y="3791365"/>
            <a:ext cx="652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In-store shopping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3CE6866-540A-CC48-848B-5C6DFD8370AC}"/>
              </a:ext>
            </a:extLst>
          </p:cNvPr>
          <p:cNvSpPr txBox="1"/>
          <p:nvPr/>
        </p:nvSpPr>
        <p:spPr>
          <a:xfrm>
            <a:off x="12017577" y="3790166"/>
            <a:ext cx="1004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Dining </a:t>
            </a:r>
          </a:p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8BE557D-8456-F34F-9376-C72F9FFC7F03}"/>
              </a:ext>
            </a:extLst>
          </p:cNvPr>
          <p:cNvSpPr txBox="1"/>
          <p:nvPr/>
        </p:nvSpPr>
        <p:spPr>
          <a:xfrm>
            <a:off x="12565435" y="3783903"/>
            <a:ext cx="1004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Air</a:t>
            </a:r>
          </a:p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travel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72431A6-1DED-974A-8939-944F0DDA89A5}"/>
              </a:ext>
            </a:extLst>
          </p:cNvPr>
          <p:cNvSpPr txBox="1"/>
          <p:nvPr/>
        </p:nvSpPr>
        <p:spPr>
          <a:xfrm>
            <a:off x="13230094" y="3540429"/>
            <a:ext cx="78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Attending concerts and sporting events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BB6B409-FFB0-DA45-AB5A-2C5554440831}"/>
              </a:ext>
            </a:extLst>
          </p:cNvPr>
          <p:cNvSpPr txBox="1"/>
          <p:nvPr/>
        </p:nvSpPr>
        <p:spPr>
          <a:xfrm>
            <a:off x="13661078" y="3906865"/>
            <a:ext cx="1004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Hugging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3040C25-43A5-B64F-AFC6-CDB5BAC35587}"/>
              </a:ext>
            </a:extLst>
          </p:cNvPr>
          <p:cNvSpPr txBox="1"/>
          <p:nvPr/>
        </p:nvSpPr>
        <p:spPr>
          <a:xfrm>
            <a:off x="14419321" y="3783902"/>
            <a:ext cx="574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Precision Sans" panose="020B0603020204020204" pitchFamily="34" charset="0"/>
                <a:cs typeface="Arial" panose="020B0604020202020204" pitchFamily="34" charset="0"/>
              </a:rPr>
              <a:t>Shaking hands</a:t>
            </a:r>
          </a:p>
        </p:txBody>
      </p:sp>
      <p:grpSp>
        <p:nvGrpSpPr>
          <p:cNvPr id="186" name="Graphic 36">
            <a:extLst>
              <a:ext uri="{FF2B5EF4-FFF2-40B4-BE49-F238E27FC236}">
                <a16:creationId xmlns:a16="http://schemas.microsoft.com/office/drawing/2014/main" id="{B61A66BD-9E28-9D44-AEFA-AF848AD17E59}"/>
              </a:ext>
            </a:extLst>
          </p:cNvPr>
          <p:cNvGrpSpPr/>
          <p:nvPr/>
        </p:nvGrpSpPr>
        <p:grpSpPr>
          <a:xfrm rot="18774128">
            <a:off x="12856895" y="5609106"/>
            <a:ext cx="468535" cy="468535"/>
            <a:chOff x="6553199" y="3609974"/>
            <a:chExt cx="354805" cy="354805"/>
          </a:xfrm>
        </p:grpSpPr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EB904D52-48D0-174A-90AF-6D6AFC02589E}"/>
                </a:ext>
              </a:extLst>
            </p:cNvPr>
            <p:cNvSpPr/>
            <p:nvPr/>
          </p:nvSpPr>
          <p:spPr>
            <a:xfrm>
              <a:off x="6606012" y="3617365"/>
              <a:ext cx="293615" cy="168591"/>
            </a:xfrm>
            <a:custGeom>
              <a:avLst/>
              <a:gdLst>
                <a:gd name="connsiteX0" fmla="*/ 293606 w 293615"/>
                <a:gd name="connsiteY0" fmla="*/ 168583 h 168591"/>
                <a:gd name="connsiteX1" fmla="*/ 277204 w 293615"/>
                <a:gd name="connsiteY1" fmla="*/ 158885 h 168591"/>
                <a:gd name="connsiteX2" fmla="*/ 250913 w 293615"/>
                <a:gd name="connsiteY2" fmla="*/ 152972 h 168591"/>
                <a:gd name="connsiteX3" fmla="*/ 171169 w 293615"/>
                <a:gd name="connsiteY3" fmla="*/ 151967 h 168591"/>
                <a:gd name="connsiteX4" fmla="*/ 135514 w 293615"/>
                <a:gd name="connsiteY4" fmla="*/ 104659 h 168591"/>
                <a:gd name="connsiteX5" fmla="*/ 152266 w 293615"/>
                <a:gd name="connsiteY5" fmla="*/ 104659 h 168591"/>
                <a:gd name="connsiteX6" fmla="*/ 152266 w 293615"/>
                <a:gd name="connsiteY6" fmla="*/ 85914 h 168591"/>
                <a:gd name="connsiteX7" fmla="*/ 119577 w 293615"/>
                <a:gd name="connsiteY7" fmla="*/ 85441 h 168591"/>
                <a:gd name="connsiteX8" fmla="*/ 105734 w 293615"/>
                <a:gd name="connsiteY8" fmla="*/ 65631 h 168591"/>
                <a:gd name="connsiteX9" fmla="*/ 125742 w 293615"/>
                <a:gd name="connsiteY9" fmla="*/ 65985 h 168591"/>
                <a:gd name="connsiteX10" fmla="*/ 125335 w 293615"/>
                <a:gd name="connsiteY10" fmla="*/ 46767 h 168591"/>
                <a:gd name="connsiteX11" fmla="*/ 92530 w 293615"/>
                <a:gd name="connsiteY11" fmla="*/ 45702 h 168591"/>
                <a:gd name="connsiteX12" fmla="*/ 65775 w 293615"/>
                <a:gd name="connsiteY12" fmla="*/ -8 h 168591"/>
                <a:gd name="connsiteX13" fmla="*/ 49314 w 293615"/>
                <a:gd name="connsiteY13" fmla="*/ -8 h 168591"/>
                <a:gd name="connsiteX14" fmla="*/ 94973 w 293615"/>
                <a:gd name="connsiteY14" fmla="*/ 153327 h 168591"/>
                <a:gd name="connsiteX15" fmla="*/ 32330 w 293615"/>
                <a:gd name="connsiteY15" fmla="*/ 153859 h 168591"/>
                <a:gd name="connsiteX16" fmla="*/ -10 w 293615"/>
                <a:gd name="connsiteY16" fmla="*/ 153859 h 16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3615" h="168591">
                  <a:moveTo>
                    <a:pt x="293606" y="168583"/>
                  </a:moveTo>
                  <a:cubicBezTo>
                    <a:pt x="288587" y="164624"/>
                    <a:pt x="283071" y="161362"/>
                    <a:pt x="277204" y="158885"/>
                  </a:cubicBezTo>
                  <a:cubicBezTo>
                    <a:pt x="268869" y="155297"/>
                    <a:pt x="259958" y="153293"/>
                    <a:pt x="250913" y="152972"/>
                  </a:cubicBezTo>
                  <a:lnTo>
                    <a:pt x="171169" y="151967"/>
                  </a:lnTo>
                  <a:lnTo>
                    <a:pt x="135514" y="104659"/>
                  </a:lnTo>
                  <a:lnTo>
                    <a:pt x="152266" y="104659"/>
                  </a:lnTo>
                  <a:lnTo>
                    <a:pt x="152266" y="85914"/>
                  </a:lnTo>
                  <a:lnTo>
                    <a:pt x="119577" y="85441"/>
                  </a:lnTo>
                  <a:lnTo>
                    <a:pt x="105734" y="65631"/>
                  </a:lnTo>
                  <a:lnTo>
                    <a:pt x="125742" y="65985"/>
                  </a:lnTo>
                  <a:lnTo>
                    <a:pt x="125335" y="46767"/>
                  </a:lnTo>
                  <a:lnTo>
                    <a:pt x="92530" y="45702"/>
                  </a:lnTo>
                  <a:lnTo>
                    <a:pt x="65775" y="-8"/>
                  </a:lnTo>
                  <a:lnTo>
                    <a:pt x="49314" y="-8"/>
                  </a:lnTo>
                  <a:lnTo>
                    <a:pt x="94973" y="153327"/>
                  </a:lnTo>
                  <a:lnTo>
                    <a:pt x="32330" y="153859"/>
                  </a:lnTo>
                  <a:lnTo>
                    <a:pt x="-10" y="153859"/>
                  </a:lnTo>
                </a:path>
              </a:pathLst>
            </a:custGeom>
            <a:noFill/>
            <a:ln w="15875" cap="rnd">
              <a:solidFill>
                <a:srgbClr val="93959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D1C809C3-5D21-EE49-A3D7-D1E3D2E3C648}"/>
                </a:ext>
              </a:extLst>
            </p:cNvPr>
            <p:cNvSpPr/>
            <p:nvPr/>
          </p:nvSpPr>
          <p:spPr>
            <a:xfrm>
              <a:off x="6560469" y="3742434"/>
              <a:ext cx="43739" cy="42280"/>
            </a:xfrm>
            <a:custGeom>
              <a:avLst/>
              <a:gdLst>
                <a:gd name="connsiteX0" fmla="*/ 43740 w 43739"/>
                <a:gd name="connsiteY0" fmla="*/ 29331 h 42280"/>
                <a:gd name="connsiteX1" fmla="*/ 23557 w 43739"/>
                <a:gd name="connsiteY1" fmla="*/ 0 h 42280"/>
                <a:gd name="connsiteX2" fmla="*/ 0 w 43739"/>
                <a:gd name="connsiteY2" fmla="*/ 0 h 42280"/>
                <a:gd name="connsiteX3" fmla="*/ 15239 w 43739"/>
                <a:gd name="connsiteY3" fmla="*/ 42281 h 4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39" h="42280">
                  <a:moveTo>
                    <a:pt x="43740" y="29331"/>
                  </a:moveTo>
                  <a:lnTo>
                    <a:pt x="23557" y="0"/>
                  </a:lnTo>
                  <a:lnTo>
                    <a:pt x="0" y="0"/>
                  </a:lnTo>
                  <a:lnTo>
                    <a:pt x="15239" y="42281"/>
                  </a:lnTo>
                </a:path>
              </a:pathLst>
            </a:custGeom>
            <a:noFill/>
            <a:ln w="15875" cap="rnd">
              <a:solidFill>
                <a:srgbClr val="93959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E75E5DFD-BD3E-0940-9A8A-2BC40E4BDBE2}"/>
                </a:ext>
              </a:extLst>
            </p:cNvPr>
            <p:cNvSpPr/>
            <p:nvPr/>
          </p:nvSpPr>
          <p:spPr>
            <a:xfrm>
              <a:off x="6633989" y="3789032"/>
              <a:ext cx="265638" cy="168650"/>
            </a:xfrm>
            <a:custGeom>
              <a:avLst/>
              <a:gdLst>
                <a:gd name="connsiteX0" fmla="*/ 265629 w 265638"/>
                <a:gd name="connsiteY0" fmla="*/ -8 h 168650"/>
                <a:gd name="connsiteX1" fmla="*/ 249226 w 265638"/>
                <a:gd name="connsiteY1" fmla="*/ 9690 h 168650"/>
                <a:gd name="connsiteX2" fmla="*/ 222936 w 265638"/>
                <a:gd name="connsiteY2" fmla="*/ 15603 h 168650"/>
                <a:gd name="connsiteX3" fmla="*/ 143192 w 265638"/>
                <a:gd name="connsiteY3" fmla="*/ 16668 h 168650"/>
                <a:gd name="connsiteX4" fmla="*/ 107537 w 265638"/>
                <a:gd name="connsiteY4" fmla="*/ 63975 h 168650"/>
                <a:gd name="connsiteX5" fmla="*/ 124288 w 265638"/>
                <a:gd name="connsiteY5" fmla="*/ 63975 h 168650"/>
                <a:gd name="connsiteX6" fmla="*/ 124288 w 265638"/>
                <a:gd name="connsiteY6" fmla="*/ 82661 h 168650"/>
                <a:gd name="connsiteX7" fmla="*/ 91483 w 265638"/>
                <a:gd name="connsiteY7" fmla="*/ 83016 h 168650"/>
                <a:gd name="connsiteX8" fmla="*/ 77757 w 265638"/>
                <a:gd name="connsiteY8" fmla="*/ 103003 h 168650"/>
                <a:gd name="connsiteX9" fmla="*/ 97765 w 265638"/>
                <a:gd name="connsiteY9" fmla="*/ 102649 h 168650"/>
                <a:gd name="connsiteX10" fmla="*/ 97358 w 265638"/>
                <a:gd name="connsiteY10" fmla="*/ 121867 h 168650"/>
                <a:gd name="connsiteX11" fmla="*/ 64553 w 265638"/>
                <a:gd name="connsiteY11" fmla="*/ 122991 h 168650"/>
                <a:gd name="connsiteX12" fmla="*/ 37856 w 265638"/>
                <a:gd name="connsiteY12" fmla="*/ 168642 h 168650"/>
                <a:gd name="connsiteX13" fmla="*/ 21337 w 265638"/>
                <a:gd name="connsiteY13" fmla="*/ 168642 h 168650"/>
                <a:gd name="connsiteX14" fmla="*/ 66996 w 265638"/>
                <a:gd name="connsiteY14" fmla="*/ 15307 h 168650"/>
                <a:gd name="connsiteX15" fmla="*/ -10 w 265638"/>
                <a:gd name="connsiteY15" fmla="*/ 15307 h 16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5638" h="168650">
                  <a:moveTo>
                    <a:pt x="265629" y="-8"/>
                  </a:moveTo>
                  <a:cubicBezTo>
                    <a:pt x="260610" y="3951"/>
                    <a:pt x="255094" y="7213"/>
                    <a:pt x="249226" y="9690"/>
                  </a:cubicBezTo>
                  <a:cubicBezTo>
                    <a:pt x="240892" y="13278"/>
                    <a:pt x="231981" y="15282"/>
                    <a:pt x="222936" y="15603"/>
                  </a:cubicBezTo>
                  <a:lnTo>
                    <a:pt x="143192" y="16668"/>
                  </a:lnTo>
                  <a:lnTo>
                    <a:pt x="107537" y="63975"/>
                  </a:lnTo>
                  <a:lnTo>
                    <a:pt x="124288" y="63975"/>
                  </a:lnTo>
                  <a:lnTo>
                    <a:pt x="124288" y="82661"/>
                  </a:lnTo>
                  <a:lnTo>
                    <a:pt x="91483" y="83016"/>
                  </a:lnTo>
                  <a:cubicBezTo>
                    <a:pt x="87005" y="89698"/>
                    <a:pt x="82352" y="96321"/>
                    <a:pt x="77757" y="103003"/>
                  </a:cubicBezTo>
                  <a:lnTo>
                    <a:pt x="97765" y="102649"/>
                  </a:lnTo>
                  <a:lnTo>
                    <a:pt x="97358" y="121867"/>
                  </a:lnTo>
                  <a:lnTo>
                    <a:pt x="64553" y="122991"/>
                  </a:lnTo>
                  <a:lnTo>
                    <a:pt x="37856" y="168642"/>
                  </a:lnTo>
                  <a:lnTo>
                    <a:pt x="21337" y="168642"/>
                  </a:lnTo>
                  <a:lnTo>
                    <a:pt x="66996" y="15307"/>
                  </a:lnTo>
                  <a:lnTo>
                    <a:pt x="-10" y="15307"/>
                  </a:lnTo>
                </a:path>
              </a:pathLst>
            </a:custGeom>
            <a:noFill/>
            <a:ln w="15875" cap="rnd">
              <a:solidFill>
                <a:srgbClr val="93959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12D00EA5-FA8D-A74C-8D20-066658BF37A9}"/>
                </a:ext>
              </a:extLst>
            </p:cNvPr>
            <p:cNvSpPr/>
            <p:nvPr/>
          </p:nvSpPr>
          <p:spPr>
            <a:xfrm>
              <a:off x="6560527" y="3786666"/>
              <a:ext cx="39784" cy="44941"/>
            </a:xfrm>
            <a:custGeom>
              <a:avLst/>
              <a:gdLst>
                <a:gd name="connsiteX0" fmla="*/ 39775 w 39784"/>
                <a:gd name="connsiteY0" fmla="*/ 22226 h 44941"/>
                <a:gd name="connsiteX1" fmla="*/ 23896 w 39784"/>
                <a:gd name="connsiteY1" fmla="*/ 44934 h 44941"/>
                <a:gd name="connsiteX2" fmla="*/ -10 w 39784"/>
                <a:gd name="connsiteY2" fmla="*/ 44461 h 44941"/>
                <a:gd name="connsiteX3" fmla="*/ 15404 w 39784"/>
                <a:gd name="connsiteY3" fmla="*/ -8 h 4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84" h="44941">
                  <a:moveTo>
                    <a:pt x="39775" y="22226"/>
                  </a:moveTo>
                  <a:lnTo>
                    <a:pt x="23896" y="44934"/>
                  </a:lnTo>
                  <a:lnTo>
                    <a:pt x="-10" y="44461"/>
                  </a:lnTo>
                  <a:cubicBezTo>
                    <a:pt x="5109" y="29677"/>
                    <a:pt x="10285" y="14894"/>
                    <a:pt x="15404" y="-8"/>
                  </a:cubicBezTo>
                </a:path>
              </a:pathLst>
            </a:custGeom>
            <a:noFill/>
            <a:ln w="15875" cap="rnd">
              <a:solidFill>
                <a:srgbClr val="93959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pic>
        <p:nvPicPr>
          <p:cNvPr id="193" name="Graphic 192">
            <a:extLst>
              <a:ext uri="{FF2B5EF4-FFF2-40B4-BE49-F238E27FC236}">
                <a16:creationId xmlns:a16="http://schemas.microsoft.com/office/drawing/2014/main" id="{2B4A3466-223A-CD4A-AE2A-64A27542E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07025" y="5770006"/>
            <a:ext cx="425547" cy="420656"/>
          </a:xfrm>
          <a:prstGeom prst="rect">
            <a:avLst/>
          </a:prstGeom>
        </p:spPr>
      </p:pic>
      <p:pic>
        <p:nvPicPr>
          <p:cNvPr id="195" name="Graphic 194">
            <a:extLst>
              <a:ext uri="{FF2B5EF4-FFF2-40B4-BE49-F238E27FC236}">
                <a16:creationId xmlns:a16="http://schemas.microsoft.com/office/drawing/2014/main" id="{E110CC44-6BA5-6B4E-BC28-0ECF99E7C9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15152" y="5600891"/>
            <a:ext cx="450619" cy="360494"/>
          </a:xfrm>
          <a:prstGeom prst="rect">
            <a:avLst/>
          </a:prstGeom>
        </p:spPr>
      </p:pic>
      <p:pic>
        <p:nvPicPr>
          <p:cNvPr id="197" name="Graphic 196">
            <a:extLst>
              <a:ext uri="{FF2B5EF4-FFF2-40B4-BE49-F238E27FC236}">
                <a16:creationId xmlns:a16="http://schemas.microsoft.com/office/drawing/2014/main" id="{A6766035-0C11-544E-A633-95CEAC1473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18363" y="5885059"/>
            <a:ext cx="497314" cy="338598"/>
          </a:xfrm>
          <a:prstGeom prst="rect">
            <a:avLst/>
          </a:prstGeom>
        </p:spPr>
      </p:pic>
      <p:grpSp>
        <p:nvGrpSpPr>
          <p:cNvPr id="252" name="Group 251">
            <a:extLst>
              <a:ext uri="{FF2B5EF4-FFF2-40B4-BE49-F238E27FC236}">
                <a16:creationId xmlns:a16="http://schemas.microsoft.com/office/drawing/2014/main" id="{A554AF76-790D-8644-97DE-FCD92DABC02A}"/>
              </a:ext>
            </a:extLst>
          </p:cNvPr>
          <p:cNvGrpSpPr/>
          <p:nvPr/>
        </p:nvGrpSpPr>
        <p:grpSpPr>
          <a:xfrm>
            <a:off x="10715450" y="2798054"/>
            <a:ext cx="403007" cy="327232"/>
            <a:chOff x="4089826" y="1638875"/>
            <a:chExt cx="366852" cy="297875"/>
          </a:xfrm>
        </p:grpSpPr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1F1BC831-2FC1-9C4F-AA75-EE0F612909E0}"/>
                </a:ext>
              </a:extLst>
            </p:cNvPr>
            <p:cNvSpPr/>
            <p:nvPr/>
          </p:nvSpPr>
          <p:spPr>
            <a:xfrm>
              <a:off x="4089826" y="1638875"/>
              <a:ext cx="366852" cy="262451"/>
            </a:xfrm>
            <a:custGeom>
              <a:avLst/>
              <a:gdLst>
                <a:gd name="connsiteX0" fmla="*/ 539750 w 803275"/>
                <a:gd name="connsiteY0" fmla="*/ 0 h 574674"/>
                <a:gd name="connsiteX1" fmla="*/ 641350 w 803275"/>
                <a:gd name="connsiteY1" fmla="*/ 0 h 574674"/>
                <a:gd name="connsiteX2" fmla="*/ 641350 w 803275"/>
                <a:gd name="connsiteY2" fmla="*/ 139999 h 574674"/>
                <a:gd name="connsiteX3" fmla="*/ 803275 w 803275"/>
                <a:gd name="connsiteY3" fmla="*/ 225424 h 574674"/>
                <a:gd name="connsiteX4" fmla="*/ 742950 w 803275"/>
                <a:gd name="connsiteY4" fmla="*/ 225425 h 574674"/>
                <a:gd name="connsiteX5" fmla="*/ 742950 w 803275"/>
                <a:gd name="connsiteY5" fmla="*/ 574674 h 574674"/>
                <a:gd name="connsiteX6" fmla="*/ 0 w 803275"/>
                <a:gd name="connsiteY6" fmla="*/ 225424 h 574674"/>
                <a:gd name="connsiteX7" fmla="*/ 400050 w 803275"/>
                <a:gd name="connsiteY7" fmla="*/ 12699 h 574674"/>
                <a:gd name="connsiteX8" fmla="*/ 539750 w 803275"/>
                <a:gd name="connsiteY8" fmla="*/ 86399 h 574674"/>
                <a:gd name="connsiteX0" fmla="*/ 0 w 803275"/>
                <a:gd name="connsiteY0" fmla="*/ 225424 h 574674"/>
                <a:gd name="connsiteX1" fmla="*/ 400050 w 803275"/>
                <a:gd name="connsiteY1" fmla="*/ 12699 h 574674"/>
                <a:gd name="connsiteX2" fmla="*/ 539750 w 803275"/>
                <a:gd name="connsiteY2" fmla="*/ 86399 h 574674"/>
                <a:gd name="connsiteX3" fmla="*/ 539750 w 803275"/>
                <a:gd name="connsiteY3" fmla="*/ 0 h 574674"/>
                <a:gd name="connsiteX4" fmla="*/ 641350 w 803275"/>
                <a:gd name="connsiteY4" fmla="*/ 0 h 574674"/>
                <a:gd name="connsiteX5" fmla="*/ 641350 w 803275"/>
                <a:gd name="connsiteY5" fmla="*/ 139999 h 574674"/>
                <a:gd name="connsiteX6" fmla="*/ 803275 w 803275"/>
                <a:gd name="connsiteY6" fmla="*/ 225424 h 574674"/>
                <a:gd name="connsiteX7" fmla="*/ 742950 w 803275"/>
                <a:gd name="connsiteY7" fmla="*/ 225425 h 574674"/>
                <a:gd name="connsiteX8" fmla="*/ 742950 w 803275"/>
                <a:gd name="connsiteY8" fmla="*/ 574674 h 574674"/>
                <a:gd name="connsiteX9" fmla="*/ 91440 w 803275"/>
                <a:gd name="connsiteY9" fmla="*/ 316864 h 574674"/>
                <a:gd name="connsiteX0" fmla="*/ 0 w 803275"/>
                <a:gd name="connsiteY0" fmla="*/ 225424 h 574674"/>
                <a:gd name="connsiteX1" fmla="*/ 400050 w 803275"/>
                <a:gd name="connsiteY1" fmla="*/ 12699 h 574674"/>
                <a:gd name="connsiteX2" fmla="*/ 539750 w 803275"/>
                <a:gd name="connsiteY2" fmla="*/ 86399 h 574674"/>
                <a:gd name="connsiteX3" fmla="*/ 539750 w 803275"/>
                <a:gd name="connsiteY3" fmla="*/ 0 h 574674"/>
                <a:gd name="connsiteX4" fmla="*/ 641350 w 803275"/>
                <a:gd name="connsiteY4" fmla="*/ 0 h 574674"/>
                <a:gd name="connsiteX5" fmla="*/ 641350 w 803275"/>
                <a:gd name="connsiteY5" fmla="*/ 139999 h 574674"/>
                <a:gd name="connsiteX6" fmla="*/ 803275 w 803275"/>
                <a:gd name="connsiteY6" fmla="*/ 225424 h 574674"/>
                <a:gd name="connsiteX7" fmla="*/ 742950 w 803275"/>
                <a:gd name="connsiteY7" fmla="*/ 225425 h 574674"/>
                <a:gd name="connsiteX8" fmla="*/ 742950 w 803275"/>
                <a:gd name="connsiteY8" fmla="*/ 574674 h 5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3275" h="574674">
                  <a:moveTo>
                    <a:pt x="0" y="225424"/>
                  </a:moveTo>
                  <a:lnTo>
                    <a:pt x="400050" y="12699"/>
                  </a:lnTo>
                  <a:lnTo>
                    <a:pt x="539750" y="86399"/>
                  </a:lnTo>
                  <a:lnTo>
                    <a:pt x="539750" y="0"/>
                  </a:lnTo>
                  <a:lnTo>
                    <a:pt x="641350" y="0"/>
                  </a:lnTo>
                  <a:lnTo>
                    <a:pt x="641350" y="139999"/>
                  </a:lnTo>
                  <a:lnTo>
                    <a:pt x="803275" y="225424"/>
                  </a:lnTo>
                  <a:lnTo>
                    <a:pt x="742950" y="225425"/>
                  </a:lnTo>
                  <a:cubicBezTo>
                    <a:pt x="744008" y="412750"/>
                    <a:pt x="741892" y="387349"/>
                    <a:pt x="742950" y="574674"/>
                  </a:cubicBezTo>
                </a:path>
              </a:pathLst>
            </a:custGeom>
            <a:noFill/>
            <a:ln w="15875" cap="rnd">
              <a:solidFill>
                <a:srgbClr val="CFA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523" dirty="0"/>
            </a:p>
          </p:txBody>
        </p:sp>
        <p:grpSp>
          <p:nvGrpSpPr>
            <p:cNvPr id="238" name="Graphic 236">
              <a:extLst>
                <a:ext uri="{FF2B5EF4-FFF2-40B4-BE49-F238E27FC236}">
                  <a16:creationId xmlns:a16="http://schemas.microsoft.com/office/drawing/2014/main" id="{57282A6B-0E6F-2445-93FB-FF3196AA132B}"/>
                </a:ext>
              </a:extLst>
            </p:cNvPr>
            <p:cNvGrpSpPr/>
            <p:nvPr/>
          </p:nvGrpSpPr>
          <p:grpSpPr>
            <a:xfrm>
              <a:off x="4120695" y="1710847"/>
              <a:ext cx="258072" cy="225903"/>
              <a:chOff x="4096081" y="1710847"/>
              <a:chExt cx="282686" cy="247449"/>
            </a:xfrm>
          </p:grpSpPr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D6BA2351-B614-EE41-960F-26CBCB612620}"/>
                  </a:ext>
                </a:extLst>
              </p:cNvPr>
              <p:cNvSpPr/>
              <p:nvPr/>
            </p:nvSpPr>
            <p:spPr>
              <a:xfrm>
                <a:off x="4112500" y="1875998"/>
                <a:ext cx="249890" cy="82297"/>
              </a:xfrm>
              <a:custGeom>
                <a:avLst/>
                <a:gdLst>
                  <a:gd name="connsiteX0" fmla="*/ 249888 w 249890"/>
                  <a:gd name="connsiteY0" fmla="*/ 82286 h 82297"/>
                  <a:gd name="connsiteX1" fmla="*/ 249888 w 249890"/>
                  <a:gd name="connsiteY1" fmla="*/ 13452 h 82297"/>
                  <a:gd name="connsiteX2" fmla="*/ 236312 w 249890"/>
                  <a:gd name="connsiteY2" fmla="*/ -12 h 82297"/>
                  <a:gd name="connsiteX3" fmla="*/ 13531 w 249890"/>
                  <a:gd name="connsiteY3" fmla="*/ -12 h 82297"/>
                  <a:gd name="connsiteX4" fmla="*/ -2 w 249890"/>
                  <a:gd name="connsiteY4" fmla="*/ 13452 h 82297"/>
                  <a:gd name="connsiteX5" fmla="*/ -2 w 249890"/>
                  <a:gd name="connsiteY5" fmla="*/ 82286 h 8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890" h="82297">
                    <a:moveTo>
                      <a:pt x="249888" y="82286"/>
                    </a:moveTo>
                    <a:lnTo>
                      <a:pt x="249888" y="13452"/>
                    </a:lnTo>
                    <a:cubicBezTo>
                      <a:pt x="249853" y="6022"/>
                      <a:pt x="243792" y="12"/>
                      <a:pt x="236312" y="-12"/>
                    </a:cubicBezTo>
                    <a:lnTo>
                      <a:pt x="13531" y="-12"/>
                    </a:lnTo>
                    <a:cubicBezTo>
                      <a:pt x="6073" y="47"/>
                      <a:pt x="46" y="6044"/>
                      <a:pt x="-2" y="13452"/>
                    </a:cubicBezTo>
                    <a:lnTo>
                      <a:pt x="-2" y="82286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CFA6C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8A47A8C0-7E3F-D64E-8F50-6B55C9BC00A8}"/>
                  </a:ext>
                </a:extLst>
              </p:cNvPr>
              <p:cNvSpPr/>
              <p:nvPr/>
            </p:nvSpPr>
            <p:spPr>
              <a:xfrm>
                <a:off x="4152679" y="1819644"/>
                <a:ext cx="169201" cy="55741"/>
              </a:xfrm>
              <a:custGeom>
                <a:avLst/>
                <a:gdLst>
                  <a:gd name="connsiteX0" fmla="*/ 169200 w 169201"/>
                  <a:gd name="connsiteY0" fmla="*/ 55729 h 55741"/>
                  <a:gd name="connsiteX1" fmla="*/ 169200 w 169201"/>
                  <a:gd name="connsiteY1" fmla="*/ 9117 h 55741"/>
                  <a:gd name="connsiteX2" fmla="*/ 160009 w 169201"/>
                  <a:gd name="connsiteY2" fmla="*/ -12 h 55741"/>
                  <a:gd name="connsiteX3" fmla="*/ 9189 w 169201"/>
                  <a:gd name="connsiteY3" fmla="*/ -12 h 55741"/>
                  <a:gd name="connsiteX4" fmla="*/ -2 w 169201"/>
                  <a:gd name="connsiteY4" fmla="*/ 9117 h 55741"/>
                  <a:gd name="connsiteX5" fmla="*/ -2 w 169201"/>
                  <a:gd name="connsiteY5" fmla="*/ 55729 h 55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01" h="55741">
                    <a:moveTo>
                      <a:pt x="169200" y="55729"/>
                    </a:moveTo>
                    <a:lnTo>
                      <a:pt x="169200" y="9117"/>
                    </a:lnTo>
                    <a:cubicBezTo>
                      <a:pt x="169186" y="4080"/>
                      <a:pt x="165080" y="0"/>
                      <a:pt x="160009" y="-12"/>
                    </a:cubicBezTo>
                    <a:lnTo>
                      <a:pt x="9189" y="-12"/>
                    </a:lnTo>
                    <a:cubicBezTo>
                      <a:pt x="4118" y="0"/>
                      <a:pt x="10" y="4080"/>
                      <a:pt x="-2" y="9117"/>
                    </a:cubicBezTo>
                    <a:lnTo>
                      <a:pt x="-2" y="55729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CFA6C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B1676053-2C60-334D-A779-D95C3FA15FB0}"/>
                  </a:ext>
                </a:extLst>
              </p:cNvPr>
              <p:cNvSpPr/>
              <p:nvPr/>
            </p:nvSpPr>
            <p:spPr>
              <a:xfrm>
                <a:off x="4193211" y="1766443"/>
                <a:ext cx="26778" cy="52785"/>
              </a:xfrm>
              <a:custGeom>
                <a:avLst/>
                <a:gdLst>
                  <a:gd name="connsiteX0" fmla="*/ 0 w 26778"/>
                  <a:gd name="connsiteY0" fmla="*/ 0 h 52785"/>
                  <a:gd name="connsiteX1" fmla="*/ 26779 w 26778"/>
                  <a:gd name="connsiteY1" fmla="*/ 0 h 52785"/>
                  <a:gd name="connsiteX2" fmla="*/ 26779 w 26778"/>
                  <a:gd name="connsiteY2" fmla="*/ 52785 h 52785"/>
                  <a:gd name="connsiteX3" fmla="*/ 0 w 26778"/>
                  <a:gd name="connsiteY3" fmla="*/ 52785 h 5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78" h="52785">
                    <a:moveTo>
                      <a:pt x="0" y="0"/>
                    </a:moveTo>
                    <a:lnTo>
                      <a:pt x="26779" y="0"/>
                    </a:lnTo>
                    <a:lnTo>
                      <a:pt x="26779" y="52785"/>
                    </a:lnTo>
                    <a:lnTo>
                      <a:pt x="0" y="52785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CFA6C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017DEC5A-3BAF-A745-BD52-BE8389FF1FCC}"/>
                  </a:ext>
                </a:extLst>
              </p:cNvPr>
              <p:cNvSpPr/>
              <p:nvPr/>
            </p:nvSpPr>
            <p:spPr>
              <a:xfrm>
                <a:off x="4193652" y="1785601"/>
                <a:ext cx="25500" cy="14274"/>
              </a:xfrm>
              <a:custGeom>
                <a:avLst/>
                <a:gdLst>
                  <a:gd name="connsiteX0" fmla="*/ 0 w 25500"/>
                  <a:gd name="connsiteY0" fmla="*/ 0 h 14274"/>
                  <a:gd name="connsiteX1" fmla="*/ 25500 w 25500"/>
                  <a:gd name="connsiteY1" fmla="*/ 14275 h 14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500" h="14274">
                    <a:moveTo>
                      <a:pt x="0" y="0"/>
                    </a:moveTo>
                    <a:lnTo>
                      <a:pt x="25500" y="14275"/>
                    </a:lnTo>
                  </a:path>
                </a:pathLst>
              </a:custGeom>
              <a:ln w="12700" cap="flat">
                <a:solidFill>
                  <a:srgbClr val="CFA6C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1CA61432-6E5B-A344-BB30-7B6BDF7B7962}"/>
                  </a:ext>
                </a:extLst>
              </p:cNvPr>
              <p:cNvSpPr/>
              <p:nvPr/>
            </p:nvSpPr>
            <p:spPr>
              <a:xfrm>
                <a:off x="4254615" y="1766443"/>
                <a:ext cx="26778" cy="52785"/>
              </a:xfrm>
              <a:custGeom>
                <a:avLst/>
                <a:gdLst>
                  <a:gd name="connsiteX0" fmla="*/ 0 w 26778"/>
                  <a:gd name="connsiteY0" fmla="*/ 0 h 52785"/>
                  <a:gd name="connsiteX1" fmla="*/ 26779 w 26778"/>
                  <a:gd name="connsiteY1" fmla="*/ 0 h 52785"/>
                  <a:gd name="connsiteX2" fmla="*/ 26779 w 26778"/>
                  <a:gd name="connsiteY2" fmla="*/ 52785 h 52785"/>
                  <a:gd name="connsiteX3" fmla="*/ 0 w 26778"/>
                  <a:gd name="connsiteY3" fmla="*/ 52785 h 5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78" h="52785">
                    <a:moveTo>
                      <a:pt x="0" y="0"/>
                    </a:moveTo>
                    <a:lnTo>
                      <a:pt x="26779" y="0"/>
                    </a:lnTo>
                    <a:lnTo>
                      <a:pt x="26779" y="52785"/>
                    </a:lnTo>
                    <a:lnTo>
                      <a:pt x="0" y="52785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CFA6C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28B3A9F5-F089-834B-ABFD-68F76D678792}"/>
                  </a:ext>
                </a:extLst>
              </p:cNvPr>
              <p:cNvSpPr/>
              <p:nvPr/>
            </p:nvSpPr>
            <p:spPr>
              <a:xfrm>
                <a:off x="4255056" y="1785601"/>
                <a:ext cx="25500" cy="14274"/>
              </a:xfrm>
              <a:custGeom>
                <a:avLst/>
                <a:gdLst>
                  <a:gd name="connsiteX0" fmla="*/ 0 w 25500"/>
                  <a:gd name="connsiteY0" fmla="*/ 0 h 14274"/>
                  <a:gd name="connsiteX1" fmla="*/ 25500 w 25500"/>
                  <a:gd name="connsiteY1" fmla="*/ 14275 h 14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500" h="14274">
                    <a:moveTo>
                      <a:pt x="0" y="0"/>
                    </a:moveTo>
                    <a:lnTo>
                      <a:pt x="25500" y="14275"/>
                    </a:lnTo>
                  </a:path>
                </a:pathLst>
              </a:custGeom>
              <a:ln w="12700" cap="flat">
                <a:solidFill>
                  <a:srgbClr val="CFA6C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8BD7849C-44B5-1843-A74F-0E7643B72674}"/>
                  </a:ext>
                </a:extLst>
              </p:cNvPr>
              <p:cNvSpPr/>
              <p:nvPr/>
            </p:nvSpPr>
            <p:spPr>
              <a:xfrm>
                <a:off x="4196002" y="1710889"/>
                <a:ext cx="22130" cy="31736"/>
              </a:xfrm>
              <a:custGeom>
                <a:avLst/>
                <a:gdLst>
                  <a:gd name="connsiteX0" fmla="*/ 18850 w 22130"/>
                  <a:gd name="connsiteY0" fmla="*/ 11292 h 31736"/>
                  <a:gd name="connsiteX1" fmla="*/ 22090 w 22130"/>
                  <a:gd name="connsiteY1" fmla="*/ 19831 h 31736"/>
                  <a:gd name="connsiteX2" fmla="*/ 11984 w 22130"/>
                  <a:gd name="connsiteY2" fmla="*/ 31686 h 31736"/>
                  <a:gd name="connsiteX3" fmla="*/ 50 w 22130"/>
                  <a:gd name="connsiteY3" fmla="*/ 21648 h 31736"/>
                  <a:gd name="connsiteX4" fmla="*/ 2254 w 22130"/>
                  <a:gd name="connsiteY4" fmla="*/ 12650 h 31736"/>
                  <a:gd name="connsiteX5" fmla="*/ 10695 w 22130"/>
                  <a:gd name="connsiteY5" fmla="*/ -5 h 31736"/>
                  <a:gd name="connsiteX6" fmla="*/ 18850 w 22130"/>
                  <a:gd name="connsiteY6" fmla="*/ 11292 h 3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30" h="31736">
                    <a:moveTo>
                      <a:pt x="18850" y="11292"/>
                    </a:moveTo>
                    <a:cubicBezTo>
                      <a:pt x="20710" y="13783"/>
                      <a:pt x="21832" y="16740"/>
                      <a:pt x="22090" y="19831"/>
                    </a:cubicBezTo>
                    <a:cubicBezTo>
                      <a:pt x="22595" y="25877"/>
                      <a:pt x="18071" y="31185"/>
                      <a:pt x="11984" y="31686"/>
                    </a:cubicBezTo>
                    <a:cubicBezTo>
                      <a:pt x="5898" y="32188"/>
                      <a:pt x="555" y="27694"/>
                      <a:pt x="50" y="21648"/>
                    </a:cubicBezTo>
                    <a:cubicBezTo>
                      <a:pt x="-218" y="18491"/>
                      <a:pt x="556" y="15332"/>
                      <a:pt x="2254" y="12650"/>
                    </a:cubicBezTo>
                    <a:cubicBezTo>
                      <a:pt x="2254" y="12650"/>
                      <a:pt x="7081" y="5972"/>
                      <a:pt x="10695" y="-5"/>
                    </a:cubicBezTo>
                    <a:cubicBezTo>
                      <a:pt x="10849" y="-355"/>
                      <a:pt x="18850" y="11292"/>
                      <a:pt x="18850" y="1129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FA6C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DB2E6852-0641-0F47-A717-9620173F7FB2}"/>
                  </a:ext>
                </a:extLst>
              </p:cNvPr>
              <p:cNvSpPr/>
              <p:nvPr/>
            </p:nvSpPr>
            <p:spPr>
              <a:xfrm>
                <a:off x="4256349" y="1710847"/>
                <a:ext cx="22124" cy="31729"/>
              </a:xfrm>
              <a:custGeom>
                <a:avLst/>
                <a:gdLst>
                  <a:gd name="connsiteX0" fmla="*/ 18894 w 22124"/>
                  <a:gd name="connsiteY0" fmla="*/ 11334 h 31729"/>
                  <a:gd name="connsiteX1" fmla="*/ 22089 w 22124"/>
                  <a:gd name="connsiteY1" fmla="*/ 19895 h 31729"/>
                  <a:gd name="connsiteX2" fmla="*/ 11918 w 22124"/>
                  <a:gd name="connsiteY2" fmla="*/ 31685 h 31729"/>
                  <a:gd name="connsiteX3" fmla="*/ 49 w 22124"/>
                  <a:gd name="connsiteY3" fmla="*/ 21581 h 31729"/>
                  <a:gd name="connsiteX4" fmla="*/ 2253 w 22124"/>
                  <a:gd name="connsiteY4" fmla="*/ 12604 h 31729"/>
                  <a:gd name="connsiteX5" fmla="*/ 10783 w 22124"/>
                  <a:gd name="connsiteY5" fmla="*/ -6 h 31729"/>
                  <a:gd name="connsiteX6" fmla="*/ 18894 w 22124"/>
                  <a:gd name="connsiteY6" fmla="*/ 11334 h 3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24" h="31729">
                    <a:moveTo>
                      <a:pt x="18894" y="11334"/>
                    </a:moveTo>
                    <a:cubicBezTo>
                      <a:pt x="20727" y="13844"/>
                      <a:pt x="21833" y="16805"/>
                      <a:pt x="22089" y="19895"/>
                    </a:cubicBezTo>
                    <a:cubicBezTo>
                      <a:pt x="22558" y="25941"/>
                      <a:pt x="18004" y="31219"/>
                      <a:pt x="11918" y="31685"/>
                    </a:cubicBezTo>
                    <a:cubicBezTo>
                      <a:pt x="5832" y="32150"/>
                      <a:pt x="518" y="27626"/>
                      <a:pt x="49" y="21581"/>
                    </a:cubicBezTo>
                    <a:cubicBezTo>
                      <a:pt x="-217" y="18430"/>
                      <a:pt x="557" y="15279"/>
                      <a:pt x="2253" y="12604"/>
                    </a:cubicBezTo>
                    <a:cubicBezTo>
                      <a:pt x="2253" y="12604"/>
                      <a:pt x="7124" y="6036"/>
                      <a:pt x="10783" y="-6"/>
                    </a:cubicBezTo>
                    <a:cubicBezTo>
                      <a:pt x="10959" y="-313"/>
                      <a:pt x="18894" y="11334"/>
                      <a:pt x="18894" y="1133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FA6C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D9F70938-414D-B243-897E-0F4BC32B5BB2}"/>
                  </a:ext>
                </a:extLst>
              </p:cNvPr>
              <p:cNvSpPr/>
              <p:nvPr/>
            </p:nvSpPr>
            <p:spPr>
              <a:xfrm>
                <a:off x="4113095" y="1932265"/>
                <a:ext cx="248678" cy="2189"/>
              </a:xfrm>
              <a:custGeom>
                <a:avLst/>
                <a:gdLst>
                  <a:gd name="connsiteX0" fmla="*/ 0 w 248678"/>
                  <a:gd name="connsiteY0" fmla="*/ 0 h 2189"/>
                  <a:gd name="connsiteX1" fmla="*/ 248678 w 248678"/>
                  <a:gd name="connsiteY1" fmla="*/ 0 h 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8678" h="2189">
                    <a:moveTo>
                      <a:pt x="0" y="0"/>
                    </a:moveTo>
                    <a:lnTo>
                      <a:pt x="248678" y="0"/>
                    </a:lnTo>
                  </a:path>
                </a:pathLst>
              </a:custGeom>
              <a:ln w="12700" cap="flat">
                <a:solidFill>
                  <a:srgbClr val="CFA6C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EC088161-65B5-6F47-9516-D3BA3F15D866}"/>
                  </a:ext>
                </a:extLst>
              </p:cNvPr>
              <p:cNvSpPr/>
              <p:nvPr/>
            </p:nvSpPr>
            <p:spPr>
              <a:xfrm>
                <a:off x="4096081" y="1958165"/>
                <a:ext cx="282686" cy="131"/>
              </a:xfrm>
              <a:custGeom>
                <a:avLst/>
                <a:gdLst>
                  <a:gd name="connsiteX0" fmla="*/ 0 w 282686"/>
                  <a:gd name="connsiteY0" fmla="*/ 0 h 131"/>
                  <a:gd name="connsiteX1" fmla="*/ 282686 w 282686"/>
                  <a:gd name="connsiteY1" fmla="*/ 131 h 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2686" h="131">
                    <a:moveTo>
                      <a:pt x="0" y="0"/>
                    </a:moveTo>
                    <a:lnTo>
                      <a:pt x="282686" y="131"/>
                    </a:lnTo>
                  </a:path>
                </a:pathLst>
              </a:custGeom>
              <a:ln w="12700" cap="flat">
                <a:solidFill>
                  <a:srgbClr val="CFA6C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6BA8495C-1495-994D-8CB3-603CF98EC6A9}"/>
                  </a:ext>
                </a:extLst>
              </p:cNvPr>
              <p:cNvSpPr/>
              <p:nvPr/>
            </p:nvSpPr>
            <p:spPr>
              <a:xfrm>
                <a:off x="4152679" y="1847624"/>
                <a:ext cx="167769" cy="16091"/>
              </a:xfrm>
              <a:custGeom>
                <a:avLst/>
                <a:gdLst>
                  <a:gd name="connsiteX0" fmla="*/ -2 w 167769"/>
                  <a:gd name="connsiteY0" fmla="*/ 1433 h 16091"/>
                  <a:gd name="connsiteX1" fmla="*/ 36430 w 167769"/>
                  <a:gd name="connsiteY1" fmla="*/ 16079 h 16091"/>
                  <a:gd name="connsiteX2" fmla="*/ 81039 w 167769"/>
                  <a:gd name="connsiteY2" fmla="*/ 2089 h 16091"/>
                  <a:gd name="connsiteX3" fmla="*/ 127676 w 167769"/>
                  <a:gd name="connsiteY3" fmla="*/ 14350 h 16091"/>
                  <a:gd name="connsiteX4" fmla="*/ 167767 w 167769"/>
                  <a:gd name="connsiteY4" fmla="*/ -12 h 1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769" h="16091">
                    <a:moveTo>
                      <a:pt x="-2" y="1433"/>
                    </a:moveTo>
                    <a:cubicBezTo>
                      <a:pt x="11018" y="1870"/>
                      <a:pt x="18137" y="16079"/>
                      <a:pt x="36430" y="16079"/>
                    </a:cubicBezTo>
                    <a:cubicBezTo>
                      <a:pt x="54723" y="16079"/>
                      <a:pt x="58514" y="2089"/>
                      <a:pt x="81039" y="2089"/>
                    </a:cubicBezTo>
                    <a:cubicBezTo>
                      <a:pt x="103564" y="2089"/>
                      <a:pt x="102176" y="13912"/>
                      <a:pt x="127676" y="14350"/>
                    </a:cubicBezTo>
                    <a:cubicBezTo>
                      <a:pt x="153176" y="14788"/>
                      <a:pt x="148658" y="-12"/>
                      <a:pt x="167767" y="-12"/>
                    </a:cubicBezTo>
                  </a:path>
                </a:pathLst>
              </a:custGeom>
              <a:noFill/>
              <a:ln w="12700" cap="flat">
                <a:solidFill>
                  <a:srgbClr val="CFA6C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53808B-41A4-C646-9C13-0F2D722950DE}"/>
              </a:ext>
            </a:extLst>
          </p:cNvPr>
          <p:cNvGrpSpPr/>
          <p:nvPr/>
        </p:nvGrpSpPr>
        <p:grpSpPr>
          <a:xfrm>
            <a:off x="9146475" y="1728743"/>
            <a:ext cx="211890" cy="336711"/>
            <a:chOff x="2413396" y="949715"/>
            <a:chExt cx="158629" cy="252075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AA3F20A-0517-7F48-9473-F833947E2332}"/>
                </a:ext>
              </a:extLst>
            </p:cNvPr>
            <p:cNvSpPr/>
            <p:nvPr/>
          </p:nvSpPr>
          <p:spPr>
            <a:xfrm>
              <a:off x="2444966" y="959851"/>
              <a:ext cx="95609" cy="18581"/>
            </a:xfrm>
            <a:custGeom>
              <a:avLst/>
              <a:gdLst>
                <a:gd name="connsiteX0" fmla="*/ 110186 w 110186"/>
                <a:gd name="connsiteY0" fmla="*/ 1681 h 21414"/>
                <a:gd name="connsiteX1" fmla="*/ 104389 w 110186"/>
                <a:gd name="connsiteY1" fmla="*/ 21414 h 21414"/>
                <a:gd name="connsiteX2" fmla="*/ 7700 w 110186"/>
                <a:gd name="connsiteY2" fmla="*/ 21414 h 21414"/>
                <a:gd name="connsiteX3" fmla="*/ 0 w 110186"/>
                <a:gd name="connsiteY3" fmla="*/ 0 h 2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86" h="21414">
                  <a:moveTo>
                    <a:pt x="110186" y="1681"/>
                  </a:moveTo>
                  <a:lnTo>
                    <a:pt x="104389" y="21414"/>
                  </a:lnTo>
                  <a:lnTo>
                    <a:pt x="7700" y="21414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A859A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0F2B51FA-8975-4642-9F4D-BCED12DFB9DF}"/>
                </a:ext>
              </a:extLst>
            </p:cNvPr>
            <p:cNvSpPr/>
            <p:nvPr/>
          </p:nvSpPr>
          <p:spPr>
            <a:xfrm>
              <a:off x="2413396" y="949715"/>
              <a:ext cx="158629" cy="252075"/>
            </a:xfrm>
            <a:custGeom>
              <a:avLst/>
              <a:gdLst>
                <a:gd name="connsiteX0" fmla="*/ 182760 w 182814"/>
                <a:gd name="connsiteY0" fmla="*/ 255728 h 290507"/>
                <a:gd name="connsiteX1" fmla="*/ 173459 w 182814"/>
                <a:gd name="connsiteY1" fmla="*/ 280991 h 290507"/>
                <a:gd name="connsiteX2" fmla="*/ 153213 w 182814"/>
                <a:gd name="connsiteY2" fmla="*/ 290504 h 290507"/>
                <a:gd name="connsiteX3" fmla="*/ 30914 w 182814"/>
                <a:gd name="connsiteY3" fmla="*/ 290504 h 290507"/>
                <a:gd name="connsiteX4" fmla="*/ -18 w 182814"/>
                <a:gd name="connsiteY4" fmla="*/ 258205 h 290507"/>
                <a:gd name="connsiteX5" fmla="*/ 372 w 182814"/>
                <a:gd name="connsiteY5" fmla="*/ 29994 h 290507"/>
                <a:gd name="connsiteX6" fmla="*/ 10495 w 182814"/>
                <a:gd name="connsiteY6" fmla="*/ 7871 h 290507"/>
                <a:gd name="connsiteX7" fmla="*/ 29573 w 182814"/>
                <a:gd name="connsiteY7" fmla="*/ -4 h 290507"/>
                <a:gd name="connsiteX8" fmla="*/ 152780 w 182814"/>
                <a:gd name="connsiteY8" fmla="*/ -4 h 290507"/>
                <a:gd name="connsiteX9" fmla="*/ 173027 w 182814"/>
                <a:gd name="connsiteY9" fmla="*/ 8447 h 290507"/>
                <a:gd name="connsiteX10" fmla="*/ 182717 w 182814"/>
                <a:gd name="connsiteY10" fmla="*/ 28312 h 290507"/>
                <a:gd name="connsiteX11" fmla="*/ 182717 w 182814"/>
                <a:gd name="connsiteY11" fmla="*/ 255728 h 29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14" h="290507">
                  <a:moveTo>
                    <a:pt x="182760" y="255728"/>
                  </a:moveTo>
                  <a:cubicBezTo>
                    <a:pt x="183189" y="265099"/>
                    <a:pt x="179824" y="274237"/>
                    <a:pt x="173459" y="280991"/>
                  </a:cubicBezTo>
                  <a:cubicBezTo>
                    <a:pt x="168007" y="286488"/>
                    <a:pt x="160843" y="289854"/>
                    <a:pt x="153213" y="290504"/>
                  </a:cubicBezTo>
                  <a:lnTo>
                    <a:pt x="30914" y="290504"/>
                  </a:lnTo>
                  <a:cubicBezTo>
                    <a:pt x="14465" y="288506"/>
                    <a:pt x="1594" y="275066"/>
                    <a:pt x="-18" y="258205"/>
                  </a:cubicBezTo>
                  <a:lnTo>
                    <a:pt x="372" y="29994"/>
                  </a:lnTo>
                  <a:cubicBezTo>
                    <a:pt x="784" y="21549"/>
                    <a:pt x="4419" y="13606"/>
                    <a:pt x="10495" y="7871"/>
                  </a:cubicBezTo>
                  <a:cubicBezTo>
                    <a:pt x="15782" y="3084"/>
                    <a:pt x="22518" y="304"/>
                    <a:pt x="29573" y="-4"/>
                  </a:cubicBezTo>
                  <a:lnTo>
                    <a:pt x="152780" y="-4"/>
                  </a:lnTo>
                  <a:cubicBezTo>
                    <a:pt x="160312" y="190"/>
                    <a:pt x="167513" y="3196"/>
                    <a:pt x="173027" y="8447"/>
                  </a:cubicBezTo>
                  <a:cubicBezTo>
                    <a:pt x="178481" y="13666"/>
                    <a:pt x="181921" y="20716"/>
                    <a:pt x="182717" y="28312"/>
                  </a:cubicBezTo>
                  <a:lnTo>
                    <a:pt x="182717" y="255728"/>
                  </a:lnTo>
                  <a:close/>
                </a:path>
              </a:pathLst>
            </a:custGeom>
            <a:noFill/>
            <a:ln w="15875" cap="rnd">
              <a:solidFill>
                <a:srgbClr val="A859A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1413C55-E867-A748-BD38-D67E4F231414}"/>
                </a:ext>
              </a:extLst>
            </p:cNvPr>
            <p:cNvSpPr/>
            <p:nvPr/>
          </p:nvSpPr>
          <p:spPr>
            <a:xfrm>
              <a:off x="2443577" y="1185551"/>
              <a:ext cx="98387" cy="3839"/>
            </a:xfrm>
            <a:custGeom>
              <a:avLst/>
              <a:gdLst>
                <a:gd name="connsiteX0" fmla="*/ 0 w 113387"/>
                <a:gd name="connsiteY0" fmla="*/ 0 h 4424"/>
                <a:gd name="connsiteX1" fmla="*/ 113387 w 113387"/>
                <a:gd name="connsiteY1" fmla="*/ 0 h 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387" h="4424">
                  <a:moveTo>
                    <a:pt x="0" y="0"/>
                  </a:moveTo>
                  <a:lnTo>
                    <a:pt x="113387" y="0"/>
                  </a:lnTo>
                </a:path>
              </a:pathLst>
            </a:custGeom>
            <a:ln w="15875" cap="rnd">
              <a:solidFill>
                <a:srgbClr val="A859A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044ECDCE-8BFC-6C47-9847-5D0C4AE655FD}"/>
                </a:ext>
              </a:extLst>
            </p:cNvPr>
            <p:cNvSpPr/>
            <p:nvPr/>
          </p:nvSpPr>
          <p:spPr>
            <a:xfrm rot="5400000">
              <a:off x="2449403" y="1034108"/>
              <a:ext cx="97387" cy="84954"/>
            </a:xfrm>
            <a:prstGeom prst="triangle">
              <a:avLst/>
            </a:prstGeom>
            <a:solidFill>
              <a:srgbClr val="A85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7502277-5BF5-0E49-B2C7-9D822141BD4E}"/>
              </a:ext>
            </a:extLst>
          </p:cNvPr>
          <p:cNvGrpSpPr/>
          <p:nvPr/>
        </p:nvGrpSpPr>
        <p:grpSpPr>
          <a:xfrm>
            <a:off x="0" y="0"/>
            <a:ext cx="15218283" cy="7964488"/>
            <a:chOff x="0" y="0"/>
            <a:chExt cx="15218283" cy="7964488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37A41B13-8E9A-6F43-B127-19E2CC13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7109354" cy="7964488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EBBB470-5D90-5045-BB42-57E345ED3AAA}"/>
                </a:ext>
              </a:extLst>
            </p:cNvPr>
            <p:cNvSpPr txBox="1"/>
            <p:nvPr/>
          </p:nvSpPr>
          <p:spPr>
            <a:xfrm>
              <a:off x="1226099" y="1063762"/>
              <a:ext cx="464953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  <a:t>Thought exercise:</a:t>
              </a:r>
              <a:br>
                <a:rPr lang="en-US" sz="40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</a:br>
              <a:r>
                <a:rPr lang="en-US" sz="4000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once the COVID-19 virus is eradicated, what do you plan to do more (or less) of compared to before the pandemic started?</a:t>
              </a:r>
            </a:p>
          </p:txBody>
        </p:sp>
        <p:grpSp>
          <p:nvGrpSpPr>
            <p:cNvPr id="129" name="Graphic 8">
              <a:extLst>
                <a:ext uri="{FF2B5EF4-FFF2-40B4-BE49-F238E27FC236}">
                  <a16:creationId xmlns:a16="http://schemas.microsoft.com/office/drawing/2014/main" id="{8F6102D5-C07C-694A-9543-F09AD5F7B17D}"/>
                </a:ext>
              </a:extLst>
            </p:cNvPr>
            <p:cNvGrpSpPr/>
            <p:nvPr/>
          </p:nvGrpSpPr>
          <p:grpSpPr>
            <a:xfrm>
              <a:off x="524899" y="546205"/>
              <a:ext cx="6059548" cy="7069473"/>
              <a:chOff x="180080" y="171450"/>
              <a:chExt cx="4114800" cy="4800600"/>
            </a:xfrm>
            <a:noFill/>
          </p:grpSpPr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45387027-C1C3-7945-86CA-07CD5F5DAEF2}"/>
                  </a:ext>
                </a:extLst>
              </p:cNvPr>
              <p:cNvSpPr/>
              <p:nvPr/>
            </p:nvSpPr>
            <p:spPr>
              <a:xfrm>
                <a:off x="2751830" y="171450"/>
                <a:ext cx="1543050" cy="4800600"/>
              </a:xfrm>
              <a:custGeom>
                <a:avLst/>
                <a:gdLst>
                  <a:gd name="connsiteX0" fmla="*/ 0 w 1543050"/>
                  <a:gd name="connsiteY0" fmla="*/ 0 h 4800600"/>
                  <a:gd name="connsiteX1" fmla="*/ 1285875 w 1543050"/>
                  <a:gd name="connsiteY1" fmla="*/ 0 h 4800600"/>
                  <a:gd name="connsiteX2" fmla="*/ 1543050 w 1543050"/>
                  <a:gd name="connsiteY2" fmla="*/ 342900 h 4800600"/>
                  <a:gd name="connsiteX3" fmla="*/ 1543050 w 1543050"/>
                  <a:gd name="connsiteY3" fmla="*/ 48006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3050" h="4800600">
                    <a:moveTo>
                      <a:pt x="0" y="0"/>
                    </a:moveTo>
                    <a:lnTo>
                      <a:pt x="1285875" y="0"/>
                    </a:lnTo>
                    <a:cubicBezTo>
                      <a:pt x="1543050" y="0"/>
                      <a:pt x="1543050" y="85725"/>
                      <a:pt x="1543050" y="342900"/>
                    </a:cubicBezTo>
                    <a:lnTo>
                      <a:pt x="1543050" y="480060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A6D7C7AA-BB97-9B4C-90BC-D434AA267F5D}"/>
                  </a:ext>
                </a:extLst>
              </p:cNvPr>
              <p:cNvSpPr/>
              <p:nvPr/>
            </p:nvSpPr>
            <p:spPr>
              <a:xfrm>
                <a:off x="180080" y="171450"/>
                <a:ext cx="3943350" cy="4629150"/>
              </a:xfrm>
              <a:custGeom>
                <a:avLst/>
                <a:gdLst>
                  <a:gd name="connsiteX0" fmla="*/ 3943350 w 3943350"/>
                  <a:gd name="connsiteY0" fmla="*/ 4629150 h 4629150"/>
                  <a:gd name="connsiteX1" fmla="*/ 3429000 w 3943350"/>
                  <a:gd name="connsiteY1" fmla="*/ 4114800 h 4629150"/>
                  <a:gd name="connsiteX2" fmla="*/ 257175 w 3943350"/>
                  <a:gd name="connsiteY2" fmla="*/ 4114800 h 4629150"/>
                  <a:gd name="connsiteX3" fmla="*/ 0 w 3943350"/>
                  <a:gd name="connsiteY3" fmla="*/ 3771900 h 4629150"/>
                  <a:gd name="connsiteX4" fmla="*/ 0 w 3943350"/>
                  <a:gd name="connsiteY4" fmla="*/ 342900 h 4629150"/>
                  <a:gd name="connsiteX5" fmla="*/ 284988 w 3943350"/>
                  <a:gd name="connsiteY5" fmla="*/ 0 h 4629150"/>
                  <a:gd name="connsiteX6" fmla="*/ 1543050 w 3943350"/>
                  <a:gd name="connsiteY6" fmla="*/ 0 h 462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3350" h="4629150">
                    <a:moveTo>
                      <a:pt x="3943350" y="4629150"/>
                    </a:moveTo>
                    <a:lnTo>
                      <a:pt x="3429000" y="4114800"/>
                    </a:lnTo>
                    <a:lnTo>
                      <a:pt x="257175" y="4114800"/>
                    </a:lnTo>
                    <a:cubicBezTo>
                      <a:pt x="0" y="4114800"/>
                      <a:pt x="0" y="4029075"/>
                      <a:pt x="0" y="3771900"/>
                    </a:cubicBezTo>
                    <a:lnTo>
                      <a:pt x="0" y="342900"/>
                    </a:lnTo>
                    <a:cubicBezTo>
                      <a:pt x="0" y="85725"/>
                      <a:pt x="0" y="0"/>
                      <a:pt x="284988" y="0"/>
                    </a:cubicBezTo>
                    <a:lnTo>
                      <a:pt x="1543050" y="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AD217753-F9F8-1F4A-B2EF-5E94F8AEC5D0}"/>
                  </a:ext>
                </a:extLst>
              </p:cNvPr>
              <p:cNvSpPr/>
              <p:nvPr/>
            </p:nvSpPr>
            <p:spPr>
              <a:xfrm>
                <a:off x="1980590" y="171735"/>
                <a:ext cx="514350" cy="9525"/>
              </a:xfrm>
              <a:custGeom>
                <a:avLst/>
                <a:gdLst>
                  <a:gd name="connsiteX0" fmla="*/ 0 w 514350"/>
                  <a:gd name="connsiteY0" fmla="*/ 0 h 9525"/>
                  <a:gd name="connsiteX1" fmla="*/ 257175 w 514350"/>
                  <a:gd name="connsiteY1" fmla="*/ 0 h 9525"/>
                  <a:gd name="connsiteX2" fmla="*/ 514350 w 514350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4350" h="9525">
                    <a:moveTo>
                      <a:pt x="0" y="0"/>
                    </a:moveTo>
                    <a:lnTo>
                      <a:pt x="257175" y="0"/>
                    </a:lnTo>
                    <a:lnTo>
                      <a:pt x="514350" y="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2369C76-1908-3745-8D65-2E0FC44F2887}"/>
                </a:ext>
              </a:extLst>
            </p:cNvPr>
            <p:cNvGrpSpPr/>
            <p:nvPr/>
          </p:nvGrpSpPr>
          <p:grpSpPr>
            <a:xfrm>
              <a:off x="7315201" y="7439626"/>
              <a:ext cx="7903082" cy="463963"/>
              <a:chOff x="7330569" y="7301314"/>
              <a:chExt cx="7903082" cy="463963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97A29035-E645-B84C-8D00-A30AD8443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5936" y="7301314"/>
                <a:ext cx="767635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69224463-5CCF-1E49-B52E-4414DD018226}"/>
                  </a:ext>
                </a:extLst>
              </p:cNvPr>
              <p:cNvSpPr txBox="1"/>
              <p:nvPr/>
            </p:nvSpPr>
            <p:spPr>
              <a:xfrm>
                <a:off x="7330569" y="7334390"/>
                <a:ext cx="7903082" cy="430887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 panose="020B0603020204020204" pitchFamily="34" charset="0"/>
                  </a:rPr>
                  <a:t>BOXpoll by Pitney Bowes, a weekly consumer survey on current events, culture, and ecommerce logistics. Conducted by Pitney Bowes with Morning Consult // 2094 US consumers surveyed </a:t>
                </a:r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/>
                  </a:rPr>
                  <a:t>Sept. 2020</a:t>
                </a:r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 panose="020B0603020204020204" pitchFamily="34" charset="0"/>
                  </a:rPr>
                  <a:t>. © Copyright 2020 Pitney Bowes Inc.</a:t>
                </a:r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A7548BE-5312-1748-8DA4-10BBF1005778}"/>
              </a:ext>
            </a:extLst>
          </p:cNvPr>
          <p:cNvGrpSpPr/>
          <p:nvPr/>
        </p:nvGrpSpPr>
        <p:grpSpPr>
          <a:xfrm>
            <a:off x="319273" y="6873875"/>
            <a:ext cx="5313177" cy="925036"/>
            <a:chOff x="194514" y="4438916"/>
            <a:chExt cx="3442989" cy="599432"/>
          </a:xfrm>
        </p:grpSpPr>
        <p:pic>
          <p:nvPicPr>
            <p:cNvPr id="150" name="Graphic 34">
              <a:extLst>
                <a:ext uri="{FF2B5EF4-FFF2-40B4-BE49-F238E27FC236}">
                  <a16:creationId xmlns:a16="http://schemas.microsoft.com/office/drawing/2014/main" id="{6728C7B0-4633-8F47-9D72-BFC6D9F9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7" y="4617636"/>
              <a:ext cx="806646" cy="241993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A695CB81-933F-954F-BB93-23099C85D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14" y="4438916"/>
              <a:ext cx="1741077" cy="599432"/>
            </a:xfrm>
            <a:prstGeom prst="rect">
              <a:avLst/>
            </a:prstGeom>
          </p:spPr>
        </p:pic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69F3F28E-1ADF-A846-935A-6104F556B944}"/>
              </a:ext>
            </a:extLst>
          </p:cNvPr>
          <p:cNvSpPr txBox="1"/>
          <p:nvPr/>
        </p:nvSpPr>
        <p:spPr>
          <a:xfrm>
            <a:off x="7242385" y="7169538"/>
            <a:ext cx="3652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recision Sans" panose="020B0603020204020204" pitchFamily="34" charset="0"/>
              </a:rPr>
              <a:t>* Chart depicts NET difference between % of “More” and “Less” responses</a:t>
            </a:r>
          </a:p>
        </p:txBody>
      </p:sp>
    </p:spTree>
    <p:extLst>
      <p:ext uri="{BB962C8B-B14F-4D97-AF65-F5344CB8AC3E}">
        <p14:creationId xmlns:p14="http://schemas.microsoft.com/office/powerpoint/2010/main" val="59755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E09C7A9-F9B0-AF4F-A3D1-6A07113C22DB}"/>
              </a:ext>
            </a:extLst>
          </p:cNvPr>
          <p:cNvGrpSpPr/>
          <p:nvPr/>
        </p:nvGrpSpPr>
        <p:grpSpPr>
          <a:xfrm flipH="1">
            <a:off x="9870480" y="601287"/>
            <a:ext cx="2945111" cy="3435964"/>
            <a:chOff x="5702968" y="425597"/>
            <a:chExt cx="1669173" cy="1947369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4C6BAD7-1B82-3243-AC48-5E7B01002689}"/>
                </a:ext>
              </a:extLst>
            </p:cNvPr>
            <p:cNvSpPr/>
            <p:nvPr/>
          </p:nvSpPr>
          <p:spPr>
            <a:xfrm flipH="1">
              <a:off x="5702968" y="425597"/>
              <a:ext cx="625940" cy="1947369"/>
            </a:xfrm>
            <a:custGeom>
              <a:avLst/>
              <a:gdLst>
                <a:gd name="connsiteX0" fmla="*/ 0 w 580994"/>
                <a:gd name="connsiteY0" fmla="*/ 0 h 1807538"/>
                <a:gd name="connsiteX1" fmla="*/ 484162 w 580994"/>
                <a:gd name="connsiteY1" fmla="*/ 0 h 1807538"/>
                <a:gd name="connsiteX2" fmla="*/ 580995 w 580994"/>
                <a:gd name="connsiteY2" fmla="*/ 129110 h 1807538"/>
                <a:gd name="connsiteX3" fmla="*/ 580995 w 580994"/>
                <a:gd name="connsiteY3" fmla="*/ 1807539 h 180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994" h="1807538">
                  <a:moveTo>
                    <a:pt x="0" y="0"/>
                  </a:moveTo>
                  <a:lnTo>
                    <a:pt x="484162" y="0"/>
                  </a:lnTo>
                  <a:cubicBezTo>
                    <a:pt x="580995" y="0"/>
                    <a:pt x="580995" y="32277"/>
                    <a:pt x="580995" y="129110"/>
                  </a:cubicBezTo>
                  <a:lnTo>
                    <a:pt x="580995" y="1807539"/>
                  </a:lnTo>
                </a:path>
              </a:pathLst>
            </a:custGeom>
            <a:noFill/>
            <a:ln w="63500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5640C75-B1BD-F04E-BB57-B02260A9D091}"/>
                </a:ext>
              </a:extLst>
            </p:cNvPr>
            <p:cNvSpPr/>
            <p:nvPr/>
          </p:nvSpPr>
          <p:spPr>
            <a:xfrm flipH="1">
              <a:off x="5772517" y="425597"/>
              <a:ext cx="1599624" cy="1877820"/>
            </a:xfrm>
            <a:custGeom>
              <a:avLst/>
              <a:gdLst>
                <a:gd name="connsiteX0" fmla="*/ 1484764 w 1484763"/>
                <a:gd name="connsiteY0" fmla="*/ 1742984 h 1742983"/>
                <a:gd name="connsiteX1" fmla="*/ 1291099 w 1484763"/>
                <a:gd name="connsiteY1" fmla="*/ 1549319 h 1742983"/>
                <a:gd name="connsiteX2" fmla="*/ 96832 w 1484763"/>
                <a:gd name="connsiteY2" fmla="*/ 1549319 h 1742983"/>
                <a:gd name="connsiteX3" fmla="*/ 0 w 1484763"/>
                <a:gd name="connsiteY3" fmla="*/ 1420209 h 1742983"/>
                <a:gd name="connsiteX4" fmla="*/ 0 w 1484763"/>
                <a:gd name="connsiteY4" fmla="*/ 129110 h 1742983"/>
                <a:gd name="connsiteX5" fmla="*/ 107305 w 1484763"/>
                <a:gd name="connsiteY5" fmla="*/ 0 h 1742983"/>
                <a:gd name="connsiteX6" fmla="*/ 580995 w 1484763"/>
                <a:gd name="connsiteY6" fmla="*/ 0 h 17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763" h="1742983">
                  <a:moveTo>
                    <a:pt x="1484764" y="1742984"/>
                  </a:moveTo>
                  <a:lnTo>
                    <a:pt x="1291099" y="1549319"/>
                  </a:lnTo>
                  <a:lnTo>
                    <a:pt x="96832" y="1549319"/>
                  </a:lnTo>
                  <a:cubicBezTo>
                    <a:pt x="0" y="1549319"/>
                    <a:pt x="0" y="1517042"/>
                    <a:pt x="0" y="1420209"/>
                  </a:cubicBezTo>
                  <a:lnTo>
                    <a:pt x="0" y="129110"/>
                  </a:lnTo>
                  <a:cubicBezTo>
                    <a:pt x="0" y="32277"/>
                    <a:pt x="0" y="0"/>
                    <a:pt x="107305" y="0"/>
                  </a:cubicBezTo>
                  <a:lnTo>
                    <a:pt x="580995" y="0"/>
                  </a:lnTo>
                </a:path>
              </a:pathLst>
            </a:custGeom>
            <a:noFill/>
            <a:ln w="63500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C1D53DC-A1E6-5540-BF10-5777B303E7D1}"/>
                </a:ext>
              </a:extLst>
            </p:cNvPr>
            <p:cNvSpPr/>
            <p:nvPr/>
          </p:nvSpPr>
          <p:spPr>
            <a:xfrm flipH="1">
              <a:off x="6433114" y="425712"/>
              <a:ext cx="208646" cy="3863"/>
            </a:xfrm>
            <a:custGeom>
              <a:avLst/>
              <a:gdLst>
                <a:gd name="connsiteX0" fmla="*/ 0 w 193664"/>
                <a:gd name="connsiteY0" fmla="*/ 0 h 3586"/>
                <a:gd name="connsiteX1" fmla="*/ 96832 w 193664"/>
                <a:gd name="connsiteY1" fmla="*/ 0 h 3586"/>
                <a:gd name="connsiteX2" fmla="*/ 193665 w 193664"/>
                <a:gd name="connsiteY2" fmla="*/ 0 h 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64" h="3586">
                  <a:moveTo>
                    <a:pt x="0" y="0"/>
                  </a:moveTo>
                  <a:lnTo>
                    <a:pt x="96832" y="0"/>
                  </a:lnTo>
                  <a:lnTo>
                    <a:pt x="193665" y="0"/>
                  </a:lnTo>
                </a:path>
              </a:pathLst>
            </a:custGeom>
            <a:noFill/>
            <a:ln w="63500" cap="rnd">
              <a:solidFill>
                <a:srgbClr val="9127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270D3F-3F7D-DF49-B832-DB85F704F270}"/>
              </a:ext>
            </a:extLst>
          </p:cNvPr>
          <p:cNvGrpSpPr/>
          <p:nvPr/>
        </p:nvGrpSpPr>
        <p:grpSpPr>
          <a:xfrm>
            <a:off x="7711182" y="4549126"/>
            <a:ext cx="6997039" cy="1449424"/>
            <a:chOff x="744274" y="2953899"/>
            <a:chExt cx="7715525" cy="7464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E4E987-BA7F-A142-9C19-9F488FFD520D}"/>
                </a:ext>
              </a:extLst>
            </p:cNvPr>
            <p:cNvSpPr/>
            <p:nvPr/>
          </p:nvSpPr>
          <p:spPr>
            <a:xfrm flipH="1">
              <a:off x="744274" y="2953899"/>
              <a:ext cx="7715525" cy="746450"/>
            </a:xfrm>
            <a:prstGeom prst="rect">
              <a:avLst/>
            </a:prstGeom>
            <a:solidFill>
              <a:srgbClr val="C5C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BCDC65-905B-CB4A-B482-B2818971E155}"/>
                </a:ext>
              </a:extLst>
            </p:cNvPr>
            <p:cNvSpPr/>
            <p:nvPr/>
          </p:nvSpPr>
          <p:spPr>
            <a:xfrm flipH="1">
              <a:off x="6524817" y="2953899"/>
              <a:ext cx="1934777" cy="746450"/>
            </a:xfrm>
            <a:prstGeom prst="rect">
              <a:avLst/>
            </a:prstGeom>
            <a:solidFill>
              <a:srgbClr val="912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431A53-884B-324F-9D27-8598A4FB0FDD}"/>
                </a:ext>
              </a:extLst>
            </p:cNvPr>
            <p:cNvSpPr/>
            <p:nvPr/>
          </p:nvSpPr>
          <p:spPr>
            <a:xfrm flipH="1">
              <a:off x="4293171" y="2953899"/>
              <a:ext cx="2231202" cy="746450"/>
            </a:xfrm>
            <a:prstGeom prst="rect">
              <a:avLst/>
            </a:prstGeom>
            <a:solidFill>
              <a:srgbClr val="912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59F153-2894-0E43-9601-DA6EC6ABF34B}"/>
                </a:ext>
              </a:extLst>
            </p:cNvPr>
            <p:cNvSpPr/>
            <p:nvPr/>
          </p:nvSpPr>
          <p:spPr>
            <a:xfrm flipH="1">
              <a:off x="1140551" y="2953899"/>
              <a:ext cx="382562" cy="7464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</p:grp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6A7BED5-1698-7245-9EA9-E73C3D1DA0D3}"/>
              </a:ext>
            </a:extLst>
          </p:cNvPr>
          <p:cNvSpPr/>
          <p:nvPr/>
        </p:nvSpPr>
        <p:spPr>
          <a:xfrm rot="16200000">
            <a:off x="12601718" y="2374896"/>
            <a:ext cx="418789" cy="3735852"/>
          </a:xfrm>
          <a:prstGeom prst="rightBrace">
            <a:avLst>
              <a:gd name="adj1" fmla="val 48809"/>
              <a:gd name="adj2" fmla="val 50000"/>
            </a:avLst>
          </a:prstGeom>
          <a:noFill/>
          <a:ln w="63500" cap="rnd">
            <a:solidFill>
              <a:srgbClr val="91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23" dirty="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4ED39A6-48AC-9E47-9AD3-09759DB8F099}"/>
              </a:ext>
            </a:extLst>
          </p:cNvPr>
          <p:cNvSpPr/>
          <p:nvPr/>
        </p:nvSpPr>
        <p:spPr>
          <a:xfrm rot="5400000">
            <a:off x="8108791" y="6115381"/>
            <a:ext cx="304659" cy="306611"/>
          </a:xfrm>
          <a:prstGeom prst="rightBrace">
            <a:avLst>
              <a:gd name="adj1" fmla="val 15581"/>
              <a:gd name="adj2" fmla="val 50000"/>
            </a:avLst>
          </a:prstGeom>
          <a:ln w="2540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523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9B4568-3A2E-2749-9C1C-EB47AD68EBC0}"/>
              </a:ext>
            </a:extLst>
          </p:cNvPr>
          <p:cNvSpPr txBox="1"/>
          <p:nvPr/>
        </p:nvSpPr>
        <p:spPr>
          <a:xfrm>
            <a:off x="12097618" y="4612119"/>
            <a:ext cx="15183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recision Sans" panose="020B0603020204020204" pitchFamily="34" charset="0"/>
              </a:rPr>
              <a:t>More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Precision Sans" panose="020B0603020204020204" pitchFamily="34" charset="0"/>
              </a:rPr>
              <a:t>often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68BD13-231A-AC46-92CD-784E4E3205D3}"/>
              </a:ext>
            </a:extLst>
          </p:cNvPr>
          <p:cNvSpPr txBox="1"/>
          <p:nvPr/>
        </p:nvSpPr>
        <p:spPr>
          <a:xfrm>
            <a:off x="7525139" y="6358413"/>
            <a:ext cx="1467068" cy="10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8" dirty="0">
                <a:solidFill>
                  <a:schemeClr val="bg1">
                    <a:lumMod val="50000"/>
                  </a:schemeClr>
                </a:solidFill>
                <a:latin typeface="Precision Sans" panose="020B0603020204020204" pitchFamily="34" charset="0"/>
              </a:rPr>
              <a:t>Less often</a:t>
            </a:r>
          </a:p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Precision Sans" panose="020B0603020204020204" pitchFamily="34" charset="0"/>
              </a:rPr>
              <a:t>6%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B617CC-68D3-8B43-ACED-51DAE11C9A2E}"/>
              </a:ext>
            </a:extLst>
          </p:cNvPr>
          <p:cNvSpPr txBox="1"/>
          <p:nvPr/>
        </p:nvSpPr>
        <p:spPr>
          <a:xfrm>
            <a:off x="8569741" y="4753086"/>
            <a:ext cx="2138727" cy="10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8" dirty="0">
                <a:solidFill>
                  <a:schemeClr val="bg1"/>
                </a:solidFill>
                <a:latin typeface="Precision Sans" panose="020B0603020204020204" pitchFamily="34" charset="0"/>
              </a:rPr>
              <a:t>About the same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Precision Sans" panose="020B0603020204020204" pitchFamily="34" charset="0"/>
              </a:rPr>
              <a:t>35%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8CBD77-053E-2D48-930E-011C91A1404A}"/>
              </a:ext>
            </a:extLst>
          </p:cNvPr>
          <p:cNvGrpSpPr/>
          <p:nvPr/>
        </p:nvGrpSpPr>
        <p:grpSpPr>
          <a:xfrm>
            <a:off x="9838055" y="702202"/>
            <a:ext cx="2989130" cy="2646858"/>
            <a:chOff x="408145" y="2746032"/>
            <a:chExt cx="1930393" cy="17093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32B891-48DF-2349-8EFB-8820E834848E}"/>
                </a:ext>
              </a:extLst>
            </p:cNvPr>
            <p:cNvSpPr txBox="1"/>
            <p:nvPr/>
          </p:nvSpPr>
          <p:spPr>
            <a:xfrm>
              <a:off x="560156" y="2746032"/>
              <a:ext cx="1571681" cy="982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291" b="1" dirty="0">
                  <a:solidFill>
                    <a:srgbClr val="91278E"/>
                  </a:solidFill>
                  <a:latin typeface="Precision Sans" panose="020B0603020204020204" pitchFamily="34" charset="0"/>
                </a:rPr>
                <a:t>54</a:t>
              </a:r>
              <a:r>
                <a:rPr lang="en-US" sz="9291" b="1" baseline="30000" dirty="0">
                  <a:solidFill>
                    <a:srgbClr val="91278E"/>
                  </a:solidFill>
                  <a:latin typeface="Precision Sans" panose="020B0603020204020204" pitchFamily="34" charset="0"/>
                </a:rPr>
                <a:t>%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C60BF1-2B6A-2F46-BF16-E5BDF7E96989}"/>
                </a:ext>
              </a:extLst>
            </p:cNvPr>
            <p:cNvSpPr txBox="1"/>
            <p:nvPr/>
          </p:nvSpPr>
          <p:spPr>
            <a:xfrm>
              <a:off x="408145" y="3656976"/>
              <a:ext cx="1930393" cy="798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78" b="1" dirty="0">
                  <a:solidFill>
                    <a:srgbClr val="91278E"/>
                  </a:solidFill>
                  <a:latin typeface="Precision Sans" panose="020B0603020204020204" pitchFamily="34" charset="0"/>
                </a:rPr>
                <a:t>Shopping more online </a:t>
              </a:r>
              <a:r>
                <a:rPr lang="en-US" sz="2478" dirty="0">
                  <a:solidFill>
                    <a:srgbClr val="91278E"/>
                  </a:solidFill>
                  <a:latin typeface="Precision Sans" panose="020B0603020204020204" pitchFamily="34" charset="0"/>
                </a:rPr>
                <a:t>vs. before pandemic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DBF433-4E44-A942-BA79-E45422AD5BA7}"/>
              </a:ext>
            </a:extLst>
          </p:cNvPr>
          <p:cNvGrpSpPr/>
          <p:nvPr/>
        </p:nvGrpSpPr>
        <p:grpSpPr>
          <a:xfrm>
            <a:off x="0" y="0"/>
            <a:ext cx="15218283" cy="7964488"/>
            <a:chOff x="0" y="0"/>
            <a:chExt cx="15218283" cy="796448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F556363-4BC1-E44A-9C99-3794B1CAE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7109354" cy="796448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B8C842-BDB7-194B-BAC3-10C6E870BE15}"/>
                </a:ext>
              </a:extLst>
            </p:cNvPr>
            <p:cNvSpPr txBox="1"/>
            <p:nvPr/>
          </p:nvSpPr>
          <p:spPr>
            <a:xfrm>
              <a:off x="1124684" y="1304256"/>
              <a:ext cx="496301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  <a:t>More than half</a:t>
              </a:r>
              <a:br>
                <a:rPr lang="en-US" sz="48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</a:br>
              <a:r>
                <a:rPr lang="en-US" sz="4800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of consumers are </a:t>
              </a:r>
              <a:r>
                <a:rPr lang="en-US" sz="4800" i="1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still</a:t>
              </a:r>
              <a:r>
                <a:rPr lang="en-US" sz="4800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 shopping more often online versus pre-pandemic.</a:t>
              </a:r>
            </a:p>
          </p:txBody>
        </p:sp>
        <p:grpSp>
          <p:nvGrpSpPr>
            <p:cNvPr id="36" name="Graphic 8">
              <a:extLst>
                <a:ext uri="{FF2B5EF4-FFF2-40B4-BE49-F238E27FC236}">
                  <a16:creationId xmlns:a16="http://schemas.microsoft.com/office/drawing/2014/main" id="{6250FDFE-B434-8842-A63C-49D3546319C6}"/>
                </a:ext>
              </a:extLst>
            </p:cNvPr>
            <p:cNvGrpSpPr/>
            <p:nvPr/>
          </p:nvGrpSpPr>
          <p:grpSpPr>
            <a:xfrm>
              <a:off x="524899" y="546205"/>
              <a:ext cx="6059548" cy="7069473"/>
              <a:chOff x="180080" y="171450"/>
              <a:chExt cx="4114800" cy="4800600"/>
            </a:xfrm>
            <a:no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457F36ED-1B5C-6D4F-A649-8220E57C928A}"/>
                  </a:ext>
                </a:extLst>
              </p:cNvPr>
              <p:cNvSpPr/>
              <p:nvPr/>
            </p:nvSpPr>
            <p:spPr>
              <a:xfrm>
                <a:off x="2751830" y="171450"/>
                <a:ext cx="1543050" cy="4800600"/>
              </a:xfrm>
              <a:custGeom>
                <a:avLst/>
                <a:gdLst>
                  <a:gd name="connsiteX0" fmla="*/ 0 w 1543050"/>
                  <a:gd name="connsiteY0" fmla="*/ 0 h 4800600"/>
                  <a:gd name="connsiteX1" fmla="*/ 1285875 w 1543050"/>
                  <a:gd name="connsiteY1" fmla="*/ 0 h 4800600"/>
                  <a:gd name="connsiteX2" fmla="*/ 1543050 w 1543050"/>
                  <a:gd name="connsiteY2" fmla="*/ 342900 h 4800600"/>
                  <a:gd name="connsiteX3" fmla="*/ 1543050 w 1543050"/>
                  <a:gd name="connsiteY3" fmla="*/ 48006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3050" h="4800600">
                    <a:moveTo>
                      <a:pt x="0" y="0"/>
                    </a:moveTo>
                    <a:lnTo>
                      <a:pt x="1285875" y="0"/>
                    </a:lnTo>
                    <a:cubicBezTo>
                      <a:pt x="1543050" y="0"/>
                      <a:pt x="1543050" y="85725"/>
                      <a:pt x="1543050" y="342900"/>
                    </a:cubicBezTo>
                    <a:lnTo>
                      <a:pt x="1543050" y="480060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3D2F89E-2E4B-2548-AE72-CE37F2E06604}"/>
                  </a:ext>
                </a:extLst>
              </p:cNvPr>
              <p:cNvSpPr/>
              <p:nvPr/>
            </p:nvSpPr>
            <p:spPr>
              <a:xfrm>
                <a:off x="180080" y="171450"/>
                <a:ext cx="3943350" cy="4629150"/>
              </a:xfrm>
              <a:custGeom>
                <a:avLst/>
                <a:gdLst>
                  <a:gd name="connsiteX0" fmla="*/ 3943350 w 3943350"/>
                  <a:gd name="connsiteY0" fmla="*/ 4629150 h 4629150"/>
                  <a:gd name="connsiteX1" fmla="*/ 3429000 w 3943350"/>
                  <a:gd name="connsiteY1" fmla="*/ 4114800 h 4629150"/>
                  <a:gd name="connsiteX2" fmla="*/ 257175 w 3943350"/>
                  <a:gd name="connsiteY2" fmla="*/ 4114800 h 4629150"/>
                  <a:gd name="connsiteX3" fmla="*/ 0 w 3943350"/>
                  <a:gd name="connsiteY3" fmla="*/ 3771900 h 4629150"/>
                  <a:gd name="connsiteX4" fmla="*/ 0 w 3943350"/>
                  <a:gd name="connsiteY4" fmla="*/ 342900 h 4629150"/>
                  <a:gd name="connsiteX5" fmla="*/ 284988 w 3943350"/>
                  <a:gd name="connsiteY5" fmla="*/ 0 h 4629150"/>
                  <a:gd name="connsiteX6" fmla="*/ 1543050 w 3943350"/>
                  <a:gd name="connsiteY6" fmla="*/ 0 h 462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3350" h="4629150">
                    <a:moveTo>
                      <a:pt x="3943350" y="4629150"/>
                    </a:moveTo>
                    <a:lnTo>
                      <a:pt x="3429000" y="4114800"/>
                    </a:lnTo>
                    <a:lnTo>
                      <a:pt x="257175" y="4114800"/>
                    </a:lnTo>
                    <a:cubicBezTo>
                      <a:pt x="0" y="4114800"/>
                      <a:pt x="0" y="4029075"/>
                      <a:pt x="0" y="3771900"/>
                    </a:cubicBezTo>
                    <a:lnTo>
                      <a:pt x="0" y="342900"/>
                    </a:lnTo>
                    <a:cubicBezTo>
                      <a:pt x="0" y="85725"/>
                      <a:pt x="0" y="0"/>
                      <a:pt x="284988" y="0"/>
                    </a:cubicBezTo>
                    <a:lnTo>
                      <a:pt x="1543050" y="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3071055A-2294-DD49-970C-3BBDB2F59E89}"/>
                  </a:ext>
                </a:extLst>
              </p:cNvPr>
              <p:cNvSpPr/>
              <p:nvPr/>
            </p:nvSpPr>
            <p:spPr>
              <a:xfrm>
                <a:off x="1980590" y="171735"/>
                <a:ext cx="514350" cy="9525"/>
              </a:xfrm>
              <a:custGeom>
                <a:avLst/>
                <a:gdLst>
                  <a:gd name="connsiteX0" fmla="*/ 0 w 514350"/>
                  <a:gd name="connsiteY0" fmla="*/ 0 h 9525"/>
                  <a:gd name="connsiteX1" fmla="*/ 257175 w 514350"/>
                  <a:gd name="connsiteY1" fmla="*/ 0 h 9525"/>
                  <a:gd name="connsiteX2" fmla="*/ 514350 w 514350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4350" h="9525">
                    <a:moveTo>
                      <a:pt x="0" y="0"/>
                    </a:moveTo>
                    <a:lnTo>
                      <a:pt x="257175" y="0"/>
                    </a:lnTo>
                    <a:lnTo>
                      <a:pt x="514350" y="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3147DF8-90AF-2743-8EFA-0FD6DFD03840}"/>
                </a:ext>
              </a:extLst>
            </p:cNvPr>
            <p:cNvGrpSpPr/>
            <p:nvPr/>
          </p:nvGrpSpPr>
          <p:grpSpPr>
            <a:xfrm>
              <a:off x="7315201" y="7439626"/>
              <a:ext cx="7903082" cy="463963"/>
              <a:chOff x="7330569" y="7301314"/>
              <a:chExt cx="7903082" cy="463963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0F4367A-E5D2-4046-AF23-4D9C47C46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5936" y="7301314"/>
                <a:ext cx="767635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DB60C3-9954-FD41-BCA1-61D64275B456}"/>
                  </a:ext>
                </a:extLst>
              </p:cNvPr>
              <p:cNvSpPr txBox="1"/>
              <p:nvPr/>
            </p:nvSpPr>
            <p:spPr>
              <a:xfrm>
                <a:off x="7330569" y="7334390"/>
                <a:ext cx="7903082" cy="430887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 panose="020B0603020204020204" pitchFamily="34" charset="0"/>
                  </a:rPr>
                  <a:t>BOXpoll by Pitney Bowes, a weekly consumer survey on current events, culture, and ecommerce logistics. Conducted by Pitney Bowes with Morning Consult // 2094 US consumers surveyed </a:t>
                </a:r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/>
                  </a:rPr>
                  <a:t> </a:t>
                </a:r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 panose="020B0603020204020204" pitchFamily="34" charset="0"/>
                  </a:rPr>
                  <a:t>Sep. 25-27, 2020. © Copyright 2020 Pitney Bowes Inc.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CA6B6A-AE40-C24D-9610-DF54BA78F931}"/>
              </a:ext>
            </a:extLst>
          </p:cNvPr>
          <p:cNvGrpSpPr/>
          <p:nvPr/>
        </p:nvGrpSpPr>
        <p:grpSpPr>
          <a:xfrm>
            <a:off x="319273" y="6873875"/>
            <a:ext cx="5313177" cy="925036"/>
            <a:chOff x="194514" y="4438916"/>
            <a:chExt cx="3442989" cy="599432"/>
          </a:xfrm>
        </p:grpSpPr>
        <p:pic>
          <p:nvPicPr>
            <p:cNvPr id="40" name="Graphic 34">
              <a:extLst>
                <a:ext uri="{FF2B5EF4-FFF2-40B4-BE49-F238E27FC236}">
                  <a16:creationId xmlns:a16="http://schemas.microsoft.com/office/drawing/2014/main" id="{F12B1B38-A28C-3549-A862-92ECA49A4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7" y="4617636"/>
              <a:ext cx="806646" cy="24199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118E7BE-DB31-F94C-BCAD-A0E7B9813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14" y="4438916"/>
              <a:ext cx="1741077" cy="59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41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E67F682A-F1D8-694B-BB7E-F3DAEE0698D0}"/>
              </a:ext>
            </a:extLst>
          </p:cNvPr>
          <p:cNvGrpSpPr/>
          <p:nvPr/>
        </p:nvGrpSpPr>
        <p:grpSpPr>
          <a:xfrm>
            <a:off x="7811311" y="904788"/>
            <a:ext cx="6922405" cy="5906141"/>
            <a:chOff x="1903142" y="359872"/>
            <a:chExt cx="5337717" cy="455409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311BC9A-E06A-1446-8E6D-5DCBBB6A772C}"/>
                </a:ext>
              </a:extLst>
            </p:cNvPr>
            <p:cNvGrpSpPr/>
            <p:nvPr/>
          </p:nvGrpSpPr>
          <p:grpSpPr>
            <a:xfrm>
              <a:off x="1903142" y="359872"/>
              <a:ext cx="5337717" cy="4554098"/>
              <a:chOff x="3005270" y="1767837"/>
              <a:chExt cx="3121485" cy="2815870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668A328A-65B0-7B47-94E2-8E907D489A6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63659387"/>
                  </p:ext>
                </p:extLst>
              </p:nvPr>
            </p:nvGraphicFramePr>
            <p:xfrm>
              <a:off x="3005270" y="1767837"/>
              <a:ext cx="3121485" cy="28158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4966642-BFF4-0C43-9D40-D4EF91C15188}"/>
                  </a:ext>
                </a:extLst>
              </p:cNvPr>
              <p:cNvSpPr txBox="1"/>
              <p:nvPr/>
            </p:nvSpPr>
            <p:spPr>
              <a:xfrm>
                <a:off x="3594471" y="2044335"/>
                <a:ext cx="1830133" cy="963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813" b="1" dirty="0">
                    <a:solidFill>
                      <a:schemeClr val="accent3"/>
                    </a:solidFill>
                    <a:latin typeface="Precision Sans" panose="020B0603020204020204" pitchFamily="34" charset="0"/>
                  </a:rPr>
                  <a:t>2.8X </a:t>
                </a:r>
              </a:p>
              <a:p>
                <a:pPr algn="ctr"/>
                <a:r>
                  <a:rPr lang="en-US" sz="6813" b="1" dirty="0">
                    <a:solidFill>
                      <a:schemeClr val="accent3"/>
                    </a:solidFill>
                    <a:latin typeface="Precision Sans" panose="020B0603020204020204" pitchFamily="34" charset="0"/>
                  </a:rPr>
                  <a:t>increase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FE83C3E-479B-9B4D-9C3B-CD5CF84A74D0}"/>
                  </a:ext>
                </a:extLst>
              </p:cNvPr>
              <p:cNvSpPr txBox="1"/>
              <p:nvPr/>
            </p:nvSpPr>
            <p:spPr>
              <a:xfrm>
                <a:off x="3144634" y="3588655"/>
                <a:ext cx="563955" cy="366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latin typeface="Precision Sans" panose="020B0603020204020204" pitchFamily="34" charset="0"/>
                  </a:rPr>
                  <a:t>16</a:t>
                </a:r>
                <a:r>
                  <a:rPr lang="en-US" sz="4400" b="1" baseline="30000" dirty="0">
                    <a:latin typeface="Precision Sans" panose="020B0603020204020204" pitchFamily="34" charset="0"/>
                  </a:rPr>
                  <a:t>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3E2D759-AB8D-014D-B07E-1A482CCA2755}"/>
                  </a:ext>
                </a:extLst>
              </p:cNvPr>
              <p:cNvSpPr txBox="1"/>
              <p:nvPr/>
            </p:nvSpPr>
            <p:spPr>
              <a:xfrm>
                <a:off x="5440872" y="2894272"/>
                <a:ext cx="563955" cy="366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latin typeface="Precision Sans" panose="020B0603020204020204" pitchFamily="34" charset="0"/>
                  </a:rPr>
                  <a:t>45</a:t>
                </a:r>
                <a:r>
                  <a:rPr lang="en-US" sz="4400" b="1" baseline="30000" dirty="0">
                    <a:latin typeface="Precision Sans" panose="020B0603020204020204" pitchFamily="34" charset="0"/>
                  </a:rPr>
                  <a:t>%</a:t>
                </a:r>
              </a:p>
            </p:txBody>
          </p:sp>
        </p:grp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A10B1E2-D2AF-4448-A199-BCFD12129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5773" y="2541626"/>
              <a:ext cx="2882725" cy="908482"/>
            </a:xfrm>
            <a:prstGeom prst="straightConnector1">
              <a:avLst/>
            </a:prstGeom>
            <a:ln w="44450" cap="rnd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9545F72-1FE0-BE43-9DA7-7B5649201D7B}"/>
              </a:ext>
            </a:extLst>
          </p:cNvPr>
          <p:cNvGrpSpPr/>
          <p:nvPr/>
        </p:nvGrpSpPr>
        <p:grpSpPr>
          <a:xfrm>
            <a:off x="0" y="0"/>
            <a:ext cx="15218283" cy="7964488"/>
            <a:chOff x="0" y="0"/>
            <a:chExt cx="15218283" cy="79644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C83C56-091A-A74E-B8B7-EA187C095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7109354" cy="796448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26402E-B8C1-124B-8009-0ADFC884BBA6}"/>
                </a:ext>
              </a:extLst>
            </p:cNvPr>
            <p:cNvSpPr txBox="1"/>
            <p:nvPr/>
          </p:nvSpPr>
          <p:spPr>
            <a:xfrm>
              <a:off x="999405" y="1707647"/>
              <a:ext cx="503231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The percentage of consumers doing more than half of their shopping online is </a:t>
              </a:r>
              <a:r>
                <a:rPr lang="en-US" sz="40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  <a:t>still</a:t>
              </a:r>
              <a:r>
                <a:rPr lang="en-US" sz="4000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  <a:t>nearly triple </a:t>
              </a:r>
              <a:br>
                <a:rPr lang="en-US" sz="40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</a:br>
              <a:r>
                <a:rPr lang="en-US" sz="4000" b="1" dirty="0">
                  <a:solidFill>
                    <a:schemeClr val="bg1"/>
                  </a:solidFill>
                  <a:latin typeface="Precision Sans" panose="020B0603020204020204" pitchFamily="34" charset="0"/>
                </a:rPr>
                <a:t>pre-pandemic levels</a:t>
              </a:r>
              <a:r>
                <a:rPr lang="en-US" sz="4000" dirty="0">
                  <a:solidFill>
                    <a:schemeClr val="bg1"/>
                  </a:solidFill>
                  <a:latin typeface="Precision Sans Light" panose="020B0403020204020204" pitchFamily="34" charset="0"/>
                </a:rPr>
                <a:t>.</a:t>
              </a:r>
            </a:p>
          </p:txBody>
        </p:sp>
        <p:grpSp>
          <p:nvGrpSpPr>
            <p:cNvPr id="15" name="Graphic 8">
              <a:extLst>
                <a:ext uri="{FF2B5EF4-FFF2-40B4-BE49-F238E27FC236}">
                  <a16:creationId xmlns:a16="http://schemas.microsoft.com/office/drawing/2014/main" id="{2A29E98C-B94F-EA42-982F-171929A1A501}"/>
                </a:ext>
              </a:extLst>
            </p:cNvPr>
            <p:cNvGrpSpPr/>
            <p:nvPr/>
          </p:nvGrpSpPr>
          <p:grpSpPr>
            <a:xfrm>
              <a:off x="524899" y="546205"/>
              <a:ext cx="6059548" cy="7069473"/>
              <a:chOff x="180080" y="171450"/>
              <a:chExt cx="4114800" cy="4800600"/>
            </a:xfrm>
            <a:noFill/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C5A33-1E96-614D-A3B5-A923C15D20B9}"/>
                  </a:ext>
                </a:extLst>
              </p:cNvPr>
              <p:cNvSpPr/>
              <p:nvPr/>
            </p:nvSpPr>
            <p:spPr>
              <a:xfrm>
                <a:off x="2751830" y="171450"/>
                <a:ext cx="1543050" cy="4800600"/>
              </a:xfrm>
              <a:custGeom>
                <a:avLst/>
                <a:gdLst>
                  <a:gd name="connsiteX0" fmla="*/ 0 w 1543050"/>
                  <a:gd name="connsiteY0" fmla="*/ 0 h 4800600"/>
                  <a:gd name="connsiteX1" fmla="*/ 1285875 w 1543050"/>
                  <a:gd name="connsiteY1" fmla="*/ 0 h 4800600"/>
                  <a:gd name="connsiteX2" fmla="*/ 1543050 w 1543050"/>
                  <a:gd name="connsiteY2" fmla="*/ 342900 h 4800600"/>
                  <a:gd name="connsiteX3" fmla="*/ 1543050 w 1543050"/>
                  <a:gd name="connsiteY3" fmla="*/ 4800600 h 480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3050" h="4800600">
                    <a:moveTo>
                      <a:pt x="0" y="0"/>
                    </a:moveTo>
                    <a:lnTo>
                      <a:pt x="1285875" y="0"/>
                    </a:lnTo>
                    <a:cubicBezTo>
                      <a:pt x="1543050" y="0"/>
                      <a:pt x="1543050" y="85725"/>
                      <a:pt x="1543050" y="342900"/>
                    </a:cubicBezTo>
                    <a:lnTo>
                      <a:pt x="1543050" y="480060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50F2A2C5-D0C0-3345-AADF-82188D46E4C0}"/>
                  </a:ext>
                </a:extLst>
              </p:cNvPr>
              <p:cNvSpPr/>
              <p:nvPr/>
            </p:nvSpPr>
            <p:spPr>
              <a:xfrm>
                <a:off x="180080" y="171450"/>
                <a:ext cx="3943350" cy="4629150"/>
              </a:xfrm>
              <a:custGeom>
                <a:avLst/>
                <a:gdLst>
                  <a:gd name="connsiteX0" fmla="*/ 3943350 w 3943350"/>
                  <a:gd name="connsiteY0" fmla="*/ 4629150 h 4629150"/>
                  <a:gd name="connsiteX1" fmla="*/ 3429000 w 3943350"/>
                  <a:gd name="connsiteY1" fmla="*/ 4114800 h 4629150"/>
                  <a:gd name="connsiteX2" fmla="*/ 257175 w 3943350"/>
                  <a:gd name="connsiteY2" fmla="*/ 4114800 h 4629150"/>
                  <a:gd name="connsiteX3" fmla="*/ 0 w 3943350"/>
                  <a:gd name="connsiteY3" fmla="*/ 3771900 h 4629150"/>
                  <a:gd name="connsiteX4" fmla="*/ 0 w 3943350"/>
                  <a:gd name="connsiteY4" fmla="*/ 342900 h 4629150"/>
                  <a:gd name="connsiteX5" fmla="*/ 284988 w 3943350"/>
                  <a:gd name="connsiteY5" fmla="*/ 0 h 4629150"/>
                  <a:gd name="connsiteX6" fmla="*/ 1543050 w 3943350"/>
                  <a:gd name="connsiteY6" fmla="*/ 0 h 462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3350" h="4629150">
                    <a:moveTo>
                      <a:pt x="3943350" y="4629150"/>
                    </a:moveTo>
                    <a:lnTo>
                      <a:pt x="3429000" y="4114800"/>
                    </a:lnTo>
                    <a:lnTo>
                      <a:pt x="257175" y="4114800"/>
                    </a:lnTo>
                    <a:cubicBezTo>
                      <a:pt x="0" y="4114800"/>
                      <a:pt x="0" y="4029075"/>
                      <a:pt x="0" y="3771900"/>
                    </a:cubicBezTo>
                    <a:lnTo>
                      <a:pt x="0" y="342900"/>
                    </a:lnTo>
                    <a:cubicBezTo>
                      <a:pt x="0" y="85725"/>
                      <a:pt x="0" y="0"/>
                      <a:pt x="284988" y="0"/>
                    </a:cubicBezTo>
                    <a:lnTo>
                      <a:pt x="1543050" y="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6BED410-B001-FC4A-A238-0BE68A53A06E}"/>
                  </a:ext>
                </a:extLst>
              </p:cNvPr>
              <p:cNvSpPr/>
              <p:nvPr/>
            </p:nvSpPr>
            <p:spPr>
              <a:xfrm>
                <a:off x="1980590" y="171735"/>
                <a:ext cx="514350" cy="9525"/>
              </a:xfrm>
              <a:custGeom>
                <a:avLst/>
                <a:gdLst>
                  <a:gd name="connsiteX0" fmla="*/ 0 w 514350"/>
                  <a:gd name="connsiteY0" fmla="*/ 0 h 9525"/>
                  <a:gd name="connsiteX1" fmla="*/ 257175 w 514350"/>
                  <a:gd name="connsiteY1" fmla="*/ 0 h 9525"/>
                  <a:gd name="connsiteX2" fmla="*/ 514350 w 514350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4350" h="9525">
                    <a:moveTo>
                      <a:pt x="0" y="0"/>
                    </a:moveTo>
                    <a:lnTo>
                      <a:pt x="257175" y="0"/>
                    </a:lnTo>
                    <a:lnTo>
                      <a:pt x="514350" y="0"/>
                    </a:lnTo>
                  </a:path>
                </a:pathLst>
              </a:custGeom>
              <a:noFill/>
              <a:ln w="6350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EF8AF42-4FA5-6947-BBD2-0D4B6F2B1350}"/>
                </a:ext>
              </a:extLst>
            </p:cNvPr>
            <p:cNvGrpSpPr/>
            <p:nvPr/>
          </p:nvGrpSpPr>
          <p:grpSpPr>
            <a:xfrm>
              <a:off x="7315201" y="7439626"/>
              <a:ext cx="7903082" cy="463963"/>
              <a:chOff x="7330569" y="7301314"/>
              <a:chExt cx="7903082" cy="463963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51F5ED2-542F-314F-B34F-DE54935FE3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5936" y="7301314"/>
                <a:ext cx="767635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447EFA-F1D1-BA48-85AE-C18996C771BF}"/>
                  </a:ext>
                </a:extLst>
              </p:cNvPr>
              <p:cNvSpPr txBox="1"/>
              <p:nvPr/>
            </p:nvSpPr>
            <p:spPr>
              <a:xfrm>
                <a:off x="7330569" y="7334390"/>
                <a:ext cx="7903082" cy="430887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 panose="020B0603020204020204" pitchFamily="34" charset="0"/>
                  </a:rPr>
                  <a:t>BOXpoll by Pitney Bowes, a weekly consumer survey on current events, culture, and ecommerce logistics. Conducted by Pitney Bowes with Morning Consult // 2094 US consumers surveyed </a:t>
                </a:r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/>
                  </a:rPr>
                  <a:t> </a:t>
                </a:r>
                <a:r>
                  <a:rPr lang="en-US" sz="1100" i="1" dirty="0">
                    <a:solidFill>
                      <a:schemeClr val="bg1">
                        <a:lumMod val="50000"/>
                      </a:schemeClr>
                    </a:solidFill>
                    <a:latin typeface="Precision Sans" panose="020B0603020204020204" pitchFamily="34" charset="0"/>
                  </a:rPr>
                  <a:t>Sept. 3-7, 2020. © Copyright 2020 Pitney Bowes Inc.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96C27F-42E0-7E45-9FEE-40A3A487A98D}"/>
              </a:ext>
            </a:extLst>
          </p:cNvPr>
          <p:cNvGrpSpPr/>
          <p:nvPr/>
        </p:nvGrpSpPr>
        <p:grpSpPr>
          <a:xfrm>
            <a:off x="319273" y="6873875"/>
            <a:ext cx="5313177" cy="925036"/>
            <a:chOff x="194514" y="4438916"/>
            <a:chExt cx="3442989" cy="599432"/>
          </a:xfrm>
        </p:grpSpPr>
        <p:pic>
          <p:nvPicPr>
            <p:cNvPr id="26" name="Graphic 34">
              <a:extLst>
                <a:ext uri="{FF2B5EF4-FFF2-40B4-BE49-F238E27FC236}">
                  <a16:creationId xmlns:a16="http://schemas.microsoft.com/office/drawing/2014/main" id="{243145E1-C36A-6A4F-ACCC-C226787EB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7" y="4617636"/>
              <a:ext cx="806646" cy="24199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F33679A-0C50-D248-B07F-47740057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14" y="4438916"/>
              <a:ext cx="1741077" cy="59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95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D7CEA3B-16FD-0949-B808-A0E3A975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109354" cy="79644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C5E710-E96F-234B-AD0D-260C8F1A9390}"/>
              </a:ext>
            </a:extLst>
          </p:cNvPr>
          <p:cNvSpPr txBox="1"/>
          <p:nvPr/>
        </p:nvSpPr>
        <p:spPr>
          <a:xfrm>
            <a:off x="1060870" y="1134494"/>
            <a:ext cx="5104861" cy="476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36" b="1" dirty="0">
                <a:solidFill>
                  <a:schemeClr val="bg1"/>
                </a:solidFill>
                <a:latin typeface="Precision Sans" panose="020B0603020204020204" pitchFamily="34" charset="0"/>
              </a:rPr>
              <a:t>Value wins over Values</a:t>
            </a:r>
          </a:p>
          <a:p>
            <a:r>
              <a:rPr lang="en-US" sz="4336" dirty="0">
                <a:solidFill>
                  <a:schemeClr val="bg1"/>
                </a:solidFill>
                <a:latin typeface="Precision Sans Light" panose="020B0403020204020204" pitchFamily="34" charset="0"/>
              </a:rPr>
              <a:t>3 in 4 consumers pick easy order experiences over buying based on their beliefs.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7E43EF-0D64-7642-AE89-123D2CE7C32D}"/>
              </a:ext>
            </a:extLst>
          </p:cNvPr>
          <p:cNvGrpSpPr/>
          <p:nvPr/>
        </p:nvGrpSpPr>
        <p:grpSpPr>
          <a:xfrm>
            <a:off x="8053834" y="1285077"/>
            <a:ext cx="6143349" cy="5742222"/>
            <a:chOff x="4815807" y="762503"/>
            <a:chExt cx="4047941" cy="3783634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64C4967A-E468-CE4F-BC84-9762CA04910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06089651"/>
                </p:ext>
              </p:extLst>
            </p:nvPr>
          </p:nvGraphicFramePr>
          <p:xfrm>
            <a:off x="4815807" y="762503"/>
            <a:ext cx="4047941" cy="10781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A17DCF-64A9-1F4D-B3E1-409556FAE692}"/>
                </a:ext>
              </a:extLst>
            </p:cNvPr>
            <p:cNvGrpSpPr/>
            <p:nvPr/>
          </p:nvGrpSpPr>
          <p:grpSpPr>
            <a:xfrm>
              <a:off x="5432571" y="1460483"/>
              <a:ext cx="3298767" cy="3085654"/>
              <a:chOff x="5432571" y="1460483"/>
              <a:chExt cx="3298767" cy="3085654"/>
            </a:xfrm>
          </p:grpSpPr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DBB38307-21B0-0642-B300-B1C3E5ED8F5C}"/>
                  </a:ext>
                </a:extLst>
              </p:cNvPr>
              <p:cNvSpPr/>
              <p:nvPr/>
            </p:nvSpPr>
            <p:spPr>
              <a:xfrm>
                <a:off x="5443596" y="1460483"/>
                <a:ext cx="3287742" cy="3085654"/>
              </a:xfrm>
              <a:custGeom>
                <a:avLst/>
                <a:gdLst>
                  <a:gd name="connsiteX0" fmla="*/ 0 w 3375103"/>
                  <a:gd name="connsiteY0" fmla="*/ 0 h 275064"/>
                  <a:gd name="connsiteX1" fmla="*/ 3375103 w 3375103"/>
                  <a:gd name="connsiteY1" fmla="*/ 0 h 275064"/>
                  <a:gd name="connsiteX2" fmla="*/ 3375103 w 3375103"/>
                  <a:gd name="connsiteY2" fmla="*/ 275064 h 275064"/>
                  <a:gd name="connsiteX3" fmla="*/ 0 w 3375103"/>
                  <a:gd name="connsiteY3" fmla="*/ 275064 h 275064"/>
                  <a:gd name="connsiteX4" fmla="*/ 0 w 3375103"/>
                  <a:gd name="connsiteY4" fmla="*/ 0 h 275064"/>
                  <a:gd name="connsiteX0" fmla="*/ 0 w 3375103"/>
                  <a:gd name="connsiteY0" fmla="*/ 0 h 275064"/>
                  <a:gd name="connsiteX1" fmla="*/ 1079578 w 3375103"/>
                  <a:gd name="connsiteY1" fmla="*/ 0 h 275064"/>
                  <a:gd name="connsiteX2" fmla="*/ 3375103 w 3375103"/>
                  <a:gd name="connsiteY2" fmla="*/ 275064 h 275064"/>
                  <a:gd name="connsiteX3" fmla="*/ 0 w 3375103"/>
                  <a:gd name="connsiteY3" fmla="*/ 275064 h 275064"/>
                  <a:gd name="connsiteX4" fmla="*/ 0 w 3375103"/>
                  <a:gd name="connsiteY4" fmla="*/ 0 h 275064"/>
                  <a:gd name="connsiteX0" fmla="*/ 0 w 3375103"/>
                  <a:gd name="connsiteY0" fmla="*/ 0 h 278239"/>
                  <a:gd name="connsiteX1" fmla="*/ 1079578 w 3375103"/>
                  <a:gd name="connsiteY1" fmla="*/ 0 h 278239"/>
                  <a:gd name="connsiteX2" fmla="*/ 3375103 w 3375103"/>
                  <a:gd name="connsiteY2" fmla="*/ 275064 h 278239"/>
                  <a:gd name="connsiteX3" fmla="*/ 669925 w 3375103"/>
                  <a:gd name="connsiteY3" fmla="*/ 278239 h 278239"/>
                  <a:gd name="connsiteX4" fmla="*/ 0 w 3375103"/>
                  <a:gd name="connsiteY4" fmla="*/ 0 h 278239"/>
                  <a:gd name="connsiteX0" fmla="*/ 0 w 3362403"/>
                  <a:gd name="connsiteY0" fmla="*/ 0 h 278239"/>
                  <a:gd name="connsiteX1" fmla="*/ 1079578 w 3362403"/>
                  <a:gd name="connsiteY1" fmla="*/ 0 h 278239"/>
                  <a:gd name="connsiteX2" fmla="*/ 3362403 w 3362403"/>
                  <a:gd name="connsiteY2" fmla="*/ 271889 h 278239"/>
                  <a:gd name="connsiteX3" fmla="*/ 669925 w 3362403"/>
                  <a:gd name="connsiteY3" fmla="*/ 278239 h 278239"/>
                  <a:gd name="connsiteX4" fmla="*/ 0 w 3362403"/>
                  <a:gd name="connsiteY4" fmla="*/ 0 h 278239"/>
                  <a:gd name="connsiteX0" fmla="*/ 0 w 3362403"/>
                  <a:gd name="connsiteY0" fmla="*/ 0 h 2745641"/>
                  <a:gd name="connsiteX1" fmla="*/ 1079578 w 3362403"/>
                  <a:gd name="connsiteY1" fmla="*/ 0 h 2745641"/>
                  <a:gd name="connsiteX2" fmla="*/ 3362403 w 3362403"/>
                  <a:gd name="connsiteY2" fmla="*/ 271889 h 2745641"/>
                  <a:gd name="connsiteX3" fmla="*/ 681355 w 3362403"/>
                  <a:gd name="connsiteY3" fmla="*/ 2745641 h 2745641"/>
                  <a:gd name="connsiteX4" fmla="*/ 0 w 3362403"/>
                  <a:gd name="connsiteY4" fmla="*/ 0 h 2745641"/>
                  <a:gd name="connsiteX0" fmla="*/ 0 w 3362403"/>
                  <a:gd name="connsiteY0" fmla="*/ 0 h 2745641"/>
                  <a:gd name="connsiteX1" fmla="*/ 2931238 w 3362403"/>
                  <a:gd name="connsiteY1" fmla="*/ 10500 h 2745641"/>
                  <a:gd name="connsiteX2" fmla="*/ 3362403 w 3362403"/>
                  <a:gd name="connsiteY2" fmla="*/ 271889 h 2745641"/>
                  <a:gd name="connsiteX3" fmla="*/ 681355 w 3362403"/>
                  <a:gd name="connsiteY3" fmla="*/ 2745641 h 2745641"/>
                  <a:gd name="connsiteX4" fmla="*/ 0 w 3362403"/>
                  <a:gd name="connsiteY4" fmla="*/ 0 h 2745641"/>
                  <a:gd name="connsiteX0" fmla="*/ 0 w 3448128"/>
                  <a:gd name="connsiteY0" fmla="*/ 0 h 2745641"/>
                  <a:gd name="connsiteX1" fmla="*/ 2931238 w 3448128"/>
                  <a:gd name="connsiteY1" fmla="*/ 10500 h 2745641"/>
                  <a:gd name="connsiteX2" fmla="*/ 3448128 w 3448128"/>
                  <a:gd name="connsiteY2" fmla="*/ 140913 h 2745641"/>
                  <a:gd name="connsiteX3" fmla="*/ 681355 w 3448128"/>
                  <a:gd name="connsiteY3" fmla="*/ 2745641 h 2745641"/>
                  <a:gd name="connsiteX4" fmla="*/ 0 w 3448128"/>
                  <a:gd name="connsiteY4" fmla="*/ 0 h 2745641"/>
                  <a:gd name="connsiteX0" fmla="*/ 0 w 3448128"/>
                  <a:gd name="connsiteY0" fmla="*/ 0 h 2362415"/>
                  <a:gd name="connsiteX1" fmla="*/ 2931238 w 3448128"/>
                  <a:gd name="connsiteY1" fmla="*/ 10500 h 2362415"/>
                  <a:gd name="connsiteX2" fmla="*/ 3448128 w 3448128"/>
                  <a:gd name="connsiteY2" fmla="*/ 140913 h 2362415"/>
                  <a:gd name="connsiteX3" fmla="*/ 115570 w 3448128"/>
                  <a:gd name="connsiteY3" fmla="*/ 2362415 h 2362415"/>
                  <a:gd name="connsiteX4" fmla="*/ 0 w 3448128"/>
                  <a:gd name="connsiteY4" fmla="*/ 0 h 2362415"/>
                  <a:gd name="connsiteX0" fmla="*/ 0 w 3448128"/>
                  <a:gd name="connsiteY0" fmla="*/ 0 h 2740790"/>
                  <a:gd name="connsiteX1" fmla="*/ 2931238 w 3448128"/>
                  <a:gd name="connsiteY1" fmla="*/ 10500 h 2740790"/>
                  <a:gd name="connsiteX2" fmla="*/ 3448128 w 3448128"/>
                  <a:gd name="connsiteY2" fmla="*/ 140913 h 2740790"/>
                  <a:gd name="connsiteX3" fmla="*/ 572770 w 3448128"/>
                  <a:gd name="connsiteY3" fmla="*/ 2740790 h 2740790"/>
                  <a:gd name="connsiteX4" fmla="*/ 0 w 3448128"/>
                  <a:gd name="connsiteY4" fmla="*/ 0 h 2740790"/>
                  <a:gd name="connsiteX0" fmla="*/ 0 w 3470988"/>
                  <a:gd name="connsiteY0" fmla="*/ 0 h 2740790"/>
                  <a:gd name="connsiteX1" fmla="*/ 2931238 w 3470988"/>
                  <a:gd name="connsiteY1" fmla="*/ 10500 h 2740790"/>
                  <a:gd name="connsiteX2" fmla="*/ 3470988 w 3470988"/>
                  <a:gd name="connsiteY2" fmla="*/ 325249 h 2740790"/>
                  <a:gd name="connsiteX3" fmla="*/ 572770 w 3470988"/>
                  <a:gd name="connsiteY3" fmla="*/ 2740790 h 2740790"/>
                  <a:gd name="connsiteX4" fmla="*/ 0 w 3470988"/>
                  <a:gd name="connsiteY4" fmla="*/ 0 h 2740790"/>
                  <a:gd name="connsiteX0" fmla="*/ 0 w 3357358"/>
                  <a:gd name="connsiteY0" fmla="*/ 0 h 2730637"/>
                  <a:gd name="connsiteX1" fmla="*/ 2817608 w 3357358"/>
                  <a:gd name="connsiteY1" fmla="*/ 347 h 2730637"/>
                  <a:gd name="connsiteX2" fmla="*/ 3357358 w 3357358"/>
                  <a:gd name="connsiteY2" fmla="*/ 315096 h 2730637"/>
                  <a:gd name="connsiteX3" fmla="*/ 459140 w 3357358"/>
                  <a:gd name="connsiteY3" fmla="*/ 2730637 h 2730637"/>
                  <a:gd name="connsiteX4" fmla="*/ 0 w 3357358"/>
                  <a:gd name="connsiteY4" fmla="*/ 0 h 2730637"/>
                  <a:gd name="connsiteX0" fmla="*/ 0 w 3357358"/>
                  <a:gd name="connsiteY0" fmla="*/ 9805 h 2740442"/>
                  <a:gd name="connsiteX1" fmla="*/ 2727900 w 3357358"/>
                  <a:gd name="connsiteY1" fmla="*/ 0 h 2740442"/>
                  <a:gd name="connsiteX2" fmla="*/ 3357358 w 3357358"/>
                  <a:gd name="connsiteY2" fmla="*/ 324901 h 2740442"/>
                  <a:gd name="connsiteX3" fmla="*/ 459140 w 3357358"/>
                  <a:gd name="connsiteY3" fmla="*/ 2740442 h 2740442"/>
                  <a:gd name="connsiteX4" fmla="*/ 0 w 3357358"/>
                  <a:gd name="connsiteY4" fmla="*/ 9805 h 2740442"/>
                  <a:gd name="connsiteX0" fmla="*/ 0 w 3753498"/>
                  <a:gd name="connsiteY0" fmla="*/ 4189 h 2734826"/>
                  <a:gd name="connsiteX1" fmla="*/ 3753498 w 3753498"/>
                  <a:gd name="connsiteY1" fmla="*/ 0 h 2734826"/>
                  <a:gd name="connsiteX2" fmla="*/ 3357358 w 3753498"/>
                  <a:gd name="connsiteY2" fmla="*/ 319285 h 2734826"/>
                  <a:gd name="connsiteX3" fmla="*/ 459140 w 3753498"/>
                  <a:gd name="connsiteY3" fmla="*/ 2734826 h 2734826"/>
                  <a:gd name="connsiteX4" fmla="*/ 0 w 3753498"/>
                  <a:gd name="connsiteY4" fmla="*/ 4189 h 2734826"/>
                  <a:gd name="connsiteX0" fmla="*/ 619392 w 3294358"/>
                  <a:gd name="connsiteY0" fmla="*/ 144599 h 2734826"/>
                  <a:gd name="connsiteX1" fmla="*/ 3294358 w 3294358"/>
                  <a:gd name="connsiteY1" fmla="*/ 0 h 2734826"/>
                  <a:gd name="connsiteX2" fmla="*/ 2898218 w 3294358"/>
                  <a:gd name="connsiteY2" fmla="*/ 319285 h 2734826"/>
                  <a:gd name="connsiteX3" fmla="*/ 0 w 3294358"/>
                  <a:gd name="connsiteY3" fmla="*/ 2734826 h 2734826"/>
                  <a:gd name="connsiteX4" fmla="*/ 619392 w 3294358"/>
                  <a:gd name="connsiteY4" fmla="*/ 144599 h 2734826"/>
                  <a:gd name="connsiteX0" fmla="*/ 553224 w 3294358"/>
                  <a:gd name="connsiteY0" fmla="*/ 0 h 2736253"/>
                  <a:gd name="connsiteX1" fmla="*/ 3294358 w 3294358"/>
                  <a:gd name="connsiteY1" fmla="*/ 1427 h 2736253"/>
                  <a:gd name="connsiteX2" fmla="*/ 2898218 w 3294358"/>
                  <a:gd name="connsiteY2" fmla="*/ 320712 h 2736253"/>
                  <a:gd name="connsiteX3" fmla="*/ 0 w 3294358"/>
                  <a:gd name="connsiteY3" fmla="*/ 2736253 h 2736253"/>
                  <a:gd name="connsiteX4" fmla="*/ 553224 w 3294358"/>
                  <a:gd name="connsiteY4" fmla="*/ 0 h 2736253"/>
                  <a:gd name="connsiteX0" fmla="*/ 546607 w 3287741"/>
                  <a:gd name="connsiteY0" fmla="*/ 0 h 332443"/>
                  <a:gd name="connsiteX1" fmla="*/ 3287741 w 3287741"/>
                  <a:gd name="connsiteY1" fmla="*/ 1427 h 332443"/>
                  <a:gd name="connsiteX2" fmla="*/ 2891601 w 3287741"/>
                  <a:gd name="connsiteY2" fmla="*/ 320712 h 332443"/>
                  <a:gd name="connsiteX3" fmla="*/ 0 w 3287741"/>
                  <a:gd name="connsiteY3" fmla="*/ 332443 h 332443"/>
                  <a:gd name="connsiteX4" fmla="*/ 546607 w 3287741"/>
                  <a:gd name="connsiteY4" fmla="*/ 0 h 332443"/>
                  <a:gd name="connsiteX0" fmla="*/ 546607 w 3287741"/>
                  <a:gd name="connsiteY0" fmla="*/ 0 h 2746991"/>
                  <a:gd name="connsiteX1" fmla="*/ 3287741 w 3287741"/>
                  <a:gd name="connsiteY1" fmla="*/ 1427 h 2746991"/>
                  <a:gd name="connsiteX2" fmla="*/ 2891601 w 3287741"/>
                  <a:gd name="connsiteY2" fmla="*/ 2746991 h 2746991"/>
                  <a:gd name="connsiteX3" fmla="*/ 0 w 3287741"/>
                  <a:gd name="connsiteY3" fmla="*/ 332443 h 2746991"/>
                  <a:gd name="connsiteX4" fmla="*/ 546607 w 3287741"/>
                  <a:gd name="connsiteY4" fmla="*/ 0 h 274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7741" h="2746991">
                    <a:moveTo>
                      <a:pt x="546607" y="0"/>
                    </a:moveTo>
                    <a:lnTo>
                      <a:pt x="3287741" y="1427"/>
                    </a:lnTo>
                    <a:lnTo>
                      <a:pt x="2891601" y="2746991"/>
                    </a:lnTo>
                    <a:lnTo>
                      <a:pt x="0" y="332443"/>
                    </a:lnTo>
                    <a:lnTo>
                      <a:pt x="546607" y="0"/>
                    </a:lnTo>
                    <a:close/>
                  </a:path>
                </a:pathLst>
              </a:custGeom>
              <a:gradFill>
                <a:gsLst>
                  <a:gs pos="12000">
                    <a:srgbClr val="91278E">
                      <a:alpha val="39000"/>
                    </a:srgbClr>
                  </a:gs>
                  <a:gs pos="91000">
                    <a:schemeClr val="accent3">
                      <a:alpha val="1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643CAA-EB09-6C4F-A7D7-595F34069D74}"/>
                  </a:ext>
                </a:extLst>
              </p:cNvPr>
              <p:cNvSpPr/>
              <p:nvPr/>
            </p:nvSpPr>
            <p:spPr>
              <a:xfrm>
                <a:off x="5432571" y="1681704"/>
                <a:ext cx="2897505" cy="285401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dirty="0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16B284A-1108-2848-906C-E408A53615A1}"/>
                  </a:ext>
                </a:extLst>
              </p:cNvPr>
              <p:cNvGrpSpPr/>
              <p:nvPr/>
            </p:nvGrpSpPr>
            <p:grpSpPr>
              <a:xfrm>
                <a:off x="5500947" y="1927242"/>
                <a:ext cx="2723463" cy="2563798"/>
                <a:chOff x="5495823" y="2075125"/>
                <a:chExt cx="2471560" cy="2323911"/>
              </a:xfrm>
            </p:grpSpPr>
            <p:graphicFrame>
              <p:nvGraphicFramePr>
                <p:cNvPr id="23" name="Chart 22">
                  <a:extLst>
                    <a:ext uri="{FF2B5EF4-FFF2-40B4-BE49-F238E27FC236}">
                      <a16:creationId xmlns:a16="http://schemas.microsoft.com/office/drawing/2014/main" id="{67F21F0F-C6DB-9443-A779-1BE9C7EFA5A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576218754"/>
                    </p:ext>
                  </p:extLst>
                </p:nvPr>
              </p:nvGraphicFramePr>
              <p:xfrm>
                <a:off x="5826144" y="2075125"/>
                <a:ext cx="2141239" cy="232391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ED5C4A4-5293-474B-B14D-C8EBB510C27C}"/>
                    </a:ext>
                  </a:extLst>
                </p:cNvPr>
                <p:cNvSpPr txBox="1"/>
                <p:nvPr/>
              </p:nvSpPr>
              <p:spPr>
                <a:xfrm>
                  <a:off x="5495823" y="2382385"/>
                  <a:ext cx="477548" cy="312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Free</a:t>
                  </a:r>
                </a:p>
                <a:p>
                  <a:r>
                    <a:rPr lang="en-US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shipping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8912121-5797-5247-AD7D-C618C8F9E79F}"/>
                    </a:ext>
                  </a:extLst>
                </p:cNvPr>
                <p:cNvSpPr txBox="1"/>
                <p:nvPr/>
              </p:nvSpPr>
              <p:spPr>
                <a:xfrm>
                  <a:off x="5495823" y="3077682"/>
                  <a:ext cx="477548" cy="312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Fast</a:t>
                  </a:r>
                </a:p>
                <a:p>
                  <a:r>
                    <a:rPr lang="en-US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shipping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9F3BB2A-5BF1-AB47-9716-93A1A593D7D5}"/>
                    </a:ext>
                  </a:extLst>
                </p:cNvPr>
                <p:cNvSpPr txBox="1"/>
                <p:nvPr/>
              </p:nvSpPr>
              <p:spPr>
                <a:xfrm>
                  <a:off x="5495823" y="3776118"/>
                  <a:ext cx="414284" cy="312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Free</a:t>
                  </a:r>
                </a:p>
                <a:p>
                  <a:r>
                    <a:rPr lang="en-US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returns</a:t>
                  </a:r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D34F571-7D3D-9E45-88F5-F3246244A2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4316" y="2099278"/>
                <a:ext cx="0" cy="2243081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5DC19C8-A828-3A4A-BA6F-37D7E4C97BA8}"/>
              </a:ext>
            </a:extLst>
          </p:cNvPr>
          <p:cNvSpPr txBox="1"/>
          <p:nvPr/>
        </p:nvSpPr>
        <p:spPr>
          <a:xfrm>
            <a:off x="7704306" y="234597"/>
            <a:ext cx="6938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Precision Sans" panose="020B0603020204020204" pitchFamily="34" charset="0"/>
                <a:cs typeface="Arial" panose="020B0604020202020204" pitchFamily="34" charset="0"/>
              </a:rPr>
              <a:t>Would you rather buy online from a company that…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08057-701B-D64F-8941-837367898A8F}"/>
              </a:ext>
            </a:extLst>
          </p:cNvPr>
          <p:cNvSpPr txBox="1"/>
          <p:nvPr/>
        </p:nvSpPr>
        <p:spPr>
          <a:xfrm>
            <a:off x="9394247" y="2835305"/>
            <a:ext cx="3535122" cy="33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9" b="1" dirty="0">
                <a:latin typeface="Precision Sans" panose="020B0603020204020204" pitchFamily="34" charset="0"/>
              </a:rPr>
              <a:t>Top three (of six) order experiences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1419C2-D9BA-944E-A7C9-A0E4EDABCA90}"/>
              </a:ext>
            </a:extLst>
          </p:cNvPr>
          <p:cNvSpPr/>
          <p:nvPr/>
        </p:nvSpPr>
        <p:spPr>
          <a:xfrm>
            <a:off x="10609312" y="969932"/>
            <a:ext cx="2540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Precision Sans" panose="020B0603020204020204" pitchFamily="34" charset="0"/>
                <a:cs typeface="Arial" panose="020B0604020202020204" pitchFamily="34" charset="0"/>
              </a:rPr>
              <a:t>one that offers </a:t>
            </a:r>
            <a:r>
              <a:rPr lang="en-US" sz="1800" b="1" dirty="0">
                <a:solidFill>
                  <a:schemeClr val="accent1"/>
                </a:solidFill>
                <a:latin typeface="Precision Sans" panose="020B0603020204020204" pitchFamily="34" charset="0"/>
                <a:cs typeface="Arial" panose="020B0604020202020204" pitchFamily="34" charset="0"/>
              </a:rPr>
              <a:t>these</a:t>
            </a:r>
            <a:r>
              <a:rPr lang="en-US" sz="1800" b="1" dirty="0">
                <a:latin typeface="Precision Sans" panose="020B0603020204020204" pitchFamily="34" charset="0"/>
                <a:cs typeface="Arial" panose="020B0604020202020204" pitchFamily="34" charset="0"/>
              </a:rPr>
              <a:t> order experiences</a:t>
            </a: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3CF89B-A7E2-6448-AFE6-18FA599E0FA2}"/>
              </a:ext>
            </a:extLst>
          </p:cNvPr>
          <p:cNvSpPr/>
          <p:nvPr/>
        </p:nvSpPr>
        <p:spPr>
          <a:xfrm>
            <a:off x="8273275" y="969932"/>
            <a:ext cx="1613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Precision Sans" panose="020B0603020204020204" pitchFamily="34" charset="0"/>
                <a:cs typeface="Arial" panose="020B0604020202020204" pitchFamily="34" charset="0"/>
              </a:rPr>
              <a:t>shares your beliefs </a:t>
            </a: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D422D4-6A1E-BE49-B7D0-7C453C79CFA4}"/>
              </a:ext>
            </a:extLst>
          </p:cNvPr>
          <p:cNvSpPr/>
          <p:nvPr/>
        </p:nvSpPr>
        <p:spPr>
          <a:xfrm rot="21341210">
            <a:off x="12919864" y="1127521"/>
            <a:ext cx="1498954" cy="1813376"/>
          </a:xfrm>
          <a:custGeom>
            <a:avLst/>
            <a:gdLst>
              <a:gd name="connsiteX0" fmla="*/ 0 w 856034"/>
              <a:gd name="connsiteY0" fmla="*/ 0 h 434502"/>
              <a:gd name="connsiteX1" fmla="*/ 856034 w 856034"/>
              <a:gd name="connsiteY1" fmla="*/ 0 h 434502"/>
              <a:gd name="connsiteX2" fmla="*/ 856034 w 856034"/>
              <a:gd name="connsiteY2" fmla="*/ 434502 h 434502"/>
              <a:gd name="connsiteX3" fmla="*/ 0 w 856034"/>
              <a:gd name="connsiteY3" fmla="*/ 434502 h 434502"/>
              <a:gd name="connsiteX4" fmla="*/ 0 w 856034"/>
              <a:gd name="connsiteY4" fmla="*/ 0 h 434502"/>
              <a:gd name="connsiteX0" fmla="*/ 0 w 856034"/>
              <a:gd name="connsiteY0" fmla="*/ 0 h 434502"/>
              <a:gd name="connsiteX1" fmla="*/ 856034 w 856034"/>
              <a:gd name="connsiteY1" fmla="*/ 0 h 434502"/>
              <a:gd name="connsiteX2" fmla="*/ 856034 w 856034"/>
              <a:gd name="connsiteY2" fmla="*/ 434502 h 434502"/>
              <a:gd name="connsiteX3" fmla="*/ 0 w 856034"/>
              <a:gd name="connsiteY3" fmla="*/ 0 h 434502"/>
              <a:gd name="connsiteX0" fmla="*/ 0 w 856034"/>
              <a:gd name="connsiteY0" fmla="*/ 0 h 434502"/>
              <a:gd name="connsiteX1" fmla="*/ 856034 w 856034"/>
              <a:gd name="connsiteY1" fmla="*/ 0 h 434502"/>
              <a:gd name="connsiteX2" fmla="*/ 856034 w 856034"/>
              <a:gd name="connsiteY2" fmla="*/ 434502 h 434502"/>
              <a:gd name="connsiteX3" fmla="*/ 91440 w 856034"/>
              <a:gd name="connsiteY3" fmla="*/ 91440 h 434502"/>
              <a:gd name="connsiteX0" fmla="*/ 278211 w 1134245"/>
              <a:gd name="connsiteY0" fmla="*/ 0 h 434502"/>
              <a:gd name="connsiteX1" fmla="*/ 1134245 w 1134245"/>
              <a:gd name="connsiteY1" fmla="*/ 0 h 434502"/>
              <a:gd name="connsiteX2" fmla="*/ 1134245 w 1134245"/>
              <a:gd name="connsiteY2" fmla="*/ 434502 h 434502"/>
              <a:gd name="connsiteX3" fmla="*/ 0 w 1134245"/>
              <a:gd name="connsiteY3" fmla="*/ 260053 h 434502"/>
              <a:gd name="connsiteX0" fmla="*/ 0 w 856034"/>
              <a:gd name="connsiteY0" fmla="*/ 0 h 434502"/>
              <a:gd name="connsiteX1" fmla="*/ 856034 w 856034"/>
              <a:gd name="connsiteY1" fmla="*/ 0 h 434502"/>
              <a:gd name="connsiteX2" fmla="*/ 856034 w 856034"/>
              <a:gd name="connsiteY2" fmla="*/ 434502 h 434502"/>
              <a:gd name="connsiteX0" fmla="*/ 0 w 1588851"/>
              <a:gd name="connsiteY0" fmla="*/ 0 h 466928"/>
              <a:gd name="connsiteX1" fmla="*/ 856034 w 1588851"/>
              <a:gd name="connsiteY1" fmla="*/ 0 h 466928"/>
              <a:gd name="connsiteX2" fmla="*/ 1588851 w 1588851"/>
              <a:gd name="connsiteY2" fmla="*/ 466928 h 466928"/>
              <a:gd name="connsiteX0" fmla="*/ 0 w 1588851"/>
              <a:gd name="connsiteY0" fmla="*/ 0 h 466928"/>
              <a:gd name="connsiteX1" fmla="*/ 1588851 w 1588851"/>
              <a:gd name="connsiteY1" fmla="*/ 466928 h 466928"/>
              <a:gd name="connsiteX0" fmla="*/ 0 w 1588851"/>
              <a:gd name="connsiteY0" fmla="*/ 822 h 467750"/>
              <a:gd name="connsiteX1" fmla="*/ 1588851 w 1588851"/>
              <a:gd name="connsiteY1" fmla="*/ 467750 h 467750"/>
              <a:gd name="connsiteX0" fmla="*/ 0 w 1588851"/>
              <a:gd name="connsiteY0" fmla="*/ 2043 h 468971"/>
              <a:gd name="connsiteX1" fmla="*/ 1588851 w 1588851"/>
              <a:gd name="connsiteY1" fmla="*/ 468971 h 468971"/>
              <a:gd name="connsiteX0" fmla="*/ 191024 w 428632"/>
              <a:gd name="connsiteY0" fmla="*/ 290 h 1316767"/>
              <a:gd name="connsiteX1" fmla="*/ 72934 w 428632"/>
              <a:gd name="connsiteY1" fmla="*/ 1316767 h 1316767"/>
              <a:gd name="connsiteX0" fmla="*/ 118090 w 1039079"/>
              <a:gd name="connsiteY0" fmla="*/ 211 h 1316688"/>
              <a:gd name="connsiteX1" fmla="*/ 0 w 1039079"/>
              <a:gd name="connsiteY1" fmla="*/ 1316688 h 1316688"/>
              <a:gd name="connsiteX0" fmla="*/ 118090 w 1683271"/>
              <a:gd name="connsiteY0" fmla="*/ 0 h 1316477"/>
              <a:gd name="connsiteX1" fmla="*/ 0 w 1683271"/>
              <a:gd name="connsiteY1" fmla="*/ 1316477 h 1316477"/>
              <a:gd name="connsiteX0" fmla="*/ 118090 w 1678884"/>
              <a:gd name="connsiteY0" fmla="*/ 210 h 1316687"/>
              <a:gd name="connsiteX1" fmla="*/ 0 w 1678884"/>
              <a:gd name="connsiteY1" fmla="*/ 1316687 h 1316687"/>
              <a:gd name="connsiteX0" fmla="*/ 118090 w 2051151"/>
              <a:gd name="connsiteY0" fmla="*/ 0 h 1316477"/>
              <a:gd name="connsiteX1" fmla="*/ 1663997 w 2051151"/>
              <a:gd name="connsiteY1" fmla="*/ 538262 h 1316477"/>
              <a:gd name="connsiteX2" fmla="*/ 0 w 2051151"/>
              <a:gd name="connsiteY2" fmla="*/ 1316477 h 1316477"/>
              <a:gd name="connsiteX0" fmla="*/ 118090 w 1678346"/>
              <a:gd name="connsiteY0" fmla="*/ 0 h 1316477"/>
              <a:gd name="connsiteX1" fmla="*/ 1663997 w 1678346"/>
              <a:gd name="connsiteY1" fmla="*/ 538262 h 1316477"/>
              <a:gd name="connsiteX2" fmla="*/ 0 w 1678346"/>
              <a:gd name="connsiteY2" fmla="*/ 1316477 h 1316477"/>
              <a:gd name="connsiteX0" fmla="*/ 118090 w 1678346"/>
              <a:gd name="connsiteY0" fmla="*/ 0 h 1316477"/>
              <a:gd name="connsiteX1" fmla="*/ 1663997 w 1678346"/>
              <a:gd name="connsiteY1" fmla="*/ 538262 h 1316477"/>
              <a:gd name="connsiteX2" fmla="*/ 0 w 1678346"/>
              <a:gd name="connsiteY2" fmla="*/ 1316477 h 1316477"/>
              <a:gd name="connsiteX0" fmla="*/ 118090 w 1664090"/>
              <a:gd name="connsiteY0" fmla="*/ 0 h 1316477"/>
              <a:gd name="connsiteX1" fmla="*/ 1663997 w 1664090"/>
              <a:gd name="connsiteY1" fmla="*/ 538262 h 1316477"/>
              <a:gd name="connsiteX2" fmla="*/ 0 w 1664090"/>
              <a:gd name="connsiteY2" fmla="*/ 1316477 h 1316477"/>
              <a:gd name="connsiteX0" fmla="*/ 118090 w 1664088"/>
              <a:gd name="connsiteY0" fmla="*/ 0 h 1316477"/>
              <a:gd name="connsiteX1" fmla="*/ 1663997 w 1664088"/>
              <a:gd name="connsiteY1" fmla="*/ 538262 h 1316477"/>
              <a:gd name="connsiteX2" fmla="*/ 0 w 1664088"/>
              <a:gd name="connsiteY2" fmla="*/ 1316477 h 1316477"/>
              <a:gd name="connsiteX0" fmla="*/ 118090 w 1664090"/>
              <a:gd name="connsiteY0" fmla="*/ 0 h 1316477"/>
              <a:gd name="connsiteX1" fmla="*/ 1663997 w 1664090"/>
              <a:gd name="connsiteY1" fmla="*/ 538262 h 1316477"/>
              <a:gd name="connsiteX2" fmla="*/ 0 w 1664090"/>
              <a:gd name="connsiteY2" fmla="*/ 1316477 h 1316477"/>
              <a:gd name="connsiteX0" fmla="*/ 118090 w 1663997"/>
              <a:gd name="connsiteY0" fmla="*/ 0 h 1316477"/>
              <a:gd name="connsiteX1" fmla="*/ 1663997 w 1663997"/>
              <a:gd name="connsiteY1" fmla="*/ 538262 h 1316477"/>
              <a:gd name="connsiteX2" fmla="*/ 0 w 1663997"/>
              <a:gd name="connsiteY2" fmla="*/ 1316477 h 1316477"/>
              <a:gd name="connsiteX0" fmla="*/ 118090 w 1663997"/>
              <a:gd name="connsiteY0" fmla="*/ 0 h 1316477"/>
              <a:gd name="connsiteX1" fmla="*/ 1663997 w 1663997"/>
              <a:gd name="connsiteY1" fmla="*/ 538262 h 1316477"/>
              <a:gd name="connsiteX2" fmla="*/ 0 w 1663997"/>
              <a:gd name="connsiteY2" fmla="*/ 1316477 h 1316477"/>
              <a:gd name="connsiteX0" fmla="*/ 365005 w 1910912"/>
              <a:gd name="connsiteY0" fmla="*/ 0 h 1297021"/>
              <a:gd name="connsiteX1" fmla="*/ 1910912 w 1910912"/>
              <a:gd name="connsiteY1" fmla="*/ 538262 h 1297021"/>
              <a:gd name="connsiteX2" fmla="*/ 0 w 1910912"/>
              <a:gd name="connsiteY2" fmla="*/ 1297021 h 1297021"/>
              <a:gd name="connsiteX0" fmla="*/ 365005 w 1910912"/>
              <a:gd name="connsiteY0" fmla="*/ 0 h 1297021"/>
              <a:gd name="connsiteX1" fmla="*/ 1910912 w 1910912"/>
              <a:gd name="connsiteY1" fmla="*/ 460441 h 1297021"/>
              <a:gd name="connsiteX2" fmla="*/ 0 w 1910912"/>
              <a:gd name="connsiteY2" fmla="*/ 1297021 h 1297021"/>
              <a:gd name="connsiteX0" fmla="*/ 365005 w 1921647"/>
              <a:gd name="connsiteY0" fmla="*/ 0 h 1297021"/>
              <a:gd name="connsiteX1" fmla="*/ 1921647 w 1921647"/>
              <a:gd name="connsiteY1" fmla="*/ 492866 h 1297021"/>
              <a:gd name="connsiteX2" fmla="*/ 0 w 1921647"/>
              <a:gd name="connsiteY2" fmla="*/ 1297021 h 1297021"/>
              <a:gd name="connsiteX0" fmla="*/ 365005 w 1921647"/>
              <a:gd name="connsiteY0" fmla="*/ 0 h 1297021"/>
              <a:gd name="connsiteX1" fmla="*/ 1921647 w 1921647"/>
              <a:gd name="connsiteY1" fmla="*/ 492866 h 1297021"/>
              <a:gd name="connsiteX2" fmla="*/ 0 w 1921647"/>
              <a:gd name="connsiteY2" fmla="*/ 1297021 h 1297021"/>
              <a:gd name="connsiteX0" fmla="*/ 365005 w 1921647"/>
              <a:gd name="connsiteY0" fmla="*/ 0 h 1297021"/>
              <a:gd name="connsiteX1" fmla="*/ 1921647 w 1921647"/>
              <a:gd name="connsiteY1" fmla="*/ 492866 h 1297021"/>
              <a:gd name="connsiteX2" fmla="*/ 0 w 1921647"/>
              <a:gd name="connsiteY2" fmla="*/ 1297021 h 1297021"/>
              <a:gd name="connsiteX0" fmla="*/ 365005 w 1921647"/>
              <a:gd name="connsiteY0" fmla="*/ 0 h 1297021"/>
              <a:gd name="connsiteX1" fmla="*/ 1921647 w 1921647"/>
              <a:gd name="connsiteY1" fmla="*/ 492866 h 1297021"/>
              <a:gd name="connsiteX2" fmla="*/ 0 w 1921647"/>
              <a:gd name="connsiteY2" fmla="*/ 1297021 h 1297021"/>
              <a:gd name="connsiteX0" fmla="*/ 365005 w 1921647"/>
              <a:gd name="connsiteY0" fmla="*/ 0 h 1297021"/>
              <a:gd name="connsiteX1" fmla="*/ 1921647 w 1921647"/>
              <a:gd name="connsiteY1" fmla="*/ 492866 h 1297021"/>
              <a:gd name="connsiteX2" fmla="*/ 0 w 1921647"/>
              <a:gd name="connsiteY2" fmla="*/ 1297021 h 1297021"/>
              <a:gd name="connsiteX0" fmla="*/ 300593 w 1921647"/>
              <a:gd name="connsiteY0" fmla="*/ 0 h 1297021"/>
              <a:gd name="connsiteX1" fmla="*/ 1921647 w 1921647"/>
              <a:gd name="connsiteY1" fmla="*/ 492866 h 1297021"/>
              <a:gd name="connsiteX2" fmla="*/ 0 w 1921647"/>
              <a:gd name="connsiteY2" fmla="*/ 1297021 h 1297021"/>
              <a:gd name="connsiteX0" fmla="*/ 300593 w 1921647"/>
              <a:gd name="connsiteY0" fmla="*/ 0 h 1297021"/>
              <a:gd name="connsiteX1" fmla="*/ 1921647 w 1921647"/>
              <a:gd name="connsiteY1" fmla="*/ 492866 h 1297021"/>
              <a:gd name="connsiteX2" fmla="*/ 0 w 1921647"/>
              <a:gd name="connsiteY2" fmla="*/ 1297021 h 1297021"/>
              <a:gd name="connsiteX0" fmla="*/ 300593 w 1921647"/>
              <a:gd name="connsiteY0" fmla="*/ 0 h 1297114"/>
              <a:gd name="connsiteX1" fmla="*/ 1921647 w 1921647"/>
              <a:gd name="connsiteY1" fmla="*/ 492866 h 1297114"/>
              <a:gd name="connsiteX2" fmla="*/ 0 w 1921647"/>
              <a:gd name="connsiteY2" fmla="*/ 1297021 h 1297114"/>
              <a:gd name="connsiteX0" fmla="*/ 300593 w 1922741"/>
              <a:gd name="connsiteY0" fmla="*/ 0 h 1297122"/>
              <a:gd name="connsiteX1" fmla="*/ 1921647 w 1922741"/>
              <a:gd name="connsiteY1" fmla="*/ 492866 h 1297122"/>
              <a:gd name="connsiteX2" fmla="*/ 0 w 1922741"/>
              <a:gd name="connsiteY2" fmla="*/ 1297021 h 1297122"/>
              <a:gd name="connsiteX0" fmla="*/ 311328 w 1933463"/>
              <a:gd name="connsiteY0" fmla="*/ 0 h 1271191"/>
              <a:gd name="connsiteX1" fmla="*/ 1932382 w 1933463"/>
              <a:gd name="connsiteY1" fmla="*/ 492866 h 1271191"/>
              <a:gd name="connsiteX2" fmla="*/ 0 w 1933463"/>
              <a:gd name="connsiteY2" fmla="*/ 1271081 h 127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3463" h="1271191">
                <a:moveTo>
                  <a:pt x="311328" y="0"/>
                </a:moveTo>
                <a:cubicBezTo>
                  <a:pt x="1127224" y="4323"/>
                  <a:pt x="1878704" y="73497"/>
                  <a:pt x="1932382" y="492866"/>
                </a:cubicBezTo>
                <a:cubicBezTo>
                  <a:pt x="1965232" y="998706"/>
                  <a:pt x="1247078" y="1277565"/>
                  <a:pt x="0" y="1271081"/>
                </a:cubicBezTo>
              </a:path>
            </a:pathLst>
          </a:custGeom>
          <a:noFill/>
          <a:ln w="19050" cap="rnd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23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5CA4205-A06F-2F4B-9A39-84C6ECEF6B7F}"/>
              </a:ext>
            </a:extLst>
          </p:cNvPr>
          <p:cNvSpPr/>
          <p:nvPr/>
        </p:nvSpPr>
        <p:spPr>
          <a:xfrm rot="21226175">
            <a:off x="9359211" y="2732829"/>
            <a:ext cx="3570890" cy="612271"/>
          </a:xfrm>
          <a:custGeom>
            <a:avLst/>
            <a:gdLst>
              <a:gd name="connsiteX0" fmla="*/ 0 w 1880681"/>
              <a:gd name="connsiteY0" fmla="*/ 301558 h 603115"/>
              <a:gd name="connsiteX1" fmla="*/ 940341 w 1880681"/>
              <a:gd name="connsiteY1" fmla="*/ 0 h 603115"/>
              <a:gd name="connsiteX2" fmla="*/ 1880682 w 1880681"/>
              <a:gd name="connsiteY2" fmla="*/ 301558 h 603115"/>
              <a:gd name="connsiteX3" fmla="*/ 940341 w 1880681"/>
              <a:gd name="connsiteY3" fmla="*/ 603116 h 603115"/>
              <a:gd name="connsiteX4" fmla="*/ 0 w 1880681"/>
              <a:gd name="connsiteY4" fmla="*/ 301558 h 603115"/>
              <a:gd name="connsiteX0" fmla="*/ 940341 w 1880682"/>
              <a:gd name="connsiteY0" fmla="*/ 0 h 603116"/>
              <a:gd name="connsiteX1" fmla="*/ 1880682 w 1880682"/>
              <a:gd name="connsiteY1" fmla="*/ 301558 h 603116"/>
              <a:gd name="connsiteX2" fmla="*/ 940341 w 1880682"/>
              <a:gd name="connsiteY2" fmla="*/ 603116 h 603116"/>
              <a:gd name="connsiteX3" fmla="*/ 0 w 1880682"/>
              <a:gd name="connsiteY3" fmla="*/ 301558 h 603116"/>
              <a:gd name="connsiteX4" fmla="*/ 1031781 w 1880682"/>
              <a:gd name="connsiteY4" fmla="*/ 91440 h 603116"/>
              <a:gd name="connsiteX0" fmla="*/ 941425 w 1881766"/>
              <a:gd name="connsiteY0" fmla="*/ 0 h 603116"/>
              <a:gd name="connsiteX1" fmla="*/ 1881766 w 1881766"/>
              <a:gd name="connsiteY1" fmla="*/ 301558 h 603116"/>
              <a:gd name="connsiteX2" fmla="*/ 941425 w 1881766"/>
              <a:gd name="connsiteY2" fmla="*/ 603116 h 603116"/>
              <a:gd name="connsiteX3" fmla="*/ 1084 w 1881766"/>
              <a:gd name="connsiteY3" fmla="*/ 301558 h 603116"/>
              <a:gd name="connsiteX4" fmla="*/ 1097716 w 1881766"/>
              <a:gd name="connsiteY4" fmla="*/ 65499 h 603116"/>
              <a:gd name="connsiteX0" fmla="*/ 941425 w 1881766"/>
              <a:gd name="connsiteY0" fmla="*/ 0 h 603116"/>
              <a:gd name="connsiteX1" fmla="*/ 1881766 w 1881766"/>
              <a:gd name="connsiteY1" fmla="*/ 301558 h 603116"/>
              <a:gd name="connsiteX2" fmla="*/ 941425 w 1881766"/>
              <a:gd name="connsiteY2" fmla="*/ 603116 h 603116"/>
              <a:gd name="connsiteX3" fmla="*/ 1084 w 1881766"/>
              <a:gd name="connsiteY3" fmla="*/ 301558 h 603116"/>
              <a:gd name="connsiteX4" fmla="*/ 1097716 w 1881766"/>
              <a:gd name="connsiteY4" fmla="*/ 65499 h 603116"/>
              <a:gd name="connsiteX0" fmla="*/ 940342 w 1880683"/>
              <a:gd name="connsiteY0" fmla="*/ 0 h 603116"/>
              <a:gd name="connsiteX1" fmla="*/ 1880683 w 1880683"/>
              <a:gd name="connsiteY1" fmla="*/ 301558 h 603116"/>
              <a:gd name="connsiteX2" fmla="*/ 940342 w 1880683"/>
              <a:gd name="connsiteY2" fmla="*/ 603116 h 603116"/>
              <a:gd name="connsiteX3" fmla="*/ 1 w 1880683"/>
              <a:gd name="connsiteY3" fmla="*/ 301558 h 603116"/>
              <a:gd name="connsiteX4" fmla="*/ 1096633 w 1880683"/>
              <a:gd name="connsiteY4" fmla="*/ 65499 h 603116"/>
              <a:gd name="connsiteX0" fmla="*/ 940342 w 1880755"/>
              <a:gd name="connsiteY0" fmla="*/ 0 h 603116"/>
              <a:gd name="connsiteX1" fmla="*/ 1880683 w 1880755"/>
              <a:gd name="connsiteY1" fmla="*/ 301558 h 603116"/>
              <a:gd name="connsiteX2" fmla="*/ 940342 w 1880755"/>
              <a:gd name="connsiteY2" fmla="*/ 603116 h 603116"/>
              <a:gd name="connsiteX3" fmla="*/ 1 w 1880755"/>
              <a:gd name="connsiteY3" fmla="*/ 301558 h 603116"/>
              <a:gd name="connsiteX4" fmla="*/ 1096633 w 1880755"/>
              <a:gd name="connsiteY4" fmla="*/ 65499 h 603116"/>
              <a:gd name="connsiteX0" fmla="*/ 940342 w 1880801"/>
              <a:gd name="connsiteY0" fmla="*/ 0 h 606571"/>
              <a:gd name="connsiteX1" fmla="*/ 1880683 w 1880801"/>
              <a:gd name="connsiteY1" fmla="*/ 301558 h 606571"/>
              <a:gd name="connsiteX2" fmla="*/ 940342 w 1880801"/>
              <a:gd name="connsiteY2" fmla="*/ 603116 h 606571"/>
              <a:gd name="connsiteX3" fmla="*/ 1 w 1880801"/>
              <a:gd name="connsiteY3" fmla="*/ 301558 h 606571"/>
              <a:gd name="connsiteX4" fmla="*/ 1096633 w 1880801"/>
              <a:gd name="connsiteY4" fmla="*/ 65499 h 606571"/>
              <a:gd name="connsiteX0" fmla="*/ 940342 w 1880801"/>
              <a:gd name="connsiteY0" fmla="*/ 0 h 606571"/>
              <a:gd name="connsiteX1" fmla="*/ 1880683 w 1880801"/>
              <a:gd name="connsiteY1" fmla="*/ 301558 h 606571"/>
              <a:gd name="connsiteX2" fmla="*/ 940342 w 1880801"/>
              <a:gd name="connsiteY2" fmla="*/ 603116 h 606571"/>
              <a:gd name="connsiteX3" fmla="*/ 1 w 1880801"/>
              <a:gd name="connsiteY3" fmla="*/ 301558 h 606571"/>
              <a:gd name="connsiteX4" fmla="*/ 1096633 w 1880801"/>
              <a:gd name="connsiteY4" fmla="*/ 65499 h 606571"/>
              <a:gd name="connsiteX0" fmla="*/ 940342 w 1843685"/>
              <a:gd name="connsiteY0" fmla="*/ 0 h 628487"/>
              <a:gd name="connsiteX1" fmla="*/ 1843634 w 1843685"/>
              <a:gd name="connsiteY1" fmla="*/ 472185 h 628487"/>
              <a:gd name="connsiteX2" fmla="*/ 940342 w 1843685"/>
              <a:gd name="connsiteY2" fmla="*/ 603116 h 628487"/>
              <a:gd name="connsiteX3" fmla="*/ 1 w 1843685"/>
              <a:gd name="connsiteY3" fmla="*/ 301558 h 628487"/>
              <a:gd name="connsiteX4" fmla="*/ 1096633 w 1843685"/>
              <a:gd name="connsiteY4" fmla="*/ 65499 h 628487"/>
              <a:gd name="connsiteX0" fmla="*/ 934824 w 1838167"/>
              <a:gd name="connsiteY0" fmla="*/ 12962 h 655072"/>
              <a:gd name="connsiteX1" fmla="*/ 1838116 w 1838167"/>
              <a:gd name="connsiteY1" fmla="*/ 485147 h 655072"/>
              <a:gd name="connsiteX2" fmla="*/ 934824 w 1838167"/>
              <a:gd name="connsiteY2" fmla="*/ 616078 h 655072"/>
              <a:gd name="connsiteX3" fmla="*/ 1 w 1838167"/>
              <a:gd name="connsiteY3" fmla="*/ 126942 h 655072"/>
              <a:gd name="connsiteX4" fmla="*/ 1091115 w 1838167"/>
              <a:gd name="connsiteY4" fmla="*/ 78461 h 655072"/>
              <a:gd name="connsiteX0" fmla="*/ 935609 w 1838952"/>
              <a:gd name="connsiteY0" fmla="*/ 0 h 609083"/>
              <a:gd name="connsiteX1" fmla="*/ 1838901 w 1838952"/>
              <a:gd name="connsiteY1" fmla="*/ 472185 h 609083"/>
              <a:gd name="connsiteX2" fmla="*/ 932681 w 1838952"/>
              <a:gd name="connsiteY2" fmla="*/ 547101 h 609083"/>
              <a:gd name="connsiteX3" fmla="*/ 786 w 1838952"/>
              <a:gd name="connsiteY3" fmla="*/ 113980 h 609083"/>
              <a:gd name="connsiteX4" fmla="*/ 1091900 w 1838952"/>
              <a:gd name="connsiteY4" fmla="*/ 65499 h 609083"/>
              <a:gd name="connsiteX0" fmla="*/ 935454 w 1838797"/>
              <a:gd name="connsiteY0" fmla="*/ 0 h 609081"/>
              <a:gd name="connsiteX1" fmla="*/ 1838746 w 1838797"/>
              <a:gd name="connsiteY1" fmla="*/ 472185 h 609081"/>
              <a:gd name="connsiteX2" fmla="*/ 932526 w 1838797"/>
              <a:gd name="connsiteY2" fmla="*/ 547101 h 609081"/>
              <a:gd name="connsiteX3" fmla="*/ 631 w 1838797"/>
              <a:gd name="connsiteY3" fmla="*/ 113980 h 609081"/>
              <a:gd name="connsiteX4" fmla="*/ 1074628 w 1838797"/>
              <a:gd name="connsiteY4" fmla="*/ 128885 h 609081"/>
              <a:gd name="connsiteX0" fmla="*/ 935454 w 1838797"/>
              <a:gd name="connsiteY0" fmla="*/ 7472 h 616555"/>
              <a:gd name="connsiteX1" fmla="*/ 1838746 w 1838797"/>
              <a:gd name="connsiteY1" fmla="*/ 479657 h 616555"/>
              <a:gd name="connsiteX2" fmla="*/ 932526 w 1838797"/>
              <a:gd name="connsiteY2" fmla="*/ 554573 h 616555"/>
              <a:gd name="connsiteX3" fmla="*/ 631 w 1838797"/>
              <a:gd name="connsiteY3" fmla="*/ 121452 h 616555"/>
              <a:gd name="connsiteX4" fmla="*/ 1074628 w 1838797"/>
              <a:gd name="connsiteY4" fmla="*/ 136357 h 616555"/>
              <a:gd name="connsiteX0" fmla="*/ 902517 w 1838797"/>
              <a:gd name="connsiteY0" fmla="*/ 12453 h 616553"/>
              <a:gd name="connsiteX1" fmla="*/ 1838746 w 1838797"/>
              <a:gd name="connsiteY1" fmla="*/ 479657 h 616553"/>
              <a:gd name="connsiteX2" fmla="*/ 932526 w 1838797"/>
              <a:gd name="connsiteY2" fmla="*/ 554573 h 616553"/>
              <a:gd name="connsiteX3" fmla="*/ 631 w 1838797"/>
              <a:gd name="connsiteY3" fmla="*/ 121452 h 616553"/>
              <a:gd name="connsiteX4" fmla="*/ 1074628 w 1838797"/>
              <a:gd name="connsiteY4" fmla="*/ 136357 h 616553"/>
              <a:gd name="connsiteX0" fmla="*/ 902517 w 1842130"/>
              <a:gd name="connsiteY0" fmla="*/ 12453 h 616555"/>
              <a:gd name="connsiteX1" fmla="*/ 1838746 w 1842130"/>
              <a:gd name="connsiteY1" fmla="*/ 479657 h 616555"/>
              <a:gd name="connsiteX2" fmla="*/ 932526 w 1842130"/>
              <a:gd name="connsiteY2" fmla="*/ 554573 h 616555"/>
              <a:gd name="connsiteX3" fmla="*/ 631 w 1842130"/>
              <a:gd name="connsiteY3" fmla="*/ 121452 h 616555"/>
              <a:gd name="connsiteX4" fmla="*/ 1074628 w 1842130"/>
              <a:gd name="connsiteY4" fmla="*/ 136357 h 616555"/>
              <a:gd name="connsiteX0" fmla="*/ 902517 w 1842130"/>
              <a:gd name="connsiteY0" fmla="*/ 12453 h 636950"/>
              <a:gd name="connsiteX1" fmla="*/ 1838746 w 1842130"/>
              <a:gd name="connsiteY1" fmla="*/ 479657 h 636950"/>
              <a:gd name="connsiteX2" fmla="*/ 932526 w 1842130"/>
              <a:gd name="connsiteY2" fmla="*/ 554573 h 636950"/>
              <a:gd name="connsiteX3" fmla="*/ 631 w 1842130"/>
              <a:gd name="connsiteY3" fmla="*/ 121452 h 636950"/>
              <a:gd name="connsiteX4" fmla="*/ 1074628 w 1842130"/>
              <a:gd name="connsiteY4" fmla="*/ 136357 h 636950"/>
              <a:gd name="connsiteX0" fmla="*/ 901887 w 1841500"/>
              <a:gd name="connsiteY0" fmla="*/ 61774 h 686272"/>
              <a:gd name="connsiteX1" fmla="*/ 1838116 w 1841500"/>
              <a:gd name="connsiteY1" fmla="*/ 528978 h 686272"/>
              <a:gd name="connsiteX2" fmla="*/ 931896 w 1841500"/>
              <a:gd name="connsiteY2" fmla="*/ 603894 h 686272"/>
              <a:gd name="connsiteX3" fmla="*/ 1 w 1841500"/>
              <a:gd name="connsiteY3" fmla="*/ 170773 h 686272"/>
              <a:gd name="connsiteX4" fmla="*/ 1073998 w 1841500"/>
              <a:gd name="connsiteY4" fmla="*/ 185678 h 686272"/>
              <a:gd name="connsiteX0" fmla="*/ 901902 w 1841515"/>
              <a:gd name="connsiteY0" fmla="*/ 45914 h 670412"/>
              <a:gd name="connsiteX1" fmla="*/ 1838131 w 1841515"/>
              <a:gd name="connsiteY1" fmla="*/ 513118 h 670412"/>
              <a:gd name="connsiteX2" fmla="*/ 931911 w 1841515"/>
              <a:gd name="connsiteY2" fmla="*/ 588034 h 670412"/>
              <a:gd name="connsiteX3" fmla="*/ 16 w 1841515"/>
              <a:gd name="connsiteY3" fmla="*/ 154913 h 670412"/>
              <a:gd name="connsiteX4" fmla="*/ 1074013 w 1841515"/>
              <a:gd name="connsiteY4" fmla="*/ 169818 h 670412"/>
              <a:gd name="connsiteX0" fmla="*/ 901902 w 1841515"/>
              <a:gd name="connsiteY0" fmla="*/ 45914 h 672427"/>
              <a:gd name="connsiteX1" fmla="*/ 1838131 w 1841515"/>
              <a:gd name="connsiteY1" fmla="*/ 513118 h 672427"/>
              <a:gd name="connsiteX2" fmla="*/ 931911 w 1841515"/>
              <a:gd name="connsiteY2" fmla="*/ 588034 h 672427"/>
              <a:gd name="connsiteX3" fmla="*/ 16 w 1841515"/>
              <a:gd name="connsiteY3" fmla="*/ 154913 h 672427"/>
              <a:gd name="connsiteX4" fmla="*/ 1074013 w 1841515"/>
              <a:gd name="connsiteY4" fmla="*/ 169818 h 67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15" h="672427">
                <a:moveTo>
                  <a:pt x="901902" y="45914"/>
                </a:moveTo>
                <a:cubicBezTo>
                  <a:pt x="1537970" y="52399"/>
                  <a:pt x="1879626" y="309898"/>
                  <a:pt x="1838131" y="513118"/>
                </a:cubicBezTo>
                <a:cubicBezTo>
                  <a:pt x="1769478" y="771189"/>
                  <a:pt x="1329222" y="653528"/>
                  <a:pt x="931911" y="588034"/>
                </a:cubicBezTo>
                <a:cubicBezTo>
                  <a:pt x="534600" y="522540"/>
                  <a:pt x="2232" y="329271"/>
                  <a:pt x="16" y="154913"/>
                </a:cubicBezTo>
                <a:cubicBezTo>
                  <a:pt x="-2200" y="-19445"/>
                  <a:pt x="213097" y="-87195"/>
                  <a:pt x="1074013" y="169818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23" dirty="0"/>
          </a:p>
        </p:txBody>
      </p:sp>
      <p:grpSp>
        <p:nvGrpSpPr>
          <p:cNvPr id="34" name="Graphic 8">
            <a:extLst>
              <a:ext uri="{FF2B5EF4-FFF2-40B4-BE49-F238E27FC236}">
                <a16:creationId xmlns:a16="http://schemas.microsoft.com/office/drawing/2014/main" id="{AA97C2A3-45B4-CF43-B268-FB171E9B443F}"/>
              </a:ext>
            </a:extLst>
          </p:cNvPr>
          <p:cNvGrpSpPr/>
          <p:nvPr/>
        </p:nvGrpSpPr>
        <p:grpSpPr>
          <a:xfrm>
            <a:off x="524899" y="546205"/>
            <a:ext cx="6059548" cy="7069473"/>
            <a:chOff x="180080" y="171450"/>
            <a:chExt cx="4114800" cy="4800600"/>
          </a:xfrm>
          <a:noFill/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B844B3A-7D16-684D-A0BD-B1369A629C4F}"/>
                </a:ext>
              </a:extLst>
            </p:cNvPr>
            <p:cNvSpPr/>
            <p:nvPr/>
          </p:nvSpPr>
          <p:spPr>
            <a:xfrm>
              <a:off x="2751830" y="171450"/>
              <a:ext cx="1543050" cy="4800600"/>
            </a:xfrm>
            <a:custGeom>
              <a:avLst/>
              <a:gdLst>
                <a:gd name="connsiteX0" fmla="*/ 0 w 1543050"/>
                <a:gd name="connsiteY0" fmla="*/ 0 h 4800600"/>
                <a:gd name="connsiteX1" fmla="*/ 1285875 w 1543050"/>
                <a:gd name="connsiteY1" fmla="*/ 0 h 4800600"/>
                <a:gd name="connsiteX2" fmla="*/ 1543050 w 1543050"/>
                <a:gd name="connsiteY2" fmla="*/ 342900 h 4800600"/>
                <a:gd name="connsiteX3" fmla="*/ 1543050 w 1543050"/>
                <a:gd name="connsiteY3" fmla="*/ 48006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050" h="4800600">
                  <a:moveTo>
                    <a:pt x="0" y="0"/>
                  </a:moveTo>
                  <a:lnTo>
                    <a:pt x="1285875" y="0"/>
                  </a:lnTo>
                  <a:cubicBezTo>
                    <a:pt x="1543050" y="0"/>
                    <a:pt x="1543050" y="85725"/>
                    <a:pt x="1543050" y="342900"/>
                  </a:cubicBezTo>
                  <a:lnTo>
                    <a:pt x="1543050" y="4800600"/>
                  </a:lnTo>
                </a:path>
              </a:pathLst>
            </a:custGeom>
            <a:noFill/>
            <a:ln w="635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D8DF879-196E-2D4B-AD3F-E46B1B9B5F93}"/>
                </a:ext>
              </a:extLst>
            </p:cNvPr>
            <p:cNvSpPr/>
            <p:nvPr/>
          </p:nvSpPr>
          <p:spPr>
            <a:xfrm>
              <a:off x="180080" y="171450"/>
              <a:ext cx="3943350" cy="4629150"/>
            </a:xfrm>
            <a:custGeom>
              <a:avLst/>
              <a:gdLst>
                <a:gd name="connsiteX0" fmla="*/ 3943350 w 3943350"/>
                <a:gd name="connsiteY0" fmla="*/ 4629150 h 4629150"/>
                <a:gd name="connsiteX1" fmla="*/ 3429000 w 3943350"/>
                <a:gd name="connsiteY1" fmla="*/ 4114800 h 4629150"/>
                <a:gd name="connsiteX2" fmla="*/ 257175 w 3943350"/>
                <a:gd name="connsiteY2" fmla="*/ 4114800 h 4629150"/>
                <a:gd name="connsiteX3" fmla="*/ 0 w 3943350"/>
                <a:gd name="connsiteY3" fmla="*/ 3771900 h 4629150"/>
                <a:gd name="connsiteX4" fmla="*/ 0 w 3943350"/>
                <a:gd name="connsiteY4" fmla="*/ 342900 h 4629150"/>
                <a:gd name="connsiteX5" fmla="*/ 284988 w 3943350"/>
                <a:gd name="connsiteY5" fmla="*/ 0 h 4629150"/>
                <a:gd name="connsiteX6" fmla="*/ 1543050 w 3943350"/>
                <a:gd name="connsiteY6" fmla="*/ 0 h 462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3350" h="4629150">
                  <a:moveTo>
                    <a:pt x="3943350" y="4629150"/>
                  </a:moveTo>
                  <a:lnTo>
                    <a:pt x="3429000" y="4114800"/>
                  </a:lnTo>
                  <a:lnTo>
                    <a:pt x="257175" y="4114800"/>
                  </a:lnTo>
                  <a:cubicBezTo>
                    <a:pt x="0" y="4114800"/>
                    <a:pt x="0" y="4029075"/>
                    <a:pt x="0" y="3771900"/>
                  </a:cubicBezTo>
                  <a:lnTo>
                    <a:pt x="0" y="342900"/>
                  </a:lnTo>
                  <a:cubicBezTo>
                    <a:pt x="0" y="85725"/>
                    <a:pt x="0" y="0"/>
                    <a:pt x="284988" y="0"/>
                  </a:cubicBezTo>
                  <a:lnTo>
                    <a:pt x="1543050" y="0"/>
                  </a:lnTo>
                </a:path>
              </a:pathLst>
            </a:custGeom>
            <a:noFill/>
            <a:ln w="635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BC3E6D4-E359-E440-BA3E-1CE689733912}"/>
                </a:ext>
              </a:extLst>
            </p:cNvPr>
            <p:cNvSpPr/>
            <p:nvPr/>
          </p:nvSpPr>
          <p:spPr>
            <a:xfrm>
              <a:off x="1980590" y="171735"/>
              <a:ext cx="514350" cy="9525"/>
            </a:xfrm>
            <a:custGeom>
              <a:avLst/>
              <a:gdLst>
                <a:gd name="connsiteX0" fmla="*/ 0 w 514350"/>
                <a:gd name="connsiteY0" fmla="*/ 0 h 9525"/>
                <a:gd name="connsiteX1" fmla="*/ 257175 w 514350"/>
                <a:gd name="connsiteY1" fmla="*/ 0 h 9525"/>
                <a:gd name="connsiteX2" fmla="*/ 514350 w 514350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350" h="9525">
                  <a:moveTo>
                    <a:pt x="0" y="0"/>
                  </a:moveTo>
                  <a:lnTo>
                    <a:pt x="257175" y="0"/>
                  </a:lnTo>
                  <a:lnTo>
                    <a:pt x="514350" y="0"/>
                  </a:lnTo>
                </a:path>
              </a:pathLst>
            </a:custGeom>
            <a:noFill/>
            <a:ln w="635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52676B-E642-9A4E-A92B-4F630FD8BA83}"/>
              </a:ext>
            </a:extLst>
          </p:cNvPr>
          <p:cNvGrpSpPr/>
          <p:nvPr/>
        </p:nvGrpSpPr>
        <p:grpSpPr>
          <a:xfrm>
            <a:off x="7315201" y="7439626"/>
            <a:ext cx="7903082" cy="463963"/>
            <a:chOff x="7330569" y="7301314"/>
            <a:chExt cx="7903082" cy="46396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B57D7B7-9E19-244A-A25A-A77DEED5F0B9}"/>
                </a:ext>
              </a:extLst>
            </p:cNvPr>
            <p:cNvCxnSpPr>
              <a:cxnSpLocks/>
            </p:cNvCxnSpPr>
            <p:nvPr/>
          </p:nvCxnSpPr>
          <p:spPr>
            <a:xfrm>
              <a:off x="7345936" y="7301314"/>
              <a:ext cx="7676350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D90F94-461F-CA42-BAA2-8E5B97354D2B}"/>
                </a:ext>
              </a:extLst>
            </p:cNvPr>
            <p:cNvSpPr txBox="1"/>
            <p:nvPr/>
          </p:nvSpPr>
          <p:spPr>
            <a:xfrm>
              <a:off x="7330569" y="7334390"/>
              <a:ext cx="7903082" cy="43088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Precision Sans" panose="020B0603020204020204" pitchFamily="34" charset="0"/>
                </a:rPr>
                <a:t>BOXpoll by Pitney Bowes, a weekly consumer survey on current events, culture, and ecommerce logistics. Conducted by Pitney Bowes with Morning Consult // 2094 US consumers surveyed </a:t>
              </a: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Precision Sans"/>
                </a:rPr>
                <a:t> Aug. 21-24, 2020</a:t>
              </a: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Precision Sans" panose="020B0603020204020204" pitchFamily="34" charset="0"/>
                </a:rPr>
                <a:t>. © Copyright 2020 Pitney Bowes Inc.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29CD26D-5E39-C44A-B05E-459DDA1FF78D}"/>
              </a:ext>
            </a:extLst>
          </p:cNvPr>
          <p:cNvCxnSpPr>
            <a:cxnSpLocks/>
          </p:cNvCxnSpPr>
          <p:nvPr/>
        </p:nvCxnSpPr>
        <p:spPr>
          <a:xfrm>
            <a:off x="7315200" y="880719"/>
            <a:ext cx="773013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DBDF0D-9594-194B-B07C-A2965FD0D35B}"/>
              </a:ext>
            </a:extLst>
          </p:cNvPr>
          <p:cNvGrpSpPr/>
          <p:nvPr/>
        </p:nvGrpSpPr>
        <p:grpSpPr>
          <a:xfrm>
            <a:off x="319273" y="6873875"/>
            <a:ext cx="5313177" cy="925036"/>
            <a:chOff x="194514" y="4438916"/>
            <a:chExt cx="3442989" cy="599432"/>
          </a:xfrm>
        </p:grpSpPr>
        <p:pic>
          <p:nvPicPr>
            <p:cNvPr id="42" name="Graphic 34">
              <a:extLst>
                <a:ext uri="{FF2B5EF4-FFF2-40B4-BE49-F238E27FC236}">
                  <a16:creationId xmlns:a16="http://schemas.microsoft.com/office/drawing/2014/main" id="{0AF2D48A-D2A3-CC4B-99A4-4AC1B48BE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7" y="4617636"/>
              <a:ext cx="806646" cy="24199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25B2AAB-9F9A-B149-A8C7-78A899F30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14" y="4438916"/>
              <a:ext cx="1741077" cy="59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54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">
            <a:extLst>
              <a:ext uri="{FF2B5EF4-FFF2-40B4-BE49-F238E27FC236}">
                <a16:creationId xmlns:a16="http://schemas.microsoft.com/office/drawing/2014/main" id="{14C1D0B1-89D6-3244-A671-ABDA14415294}"/>
              </a:ext>
            </a:extLst>
          </p:cNvPr>
          <p:cNvSpPr/>
          <p:nvPr/>
        </p:nvSpPr>
        <p:spPr>
          <a:xfrm>
            <a:off x="8881373" y="2334638"/>
            <a:ext cx="4519928" cy="4750506"/>
          </a:xfrm>
          <a:custGeom>
            <a:avLst/>
            <a:gdLst>
              <a:gd name="connsiteX0" fmla="*/ 0 w 3375103"/>
              <a:gd name="connsiteY0" fmla="*/ 0 h 275064"/>
              <a:gd name="connsiteX1" fmla="*/ 3375103 w 3375103"/>
              <a:gd name="connsiteY1" fmla="*/ 0 h 275064"/>
              <a:gd name="connsiteX2" fmla="*/ 3375103 w 3375103"/>
              <a:gd name="connsiteY2" fmla="*/ 275064 h 275064"/>
              <a:gd name="connsiteX3" fmla="*/ 0 w 3375103"/>
              <a:gd name="connsiteY3" fmla="*/ 275064 h 275064"/>
              <a:gd name="connsiteX4" fmla="*/ 0 w 3375103"/>
              <a:gd name="connsiteY4" fmla="*/ 0 h 275064"/>
              <a:gd name="connsiteX0" fmla="*/ 0 w 3375103"/>
              <a:gd name="connsiteY0" fmla="*/ 0 h 275064"/>
              <a:gd name="connsiteX1" fmla="*/ 1079578 w 3375103"/>
              <a:gd name="connsiteY1" fmla="*/ 0 h 275064"/>
              <a:gd name="connsiteX2" fmla="*/ 3375103 w 3375103"/>
              <a:gd name="connsiteY2" fmla="*/ 275064 h 275064"/>
              <a:gd name="connsiteX3" fmla="*/ 0 w 3375103"/>
              <a:gd name="connsiteY3" fmla="*/ 275064 h 275064"/>
              <a:gd name="connsiteX4" fmla="*/ 0 w 3375103"/>
              <a:gd name="connsiteY4" fmla="*/ 0 h 275064"/>
              <a:gd name="connsiteX0" fmla="*/ 0 w 3375103"/>
              <a:gd name="connsiteY0" fmla="*/ 0 h 278239"/>
              <a:gd name="connsiteX1" fmla="*/ 1079578 w 3375103"/>
              <a:gd name="connsiteY1" fmla="*/ 0 h 278239"/>
              <a:gd name="connsiteX2" fmla="*/ 3375103 w 3375103"/>
              <a:gd name="connsiteY2" fmla="*/ 275064 h 278239"/>
              <a:gd name="connsiteX3" fmla="*/ 669925 w 3375103"/>
              <a:gd name="connsiteY3" fmla="*/ 278239 h 278239"/>
              <a:gd name="connsiteX4" fmla="*/ 0 w 3375103"/>
              <a:gd name="connsiteY4" fmla="*/ 0 h 278239"/>
              <a:gd name="connsiteX0" fmla="*/ 0 w 3362403"/>
              <a:gd name="connsiteY0" fmla="*/ 0 h 278239"/>
              <a:gd name="connsiteX1" fmla="*/ 1079578 w 3362403"/>
              <a:gd name="connsiteY1" fmla="*/ 0 h 278239"/>
              <a:gd name="connsiteX2" fmla="*/ 3362403 w 3362403"/>
              <a:gd name="connsiteY2" fmla="*/ 271889 h 278239"/>
              <a:gd name="connsiteX3" fmla="*/ 669925 w 3362403"/>
              <a:gd name="connsiteY3" fmla="*/ 278239 h 278239"/>
              <a:gd name="connsiteX4" fmla="*/ 0 w 3362403"/>
              <a:gd name="connsiteY4" fmla="*/ 0 h 278239"/>
              <a:gd name="connsiteX0" fmla="*/ 0 w 3362403"/>
              <a:gd name="connsiteY0" fmla="*/ 0 h 2745641"/>
              <a:gd name="connsiteX1" fmla="*/ 1079578 w 3362403"/>
              <a:gd name="connsiteY1" fmla="*/ 0 h 2745641"/>
              <a:gd name="connsiteX2" fmla="*/ 3362403 w 3362403"/>
              <a:gd name="connsiteY2" fmla="*/ 271889 h 2745641"/>
              <a:gd name="connsiteX3" fmla="*/ 681355 w 3362403"/>
              <a:gd name="connsiteY3" fmla="*/ 2745641 h 2745641"/>
              <a:gd name="connsiteX4" fmla="*/ 0 w 3362403"/>
              <a:gd name="connsiteY4" fmla="*/ 0 h 2745641"/>
              <a:gd name="connsiteX0" fmla="*/ 0 w 3362403"/>
              <a:gd name="connsiteY0" fmla="*/ 0 h 2745641"/>
              <a:gd name="connsiteX1" fmla="*/ 2931238 w 3362403"/>
              <a:gd name="connsiteY1" fmla="*/ 10500 h 2745641"/>
              <a:gd name="connsiteX2" fmla="*/ 3362403 w 3362403"/>
              <a:gd name="connsiteY2" fmla="*/ 271889 h 2745641"/>
              <a:gd name="connsiteX3" fmla="*/ 681355 w 3362403"/>
              <a:gd name="connsiteY3" fmla="*/ 2745641 h 2745641"/>
              <a:gd name="connsiteX4" fmla="*/ 0 w 3362403"/>
              <a:gd name="connsiteY4" fmla="*/ 0 h 2745641"/>
              <a:gd name="connsiteX0" fmla="*/ 0 w 3448128"/>
              <a:gd name="connsiteY0" fmla="*/ 0 h 2745641"/>
              <a:gd name="connsiteX1" fmla="*/ 2931238 w 3448128"/>
              <a:gd name="connsiteY1" fmla="*/ 10500 h 2745641"/>
              <a:gd name="connsiteX2" fmla="*/ 3448128 w 3448128"/>
              <a:gd name="connsiteY2" fmla="*/ 140913 h 2745641"/>
              <a:gd name="connsiteX3" fmla="*/ 681355 w 3448128"/>
              <a:gd name="connsiteY3" fmla="*/ 2745641 h 2745641"/>
              <a:gd name="connsiteX4" fmla="*/ 0 w 3448128"/>
              <a:gd name="connsiteY4" fmla="*/ 0 h 2745641"/>
              <a:gd name="connsiteX0" fmla="*/ 0 w 3448128"/>
              <a:gd name="connsiteY0" fmla="*/ 0 h 2362415"/>
              <a:gd name="connsiteX1" fmla="*/ 2931238 w 3448128"/>
              <a:gd name="connsiteY1" fmla="*/ 10500 h 2362415"/>
              <a:gd name="connsiteX2" fmla="*/ 3448128 w 3448128"/>
              <a:gd name="connsiteY2" fmla="*/ 140913 h 2362415"/>
              <a:gd name="connsiteX3" fmla="*/ 115570 w 3448128"/>
              <a:gd name="connsiteY3" fmla="*/ 2362415 h 2362415"/>
              <a:gd name="connsiteX4" fmla="*/ 0 w 3448128"/>
              <a:gd name="connsiteY4" fmla="*/ 0 h 2362415"/>
              <a:gd name="connsiteX0" fmla="*/ 0 w 3448128"/>
              <a:gd name="connsiteY0" fmla="*/ 0 h 2740790"/>
              <a:gd name="connsiteX1" fmla="*/ 2931238 w 3448128"/>
              <a:gd name="connsiteY1" fmla="*/ 10500 h 2740790"/>
              <a:gd name="connsiteX2" fmla="*/ 3448128 w 3448128"/>
              <a:gd name="connsiteY2" fmla="*/ 140913 h 2740790"/>
              <a:gd name="connsiteX3" fmla="*/ 572770 w 3448128"/>
              <a:gd name="connsiteY3" fmla="*/ 2740790 h 2740790"/>
              <a:gd name="connsiteX4" fmla="*/ 0 w 3448128"/>
              <a:gd name="connsiteY4" fmla="*/ 0 h 2740790"/>
              <a:gd name="connsiteX0" fmla="*/ 0 w 3470988"/>
              <a:gd name="connsiteY0" fmla="*/ 0 h 2740790"/>
              <a:gd name="connsiteX1" fmla="*/ 2931238 w 3470988"/>
              <a:gd name="connsiteY1" fmla="*/ 10500 h 2740790"/>
              <a:gd name="connsiteX2" fmla="*/ 3470988 w 3470988"/>
              <a:gd name="connsiteY2" fmla="*/ 325249 h 2740790"/>
              <a:gd name="connsiteX3" fmla="*/ 572770 w 3470988"/>
              <a:gd name="connsiteY3" fmla="*/ 2740790 h 2740790"/>
              <a:gd name="connsiteX4" fmla="*/ 0 w 3470988"/>
              <a:gd name="connsiteY4" fmla="*/ 0 h 2740790"/>
              <a:gd name="connsiteX0" fmla="*/ 0 w 3470988"/>
              <a:gd name="connsiteY0" fmla="*/ 0 h 2740790"/>
              <a:gd name="connsiteX1" fmla="*/ 1070353 w 3470988"/>
              <a:gd name="connsiteY1" fmla="*/ 5961 h 2740790"/>
              <a:gd name="connsiteX2" fmla="*/ 3470988 w 3470988"/>
              <a:gd name="connsiteY2" fmla="*/ 325249 h 2740790"/>
              <a:gd name="connsiteX3" fmla="*/ 572770 w 3470988"/>
              <a:gd name="connsiteY3" fmla="*/ 2740790 h 2740790"/>
              <a:gd name="connsiteX4" fmla="*/ 0 w 3470988"/>
              <a:gd name="connsiteY4" fmla="*/ 0 h 2740790"/>
              <a:gd name="connsiteX0" fmla="*/ 0 w 3470988"/>
              <a:gd name="connsiteY0" fmla="*/ 0 h 2740790"/>
              <a:gd name="connsiteX1" fmla="*/ 1123883 w 3470988"/>
              <a:gd name="connsiteY1" fmla="*/ 31204 h 2740790"/>
              <a:gd name="connsiteX2" fmla="*/ 3470988 w 3470988"/>
              <a:gd name="connsiteY2" fmla="*/ 325249 h 2740790"/>
              <a:gd name="connsiteX3" fmla="*/ 572770 w 3470988"/>
              <a:gd name="connsiteY3" fmla="*/ 2740790 h 2740790"/>
              <a:gd name="connsiteX4" fmla="*/ 0 w 3470988"/>
              <a:gd name="connsiteY4" fmla="*/ 0 h 2740790"/>
              <a:gd name="connsiteX0" fmla="*/ 0 w 3340137"/>
              <a:gd name="connsiteY0" fmla="*/ 4136 h 2709586"/>
              <a:gd name="connsiteX1" fmla="*/ 993032 w 3340137"/>
              <a:gd name="connsiteY1" fmla="*/ 0 h 2709586"/>
              <a:gd name="connsiteX2" fmla="*/ 3340137 w 3340137"/>
              <a:gd name="connsiteY2" fmla="*/ 294045 h 2709586"/>
              <a:gd name="connsiteX3" fmla="*/ 441919 w 3340137"/>
              <a:gd name="connsiteY3" fmla="*/ 2709586 h 2709586"/>
              <a:gd name="connsiteX4" fmla="*/ 0 w 3340137"/>
              <a:gd name="connsiteY4" fmla="*/ 4136 h 2709586"/>
              <a:gd name="connsiteX0" fmla="*/ 0 w 3340137"/>
              <a:gd name="connsiteY0" fmla="*/ 14234 h 2719684"/>
              <a:gd name="connsiteX1" fmla="*/ 998979 w 3340137"/>
              <a:gd name="connsiteY1" fmla="*/ 0 h 2719684"/>
              <a:gd name="connsiteX2" fmla="*/ 3340137 w 3340137"/>
              <a:gd name="connsiteY2" fmla="*/ 304143 h 2719684"/>
              <a:gd name="connsiteX3" fmla="*/ 441919 w 3340137"/>
              <a:gd name="connsiteY3" fmla="*/ 2719684 h 2719684"/>
              <a:gd name="connsiteX4" fmla="*/ 0 w 3340137"/>
              <a:gd name="connsiteY4" fmla="*/ 14234 h 2719684"/>
              <a:gd name="connsiteX0" fmla="*/ 0 w 3340137"/>
              <a:gd name="connsiteY0" fmla="*/ 0 h 2720596"/>
              <a:gd name="connsiteX1" fmla="*/ 998979 w 3340137"/>
              <a:gd name="connsiteY1" fmla="*/ 912 h 2720596"/>
              <a:gd name="connsiteX2" fmla="*/ 3340137 w 3340137"/>
              <a:gd name="connsiteY2" fmla="*/ 305055 h 2720596"/>
              <a:gd name="connsiteX3" fmla="*/ 441919 w 3340137"/>
              <a:gd name="connsiteY3" fmla="*/ 2720596 h 2720596"/>
              <a:gd name="connsiteX4" fmla="*/ 0 w 3340137"/>
              <a:gd name="connsiteY4" fmla="*/ 0 h 2720596"/>
              <a:gd name="connsiteX0" fmla="*/ 0 w 3129561"/>
              <a:gd name="connsiteY0" fmla="*/ 0 h 2921677"/>
              <a:gd name="connsiteX1" fmla="*/ 788403 w 3129561"/>
              <a:gd name="connsiteY1" fmla="*/ 201993 h 2921677"/>
              <a:gd name="connsiteX2" fmla="*/ 3129561 w 3129561"/>
              <a:gd name="connsiteY2" fmla="*/ 506136 h 2921677"/>
              <a:gd name="connsiteX3" fmla="*/ 231343 w 3129561"/>
              <a:gd name="connsiteY3" fmla="*/ 2921677 h 2921677"/>
              <a:gd name="connsiteX4" fmla="*/ 0 w 3129561"/>
              <a:gd name="connsiteY4" fmla="*/ 0 h 2921677"/>
              <a:gd name="connsiteX0" fmla="*/ 0 w 3129561"/>
              <a:gd name="connsiteY0" fmla="*/ 10260 h 2931937"/>
              <a:gd name="connsiteX1" fmla="*/ 538343 w 3129561"/>
              <a:gd name="connsiteY1" fmla="*/ 0 h 2931937"/>
              <a:gd name="connsiteX2" fmla="*/ 3129561 w 3129561"/>
              <a:gd name="connsiteY2" fmla="*/ 516396 h 2931937"/>
              <a:gd name="connsiteX3" fmla="*/ 231343 w 3129561"/>
              <a:gd name="connsiteY3" fmla="*/ 2931937 h 2931937"/>
              <a:gd name="connsiteX4" fmla="*/ 0 w 3129561"/>
              <a:gd name="connsiteY4" fmla="*/ 10260 h 2931937"/>
              <a:gd name="connsiteX0" fmla="*/ 0 w 3129561"/>
              <a:gd name="connsiteY0" fmla="*/ 0 h 2921677"/>
              <a:gd name="connsiteX1" fmla="*/ 261962 w 3129561"/>
              <a:gd name="connsiteY1" fmla="*/ 101452 h 2921677"/>
              <a:gd name="connsiteX2" fmla="*/ 3129561 w 3129561"/>
              <a:gd name="connsiteY2" fmla="*/ 506136 h 2921677"/>
              <a:gd name="connsiteX3" fmla="*/ 231343 w 3129561"/>
              <a:gd name="connsiteY3" fmla="*/ 2921677 h 2921677"/>
              <a:gd name="connsiteX4" fmla="*/ 0 w 3129561"/>
              <a:gd name="connsiteY4" fmla="*/ 0 h 2921677"/>
              <a:gd name="connsiteX0" fmla="*/ 0 w 2030619"/>
              <a:gd name="connsiteY0" fmla="*/ 0 h 2921677"/>
              <a:gd name="connsiteX1" fmla="*/ 261962 w 2030619"/>
              <a:gd name="connsiteY1" fmla="*/ 101452 h 2921677"/>
              <a:gd name="connsiteX2" fmla="*/ 2030619 w 2030619"/>
              <a:gd name="connsiteY2" fmla="*/ 500550 h 2921677"/>
              <a:gd name="connsiteX3" fmla="*/ 231343 w 2030619"/>
              <a:gd name="connsiteY3" fmla="*/ 2921677 h 2921677"/>
              <a:gd name="connsiteX4" fmla="*/ 0 w 2030619"/>
              <a:gd name="connsiteY4" fmla="*/ 0 h 2921677"/>
              <a:gd name="connsiteX0" fmla="*/ 0 w 2267517"/>
              <a:gd name="connsiteY0" fmla="*/ 0 h 2865821"/>
              <a:gd name="connsiteX1" fmla="*/ 498860 w 2267517"/>
              <a:gd name="connsiteY1" fmla="*/ 45596 h 2865821"/>
              <a:gd name="connsiteX2" fmla="*/ 2267517 w 2267517"/>
              <a:gd name="connsiteY2" fmla="*/ 444694 h 2865821"/>
              <a:gd name="connsiteX3" fmla="*/ 468241 w 2267517"/>
              <a:gd name="connsiteY3" fmla="*/ 2865821 h 2865821"/>
              <a:gd name="connsiteX4" fmla="*/ 0 w 2267517"/>
              <a:gd name="connsiteY4" fmla="*/ 0 h 2865821"/>
              <a:gd name="connsiteX0" fmla="*/ 0 w 2267517"/>
              <a:gd name="connsiteY0" fmla="*/ 54944 h 2920765"/>
              <a:gd name="connsiteX1" fmla="*/ 531763 w 2267517"/>
              <a:gd name="connsiteY1" fmla="*/ 0 h 2920765"/>
              <a:gd name="connsiteX2" fmla="*/ 2267517 w 2267517"/>
              <a:gd name="connsiteY2" fmla="*/ 499638 h 2920765"/>
              <a:gd name="connsiteX3" fmla="*/ 468241 w 2267517"/>
              <a:gd name="connsiteY3" fmla="*/ 2920765 h 2920765"/>
              <a:gd name="connsiteX4" fmla="*/ 0 w 2267517"/>
              <a:gd name="connsiteY4" fmla="*/ 54944 h 2920765"/>
              <a:gd name="connsiteX0" fmla="*/ 0 w 2010878"/>
              <a:gd name="connsiteY0" fmla="*/ 133142 h 2920765"/>
              <a:gd name="connsiteX1" fmla="*/ 275124 w 2010878"/>
              <a:gd name="connsiteY1" fmla="*/ 0 h 2920765"/>
              <a:gd name="connsiteX2" fmla="*/ 2010878 w 2010878"/>
              <a:gd name="connsiteY2" fmla="*/ 499638 h 2920765"/>
              <a:gd name="connsiteX3" fmla="*/ 211602 w 2010878"/>
              <a:gd name="connsiteY3" fmla="*/ 2920765 h 2920765"/>
              <a:gd name="connsiteX4" fmla="*/ 0 w 2010878"/>
              <a:gd name="connsiteY4" fmla="*/ 133142 h 2920765"/>
              <a:gd name="connsiteX0" fmla="*/ 0 w 2010878"/>
              <a:gd name="connsiteY0" fmla="*/ 99628 h 2887251"/>
              <a:gd name="connsiteX1" fmla="*/ 505440 w 2010878"/>
              <a:gd name="connsiteY1" fmla="*/ 0 h 2887251"/>
              <a:gd name="connsiteX2" fmla="*/ 2010878 w 2010878"/>
              <a:gd name="connsiteY2" fmla="*/ 466124 h 2887251"/>
              <a:gd name="connsiteX3" fmla="*/ 211602 w 2010878"/>
              <a:gd name="connsiteY3" fmla="*/ 2887251 h 2887251"/>
              <a:gd name="connsiteX4" fmla="*/ 0 w 2010878"/>
              <a:gd name="connsiteY4" fmla="*/ 99628 h 2887251"/>
              <a:gd name="connsiteX0" fmla="*/ 0 w 3109820"/>
              <a:gd name="connsiteY0" fmla="*/ 99628 h 2887251"/>
              <a:gd name="connsiteX1" fmla="*/ 505440 w 3109820"/>
              <a:gd name="connsiteY1" fmla="*/ 0 h 2887251"/>
              <a:gd name="connsiteX2" fmla="*/ 3109820 w 3109820"/>
              <a:gd name="connsiteY2" fmla="*/ 477295 h 2887251"/>
              <a:gd name="connsiteX3" fmla="*/ 211602 w 3109820"/>
              <a:gd name="connsiteY3" fmla="*/ 2887251 h 2887251"/>
              <a:gd name="connsiteX4" fmla="*/ 0 w 3109820"/>
              <a:gd name="connsiteY4" fmla="*/ 99628 h 2887251"/>
              <a:gd name="connsiteX0" fmla="*/ 0 w 3109820"/>
              <a:gd name="connsiteY0" fmla="*/ 166655 h 2887251"/>
              <a:gd name="connsiteX1" fmla="*/ 505440 w 3109820"/>
              <a:gd name="connsiteY1" fmla="*/ 0 h 2887251"/>
              <a:gd name="connsiteX2" fmla="*/ 3109820 w 3109820"/>
              <a:gd name="connsiteY2" fmla="*/ 477295 h 2887251"/>
              <a:gd name="connsiteX3" fmla="*/ 211602 w 3109820"/>
              <a:gd name="connsiteY3" fmla="*/ 2887251 h 2887251"/>
              <a:gd name="connsiteX4" fmla="*/ 0 w 3109820"/>
              <a:gd name="connsiteY4" fmla="*/ 166655 h 2887251"/>
              <a:gd name="connsiteX0" fmla="*/ 0 w 3109820"/>
              <a:gd name="connsiteY0" fmla="*/ 27015 h 2747611"/>
              <a:gd name="connsiteX1" fmla="*/ 479119 w 3109820"/>
              <a:gd name="connsiteY1" fmla="*/ 0 h 2747611"/>
              <a:gd name="connsiteX2" fmla="*/ 3109820 w 3109820"/>
              <a:gd name="connsiteY2" fmla="*/ 337655 h 2747611"/>
              <a:gd name="connsiteX3" fmla="*/ 211602 w 3109820"/>
              <a:gd name="connsiteY3" fmla="*/ 2747611 h 2747611"/>
              <a:gd name="connsiteX4" fmla="*/ 0 w 3109820"/>
              <a:gd name="connsiteY4" fmla="*/ 27015 h 2747611"/>
              <a:gd name="connsiteX0" fmla="*/ 0 w 3109820"/>
              <a:gd name="connsiteY0" fmla="*/ 116385 h 2836981"/>
              <a:gd name="connsiteX1" fmla="*/ 512021 w 3109820"/>
              <a:gd name="connsiteY1" fmla="*/ 0 h 2836981"/>
              <a:gd name="connsiteX2" fmla="*/ 3109820 w 3109820"/>
              <a:gd name="connsiteY2" fmla="*/ 427025 h 2836981"/>
              <a:gd name="connsiteX3" fmla="*/ 211602 w 3109820"/>
              <a:gd name="connsiteY3" fmla="*/ 2836981 h 2836981"/>
              <a:gd name="connsiteX4" fmla="*/ 0 w 3109820"/>
              <a:gd name="connsiteY4" fmla="*/ 116385 h 2836981"/>
              <a:gd name="connsiteX0" fmla="*/ 0 w 3109820"/>
              <a:gd name="connsiteY0" fmla="*/ 0 h 2720596"/>
              <a:gd name="connsiteX1" fmla="*/ 423654 w 3109820"/>
              <a:gd name="connsiteY1" fmla="*/ 47692 h 2720596"/>
              <a:gd name="connsiteX2" fmla="*/ 3109820 w 3109820"/>
              <a:gd name="connsiteY2" fmla="*/ 310640 h 2720596"/>
              <a:gd name="connsiteX3" fmla="*/ 211602 w 3109820"/>
              <a:gd name="connsiteY3" fmla="*/ 2720596 h 2720596"/>
              <a:gd name="connsiteX4" fmla="*/ 0 w 3109820"/>
              <a:gd name="connsiteY4" fmla="*/ 0 h 2720596"/>
              <a:gd name="connsiteX0" fmla="*/ 0 w 3065637"/>
              <a:gd name="connsiteY0" fmla="*/ 13251 h 2672904"/>
              <a:gd name="connsiteX1" fmla="*/ 379471 w 3065637"/>
              <a:gd name="connsiteY1" fmla="*/ 0 h 2672904"/>
              <a:gd name="connsiteX2" fmla="*/ 3065637 w 3065637"/>
              <a:gd name="connsiteY2" fmla="*/ 262948 h 2672904"/>
              <a:gd name="connsiteX3" fmla="*/ 167419 w 3065637"/>
              <a:gd name="connsiteY3" fmla="*/ 2672904 h 2672904"/>
              <a:gd name="connsiteX4" fmla="*/ 0 w 3065637"/>
              <a:gd name="connsiteY4" fmla="*/ 13251 h 2672904"/>
              <a:gd name="connsiteX0" fmla="*/ 0 w 3071159"/>
              <a:gd name="connsiteY0" fmla="*/ 13251 h 2672904"/>
              <a:gd name="connsiteX1" fmla="*/ 379471 w 3071159"/>
              <a:gd name="connsiteY1" fmla="*/ 0 h 2672904"/>
              <a:gd name="connsiteX2" fmla="*/ 3071159 w 3071159"/>
              <a:gd name="connsiteY2" fmla="*/ 211380 h 2672904"/>
              <a:gd name="connsiteX3" fmla="*/ 167419 w 3071159"/>
              <a:gd name="connsiteY3" fmla="*/ 2672904 h 2672904"/>
              <a:gd name="connsiteX4" fmla="*/ 0 w 3071159"/>
              <a:gd name="connsiteY4" fmla="*/ 13251 h 2672904"/>
              <a:gd name="connsiteX0" fmla="*/ 0 w 3071159"/>
              <a:gd name="connsiteY0" fmla="*/ 13251 h 2640089"/>
              <a:gd name="connsiteX1" fmla="*/ 379471 w 3071159"/>
              <a:gd name="connsiteY1" fmla="*/ 0 h 2640089"/>
              <a:gd name="connsiteX2" fmla="*/ 3071159 w 3071159"/>
              <a:gd name="connsiteY2" fmla="*/ 211380 h 2640089"/>
              <a:gd name="connsiteX3" fmla="*/ 195033 w 3071159"/>
              <a:gd name="connsiteY3" fmla="*/ 2640089 h 2640089"/>
              <a:gd name="connsiteX4" fmla="*/ 0 w 3071159"/>
              <a:gd name="connsiteY4" fmla="*/ 13251 h 2640089"/>
              <a:gd name="connsiteX0" fmla="*/ 0 w 3071159"/>
              <a:gd name="connsiteY0" fmla="*/ 26232 h 2653070"/>
              <a:gd name="connsiteX1" fmla="*/ 445746 w 3071159"/>
              <a:gd name="connsiteY1" fmla="*/ 0 h 2653070"/>
              <a:gd name="connsiteX2" fmla="*/ 3071159 w 3071159"/>
              <a:gd name="connsiteY2" fmla="*/ 224361 h 2653070"/>
              <a:gd name="connsiteX3" fmla="*/ 195033 w 3071159"/>
              <a:gd name="connsiteY3" fmla="*/ 2653070 h 2653070"/>
              <a:gd name="connsiteX4" fmla="*/ 0 w 3071159"/>
              <a:gd name="connsiteY4" fmla="*/ 26232 h 2653070"/>
              <a:gd name="connsiteX0" fmla="*/ 0 w 3117042"/>
              <a:gd name="connsiteY0" fmla="*/ 0 h 2665784"/>
              <a:gd name="connsiteX1" fmla="*/ 491629 w 3117042"/>
              <a:gd name="connsiteY1" fmla="*/ 12714 h 2665784"/>
              <a:gd name="connsiteX2" fmla="*/ 3117042 w 3117042"/>
              <a:gd name="connsiteY2" fmla="*/ 237075 h 2665784"/>
              <a:gd name="connsiteX3" fmla="*/ 240916 w 3117042"/>
              <a:gd name="connsiteY3" fmla="*/ 2665784 h 2665784"/>
              <a:gd name="connsiteX4" fmla="*/ 0 w 3117042"/>
              <a:gd name="connsiteY4" fmla="*/ 0 h 2665784"/>
              <a:gd name="connsiteX0" fmla="*/ 0 w 3117042"/>
              <a:gd name="connsiteY0" fmla="*/ 0 h 2665784"/>
              <a:gd name="connsiteX1" fmla="*/ 680258 w 3117042"/>
              <a:gd name="connsiteY1" fmla="*/ 38677 h 2665784"/>
              <a:gd name="connsiteX2" fmla="*/ 3117042 w 3117042"/>
              <a:gd name="connsiteY2" fmla="*/ 237075 h 2665784"/>
              <a:gd name="connsiteX3" fmla="*/ 240916 w 3117042"/>
              <a:gd name="connsiteY3" fmla="*/ 2665784 h 2665784"/>
              <a:gd name="connsiteX4" fmla="*/ 0 w 3117042"/>
              <a:gd name="connsiteY4" fmla="*/ 0 h 2665784"/>
              <a:gd name="connsiteX0" fmla="*/ 0 w 3076258"/>
              <a:gd name="connsiteY0" fmla="*/ 269 h 2627107"/>
              <a:gd name="connsiteX1" fmla="*/ 639474 w 3076258"/>
              <a:gd name="connsiteY1" fmla="*/ 0 h 2627107"/>
              <a:gd name="connsiteX2" fmla="*/ 3076258 w 3076258"/>
              <a:gd name="connsiteY2" fmla="*/ 198398 h 2627107"/>
              <a:gd name="connsiteX3" fmla="*/ 200132 w 3076258"/>
              <a:gd name="connsiteY3" fmla="*/ 2627107 h 2627107"/>
              <a:gd name="connsiteX4" fmla="*/ 0 w 3076258"/>
              <a:gd name="connsiteY4" fmla="*/ 269 h 2627107"/>
              <a:gd name="connsiteX0" fmla="*/ 0 w 3096651"/>
              <a:gd name="connsiteY0" fmla="*/ 269 h 2627107"/>
              <a:gd name="connsiteX1" fmla="*/ 639474 w 3096651"/>
              <a:gd name="connsiteY1" fmla="*/ 0 h 2627107"/>
              <a:gd name="connsiteX2" fmla="*/ 3096651 w 3096651"/>
              <a:gd name="connsiteY2" fmla="*/ 202725 h 2627107"/>
              <a:gd name="connsiteX3" fmla="*/ 200132 w 3096651"/>
              <a:gd name="connsiteY3" fmla="*/ 2627107 h 2627107"/>
              <a:gd name="connsiteX4" fmla="*/ 0 w 3096651"/>
              <a:gd name="connsiteY4" fmla="*/ 269 h 2627107"/>
              <a:gd name="connsiteX0" fmla="*/ 0 w 3086455"/>
              <a:gd name="connsiteY0" fmla="*/ 269 h 2627107"/>
              <a:gd name="connsiteX1" fmla="*/ 639474 w 3086455"/>
              <a:gd name="connsiteY1" fmla="*/ 0 h 2627107"/>
              <a:gd name="connsiteX2" fmla="*/ 3086455 w 3086455"/>
              <a:gd name="connsiteY2" fmla="*/ 245323 h 2627107"/>
              <a:gd name="connsiteX3" fmla="*/ 200132 w 3086455"/>
              <a:gd name="connsiteY3" fmla="*/ 2627107 h 2627107"/>
              <a:gd name="connsiteX4" fmla="*/ 0 w 3086455"/>
              <a:gd name="connsiteY4" fmla="*/ 269 h 2627107"/>
              <a:gd name="connsiteX0" fmla="*/ 0 w 3091553"/>
              <a:gd name="connsiteY0" fmla="*/ 59907 h 2627107"/>
              <a:gd name="connsiteX1" fmla="*/ 644572 w 3091553"/>
              <a:gd name="connsiteY1" fmla="*/ 0 h 2627107"/>
              <a:gd name="connsiteX2" fmla="*/ 3091553 w 3091553"/>
              <a:gd name="connsiteY2" fmla="*/ 245323 h 2627107"/>
              <a:gd name="connsiteX3" fmla="*/ 205230 w 3091553"/>
              <a:gd name="connsiteY3" fmla="*/ 2627107 h 2627107"/>
              <a:gd name="connsiteX4" fmla="*/ 0 w 3091553"/>
              <a:gd name="connsiteY4" fmla="*/ 59907 h 2627107"/>
              <a:gd name="connsiteX0" fmla="*/ 0 w 3091553"/>
              <a:gd name="connsiteY0" fmla="*/ 0 h 2567200"/>
              <a:gd name="connsiteX1" fmla="*/ 119471 w 3091553"/>
              <a:gd name="connsiteY1" fmla="*/ 8250 h 2567200"/>
              <a:gd name="connsiteX2" fmla="*/ 3091553 w 3091553"/>
              <a:gd name="connsiteY2" fmla="*/ 185416 h 2567200"/>
              <a:gd name="connsiteX3" fmla="*/ 205230 w 3091553"/>
              <a:gd name="connsiteY3" fmla="*/ 2567200 h 2567200"/>
              <a:gd name="connsiteX4" fmla="*/ 0 w 3091553"/>
              <a:gd name="connsiteY4" fmla="*/ 0 h 2567200"/>
              <a:gd name="connsiteX0" fmla="*/ 0 w 3091553"/>
              <a:gd name="connsiteY0" fmla="*/ 127949 h 2695149"/>
              <a:gd name="connsiteX1" fmla="*/ 326357 w 3091553"/>
              <a:gd name="connsiteY1" fmla="*/ 0 h 2695149"/>
              <a:gd name="connsiteX2" fmla="*/ 3091553 w 3091553"/>
              <a:gd name="connsiteY2" fmla="*/ 313365 h 2695149"/>
              <a:gd name="connsiteX3" fmla="*/ 205230 w 3091553"/>
              <a:gd name="connsiteY3" fmla="*/ 2695149 h 2695149"/>
              <a:gd name="connsiteX4" fmla="*/ 0 w 3091553"/>
              <a:gd name="connsiteY4" fmla="*/ 127949 h 2695149"/>
              <a:gd name="connsiteX0" fmla="*/ 0 w 2953630"/>
              <a:gd name="connsiteY0" fmla="*/ 0 h 2703399"/>
              <a:gd name="connsiteX1" fmla="*/ 188434 w 2953630"/>
              <a:gd name="connsiteY1" fmla="*/ 8250 h 2703399"/>
              <a:gd name="connsiteX2" fmla="*/ 2953630 w 2953630"/>
              <a:gd name="connsiteY2" fmla="*/ 321615 h 2703399"/>
              <a:gd name="connsiteX3" fmla="*/ 67307 w 2953630"/>
              <a:gd name="connsiteY3" fmla="*/ 2703399 h 2703399"/>
              <a:gd name="connsiteX4" fmla="*/ 0 w 2953630"/>
              <a:gd name="connsiteY4" fmla="*/ 0 h 2703399"/>
              <a:gd name="connsiteX0" fmla="*/ 0 w 2942799"/>
              <a:gd name="connsiteY0" fmla="*/ 800 h 2695149"/>
              <a:gd name="connsiteX1" fmla="*/ 177603 w 2942799"/>
              <a:gd name="connsiteY1" fmla="*/ 0 h 2695149"/>
              <a:gd name="connsiteX2" fmla="*/ 2942799 w 2942799"/>
              <a:gd name="connsiteY2" fmla="*/ 313365 h 2695149"/>
              <a:gd name="connsiteX3" fmla="*/ 56476 w 2942799"/>
              <a:gd name="connsiteY3" fmla="*/ 2695149 h 2695149"/>
              <a:gd name="connsiteX4" fmla="*/ 0 w 2942799"/>
              <a:gd name="connsiteY4" fmla="*/ 800 h 2695149"/>
              <a:gd name="connsiteX0" fmla="*/ 0 w 2961923"/>
              <a:gd name="connsiteY0" fmla="*/ 800 h 2695149"/>
              <a:gd name="connsiteX1" fmla="*/ 177603 w 2961923"/>
              <a:gd name="connsiteY1" fmla="*/ 0 h 2695149"/>
              <a:gd name="connsiteX2" fmla="*/ 2961923 w 2961923"/>
              <a:gd name="connsiteY2" fmla="*/ 230581 h 2695149"/>
              <a:gd name="connsiteX3" fmla="*/ 56476 w 2961923"/>
              <a:gd name="connsiteY3" fmla="*/ 2695149 h 2695149"/>
              <a:gd name="connsiteX4" fmla="*/ 0 w 2961923"/>
              <a:gd name="connsiteY4" fmla="*/ 800 h 269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23" h="2695149">
                <a:moveTo>
                  <a:pt x="0" y="800"/>
                </a:moveTo>
                <a:lnTo>
                  <a:pt x="177603" y="0"/>
                </a:lnTo>
                <a:lnTo>
                  <a:pt x="2961923" y="230581"/>
                </a:lnTo>
                <a:lnTo>
                  <a:pt x="56476" y="2695149"/>
                </a:lnTo>
                <a:lnTo>
                  <a:pt x="0" y="800"/>
                </a:lnTo>
                <a:close/>
              </a:path>
            </a:pathLst>
          </a:custGeom>
          <a:gradFill>
            <a:gsLst>
              <a:gs pos="12000">
                <a:srgbClr val="91278E">
                  <a:alpha val="39000"/>
                </a:srgbClr>
              </a:gs>
              <a:gs pos="91000">
                <a:schemeClr val="accent3">
                  <a:alpha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23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7D47EFF-C16B-EA44-AD19-7D737402030F}"/>
              </a:ext>
            </a:extLst>
          </p:cNvPr>
          <p:cNvSpPr/>
          <p:nvPr/>
        </p:nvSpPr>
        <p:spPr>
          <a:xfrm>
            <a:off x="8968895" y="2721996"/>
            <a:ext cx="4421626" cy="43552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23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433681E-814F-4D46-ACA9-0AEC42BEE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785616"/>
              </p:ext>
            </p:extLst>
          </p:nvPr>
        </p:nvGraphicFramePr>
        <p:xfrm>
          <a:off x="8994962" y="2786044"/>
          <a:ext cx="4764482" cy="425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3D7CEA3B-16FD-0949-B808-A0E3A975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109354" cy="79644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337EBA-1B7A-2D4E-A68C-9BEFFCFB745A}"/>
              </a:ext>
            </a:extLst>
          </p:cNvPr>
          <p:cNvSpPr txBox="1"/>
          <p:nvPr/>
        </p:nvSpPr>
        <p:spPr>
          <a:xfrm>
            <a:off x="7767628" y="232091"/>
            <a:ext cx="6811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Precision Sans" panose="020B0603020204020204" pitchFamily="34" charset="0"/>
                <a:cs typeface="Arial" panose="020B0604020202020204" pitchFamily="34" charset="0"/>
              </a:rPr>
              <a:t>Are you shopping more…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20180A-40EE-7F4C-AB47-EB9F428DB82B}"/>
              </a:ext>
            </a:extLst>
          </p:cNvPr>
          <p:cNvSpPr txBox="1"/>
          <p:nvPr/>
        </p:nvSpPr>
        <p:spPr>
          <a:xfrm>
            <a:off x="1014747" y="1235998"/>
            <a:ext cx="5235493" cy="476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36" b="1" dirty="0">
                <a:solidFill>
                  <a:schemeClr val="bg1"/>
                </a:solidFill>
                <a:latin typeface="Precision Sans" panose="020B0603020204020204" pitchFamily="34" charset="0"/>
              </a:rPr>
              <a:t>Boredom is getting expensive</a:t>
            </a:r>
          </a:p>
          <a:p>
            <a:r>
              <a:rPr lang="en-US" sz="4336" dirty="0">
                <a:solidFill>
                  <a:schemeClr val="bg1"/>
                </a:solidFill>
                <a:latin typeface="Precision Sans Light" panose="020B0403020204020204" pitchFamily="34" charset="0"/>
              </a:rPr>
              <a:t>1 in 4 consumers (and half of Gen Z) admit to getting more retail therapy online.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940E0C-24E9-7E4A-87CB-858FC0A89B32}"/>
              </a:ext>
            </a:extLst>
          </p:cNvPr>
          <p:cNvSpPr txBox="1"/>
          <p:nvPr/>
        </p:nvSpPr>
        <p:spPr>
          <a:xfrm>
            <a:off x="7646634" y="996907"/>
            <a:ext cx="2737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1278E"/>
                </a:solidFill>
                <a:latin typeface="Precision Sans" panose="020B0603020204020204" pitchFamily="34" charset="0"/>
                <a:cs typeface="Arial" panose="020B0604020202020204" pitchFamily="34" charset="0"/>
              </a:rPr>
              <a:t>because you’re bored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2F58F5-85B6-5E49-B36D-981B54A65A8C}"/>
              </a:ext>
            </a:extLst>
          </p:cNvPr>
          <p:cNvSpPr txBox="1"/>
          <p:nvPr/>
        </p:nvSpPr>
        <p:spPr>
          <a:xfrm>
            <a:off x="11554686" y="996907"/>
            <a:ext cx="1952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Precision Sans" panose="020B0603020204020204" pitchFamily="34" charset="0"/>
                <a:cs typeface="Arial" panose="020B0604020202020204" pitchFamily="34" charset="0"/>
              </a:rPr>
              <a:t>other reasons</a:t>
            </a:r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AEE5BB3E-FA64-6D48-8887-05DFD3CBCAA1}"/>
              </a:ext>
            </a:extLst>
          </p:cNvPr>
          <p:cNvGrpSpPr/>
          <p:nvPr/>
        </p:nvGrpSpPr>
        <p:grpSpPr>
          <a:xfrm>
            <a:off x="524899" y="546205"/>
            <a:ext cx="6059548" cy="7069473"/>
            <a:chOff x="180080" y="171450"/>
            <a:chExt cx="4114800" cy="4800600"/>
          </a:xfrm>
          <a:noFill/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D17B4CF-A48A-7D42-B09D-B92F5CF7FF2C}"/>
                </a:ext>
              </a:extLst>
            </p:cNvPr>
            <p:cNvSpPr/>
            <p:nvPr/>
          </p:nvSpPr>
          <p:spPr>
            <a:xfrm>
              <a:off x="2751830" y="171450"/>
              <a:ext cx="1543050" cy="4800600"/>
            </a:xfrm>
            <a:custGeom>
              <a:avLst/>
              <a:gdLst>
                <a:gd name="connsiteX0" fmla="*/ 0 w 1543050"/>
                <a:gd name="connsiteY0" fmla="*/ 0 h 4800600"/>
                <a:gd name="connsiteX1" fmla="*/ 1285875 w 1543050"/>
                <a:gd name="connsiteY1" fmla="*/ 0 h 4800600"/>
                <a:gd name="connsiteX2" fmla="*/ 1543050 w 1543050"/>
                <a:gd name="connsiteY2" fmla="*/ 342900 h 4800600"/>
                <a:gd name="connsiteX3" fmla="*/ 1543050 w 1543050"/>
                <a:gd name="connsiteY3" fmla="*/ 48006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050" h="4800600">
                  <a:moveTo>
                    <a:pt x="0" y="0"/>
                  </a:moveTo>
                  <a:lnTo>
                    <a:pt x="1285875" y="0"/>
                  </a:lnTo>
                  <a:cubicBezTo>
                    <a:pt x="1543050" y="0"/>
                    <a:pt x="1543050" y="85725"/>
                    <a:pt x="1543050" y="342900"/>
                  </a:cubicBezTo>
                  <a:lnTo>
                    <a:pt x="1543050" y="4800600"/>
                  </a:lnTo>
                </a:path>
              </a:pathLst>
            </a:custGeom>
            <a:noFill/>
            <a:ln w="635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68E6D9C-1EEF-3E43-8CBB-F49686C9862C}"/>
                </a:ext>
              </a:extLst>
            </p:cNvPr>
            <p:cNvSpPr/>
            <p:nvPr/>
          </p:nvSpPr>
          <p:spPr>
            <a:xfrm>
              <a:off x="180080" y="171450"/>
              <a:ext cx="3943350" cy="4629150"/>
            </a:xfrm>
            <a:custGeom>
              <a:avLst/>
              <a:gdLst>
                <a:gd name="connsiteX0" fmla="*/ 3943350 w 3943350"/>
                <a:gd name="connsiteY0" fmla="*/ 4629150 h 4629150"/>
                <a:gd name="connsiteX1" fmla="*/ 3429000 w 3943350"/>
                <a:gd name="connsiteY1" fmla="*/ 4114800 h 4629150"/>
                <a:gd name="connsiteX2" fmla="*/ 257175 w 3943350"/>
                <a:gd name="connsiteY2" fmla="*/ 4114800 h 4629150"/>
                <a:gd name="connsiteX3" fmla="*/ 0 w 3943350"/>
                <a:gd name="connsiteY3" fmla="*/ 3771900 h 4629150"/>
                <a:gd name="connsiteX4" fmla="*/ 0 w 3943350"/>
                <a:gd name="connsiteY4" fmla="*/ 342900 h 4629150"/>
                <a:gd name="connsiteX5" fmla="*/ 284988 w 3943350"/>
                <a:gd name="connsiteY5" fmla="*/ 0 h 4629150"/>
                <a:gd name="connsiteX6" fmla="*/ 1543050 w 3943350"/>
                <a:gd name="connsiteY6" fmla="*/ 0 h 462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3350" h="4629150">
                  <a:moveTo>
                    <a:pt x="3943350" y="4629150"/>
                  </a:moveTo>
                  <a:lnTo>
                    <a:pt x="3429000" y="4114800"/>
                  </a:lnTo>
                  <a:lnTo>
                    <a:pt x="257175" y="4114800"/>
                  </a:lnTo>
                  <a:cubicBezTo>
                    <a:pt x="0" y="4114800"/>
                    <a:pt x="0" y="4029075"/>
                    <a:pt x="0" y="3771900"/>
                  </a:cubicBezTo>
                  <a:lnTo>
                    <a:pt x="0" y="342900"/>
                  </a:lnTo>
                  <a:cubicBezTo>
                    <a:pt x="0" y="85725"/>
                    <a:pt x="0" y="0"/>
                    <a:pt x="284988" y="0"/>
                  </a:cubicBezTo>
                  <a:lnTo>
                    <a:pt x="1543050" y="0"/>
                  </a:lnTo>
                </a:path>
              </a:pathLst>
            </a:custGeom>
            <a:noFill/>
            <a:ln w="635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DAD7BC1-04F9-A34F-BFD2-031F6F368ECE}"/>
                </a:ext>
              </a:extLst>
            </p:cNvPr>
            <p:cNvSpPr/>
            <p:nvPr/>
          </p:nvSpPr>
          <p:spPr>
            <a:xfrm>
              <a:off x="1980590" y="171735"/>
              <a:ext cx="514350" cy="9525"/>
            </a:xfrm>
            <a:custGeom>
              <a:avLst/>
              <a:gdLst>
                <a:gd name="connsiteX0" fmla="*/ 0 w 514350"/>
                <a:gd name="connsiteY0" fmla="*/ 0 h 9525"/>
                <a:gd name="connsiteX1" fmla="*/ 257175 w 514350"/>
                <a:gd name="connsiteY1" fmla="*/ 0 h 9525"/>
                <a:gd name="connsiteX2" fmla="*/ 514350 w 514350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350" h="9525">
                  <a:moveTo>
                    <a:pt x="0" y="0"/>
                  </a:moveTo>
                  <a:lnTo>
                    <a:pt x="257175" y="0"/>
                  </a:lnTo>
                  <a:lnTo>
                    <a:pt x="514350" y="0"/>
                  </a:lnTo>
                </a:path>
              </a:pathLst>
            </a:custGeom>
            <a:noFill/>
            <a:ln w="635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CC37-A93C-0048-AA01-A304C5274344}"/>
              </a:ext>
            </a:extLst>
          </p:cNvPr>
          <p:cNvGrpSpPr/>
          <p:nvPr/>
        </p:nvGrpSpPr>
        <p:grpSpPr>
          <a:xfrm>
            <a:off x="8820885" y="1425251"/>
            <a:ext cx="5479872" cy="918454"/>
            <a:chOff x="8820885" y="1172328"/>
            <a:chExt cx="5479872" cy="918454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22D7ECD6-070B-7C49-8B0F-1A1EAF8C50E4}"/>
                </a:ext>
              </a:extLst>
            </p:cNvPr>
            <p:cNvSpPr/>
            <p:nvPr/>
          </p:nvSpPr>
          <p:spPr>
            <a:xfrm rot="16200000">
              <a:off x="12426337" y="-493026"/>
              <a:ext cx="209065" cy="3539774"/>
            </a:xfrm>
            <a:prstGeom prst="rightBrace">
              <a:avLst>
                <a:gd name="adj1" fmla="val 53013"/>
                <a:gd name="adj2" fmla="val 50000"/>
              </a:avLst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  <p:sp>
          <p:nvSpPr>
            <p:cNvPr id="74" name="Right Brace 73">
              <a:extLst>
                <a:ext uri="{FF2B5EF4-FFF2-40B4-BE49-F238E27FC236}">
                  <a16:creationId xmlns:a16="http://schemas.microsoft.com/office/drawing/2014/main" id="{45C2CDAB-F8F3-0E49-980D-6B58668A6683}"/>
                </a:ext>
              </a:extLst>
            </p:cNvPr>
            <p:cNvSpPr/>
            <p:nvPr/>
          </p:nvSpPr>
          <p:spPr>
            <a:xfrm rot="16200000">
              <a:off x="8910868" y="1092743"/>
              <a:ext cx="209065" cy="388989"/>
            </a:xfrm>
            <a:prstGeom prst="rightBrace">
              <a:avLst>
                <a:gd name="adj1" fmla="val 53013"/>
                <a:gd name="adj2" fmla="val 50000"/>
              </a:avLst>
            </a:prstGeom>
            <a:ln w="15875">
              <a:solidFill>
                <a:srgbClr val="9127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BF4BF0-87B1-824E-B8ED-B74E635B5EA6}"/>
                </a:ext>
              </a:extLst>
            </p:cNvPr>
            <p:cNvGrpSpPr/>
            <p:nvPr/>
          </p:nvGrpSpPr>
          <p:grpSpPr>
            <a:xfrm>
              <a:off x="8820885" y="1469059"/>
              <a:ext cx="388987" cy="621723"/>
              <a:chOff x="5169877" y="999355"/>
              <a:chExt cx="251210" cy="40151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86A1B911-1BE1-5B40-924F-67D0D3AEE2EB}"/>
                  </a:ext>
                </a:extLst>
              </p:cNvPr>
              <p:cNvGrpSpPr/>
              <p:nvPr/>
            </p:nvGrpSpPr>
            <p:grpSpPr>
              <a:xfrm>
                <a:off x="5169877" y="999355"/>
                <a:ext cx="251210" cy="399194"/>
                <a:chOff x="5169877" y="999355"/>
                <a:chExt cx="251210" cy="399194"/>
              </a:xfrm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9D7210AC-3A12-144D-B10D-3436491A673E}"/>
                    </a:ext>
                  </a:extLst>
                </p:cNvPr>
                <p:cNvSpPr/>
                <p:nvPr/>
              </p:nvSpPr>
              <p:spPr>
                <a:xfrm>
                  <a:off x="5236046" y="1004457"/>
                  <a:ext cx="118872" cy="29425"/>
                </a:xfrm>
                <a:custGeom>
                  <a:avLst/>
                  <a:gdLst>
                    <a:gd name="connsiteX0" fmla="*/ 110186 w 110186"/>
                    <a:gd name="connsiteY0" fmla="*/ 1681 h 21414"/>
                    <a:gd name="connsiteX1" fmla="*/ 104389 w 110186"/>
                    <a:gd name="connsiteY1" fmla="*/ 21414 h 21414"/>
                    <a:gd name="connsiteX2" fmla="*/ 7700 w 110186"/>
                    <a:gd name="connsiteY2" fmla="*/ 21414 h 21414"/>
                    <a:gd name="connsiteX3" fmla="*/ 0 w 110186"/>
                    <a:gd name="connsiteY3" fmla="*/ 0 h 2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186" h="21414">
                      <a:moveTo>
                        <a:pt x="110186" y="1681"/>
                      </a:moveTo>
                      <a:lnTo>
                        <a:pt x="104389" y="21414"/>
                      </a:lnTo>
                      <a:lnTo>
                        <a:pt x="7700" y="214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1278E"/>
                </a:solidFill>
                <a:ln w="15875" cap="rnd">
                  <a:solidFill>
                    <a:srgbClr val="91278E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sz="4523" dirty="0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1DDD4058-6471-CF41-A93E-314E425F5081}"/>
                    </a:ext>
                  </a:extLst>
                </p:cNvPr>
                <p:cNvSpPr/>
                <p:nvPr/>
              </p:nvSpPr>
              <p:spPr>
                <a:xfrm>
                  <a:off x="5169877" y="999355"/>
                  <a:ext cx="251210" cy="399194"/>
                </a:xfrm>
                <a:custGeom>
                  <a:avLst/>
                  <a:gdLst>
                    <a:gd name="connsiteX0" fmla="*/ 182760 w 182814"/>
                    <a:gd name="connsiteY0" fmla="*/ 255728 h 290507"/>
                    <a:gd name="connsiteX1" fmla="*/ 173459 w 182814"/>
                    <a:gd name="connsiteY1" fmla="*/ 280991 h 290507"/>
                    <a:gd name="connsiteX2" fmla="*/ 153213 w 182814"/>
                    <a:gd name="connsiteY2" fmla="*/ 290504 h 290507"/>
                    <a:gd name="connsiteX3" fmla="*/ 30914 w 182814"/>
                    <a:gd name="connsiteY3" fmla="*/ 290504 h 290507"/>
                    <a:gd name="connsiteX4" fmla="*/ -18 w 182814"/>
                    <a:gd name="connsiteY4" fmla="*/ 258205 h 290507"/>
                    <a:gd name="connsiteX5" fmla="*/ 372 w 182814"/>
                    <a:gd name="connsiteY5" fmla="*/ 29994 h 290507"/>
                    <a:gd name="connsiteX6" fmla="*/ 10495 w 182814"/>
                    <a:gd name="connsiteY6" fmla="*/ 7871 h 290507"/>
                    <a:gd name="connsiteX7" fmla="*/ 29573 w 182814"/>
                    <a:gd name="connsiteY7" fmla="*/ -4 h 290507"/>
                    <a:gd name="connsiteX8" fmla="*/ 152780 w 182814"/>
                    <a:gd name="connsiteY8" fmla="*/ -4 h 290507"/>
                    <a:gd name="connsiteX9" fmla="*/ 173027 w 182814"/>
                    <a:gd name="connsiteY9" fmla="*/ 8447 h 290507"/>
                    <a:gd name="connsiteX10" fmla="*/ 182717 w 182814"/>
                    <a:gd name="connsiteY10" fmla="*/ 28312 h 290507"/>
                    <a:gd name="connsiteX11" fmla="*/ 182717 w 182814"/>
                    <a:gd name="connsiteY11" fmla="*/ 255728 h 290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2814" h="290507">
                      <a:moveTo>
                        <a:pt x="182760" y="255728"/>
                      </a:moveTo>
                      <a:cubicBezTo>
                        <a:pt x="183189" y="265099"/>
                        <a:pt x="179824" y="274237"/>
                        <a:pt x="173459" y="280991"/>
                      </a:cubicBezTo>
                      <a:cubicBezTo>
                        <a:pt x="168007" y="286488"/>
                        <a:pt x="160843" y="289854"/>
                        <a:pt x="153213" y="290504"/>
                      </a:cubicBezTo>
                      <a:lnTo>
                        <a:pt x="30914" y="290504"/>
                      </a:lnTo>
                      <a:cubicBezTo>
                        <a:pt x="14465" y="288506"/>
                        <a:pt x="1594" y="275066"/>
                        <a:pt x="-18" y="258205"/>
                      </a:cubicBezTo>
                      <a:lnTo>
                        <a:pt x="372" y="29994"/>
                      </a:lnTo>
                      <a:cubicBezTo>
                        <a:pt x="784" y="21549"/>
                        <a:pt x="4419" y="13606"/>
                        <a:pt x="10495" y="7871"/>
                      </a:cubicBezTo>
                      <a:cubicBezTo>
                        <a:pt x="15782" y="3084"/>
                        <a:pt x="22518" y="304"/>
                        <a:pt x="29573" y="-4"/>
                      </a:cubicBezTo>
                      <a:lnTo>
                        <a:pt x="152780" y="-4"/>
                      </a:lnTo>
                      <a:cubicBezTo>
                        <a:pt x="160312" y="190"/>
                        <a:pt x="167513" y="3196"/>
                        <a:pt x="173027" y="8447"/>
                      </a:cubicBezTo>
                      <a:cubicBezTo>
                        <a:pt x="178481" y="13666"/>
                        <a:pt x="181921" y="20716"/>
                        <a:pt x="182717" y="28312"/>
                      </a:cubicBezTo>
                      <a:lnTo>
                        <a:pt x="182717" y="255728"/>
                      </a:lnTo>
                      <a:close/>
                    </a:path>
                  </a:pathLst>
                </a:custGeom>
                <a:noFill/>
                <a:ln w="28575" cap="rnd">
                  <a:solidFill>
                    <a:srgbClr val="91278E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sz="4523" dirty="0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B55394A-021D-5D46-B560-C8D62CBE4601}"/>
                    </a:ext>
                  </a:extLst>
                </p:cNvPr>
                <p:cNvSpPr/>
                <p:nvPr/>
              </p:nvSpPr>
              <p:spPr>
                <a:xfrm>
                  <a:off x="5249762" y="1372832"/>
                  <a:ext cx="91440" cy="6080"/>
                </a:xfrm>
                <a:custGeom>
                  <a:avLst/>
                  <a:gdLst>
                    <a:gd name="connsiteX0" fmla="*/ 0 w 113387"/>
                    <a:gd name="connsiteY0" fmla="*/ 0 h 4424"/>
                    <a:gd name="connsiteX1" fmla="*/ 113387 w 113387"/>
                    <a:gd name="connsiteY1" fmla="*/ 0 h 4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3387" h="4424">
                      <a:moveTo>
                        <a:pt x="0" y="0"/>
                      </a:moveTo>
                      <a:lnTo>
                        <a:pt x="113387" y="0"/>
                      </a:lnTo>
                    </a:path>
                  </a:pathLst>
                </a:custGeom>
                <a:ln w="15875" cap="rnd">
                  <a:solidFill>
                    <a:srgbClr val="91278E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sz="4523" dirty="0"/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FEC920-C987-9C43-9EB5-F84E85742FEA}"/>
                  </a:ext>
                </a:extLst>
              </p:cNvPr>
              <p:cNvSpPr txBox="1"/>
              <p:nvPr/>
            </p:nvSpPr>
            <p:spPr>
              <a:xfrm>
                <a:off x="5178145" y="1023216"/>
                <a:ext cx="240380" cy="377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91278E"/>
                    </a:solidFill>
                    <a:latin typeface="Precision Sans" panose="020B0603020204020204" pitchFamily="34" charset="0"/>
                  </a:rPr>
                  <a:t>?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BD347BF-2D0B-3A41-A868-64D77FDD490F}"/>
                </a:ext>
              </a:extLst>
            </p:cNvPr>
            <p:cNvGrpSpPr/>
            <p:nvPr/>
          </p:nvGrpSpPr>
          <p:grpSpPr>
            <a:xfrm>
              <a:off x="11028043" y="1469060"/>
              <a:ext cx="388988" cy="618135"/>
              <a:chOff x="5169877" y="999355"/>
              <a:chExt cx="251210" cy="399194"/>
            </a:xfrm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C2F830B-24D5-F240-BCDF-31FB244BF001}"/>
                  </a:ext>
                </a:extLst>
              </p:cNvPr>
              <p:cNvSpPr/>
              <p:nvPr/>
            </p:nvSpPr>
            <p:spPr>
              <a:xfrm>
                <a:off x="5236046" y="1004457"/>
                <a:ext cx="118872" cy="29425"/>
              </a:xfrm>
              <a:custGeom>
                <a:avLst/>
                <a:gdLst>
                  <a:gd name="connsiteX0" fmla="*/ 110186 w 110186"/>
                  <a:gd name="connsiteY0" fmla="*/ 1681 h 21414"/>
                  <a:gd name="connsiteX1" fmla="*/ 104389 w 110186"/>
                  <a:gd name="connsiteY1" fmla="*/ 21414 h 21414"/>
                  <a:gd name="connsiteX2" fmla="*/ 7700 w 110186"/>
                  <a:gd name="connsiteY2" fmla="*/ 21414 h 21414"/>
                  <a:gd name="connsiteX3" fmla="*/ 0 w 110186"/>
                  <a:gd name="connsiteY3" fmla="*/ 0 h 2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86" h="21414">
                    <a:moveTo>
                      <a:pt x="110186" y="1681"/>
                    </a:moveTo>
                    <a:lnTo>
                      <a:pt x="104389" y="21414"/>
                    </a:lnTo>
                    <a:lnTo>
                      <a:pt x="7700" y="2141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1309A6A-8E74-9845-B784-2A3991730C61}"/>
                  </a:ext>
                </a:extLst>
              </p:cNvPr>
              <p:cNvSpPr/>
              <p:nvPr/>
            </p:nvSpPr>
            <p:spPr>
              <a:xfrm>
                <a:off x="5169877" y="999355"/>
                <a:ext cx="251210" cy="399194"/>
              </a:xfrm>
              <a:custGeom>
                <a:avLst/>
                <a:gdLst>
                  <a:gd name="connsiteX0" fmla="*/ 182760 w 182814"/>
                  <a:gd name="connsiteY0" fmla="*/ 255728 h 290507"/>
                  <a:gd name="connsiteX1" fmla="*/ 173459 w 182814"/>
                  <a:gd name="connsiteY1" fmla="*/ 280991 h 290507"/>
                  <a:gd name="connsiteX2" fmla="*/ 153213 w 182814"/>
                  <a:gd name="connsiteY2" fmla="*/ 290504 h 290507"/>
                  <a:gd name="connsiteX3" fmla="*/ 30914 w 182814"/>
                  <a:gd name="connsiteY3" fmla="*/ 290504 h 290507"/>
                  <a:gd name="connsiteX4" fmla="*/ -18 w 182814"/>
                  <a:gd name="connsiteY4" fmla="*/ 258205 h 290507"/>
                  <a:gd name="connsiteX5" fmla="*/ 372 w 182814"/>
                  <a:gd name="connsiteY5" fmla="*/ 29994 h 290507"/>
                  <a:gd name="connsiteX6" fmla="*/ 10495 w 182814"/>
                  <a:gd name="connsiteY6" fmla="*/ 7871 h 290507"/>
                  <a:gd name="connsiteX7" fmla="*/ 29573 w 182814"/>
                  <a:gd name="connsiteY7" fmla="*/ -4 h 290507"/>
                  <a:gd name="connsiteX8" fmla="*/ 152780 w 182814"/>
                  <a:gd name="connsiteY8" fmla="*/ -4 h 290507"/>
                  <a:gd name="connsiteX9" fmla="*/ 173027 w 182814"/>
                  <a:gd name="connsiteY9" fmla="*/ 8447 h 290507"/>
                  <a:gd name="connsiteX10" fmla="*/ 182717 w 182814"/>
                  <a:gd name="connsiteY10" fmla="*/ 28312 h 290507"/>
                  <a:gd name="connsiteX11" fmla="*/ 182717 w 182814"/>
                  <a:gd name="connsiteY11" fmla="*/ 255728 h 29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2814" h="290507">
                    <a:moveTo>
                      <a:pt x="182760" y="255728"/>
                    </a:moveTo>
                    <a:cubicBezTo>
                      <a:pt x="183189" y="265099"/>
                      <a:pt x="179824" y="274237"/>
                      <a:pt x="173459" y="280991"/>
                    </a:cubicBezTo>
                    <a:cubicBezTo>
                      <a:pt x="168007" y="286488"/>
                      <a:pt x="160843" y="289854"/>
                      <a:pt x="153213" y="290504"/>
                    </a:cubicBezTo>
                    <a:lnTo>
                      <a:pt x="30914" y="290504"/>
                    </a:lnTo>
                    <a:cubicBezTo>
                      <a:pt x="14465" y="288506"/>
                      <a:pt x="1594" y="275066"/>
                      <a:pt x="-18" y="258205"/>
                    </a:cubicBezTo>
                    <a:lnTo>
                      <a:pt x="372" y="29994"/>
                    </a:lnTo>
                    <a:cubicBezTo>
                      <a:pt x="784" y="21549"/>
                      <a:pt x="4419" y="13606"/>
                      <a:pt x="10495" y="7871"/>
                    </a:cubicBezTo>
                    <a:cubicBezTo>
                      <a:pt x="15782" y="3084"/>
                      <a:pt x="22518" y="304"/>
                      <a:pt x="29573" y="-4"/>
                    </a:cubicBezTo>
                    <a:lnTo>
                      <a:pt x="152780" y="-4"/>
                    </a:lnTo>
                    <a:cubicBezTo>
                      <a:pt x="160312" y="190"/>
                      <a:pt x="167513" y="3196"/>
                      <a:pt x="173027" y="8447"/>
                    </a:cubicBezTo>
                    <a:cubicBezTo>
                      <a:pt x="178481" y="13666"/>
                      <a:pt x="181921" y="20716"/>
                      <a:pt x="182717" y="28312"/>
                    </a:cubicBezTo>
                    <a:lnTo>
                      <a:pt x="182717" y="255728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9751B90-C2CC-E648-994C-A0F55FC074B7}"/>
                  </a:ext>
                </a:extLst>
              </p:cNvPr>
              <p:cNvSpPr/>
              <p:nvPr/>
            </p:nvSpPr>
            <p:spPr>
              <a:xfrm>
                <a:off x="5249762" y="1372832"/>
                <a:ext cx="91440" cy="6080"/>
              </a:xfrm>
              <a:custGeom>
                <a:avLst/>
                <a:gdLst>
                  <a:gd name="connsiteX0" fmla="*/ 0 w 113387"/>
                  <a:gd name="connsiteY0" fmla="*/ 0 h 4424"/>
                  <a:gd name="connsiteX1" fmla="*/ 113387 w 113387"/>
                  <a:gd name="connsiteY1" fmla="*/ 0 h 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387" h="4424">
                    <a:moveTo>
                      <a:pt x="0" y="0"/>
                    </a:moveTo>
                    <a:lnTo>
                      <a:pt x="113387" y="0"/>
                    </a:lnTo>
                  </a:path>
                </a:pathLst>
              </a:custGeom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A59605F-125E-344C-AC2E-42580A3659DD}"/>
                </a:ext>
              </a:extLst>
            </p:cNvPr>
            <p:cNvGrpSpPr/>
            <p:nvPr/>
          </p:nvGrpSpPr>
          <p:grpSpPr>
            <a:xfrm>
              <a:off x="12331953" y="1469060"/>
              <a:ext cx="388988" cy="618135"/>
              <a:chOff x="5169877" y="999355"/>
              <a:chExt cx="251210" cy="399194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9AC0BD17-2637-0F4C-805F-DDD99792D8F8}"/>
                  </a:ext>
                </a:extLst>
              </p:cNvPr>
              <p:cNvSpPr/>
              <p:nvPr/>
            </p:nvSpPr>
            <p:spPr>
              <a:xfrm>
                <a:off x="5236046" y="1004457"/>
                <a:ext cx="118872" cy="29425"/>
              </a:xfrm>
              <a:custGeom>
                <a:avLst/>
                <a:gdLst>
                  <a:gd name="connsiteX0" fmla="*/ 110186 w 110186"/>
                  <a:gd name="connsiteY0" fmla="*/ 1681 h 21414"/>
                  <a:gd name="connsiteX1" fmla="*/ 104389 w 110186"/>
                  <a:gd name="connsiteY1" fmla="*/ 21414 h 21414"/>
                  <a:gd name="connsiteX2" fmla="*/ 7700 w 110186"/>
                  <a:gd name="connsiteY2" fmla="*/ 21414 h 21414"/>
                  <a:gd name="connsiteX3" fmla="*/ 0 w 110186"/>
                  <a:gd name="connsiteY3" fmla="*/ 0 h 2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86" h="21414">
                    <a:moveTo>
                      <a:pt x="110186" y="1681"/>
                    </a:moveTo>
                    <a:lnTo>
                      <a:pt x="104389" y="21414"/>
                    </a:lnTo>
                    <a:lnTo>
                      <a:pt x="7700" y="2141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741B342B-0F6D-0041-8CE6-325FCFA48E7D}"/>
                  </a:ext>
                </a:extLst>
              </p:cNvPr>
              <p:cNvSpPr/>
              <p:nvPr/>
            </p:nvSpPr>
            <p:spPr>
              <a:xfrm>
                <a:off x="5169877" y="999355"/>
                <a:ext cx="251210" cy="399194"/>
              </a:xfrm>
              <a:custGeom>
                <a:avLst/>
                <a:gdLst>
                  <a:gd name="connsiteX0" fmla="*/ 182760 w 182814"/>
                  <a:gd name="connsiteY0" fmla="*/ 255728 h 290507"/>
                  <a:gd name="connsiteX1" fmla="*/ 173459 w 182814"/>
                  <a:gd name="connsiteY1" fmla="*/ 280991 h 290507"/>
                  <a:gd name="connsiteX2" fmla="*/ 153213 w 182814"/>
                  <a:gd name="connsiteY2" fmla="*/ 290504 h 290507"/>
                  <a:gd name="connsiteX3" fmla="*/ 30914 w 182814"/>
                  <a:gd name="connsiteY3" fmla="*/ 290504 h 290507"/>
                  <a:gd name="connsiteX4" fmla="*/ -18 w 182814"/>
                  <a:gd name="connsiteY4" fmla="*/ 258205 h 290507"/>
                  <a:gd name="connsiteX5" fmla="*/ 372 w 182814"/>
                  <a:gd name="connsiteY5" fmla="*/ 29994 h 290507"/>
                  <a:gd name="connsiteX6" fmla="*/ 10495 w 182814"/>
                  <a:gd name="connsiteY6" fmla="*/ 7871 h 290507"/>
                  <a:gd name="connsiteX7" fmla="*/ 29573 w 182814"/>
                  <a:gd name="connsiteY7" fmla="*/ -4 h 290507"/>
                  <a:gd name="connsiteX8" fmla="*/ 152780 w 182814"/>
                  <a:gd name="connsiteY8" fmla="*/ -4 h 290507"/>
                  <a:gd name="connsiteX9" fmla="*/ 173027 w 182814"/>
                  <a:gd name="connsiteY9" fmla="*/ 8447 h 290507"/>
                  <a:gd name="connsiteX10" fmla="*/ 182717 w 182814"/>
                  <a:gd name="connsiteY10" fmla="*/ 28312 h 290507"/>
                  <a:gd name="connsiteX11" fmla="*/ 182717 w 182814"/>
                  <a:gd name="connsiteY11" fmla="*/ 255728 h 29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2814" h="290507">
                    <a:moveTo>
                      <a:pt x="182760" y="255728"/>
                    </a:moveTo>
                    <a:cubicBezTo>
                      <a:pt x="183189" y="265099"/>
                      <a:pt x="179824" y="274237"/>
                      <a:pt x="173459" y="280991"/>
                    </a:cubicBezTo>
                    <a:cubicBezTo>
                      <a:pt x="168007" y="286488"/>
                      <a:pt x="160843" y="289854"/>
                      <a:pt x="153213" y="290504"/>
                    </a:cubicBezTo>
                    <a:lnTo>
                      <a:pt x="30914" y="290504"/>
                    </a:lnTo>
                    <a:cubicBezTo>
                      <a:pt x="14465" y="288506"/>
                      <a:pt x="1594" y="275066"/>
                      <a:pt x="-18" y="258205"/>
                    </a:cubicBezTo>
                    <a:lnTo>
                      <a:pt x="372" y="29994"/>
                    </a:lnTo>
                    <a:cubicBezTo>
                      <a:pt x="784" y="21549"/>
                      <a:pt x="4419" y="13606"/>
                      <a:pt x="10495" y="7871"/>
                    </a:cubicBezTo>
                    <a:cubicBezTo>
                      <a:pt x="15782" y="3084"/>
                      <a:pt x="22518" y="304"/>
                      <a:pt x="29573" y="-4"/>
                    </a:cubicBezTo>
                    <a:lnTo>
                      <a:pt x="152780" y="-4"/>
                    </a:lnTo>
                    <a:cubicBezTo>
                      <a:pt x="160312" y="190"/>
                      <a:pt x="167513" y="3196"/>
                      <a:pt x="173027" y="8447"/>
                    </a:cubicBezTo>
                    <a:cubicBezTo>
                      <a:pt x="178481" y="13666"/>
                      <a:pt x="181921" y="20716"/>
                      <a:pt x="182717" y="28312"/>
                    </a:cubicBezTo>
                    <a:lnTo>
                      <a:pt x="182717" y="255728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A8C02A78-C13B-DF47-9BE1-D694D71A9C10}"/>
                  </a:ext>
                </a:extLst>
              </p:cNvPr>
              <p:cNvSpPr/>
              <p:nvPr/>
            </p:nvSpPr>
            <p:spPr>
              <a:xfrm>
                <a:off x="5249762" y="1372832"/>
                <a:ext cx="91440" cy="6080"/>
              </a:xfrm>
              <a:custGeom>
                <a:avLst/>
                <a:gdLst>
                  <a:gd name="connsiteX0" fmla="*/ 0 w 113387"/>
                  <a:gd name="connsiteY0" fmla="*/ 0 h 4424"/>
                  <a:gd name="connsiteX1" fmla="*/ 113387 w 113387"/>
                  <a:gd name="connsiteY1" fmla="*/ 0 h 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387" h="4424">
                    <a:moveTo>
                      <a:pt x="0" y="0"/>
                    </a:moveTo>
                    <a:lnTo>
                      <a:pt x="113387" y="0"/>
                    </a:lnTo>
                  </a:path>
                </a:pathLst>
              </a:custGeom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F6A4C21-0194-A247-A4EB-CFC85B654EF2}"/>
                </a:ext>
              </a:extLst>
            </p:cNvPr>
            <p:cNvGrpSpPr/>
            <p:nvPr/>
          </p:nvGrpSpPr>
          <p:grpSpPr>
            <a:xfrm>
              <a:off x="13650367" y="1469060"/>
              <a:ext cx="388988" cy="618135"/>
              <a:chOff x="5169877" y="999355"/>
              <a:chExt cx="251210" cy="399194"/>
            </a:xfrm>
          </p:grpSpPr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7006B782-42F6-E941-9BF5-E997E7B4D517}"/>
                  </a:ext>
                </a:extLst>
              </p:cNvPr>
              <p:cNvSpPr/>
              <p:nvPr/>
            </p:nvSpPr>
            <p:spPr>
              <a:xfrm>
                <a:off x="5236046" y="1004457"/>
                <a:ext cx="118872" cy="29425"/>
              </a:xfrm>
              <a:custGeom>
                <a:avLst/>
                <a:gdLst>
                  <a:gd name="connsiteX0" fmla="*/ 110186 w 110186"/>
                  <a:gd name="connsiteY0" fmla="*/ 1681 h 21414"/>
                  <a:gd name="connsiteX1" fmla="*/ 104389 w 110186"/>
                  <a:gd name="connsiteY1" fmla="*/ 21414 h 21414"/>
                  <a:gd name="connsiteX2" fmla="*/ 7700 w 110186"/>
                  <a:gd name="connsiteY2" fmla="*/ 21414 h 21414"/>
                  <a:gd name="connsiteX3" fmla="*/ 0 w 110186"/>
                  <a:gd name="connsiteY3" fmla="*/ 0 h 2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86" h="21414">
                    <a:moveTo>
                      <a:pt x="110186" y="1681"/>
                    </a:moveTo>
                    <a:lnTo>
                      <a:pt x="104389" y="21414"/>
                    </a:lnTo>
                    <a:lnTo>
                      <a:pt x="7700" y="2141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1BAD78F7-6DDD-8D41-98A1-174B06D6BE07}"/>
                  </a:ext>
                </a:extLst>
              </p:cNvPr>
              <p:cNvSpPr/>
              <p:nvPr/>
            </p:nvSpPr>
            <p:spPr>
              <a:xfrm>
                <a:off x="5169877" y="999355"/>
                <a:ext cx="251210" cy="399194"/>
              </a:xfrm>
              <a:custGeom>
                <a:avLst/>
                <a:gdLst>
                  <a:gd name="connsiteX0" fmla="*/ 182760 w 182814"/>
                  <a:gd name="connsiteY0" fmla="*/ 255728 h 290507"/>
                  <a:gd name="connsiteX1" fmla="*/ 173459 w 182814"/>
                  <a:gd name="connsiteY1" fmla="*/ 280991 h 290507"/>
                  <a:gd name="connsiteX2" fmla="*/ 153213 w 182814"/>
                  <a:gd name="connsiteY2" fmla="*/ 290504 h 290507"/>
                  <a:gd name="connsiteX3" fmla="*/ 30914 w 182814"/>
                  <a:gd name="connsiteY3" fmla="*/ 290504 h 290507"/>
                  <a:gd name="connsiteX4" fmla="*/ -18 w 182814"/>
                  <a:gd name="connsiteY4" fmla="*/ 258205 h 290507"/>
                  <a:gd name="connsiteX5" fmla="*/ 372 w 182814"/>
                  <a:gd name="connsiteY5" fmla="*/ 29994 h 290507"/>
                  <a:gd name="connsiteX6" fmla="*/ 10495 w 182814"/>
                  <a:gd name="connsiteY6" fmla="*/ 7871 h 290507"/>
                  <a:gd name="connsiteX7" fmla="*/ 29573 w 182814"/>
                  <a:gd name="connsiteY7" fmla="*/ -4 h 290507"/>
                  <a:gd name="connsiteX8" fmla="*/ 152780 w 182814"/>
                  <a:gd name="connsiteY8" fmla="*/ -4 h 290507"/>
                  <a:gd name="connsiteX9" fmla="*/ 173027 w 182814"/>
                  <a:gd name="connsiteY9" fmla="*/ 8447 h 290507"/>
                  <a:gd name="connsiteX10" fmla="*/ 182717 w 182814"/>
                  <a:gd name="connsiteY10" fmla="*/ 28312 h 290507"/>
                  <a:gd name="connsiteX11" fmla="*/ 182717 w 182814"/>
                  <a:gd name="connsiteY11" fmla="*/ 255728 h 290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2814" h="290507">
                    <a:moveTo>
                      <a:pt x="182760" y="255728"/>
                    </a:moveTo>
                    <a:cubicBezTo>
                      <a:pt x="183189" y="265099"/>
                      <a:pt x="179824" y="274237"/>
                      <a:pt x="173459" y="280991"/>
                    </a:cubicBezTo>
                    <a:cubicBezTo>
                      <a:pt x="168007" y="286488"/>
                      <a:pt x="160843" y="289854"/>
                      <a:pt x="153213" y="290504"/>
                    </a:cubicBezTo>
                    <a:lnTo>
                      <a:pt x="30914" y="290504"/>
                    </a:lnTo>
                    <a:cubicBezTo>
                      <a:pt x="14465" y="288506"/>
                      <a:pt x="1594" y="275066"/>
                      <a:pt x="-18" y="258205"/>
                    </a:cubicBezTo>
                    <a:lnTo>
                      <a:pt x="372" y="29994"/>
                    </a:lnTo>
                    <a:cubicBezTo>
                      <a:pt x="784" y="21549"/>
                      <a:pt x="4419" y="13606"/>
                      <a:pt x="10495" y="7871"/>
                    </a:cubicBezTo>
                    <a:cubicBezTo>
                      <a:pt x="15782" y="3084"/>
                      <a:pt x="22518" y="304"/>
                      <a:pt x="29573" y="-4"/>
                    </a:cubicBezTo>
                    <a:lnTo>
                      <a:pt x="152780" y="-4"/>
                    </a:lnTo>
                    <a:cubicBezTo>
                      <a:pt x="160312" y="190"/>
                      <a:pt x="167513" y="3196"/>
                      <a:pt x="173027" y="8447"/>
                    </a:cubicBezTo>
                    <a:cubicBezTo>
                      <a:pt x="178481" y="13666"/>
                      <a:pt x="181921" y="20716"/>
                      <a:pt x="182717" y="28312"/>
                    </a:cubicBezTo>
                    <a:lnTo>
                      <a:pt x="182717" y="255728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695256B4-9645-2F40-8DBC-28051DB4CF2C}"/>
                  </a:ext>
                </a:extLst>
              </p:cNvPr>
              <p:cNvSpPr/>
              <p:nvPr/>
            </p:nvSpPr>
            <p:spPr>
              <a:xfrm>
                <a:off x="5249762" y="1372832"/>
                <a:ext cx="91440" cy="6080"/>
              </a:xfrm>
              <a:custGeom>
                <a:avLst/>
                <a:gdLst>
                  <a:gd name="connsiteX0" fmla="*/ 0 w 113387"/>
                  <a:gd name="connsiteY0" fmla="*/ 0 h 4424"/>
                  <a:gd name="connsiteX1" fmla="*/ 113387 w 113387"/>
                  <a:gd name="connsiteY1" fmla="*/ 0 h 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387" h="4424">
                    <a:moveTo>
                      <a:pt x="0" y="0"/>
                    </a:moveTo>
                    <a:lnTo>
                      <a:pt x="113387" y="0"/>
                    </a:lnTo>
                  </a:path>
                </a:pathLst>
              </a:custGeom>
              <a:ln w="15875" cap="rnd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4523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73D5541-2234-134B-B92D-886736E99510}"/>
                </a:ext>
              </a:extLst>
            </p:cNvPr>
            <p:cNvGrpSpPr/>
            <p:nvPr/>
          </p:nvGrpSpPr>
          <p:grpSpPr>
            <a:xfrm rot="16200000">
              <a:off x="11106443" y="1651610"/>
              <a:ext cx="232188" cy="290235"/>
              <a:chOff x="8405813" y="2299310"/>
              <a:chExt cx="285749" cy="357186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64625EB-2BD4-E14C-BBF2-DC77B6F14250}"/>
                  </a:ext>
                </a:extLst>
              </p:cNvPr>
              <p:cNvSpPr/>
              <p:nvPr/>
            </p:nvSpPr>
            <p:spPr>
              <a:xfrm rot="5400000">
                <a:off x="8555356" y="2345982"/>
                <a:ext cx="39052" cy="61912"/>
              </a:xfrm>
              <a:custGeom>
                <a:avLst/>
                <a:gdLst>
                  <a:gd name="connsiteX0" fmla="*/ 39052 w 78104"/>
                  <a:gd name="connsiteY0" fmla="*/ 0 h 123825"/>
                  <a:gd name="connsiteX1" fmla="*/ 0 w 78104"/>
                  <a:gd name="connsiteY1" fmla="*/ 61913 h 123825"/>
                  <a:gd name="connsiteX2" fmla="*/ 39052 w 78104"/>
                  <a:gd name="connsiteY2" fmla="*/ 123825 h 123825"/>
                  <a:gd name="connsiteX3" fmla="*/ 78105 w 78104"/>
                  <a:gd name="connsiteY3" fmla="*/ 61913 h 123825"/>
                  <a:gd name="connsiteX4" fmla="*/ 39052 w 78104"/>
                  <a:gd name="connsiteY4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04" h="123825">
                    <a:moveTo>
                      <a:pt x="39052" y="0"/>
                    </a:moveTo>
                    <a:cubicBezTo>
                      <a:pt x="18097" y="0"/>
                      <a:pt x="0" y="27623"/>
                      <a:pt x="0" y="61913"/>
                    </a:cubicBezTo>
                    <a:cubicBezTo>
                      <a:pt x="0" y="96202"/>
                      <a:pt x="17145" y="123825"/>
                      <a:pt x="39052" y="123825"/>
                    </a:cubicBezTo>
                    <a:cubicBezTo>
                      <a:pt x="60960" y="123825"/>
                      <a:pt x="78105" y="96202"/>
                      <a:pt x="78105" y="61913"/>
                    </a:cubicBezTo>
                    <a:cubicBezTo>
                      <a:pt x="78105" y="27623"/>
                      <a:pt x="60007" y="0"/>
                      <a:pt x="3905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0933959-F461-0247-A6FA-A44E2B14F8F5}"/>
                  </a:ext>
                </a:extLst>
              </p:cNvPr>
              <p:cNvSpPr/>
              <p:nvPr/>
            </p:nvSpPr>
            <p:spPr>
              <a:xfrm rot="5400000">
                <a:off x="8370095" y="2335028"/>
                <a:ext cx="357186" cy="285749"/>
              </a:xfrm>
              <a:custGeom>
                <a:avLst/>
                <a:gdLst>
                  <a:gd name="connsiteX0" fmla="*/ 698183 w 714375"/>
                  <a:gd name="connsiteY0" fmla="*/ 531495 h 571500"/>
                  <a:gd name="connsiteX1" fmla="*/ 661988 w 714375"/>
                  <a:gd name="connsiteY1" fmla="*/ 230505 h 571500"/>
                  <a:gd name="connsiteX2" fmla="*/ 507683 w 714375"/>
                  <a:gd name="connsiteY2" fmla="*/ 0 h 571500"/>
                  <a:gd name="connsiteX3" fmla="*/ 155258 w 714375"/>
                  <a:gd name="connsiteY3" fmla="*/ 0 h 571500"/>
                  <a:gd name="connsiteX4" fmla="*/ 0 w 714375"/>
                  <a:gd name="connsiteY4" fmla="*/ 230505 h 571500"/>
                  <a:gd name="connsiteX5" fmla="*/ 154305 w 714375"/>
                  <a:gd name="connsiteY5" fmla="*/ 461010 h 571500"/>
                  <a:gd name="connsiteX6" fmla="*/ 264795 w 714375"/>
                  <a:gd name="connsiteY6" fmla="*/ 461010 h 571500"/>
                  <a:gd name="connsiteX7" fmla="*/ 291465 w 714375"/>
                  <a:gd name="connsiteY7" fmla="*/ 554355 h 571500"/>
                  <a:gd name="connsiteX8" fmla="*/ 299085 w 714375"/>
                  <a:gd name="connsiteY8" fmla="*/ 571500 h 571500"/>
                  <a:gd name="connsiteX9" fmla="*/ 714375 w 714375"/>
                  <a:gd name="connsiteY9" fmla="*/ 571500 h 571500"/>
                  <a:gd name="connsiteX10" fmla="*/ 698183 w 714375"/>
                  <a:gd name="connsiteY10" fmla="*/ 531495 h 571500"/>
                  <a:gd name="connsiteX11" fmla="*/ 57150 w 714375"/>
                  <a:gd name="connsiteY11" fmla="*/ 230505 h 571500"/>
                  <a:gd name="connsiteX12" fmla="*/ 155258 w 714375"/>
                  <a:gd name="connsiteY12" fmla="*/ 57150 h 571500"/>
                  <a:gd name="connsiteX13" fmla="*/ 252413 w 714375"/>
                  <a:gd name="connsiteY13" fmla="*/ 230505 h 571500"/>
                  <a:gd name="connsiteX14" fmla="*/ 155258 w 714375"/>
                  <a:gd name="connsiteY14" fmla="*/ 403860 h 571500"/>
                  <a:gd name="connsiteX15" fmla="*/ 57150 w 714375"/>
                  <a:gd name="connsiteY15" fmla="*/ 230505 h 571500"/>
                  <a:gd name="connsiteX16" fmla="*/ 338138 w 714375"/>
                  <a:gd name="connsiteY16" fmla="*/ 514350 h 571500"/>
                  <a:gd name="connsiteX17" fmla="*/ 309563 w 714375"/>
                  <a:gd name="connsiteY17" fmla="*/ 230505 h 571500"/>
                  <a:gd name="connsiteX18" fmla="*/ 258127 w 714375"/>
                  <a:gd name="connsiteY18" fmla="*/ 57150 h 571500"/>
                  <a:gd name="connsiteX19" fmla="*/ 507683 w 714375"/>
                  <a:gd name="connsiteY19" fmla="*/ 57150 h 571500"/>
                  <a:gd name="connsiteX20" fmla="*/ 604838 w 714375"/>
                  <a:gd name="connsiteY20" fmla="*/ 230505 h 571500"/>
                  <a:gd name="connsiteX21" fmla="*/ 630555 w 714375"/>
                  <a:gd name="connsiteY21" fmla="*/ 514350 h 571500"/>
                  <a:gd name="connsiteX22" fmla="*/ 338138 w 714375"/>
                  <a:gd name="connsiteY22" fmla="*/ 5143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4375" h="571500">
                    <a:moveTo>
                      <a:pt x="698183" y="531495"/>
                    </a:moveTo>
                    <a:cubicBezTo>
                      <a:pt x="671513" y="468630"/>
                      <a:pt x="661988" y="395288"/>
                      <a:pt x="661988" y="230505"/>
                    </a:cubicBezTo>
                    <a:cubicBezTo>
                      <a:pt x="661988" y="100965"/>
                      <a:pt x="594360" y="0"/>
                      <a:pt x="507683" y="0"/>
                    </a:cubicBezTo>
                    <a:lnTo>
                      <a:pt x="155258" y="0"/>
                    </a:lnTo>
                    <a:cubicBezTo>
                      <a:pt x="67628" y="0"/>
                      <a:pt x="0" y="100965"/>
                      <a:pt x="0" y="230505"/>
                    </a:cubicBezTo>
                    <a:cubicBezTo>
                      <a:pt x="0" y="360045"/>
                      <a:pt x="67628" y="461010"/>
                      <a:pt x="154305" y="461010"/>
                    </a:cubicBezTo>
                    <a:lnTo>
                      <a:pt x="264795" y="461010"/>
                    </a:lnTo>
                    <a:cubicBezTo>
                      <a:pt x="270510" y="493395"/>
                      <a:pt x="279083" y="523875"/>
                      <a:pt x="291465" y="554355"/>
                    </a:cubicBezTo>
                    <a:lnTo>
                      <a:pt x="299085" y="571500"/>
                    </a:lnTo>
                    <a:lnTo>
                      <a:pt x="714375" y="571500"/>
                    </a:lnTo>
                    <a:lnTo>
                      <a:pt x="698183" y="531495"/>
                    </a:lnTo>
                    <a:close/>
                    <a:moveTo>
                      <a:pt x="57150" y="230505"/>
                    </a:moveTo>
                    <a:cubicBezTo>
                      <a:pt x="57150" y="136208"/>
                      <a:pt x="101918" y="57150"/>
                      <a:pt x="155258" y="57150"/>
                    </a:cubicBezTo>
                    <a:cubicBezTo>
                      <a:pt x="208598" y="57150"/>
                      <a:pt x="252413" y="136208"/>
                      <a:pt x="252413" y="230505"/>
                    </a:cubicBezTo>
                    <a:cubicBezTo>
                      <a:pt x="252413" y="324803"/>
                      <a:pt x="207645" y="403860"/>
                      <a:pt x="155258" y="403860"/>
                    </a:cubicBezTo>
                    <a:cubicBezTo>
                      <a:pt x="102870" y="403860"/>
                      <a:pt x="57150" y="324803"/>
                      <a:pt x="57150" y="230505"/>
                    </a:cubicBezTo>
                    <a:close/>
                    <a:moveTo>
                      <a:pt x="338138" y="514350"/>
                    </a:moveTo>
                    <a:cubicBezTo>
                      <a:pt x="316230" y="454342"/>
                      <a:pt x="309563" y="380048"/>
                      <a:pt x="309563" y="230505"/>
                    </a:cubicBezTo>
                    <a:cubicBezTo>
                      <a:pt x="309563" y="160973"/>
                      <a:pt x="289560" y="99060"/>
                      <a:pt x="258127" y="57150"/>
                    </a:cubicBezTo>
                    <a:lnTo>
                      <a:pt x="507683" y="57150"/>
                    </a:lnTo>
                    <a:cubicBezTo>
                      <a:pt x="560070" y="57150"/>
                      <a:pt x="604838" y="136208"/>
                      <a:pt x="604838" y="230505"/>
                    </a:cubicBezTo>
                    <a:cubicBezTo>
                      <a:pt x="604838" y="372428"/>
                      <a:pt x="611505" y="451485"/>
                      <a:pt x="630555" y="514350"/>
                    </a:cubicBezTo>
                    <a:lnTo>
                      <a:pt x="338138" y="5143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4523" dirty="0"/>
              </a:p>
            </p:txBody>
          </p:sp>
        </p:grpSp>
        <p:sp>
          <p:nvSpPr>
            <p:cNvPr id="73" name="Graphic 70">
              <a:extLst>
                <a:ext uri="{FF2B5EF4-FFF2-40B4-BE49-F238E27FC236}">
                  <a16:creationId xmlns:a16="http://schemas.microsoft.com/office/drawing/2014/main" id="{9021C875-A3DA-7049-85A3-AE8824A1FBAE}"/>
                </a:ext>
              </a:extLst>
            </p:cNvPr>
            <p:cNvSpPr/>
            <p:nvPr/>
          </p:nvSpPr>
          <p:spPr>
            <a:xfrm>
              <a:off x="12417926" y="1630342"/>
              <a:ext cx="220121" cy="296164"/>
            </a:xfrm>
            <a:custGeom>
              <a:avLst/>
              <a:gdLst>
                <a:gd name="connsiteX0" fmla="*/ 141269 w 142155"/>
                <a:gd name="connsiteY0" fmla="*/ 65542 h 191264"/>
                <a:gd name="connsiteX1" fmla="*/ 140353 w 142155"/>
                <a:gd name="connsiteY1" fmla="*/ 64102 h 191264"/>
                <a:gd name="connsiteX2" fmla="*/ 140353 w 142155"/>
                <a:gd name="connsiteY2" fmla="*/ 64102 h 191264"/>
                <a:gd name="connsiteX3" fmla="*/ 140353 w 142155"/>
                <a:gd name="connsiteY3" fmla="*/ 64102 h 191264"/>
                <a:gd name="connsiteX4" fmla="*/ 138887 w 142155"/>
                <a:gd name="connsiteY4" fmla="*/ 63090 h 191264"/>
                <a:gd name="connsiteX5" fmla="*/ 138887 w 142155"/>
                <a:gd name="connsiteY5" fmla="*/ 63090 h 191264"/>
                <a:gd name="connsiteX6" fmla="*/ 137238 w 142155"/>
                <a:gd name="connsiteY6" fmla="*/ 62722 h 191264"/>
                <a:gd name="connsiteX7" fmla="*/ 137238 w 142155"/>
                <a:gd name="connsiteY7" fmla="*/ 62722 h 191264"/>
                <a:gd name="connsiteX8" fmla="*/ 135681 w 142155"/>
                <a:gd name="connsiteY8" fmla="*/ 62998 h 191264"/>
                <a:gd name="connsiteX9" fmla="*/ 135681 w 142155"/>
                <a:gd name="connsiteY9" fmla="*/ 62998 h 191264"/>
                <a:gd name="connsiteX10" fmla="*/ 134245 w 142155"/>
                <a:gd name="connsiteY10" fmla="*/ 63918 h 191264"/>
                <a:gd name="connsiteX11" fmla="*/ 134245 w 142155"/>
                <a:gd name="connsiteY11" fmla="*/ 63918 h 191264"/>
                <a:gd name="connsiteX12" fmla="*/ 129665 w 142155"/>
                <a:gd name="connsiteY12" fmla="*/ 68332 h 191264"/>
                <a:gd name="connsiteX13" fmla="*/ 134245 w 142155"/>
                <a:gd name="connsiteY13" fmla="*/ 56254 h 191264"/>
                <a:gd name="connsiteX14" fmla="*/ 130459 w 142155"/>
                <a:gd name="connsiteY14" fmla="*/ 35685 h 191264"/>
                <a:gd name="connsiteX15" fmla="*/ 130459 w 142155"/>
                <a:gd name="connsiteY15" fmla="*/ 35471 h 191264"/>
                <a:gd name="connsiteX16" fmla="*/ 141941 w 142155"/>
                <a:gd name="connsiteY16" fmla="*/ 16864 h 191264"/>
                <a:gd name="connsiteX17" fmla="*/ 132779 w 142155"/>
                <a:gd name="connsiteY17" fmla="*/ 9844 h 191264"/>
                <a:gd name="connsiteX18" fmla="*/ 119984 w 142155"/>
                <a:gd name="connsiteY18" fmla="*/ 14320 h 191264"/>
                <a:gd name="connsiteX19" fmla="*/ 119801 w 142155"/>
                <a:gd name="connsiteY19" fmla="*/ 14320 h 191264"/>
                <a:gd name="connsiteX20" fmla="*/ 112838 w 142155"/>
                <a:gd name="connsiteY20" fmla="*/ 2365 h 191264"/>
                <a:gd name="connsiteX21" fmla="*/ 101447 w 142155"/>
                <a:gd name="connsiteY21" fmla="*/ 1537 h 191264"/>
                <a:gd name="connsiteX22" fmla="*/ 97722 w 142155"/>
                <a:gd name="connsiteY22" fmla="*/ 23148 h 191264"/>
                <a:gd name="connsiteX23" fmla="*/ 97722 w 142155"/>
                <a:gd name="connsiteY23" fmla="*/ 23301 h 191264"/>
                <a:gd name="connsiteX24" fmla="*/ 81292 w 142155"/>
                <a:gd name="connsiteY24" fmla="*/ 36176 h 191264"/>
                <a:gd name="connsiteX25" fmla="*/ 71245 w 142155"/>
                <a:gd name="connsiteY25" fmla="*/ 62722 h 191264"/>
                <a:gd name="connsiteX26" fmla="*/ 69108 w 142155"/>
                <a:gd name="connsiteY26" fmla="*/ 62967 h 191264"/>
                <a:gd name="connsiteX27" fmla="*/ 67214 w 142155"/>
                <a:gd name="connsiteY27" fmla="*/ 50706 h 191264"/>
                <a:gd name="connsiteX28" fmla="*/ 27637 w 142155"/>
                <a:gd name="connsiteY28" fmla="*/ 3039 h 191264"/>
                <a:gd name="connsiteX29" fmla="*/ 8917 w 142155"/>
                <a:gd name="connsiteY29" fmla="*/ 39456 h 191264"/>
                <a:gd name="connsiteX30" fmla="*/ 8917 w 142155"/>
                <a:gd name="connsiteY30" fmla="*/ 42521 h 191264"/>
                <a:gd name="connsiteX31" fmla="*/ 11269 w 142155"/>
                <a:gd name="connsiteY31" fmla="*/ 62875 h 191264"/>
                <a:gd name="connsiteX32" fmla="*/ 11269 w 142155"/>
                <a:gd name="connsiteY32" fmla="*/ 62875 h 191264"/>
                <a:gd name="connsiteX33" fmla="*/ 12734 w 142155"/>
                <a:gd name="connsiteY33" fmla="*/ 68853 h 191264"/>
                <a:gd name="connsiteX34" fmla="*/ 7635 w 142155"/>
                <a:gd name="connsiteY34" fmla="*/ 63948 h 191264"/>
                <a:gd name="connsiteX35" fmla="*/ 7635 w 142155"/>
                <a:gd name="connsiteY35" fmla="*/ 63948 h 191264"/>
                <a:gd name="connsiteX36" fmla="*/ 6199 w 142155"/>
                <a:gd name="connsiteY36" fmla="*/ 63029 h 191264"/>
                <a:gd name="connsiteX37" fmla="*/ 6199 w 142155"/>
                <a:gd name="connsiteY37" fmla="*/ 63029 h 191264"/>
                <a:gd name="connsiteX38" fmla="*/ 4672 w 142155"/>
                <a:gd name="connsiteY38" fmla="*/ 62753 h 191264"/>
                <a:gd name="connsiteX39" fmla="*/ 4275 w 142155"/>
                <a:gd name="connsiteY39" fmla="*/ 62753 h 191264"/>
                <a:gd name="connsiteX40" fmla="*/ 2626 w 142155"/>
                <a:gd name="connsiteY40" fmla="*/ 63090 h 191264"/>
                <a:gd name="connsiteX41" fmla="*/ 2626 w 142155"/>
                <a:gd name="connsiteY41" fmla="*/ 63090 h 191264"/>
                <a:gd name="connsiteX42" fmla="*/ 1191 w 142155"/>
                <a:gd name="connsiteY42" fmla="*/ 64102 h 191264"/>
                <a:gd name="connsiteX43" fmla="*/ 1191 w 142155"/>
                <a:gd name="connsiteY43" fmla="*/ 64102 h 191264"/>
                <a:gd name="connsiteX44" fmla="*/ 1191 w 142155"/>
                <a:gd name="connsiteY44" fmla="*/ 64102 h 191264"/>
                <a:gd name="connsiteX45" fmla="*/ 275 w 142155"/>
                <a:gd name="connsiteY45" fmla="*/ 65542 h 191264"/>
                <a:gd name="connsiteX46" fmla="*/ 275 w 142155"/>
                <a:gd name="connsiteY46" fmla="*/ 65696 h 191264"/>
                <a:gd name="connsiteX47" fmla="*/ 0 w 142155"/>
                <a:gd name="connsiteY47" fmla="*/ 67228 h 191264"/>
                <a:gd name="connsiteX48" fmla="*/ 0 w 142155"/>
                <a:gd name="connsiteY48" fmla="*/ 181383 h 191264"/>
                <a:gd name="connsiteX49" fmla="*/ 10658 w 142155"/>
                <a:gd name="connsiteY49" fmla="*/ 191254 h 191264"/>
                <a:gd name="connsiteX50" fmla="*/ 130794 w 142155"/>
                <a:gd name="connsiteY50" fmla="*/ 191254 h 191264"/>
                <a:gd name="connsiteX51" fmla="*/ 141605 w 142155"/>
                <a:gd name="connsiteY51" fmla="*/ 181383 h 191264"/>
                <a:gd name="connsiteX52" fmla="*/ 141605 w 142155"/>
                <a:gd name="connsiteY52" fmla="*/ 67228 h 191264"/>
                <a:gd name="connsiteX53" fmla="*/ 141330 w 142155"/>
                <a:gd name="connsiteY53" fmla="*/ 65665 h 191264"/>
                <a:gd name="connsiteX54" fmla="*/ 141269 w 142155"/>
                <a:gd name="connsiteY54" fmla="*/ 65542 h 191264"/>
                <a:gd name="connsiteX55" fmla="*/ 129603 w 142155"/>
                <a:gd name="connsiteY55" fmla="*/ 19316 h 191264"/>
                <a:gd name="connsiteX56" fmla="*/ 132657 w 142155"/>
                <a:gd name="connsiteY56" fmla="*/ 19316 h 191264"/>
                <a:gd name="connsiteX57" fmla="*/ 121755 w 142155"/>
                <a:gd name="connsiteY57" fmla="*/ 30168 h 191264"/>
                <a:gd name="connsiteX58" fmla="*/ 119190 w 142155"/>
                <a:gd name="connsiteY58" fmla="*/ 29218 h 191264"/>
                <a:gd name="connsiteX59" fmla="*/ 129603 w 142155"/>
                <a:gd name="connsiteY59" fmla="*/ 19316 h 191264"/>
                <a:gd name="connsiteX60" fmla="*/ 106730 w 142155"/>
                <a:gd name="connsiteY60" fmla="*/ 9170 h 191264"/>
                <a:gd name="connsiteX61" fmla="*/ 108899 w 142155"/>
                <a:gd name="connsiteY61" fmla="*/ 11346 h 191264"/>
                <a:gd name="connsiteX62" fmla="*/ 110242 w 142155"/>
                <a:gd name="connsiteY62" fmla="*/ 25539 h 191264"/>
                <a:gd name="connsiteX63" fmla="*/ 107586 w 142155"/>
                <a:gd name="connsiteY63" fmla="*/ 24497 h 191264"/>
                <a:gd name="connsiteX64" fmla="*/ 106730 w 142155"/>
                <a:gd name="connsiteY64" fmla="*/ 9170 h 191264"/>
                <a:gd name="connsiteX65" fmla="*/ 89843 w 142155"/>
                <a:gd name="connsiteY65" fmla="*/ 39517 h 191264"/>
                <a:gd name="connsiteX66" fmla="*/ 104165 w 142155"/>
                <a:gd name="connsiteY66" fmla="*/ 33049 h 191264"/>
                <a:gd name="connsiteX67" fmla="*/ 111555 w 142155"/>
                <a:gd name="connsiteY67" fmla="*/ 35869 h 191264"/>
                <a:gd name="connsiteX68" fmla="*/ 111555 w 142155"/>
                <a:gd name="connsiteY68" fmla="*/ 35869 h 191264"/>
                <a:gd name="connsiteX69" fmla="*/ 118915 w 142155"/>
                <a:gd name="connsiteY69" fmla="*/ 38690 h 191264"/>
                <a:gd name="connsiteX70" fmla="*/ 125359 w 142155"/>
                <a:gd name="connsiteY70" fmla="*/ 53066 h 191264"/>
                <a:gd name="connsiteX71" fmla="*/ 117449 w 142155"/>
                <a:gd name="connsiteY71" fmla="*/ 73543 h 191264"/>
                <a:gd name="connsiteX72" fmla="*/ 117236 w 142155"/>
                <a:gd name="connsiteY72" fmla="*/ 73543 h 191264"/>
                <a:gd name="connsiteX73" fmla="*/ 107097 w 142155"/>
                <a:gd name="connsiteY73" fmla="*/ 63795 h 191264"/>
                <a:gd name="connsiteX74" fmla="*/ 100592 w 142155"/>
                <a:gd name="connsiteY74" fmla="*/ 63795 h 191264"/>
                <a:gd name="connsiteX75" fmla="*/ 87369 w 142155"/>
                <a:gd name="connsiteY75" fmla="*/ 76608 h 191264"/>
                <a:gd name="connsiteX76" fmla="*/ 87186 w 142155"/>
                <a:gd name="connsiteY76" fmla="*/ 76608 h 191264"/>
                <a:gd name="connsiteX77" fmla="*/ 78788 w 142155"/>
                <a:gd name="connsiteY77" fmla="*/ 68485 h 191264"/>
                <a:gd name="connsiteX78" fmla="*/ 78788 w 142155"/>
                <a:gd name="connsiteY78" fmla="*/ 68485 h 191264"/>
                <a:gd name="connsiteX79" fmla="*/ 29714 w 142155"/>
                <a:gd name="connsiteY79" fmla="*/ 11929 h 191264"/>
                <a:gd name="connsiteX80" fmla="*/ 58297 w 142155"/>
                <a:gd name="connsiteY80" fmla="*/ 52545 h 191264"/>
                <a:gd name="connsiteX81" fmla="*/ 60435 w 142155"/>
                <a:gd name="connsiteY81" fmla="*/ 70723 h 191264"/>
                <a:gd name="connsiteX82" fmla="*/ 60435 w 142155"/>
                <a:gd name="connsiteY82" fmla="*/ 70723 h 191264"/>
                <a:gd name="connsiteX83" fmla="*/ 54327 w 142155"/>
                <a:gd name="connsiteY83" fmla="*/ 76516 h 191264"/>
                <a:gd name="connsiteX84" fmla="*/ 54144 w 142155"/>
                <a:gd name="connsiteY84" fmla="*/ 76516 h 191264"/>
                <a:gd name="connsiteX85" fmla="*/ 40921 w 142155"/>
                <a:gd name="connsiteY85" fmla="*/ 63764 h 191264"/>
                <a:gd name="connsiteX86" fmla="*/ 34386 w 142155"/>
                <a:gd name="connsiteY86" fmla="*/ 63764 h 191264"/>
                <a:gd name="connsiteX87" fmla="*/ 24278 w 142155"/>
                <a:gd name="connsiteY87" fmla="*/ 73819 h 191264"/>
                <a:gd name="connsiteX88" fmla="*/ 24064 w 142155"/>
                <a:gd name="connsiteY88" fmla="*/ 73819 h 191264"/>
                <a:gd name="connsiteX89" fmla="*/ 20674 w 142155"/>
                <a:gd name="connsiteY89" fmla="*/ 62324 h 191264"/>
                <a:gd name="connsiteX90" fmla="*/ 43272 w 142155"/>
                <a:gd name="connsiteY90" fmla="*/ 53925 h 191264"/>
                <a:gd name="connsiteX91" fmla="*/ 47151 w 142155"/>
                <a:gd name="connsiteY91" fmla="*/ 49020 h 191264"/>
                <a:gd name="connsiteX92" fmla="*/ 42219 w 142155"/>
                <a:gd name="connsiteY92" fmla="*/ 44738 h 191264"/>
                <a:gd name="connsiteX93" fmla="*/ 41623 w 142155"/>
                <a:gd name="connsiteY93" fmla="*/ 44820 h 191264"/>
                <a:gd name="connsiteX94" fmla="*/ 21041 w 142155"/>
                <a:gd name="connsiteY94" fmla="*/ 51411 h 191264"/>
                <a:gd name="connsiteX95" fmla="*/ 18750 w 142155"/>
                <a:gd name="connsiteY95" fmla="*/ 52545 h 191264"/>
                <a:gd name="connsiteX96" fmla="*/ 17987 w 142155"/>
                <a:gd name="connsiteY96" fmla="*/ 42521 h 191264"/>
                <a:gd name="connsiteX97" fmla="*/ 17987 w 142155"/>
                <a:gd name="connsiteY97" fmla="*/ 42062 h 191264"/>
                <a:gd name="connsiteX98" fmla="*/ 17987 w 142155"/>
                <a:gd name="connsiteY98" fmla="*/ 41111 h 191264"/>
                <a:gd name="connsiteX99" fmla="*/ 32095 w 142155"/>
                <a:gd name="connsiteY99" fmla="*/ 33540 h 191264"/>
                <a:gd name="connsiteX100" fmla="*/ 35913 w 142155"/>
                <a:gd name="connsiteY100" fmla="*/ 28727 h 191264"/>
                <a:gd name="connsiteX101" fmla="*/ 31074 w 142155"/>
                <a:gd name="connsiteY101" fmla="*/ 24404 h 191264"/>
                <a:gd name="connsiteX102" fmla="*/ 30385 w 142155"/>
                <a:gd name="connsiteY102" fmla="*/ 24497 h 191264"/>
                <a:gd name="connsiteX103" fmla="*/ 19392 w 142155"/>
                <a:gd name="connsiteY103" fmla="*/ 28359 h 191264"/>
                <a:gd name="connsiteX104" fmla="*/ 19208 w 142155"/>
                <a:gd name="connsiteY104" fmla="*/ 28206 h 191264"/>
                <a:gd name="connsiteX105" fmla="*/ 29561 w 142155"/>
                <a:gd name="connsiteY105" fmla="*/ 12051 h 191264"/>
                <a:gd name="connsiteX106" fmla="*/ 130825 w 142155"/>
                <a:gd name="connsiteY106" fmla="*/ 182058 h 191264"/>
                <a:gd name="connsiteX107" fmla="*/ 10658 w 142155"/>
                <a:gd name="connsiteY107" fmla="*/ 182058 h 191264"/>
                <a:gd name="connsiteX108" fmla="*/ 9009 w 142155"/>
                <a:gd name="connsiteY108" fmla="*/ 181353 h 191264"/>
                <a:gd name="connsiteX109" fmla="*/ 9009 w 142155"/>
                <a:gd name="connsiteY109" fmla="*/ 78325 h 191264"/>
                <a:gd name="connsiteX110" fmla="*/ 9253 w 142155"/>
                <a:gd name="connsiteY110" fmla="*/ 78325 h 191264"/>
                <a:gd name="connsiteX111" fmla="*/ 17743 w 142155"/>
                <a:gd name="connsiteY111" fmla="*/ 86418 h 191264"/>
                <a:gd name="connsiteX112" fmla="*/ 24278 w 142155"/>
                <a:gd name="connsiteY112" fmla="*/ 86418 h 191264"/>
                <a:gd name="connsiteX113" fmla="*/ 37470 w 142155"/>
                <a:gd name="connsiteY113" fmla="*/ 73696 h 191264"/>
                <a:gd name="connsiteX114" fmla="*/ 37653 w 142155"/>
                <a:gd name="connsiteY114" fmla="*/ 73696 h 191264"/>
                <a:gd name="connsiteX115" fmla="*/ 50876 w 142155"/>
                <a:gd name="connsiteY115" fmla="*/ 86418 h 191264"/>
                <a:gd name="connsiteX116" fmla="*/ 57412 w 142155"/>
                <a:gd name="connsiteY116" fmla="*/ 86418 h 191264"/>
                <a:gd name="connsiteX117" fmla="*/ 68039 w 142155"/>
                <a:gd name="connsiteY117" fmla="*/ 76179 h 191264"/>
                <a:gd name="connsiteX118" fmla="*/ 68191 w 142155"/>
                <a:gd name="connsiteY118" fmla="*/ 76026 h 191264"/>
                <a:gd name="connsiteX119" fmla="*/ 70726 w 142155"/>
                <a:gd name="connsiteY119" fmla="*/ 73604 h 191264"/>
                <a:gd name="connsiteX120" fmla="*/ 84010 w 142155"/>
                <a:gd name="connsiteY120" fmla="*/ 86418 h 191264"/>
                <a:gd name="connsiteX121" fmla="*/ 90545 w 142155"/>
                <a:gd name="connsiteY121" fmla="*/ 86418 h 191264"/>
                <a:gd name="connsiteX122" fmla="*/ 103677 w 142155"/>
                <a:gd name="connsiteY122" fmla="*/ 73543 h 191264"/>
                <a:gd name="connsiteX123" fmla="*/ 103860 w 142155"/>
                <a:gd name="connsiteY123" fmla="*/ 73543 h 191264"/>
                <a:gd name="connsiteX124" fmla="*/ 117174 w 142155"/>
                <a:gd name="connsiteY124" fmla="*/ 86387 h 191264"/>
                <a:gd name="connsiteX125" fmla="*/ 123526 w 142155"/>
                <a:gd name="connsiteY125" fmla="*/ 86387 h 191264"/>
                <a:gd name="connsiteX126" fmla="*/ 132138 w 142155"/>
                <a:gd name="connsiteY126" fmla="*/ 78080 h 191264"/>
                <a:gd name="connsiteX127" fmla="*/ 132352 w 142155"/>
                <a:gd name="connsiteY127" fmla="*/ 78080 h 191264"/>
                <a:gd name="connsiteX128" fmla="*/ 132352 w 142155"/>
                <a:gd name="connsiteY128" fmla="*/ 181353 h 191264"/>
                <a:gd name="connsiteX129" fmla="*/ 130825 w 142155"/>
                <a:gd name="connsiteY129" fmla="*/ 182058 h 19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42155" h="191264">
                  <a:moveTo>
                    <a:pt x="141269" y="65542"/>
                  </a:moveTo>
                  <a:cubicBezTo>
                    <a:pt x="141078" y="64998"/>
                    <a:pt x="140765" y="64504"/>
                    <a:pt x="140353" y="64102"/>
                  </a:cubicBezTo>
                  <a:cubicBezTo>
                    <a:pt x="140353" y="64102"/>
                    <a:pt x="140353" y="64102"/>
                    <a:pt x="140353" y="64102"/>
                  </a:cubicBezTo>
                  <a:lnTo>
                    <a:pt x="140353" y="64102"/>
                  </a:lnTo>
                  <a:cubicBezTo>
                    <a:pt x="139931" y="63676"/>
                    <a:pt x="139434" y="63333"/>
                    <a:pt x="138887" y="63090"/>
                  </a:cubicBezTo>
                  <a:lnTo>
                    <a:pt x="138887" y="63090"/>
                  </a:lnTo>
                  <a:cubicBezTo>
                    <a:pt x="138362" y="62874"/>
                    <a:pt x="137804" y="62749"/>
                    <a:pt x="137238" y="62722"/>
                  </a:cubicBezTo>
                  <a:lnTo>
                    <a:pt x="137238" y="62722"/>
                  </a:lnTo>
                  <a:cubicBezTo>
                    <a:pt x="136708" y="62734"/>
                    <a:pt x="136183" y="62827"/>
                    <a:pt x="135681" y="62998"/>
                  </a:cubicBezTo>
                  <a:lnTo>
                    <a:pt x="135681" y="62998"/>
                  </a:lnTo>
                  <a:cubicBezTo>
                    <a:pt x="135145" y="63204"/>
                    <a:pt x="134657" y="63517"/>
                    <a:pt x="134245" y="63918"/>
                  </a:cubicBezTo>
                  <a:lnTo>
                    <a:pt x="134245" y="63918"/>
                  </a:lnTo>
                  <a:lnTo>
                    <a:pt x="129665" y="68332"/>
                  </a:lnTo>
                  <a:lnTo>
                    <a:pt x="134245" y="56254"/>
                  </a:lnTo>
                  <a:cubicBezTo>
                    <a:pt x="136879" y="49223"/>
                    <a:pt x="135421" y="41307"/>
                    <a:pt x="130459" y="35685"/>
                  </a:cubicBezTo>
                  <a:lnTo>
                    <a:pt x="130459" y="35471"/>
                  </a:lnTo>
                  <a:cubicBezTo>
                    <a:pt x="142124" y="27072"/>
                    <a:pt x="142674" y="20359"/>
                    <a:pt x="141941" y="16864"/>
                  </a:cubicBezTo>
                  <a:cubicBezTo>
                    <a:pt x="140840" y="12700"/>
                    <a:pt x="137071" y="9812"/>
                    <a:pt x="132779" y="9844"/>
                  </a:cubicBezTo>
                  <a:cubicBezTo>
                    <a:pt x="128119" y="9754"/>
                    <a:pt x="123580" y="11342"/>
                    <a:pt x="119984" y="14320"/>
                  </a:cubicBezTo>
                  <a:cubicBezTo>
                    <a:pt x="119984" y="14320"/>
                    <a:pt x="119831" y="14320"/>
                    <a:pt x="119801" y="14320"/>
                  </a:cubicBezTo>
                  <a:cubicBezTo>
                    <a:pt x="119013" y="9615"/>
                    <a:pt x="116536" y="5362"/>
                    <a:pt x="112838" y="2365"/>
                  </a:cubicBezTo>
                  <a:cubicBezTo>
                    <a:pt x="109657" y="-448"/>
                    <a:pt x="104998" y="-787"/>
                    <a:pt x="101447" y="1537"/>
                  </a:cubicBezTo>
                  <a:cubicBezTo>
                    <a:pt x="98516" y="3591"/>
                    <a:pt x="94515" y="9170"/>
                    <a:pt x="97722" y="23148"/>
                  </a:cubicBezTo>
                  <a:cubicBezTo>
                    <a:pt x="97722" y="23148"/>
                    <a:pt x="97722" y="23301"/>
                    <a:pt x="97722" y="23301"/>
                  </a:cubicBezTo>
                  <a:cubicBezTo>
                    <a:pt x="90291" y="24203"/>
                    <a:pt x="83967" y="29159"/>
                    <a:pt x="81292" y="36176"/>
                  </a:cubicBezTo>
                  <a:lnTo>
                    <a:pt x="71245" y="62722"/>
                  </a:lnTo>
                  <a:cubicBezTo>
                    <a:pt x="70523" y="62635"/>
                    <a:pt x="69791" y="62719"/>
                    <a:pt x="69108" y="62967"/>
                  </a:cubicBezTo>
                  <a:cubicBezTo>
                    <a:pt x="68708" y="58848"/>
                    <a:pt x="68075" y="54754"/>
                    <a:pt x="67214" y="50706"/>
                  </a:cubicBezTo>
                  <a:cubicBezTo>
                    <a:pt x="60618" y="20634"/>
                    <a:pt x="43303" y="-302"/>
                    <a:pt x="27637" y="3039"/>
                  </a:cubicBezTo>
                  <a:cubicBezTo>
                    <a:pt x="16216" y="5522"/>
                    <a:pt x="9314" y="20113"/>
                    <a:pt x="8917" y="39456"/>
                  </a:cubicBezTo>
                  <a:cubicBezTo>
                    <a:pt x="8742" y="40470"/>
                    <a:pt x="8742" y="41507"/>
                    <a:pt x="8917" y="42521"/>
                  </a:cubicBezTo>
                  <a:cubicBezTo>
                    <a:pt x="9029" y="49367"/>
                    <a:pt x="9816" y="56186"/>
                    <a:pt x="11269" y="62875"/>
                  </a:cubicBezTo>
                  <a:lnTo>
                    <a:pt x="11269" y="62875"/>
                  </a:lnTo>
                  <a:cubicBezTo>
                    <a:pt x="11696" y="64919"/>
                    <a:pt x="12185" y="66912"/>
                    <a:pt x="12734" y="68853"/>
                  </a:cubicBezTo>
                  <a:lnTo>
                    <a:pt x="7635" y="63948"/>
                  </a:lnTo>
                  <a:lnTo>
                    <a:pt x="7635" y="63948"/>
                  </a:lnTo>
                  <a:cubicBezTo>
                    <a:pt x="7225" y="63545"/>
                    <a:pt x="6736" y="63232"/>
                    <a:pt x="6199" y="63029"/>
                  </a:cubicBezTo>
                  <a:lnTo>
                    <a:pt x="6199" y="63029"/>
                  </a:lnTo>
                  <a:cubicBezTo>
                    <a:pt x="5708" y="62855"/>
                    <a:pt x="5193" y="62762"/>
                    <a:pt x="4672" y="62753"/>
                  </a:cubicBezTo>
                  <a:lnTo>
                    <a:pt x="4275" y="62753"/>
                  </a:lnTo>
                  <a:cubicBezTo>
                    <a:pt x="3709" y="62755"/>
                    <a:pt x="3149" y="62870"/>
                    <a:pt x="2626" y="63090"/>
                  </a:cubicBezTo>
                  <a:lnTo>
                    <a:pt x="2626" y="63090"/>
                  </a:lnTo>
                  <a:cubicBezTo>
                    <a:pt x="2078" y="63315"/>
                    <a:pt x="1588" y="63661"/>
                    <a:pt x="1191" y="64102"/>
                  </a:cubicBezTo>
                  <a:lnTo>
                    <a:pt x="1191" y="64102"/>
                  </a:lnTo>
                  <a:cubicBezTo>
                    <a:pt x="1191" y="64102"/>
                    <a:pt x="1191" y="64102"/>
                    <a:pt x="1191" y="64102"/>
                  </a:cubicBezTo>
                  <a:cubicBezTo>
                    <a:pt x="789" y="64513"/>
                    <a:pt x="477" y="65003"/>
                    <a:pt x="275" y="65542"/>
                  </a:cubicBezTo>
                  <a:lnTo>
                    <a:pt x="275" y="65696"/>
                  </a:lnTo>
                  <a:cubicBezTo>
                    <a:pt x="102" y="66189"/>
                    <a:pt x="9" y="66706"/>
                    <a:pt x="0" y="67228"/>
                  </a:cubicBezTo>
                  <a:lnTo>
                    <a:pt x="0" y="181383"/>
                  </a:lnTo>
                  <a:cubicBezTo>
                    <a:pt x="296" y="187031"/>
                    <a:pt x="5026" y="191411"/>
                    <a:pt x="10658" y="191254"/>
                  </a:cubicBezTo>
                  <a:lnTo>
                    <a:pt x="130794" y="191254"/>
                  </a:lnTo>
                  <a:cubicBezTo>
                    <a:pt x="136491" y="191514"/>
                    <a:pt x="141325" y="187101"/>
                    <a:pt x="141605" y="181383"/>
                  </a:cubicBezTo>
                  <a:lnTo>
                    <a:pt x="141605" y="67228"/>
                  </a:lnTo>
                  <a:cubicBezTo>
                    <a:pt x="141593" y="66696"/>
                    <a:pt x="141500" y="66169"/>
                    <a:pt x="141330" y="65665"/>
                  </a:cubicBezTo>
                  <a:cubicBezTo>
                    <a:pt x="141330" y="65665"/>
                    <a:pt x="141300" y="65573"/>
                    <a:pt x="141269" y="65542"/>
                  </a:cubicBezTo>
                  <a:close/>
                  <a:moveTo>
                    <a:pt x="129603" y="19316"/>
                  </a:moveTo>
                  <a:cubicBezTo>
                    <a:pt x="130602" y="19036"/>
                    <a:pt x="131658" y="19036"/>
                    <a:pt x="132657" y="19316"/>
                  </a:cubicBezTo>
                  <a:cubicBezTo>
                    <a:pt x="132657" y="20512"/>
                    <a:pt x="130642" y="24558"/>
                    <a:pt x="121755" y="30168"/>
                  </a:cubicBezTo>
                  <a:lnTo>
                    <a:pt x="119190" y="29218"/>
                  </a:lnTo>
                  <a:cubicBezTo>
                    <a:pt x="121217" y="24662"/>
                    <a:pt x="124962" y="21101"/>
                    <a:pt x="129603" y="19316"/>
                  </a:cubicBezTo>
                  <a:close/>
                  <a:moveTo>
                    <a:pt x="106730" y="9170"/>
                  </a:moveTo>
                  <a:cubicBezTo>
                    <a:pt x="107655" y="9660"/>
                    <a:pt x="108411" y="10418"/>
                    <a:pt x="108899" y="11346"/>
                  </a:cubicBezTo>
                  <a:cubicBezTo>
                    <a:pt x="111206" y="15711"/>
                    <a:pt x="111690" y="20817"/>
                    <a:pt x="110242" y="25539"/>
                  </a:cubicBezTo>
                  <a:lnTo>
                    <a:pt x="107586" y="24497"/>
                  </a:lnTo>
                  <a:cubicBezTo>
                    <a:pt x="104684" y="14504"/>
                    <a:pt x="105875" y="10151"/>
                    <a:pt x="106730" y="9170"/>
                  </a:cubicBezTo>
                  <a:close/>
                  <a:moveTo>
                    <a:pt x="89843" y="39517"/>
                  </a:moveTo>
                  <a:cubicBezTo>
                    <a:pt x="92023" y="33766"/>
                    <a:pt x="98431" y="30872"/>
                    <a:pt x="104165" y="33049"/>
                  </a:cubicBezTo>
                  <a:lnTo>
                    <a:pt x="111555" y="35869"/>
                  </a:lnTo>
                  <a:lnTo>
                    <a:pt x="111555" y="35869"/>
                  </a:lnTo>
                  <a:lnTo>
                    <a:pt x="118915" y="38690"/>
                  </a:lnTo>
                  <a:cubicBezTo>
                    <a:pt x="124645" y="40878"/>
                    <a:pt x="127528" y="47310"/>
                    <a:pt x="125359" y="53066"/>
                  </a:cubicBezTo>
                  <a:lnTo>
                    <a:pt x="117449" y="73543"/>
                  </a:lnTo>
                  <a:lnTo>
                    <a:pt x="117236" y="73543"/>
                  </a:lnTo>
                  <a:lnTo>
                    <a:pt x="107097" y="63795"/>
                  </a:lnTo>
                  <a:cubicBezTo>
                    <a:pt x="105278" y="62047"/>
                    <a:pt x="102411" y="62047"/>
                    <a:pt x="100592" y="63795"/>
                  </a:cubicBezTo>
                  <a:lnTo>
                    <a:pt x="87369" y="76608"/>
                  </a:lnTo>
                  <a:cubicBezTo>
                    <a:pt x="87313" y="76641"/>
                    <a:pt x="87243" y="76641"/>
                    <a:pt x="87186" y="76608"/>
                  </a:cubicBezTo>
                  <a:lnTo>
                    <a:pt x="78788" y="68485"/>
                  </a:lnTo>
                  <a:lnTo>
                    <a:pt x="78788" y="68485"/>
                  </a:lnTo>
                  <a:close/>
                  <a:moveTo>
                    <a:pt x="29714" y="11929"/>
                  </a:moveTo>
                  <a:cubicBezTo>
                    <a:pt x="38722" y="9998"/>
                    <a:pt x="52648" y="26183"/>
                    <a:pt x="58297" y="52545"/>
                  </a:cubicBezTo>
                  <a:cubicBezTo>
                    <a:pt x="59593" y="58521"/>
                    <a:pt x="60309" y="64609"/>
                    <a:pt x="60435" y="70723"/>
                  </a:cubicBezTo>
                  <a:lnTo>
                    <a:pt x="60435" y="70723"/>
                  </a:lnTo>
                  <a:lnTo>
                    <a:pt x="54327" y="76516"/>
                  </a:lnTo>
                  <a:cubicBezTo>
                    <a:pt x="54327" y="76516"/>
                    <a:pt x="54327" y="76516"/>
                    <a:pt x="54144" y="76516"/>
                  </a:cubicBezTo>
                  <a:lnTo>
                    <a:pt x="40921" y="63764"/>
                  </a:lnTo>
                  <a:cubicBezTo>
                    <a:pt x="39092" y="62013"/>
                    <a:pt x="36215" y="62013"/>
                    <a:pt x="34386" y="63764"/>
                  </a:cubicBezTo>
                  <a:lnTo>
                    <a:pt x="24278" y="73819"/>
                  </a:lnTo>
                  <a:lnTo>
                    <a:pt x="24064" y="73819"/>
                  </a:lnTo>
                  <a:cubicBezTo>
                    <a:pt x="22693" y="70063"/>
                    <a:pt x="21561" y="66224"/>
                    <a:pt x="20674" y="62324"/>
                  </a:cubicBezTo>
                  <a:cubicBezTo>
                    <a:pt x="22934" y="60423"/>
                    <a:pt x="30599" y="56714"/>
                    <a:pt x="43272" y="53925"/>
                  </a:cubicBezTo>
                  <a:cubicBezTo>
                    <a:pt x="45572" y="53439"/>
                    <a:pt x="47201" y="51378"/>
                    <a:pt x="47151" y="49020"/>
                  </a:cubicBezTo>
                  <a:cubicBezTo>
                    <a:pt x="46967" y="46470"/>
                    <a:pt x="44758" y="44553"/>
                    <a:pt x="42219" y="44738"/>
                  </a:cubicBezTo>
                  <a:cubicBezTo>
                    <a:pt x="42019" y="44752"/>
                    <a:pt x="41820" y="44780"/>
                    <a:pt x="41623" y="44820"/>
                  </a:cubicBezTo>
                  <a:cubicBezTo>
                    <a:pt x="34545" y="46263"/>
                    <a:pt x="27644" y="48472"/>
                    <a:pt x="21041" y="51411"/>
                  </a:cubicBezTo>
                  <a:cubicBezTo>
                    <a:pt x="20460" y="51687"/>
                    <a:pt x="19667" y="52055"/>
                    <a:pt x="18750" y="52545"/>
                  </a:cubicBezTo>
                  <a:cubicBezTo>
                    <a:pt x="18309" y="49221"/>
                    <a:pt x="18054" y="45874"/>
                    <a:pt x="17987" y="42521"/>
                  </a:cubicBezTo>
                  <a:cubicBezTo>
                    <a:pt x="18002" y="42368"/>
                    <a:pt x="18002" y="42214"/>
                    <a:pt x="17987" y="42062"/>
                  </a:cubicBezTo>
                  <a:cubicBezTo>
                    <a:pt x="17987" y="41724"/>
                    <a:pt x="17987" y="41418"/>
                    <a:pt x="17987" y="41111"/>
                  </a:cubicBezTo>
                  <a:cubicBezTo>
                    <a:pt x="18476" y="39579"/>
                    <a:pt x="23026" y="35563"/>
                    <a:pt x="32095" y="33540"/>
                  </a:cubicBezTo>
                  <a:cubicBezTo>
                    <a:pt x="34364" y="33079"/>
                    <a:pt x="35974" y="31049"/>
                    <a:pt x="35913" y="28727"/>
                  </a:cubicBezTo>
                  <a:cubicBezTo>
                    <a:pt x="35766" y="26192"/>
                    <a:pt x="33599" y="24256"/>
                    <a:pt x="31074" y="24404"/>
                  </a:cubicBezTo>
                  <a:cubicBezTo>
                    <a:pt x="30842" y="24417"/>
                    <a:pt x="30612" y="24448"/>
                    <a:pt x="30385" y="24497"/>
                  </a:cubicBezTo>
                  <a:cubicBezTo>
                    <a:pt x="26574" y="25315"/>
                    <a:pt x="22880" y="26613"/>
                    <a:pt x="19392" y="28359"/>
                  </a:cubicBezTo>
                  <a:lnTo>
                    <a:pt x="19208" y="28206"/>
                  </a:lnTo>
                  <a:cubicBezTo>
                    <a:pt x="21224" y="18979"/>
                    <a:pt x="24950" y="13032"/>
                    <a:pt x="29561" y="12051"/>
                  </a:cubicBezTo>
                  <a:close/>
                  <a:moveTo>
                    <a:pt x="130825" y="182058"/>
                  </a:moveTo>
                  <a:lnTo>
                    <a:pt x="10658" y="182058"/>
                  </a:lnTo>
                  <a:cubicBezTo>
                    <a:pt x="10025" y="182115"/>
                    <a:pt x="9406" y="181851"/>
                    <a:pt x="9009" y="181353"/>
                  </a:cubicBezTo>
                  <a:lnTo>
                    <a:pt x="9009" y="78325"/>
                  </a:lnTo>
                  <a:lnTo>
                    <a:pt x="9253" y="78325"/>
                  </a:lnTo>
                  <a:lnTo>
                    <a:pt x="17743" y="86418"/>
                  </a:lnTo>
                  <a:cubicBezTo>
                    <a:pt x="19571" y="88169"/>
                    <a:pt x="22449" y="88169"/>
                    <a:pt x="24278" y="86418"/>
                  </a:cubicBezTo>
                  <a:lnTo>
                    <a:pt x="37470" y="73696"/>
                  </a:lnTo>
                  <a:cubicBezTo>
                    <a:pt x="37470" y="73696"/>
                    <a:pt x="37470" y="73696"/>
                    <a:pt x="37653" y="73696"/>
                  </a:cubicBezTo>
                  <a:lnTo>
                    <a:pt x="50876" y="86418"/>
                  </a:lnTo>
                  <a:cubicBezTo>
                    <a:pt x="52692" y="88201"/>
                    <a:pt x="55595" y="88201"/>
                    <a:pt x="57412" y="86418"/>
                  </a:cubicBezTo>
                  <a:lnTo>
                    <a:pt x="68039" y="76179"/>
                  </a:lnTo>
                  <a:lnTo>
                    <a:pt x="68191" y="76026"/>
                  </a:lnTo>
                  <a:lnTo>
                    <a:pt x="70726" y="73604"/>
                  </a:lnTo>
                  <a:lnTo>
                    <a:pt x="84010" y="86418"/>
                  </a:lnTo>
                  <a:cubicBezTo>
                    <a:pt x="85833" y="88185"/>
                    <a:pt x="88723" y="88185"/>
                    <a:pt x="90545" y="86418"/>
                  </a:cubicBezTo>
                  <a:lnTo>
                    <a:pt x="103677" y="73543"/>
                  </a:lnTo>
                  <a:lnTo>
                    <a:pt x="103860" y="73543"/>
                  </a:lnTo>
                  <a:lnTo>
                    <a:pt x="117174" y="86387"/>
                  </a:lnTo>
                  <a:cubicBezTo>
                    <a:pt x="118948" y="88100"/>
                    <a:pt x="121753" y="88100"/>
                    <a:pt x="123526" y="86387"/>
                  </a:cubicBezTo>
                  <a:lnTo>
                    <a:pt x="132138" y="78080"/>
                  </a:lnTo>
                  <a:lnTo>
                    <a:pt x="132352" y="78080"/>
                  </a:lnTo>
                  <a:lnTo>
                    <a:pt x="132352" y="181353"/>
                  </a:lnTo>
                  <a:cubicBezTo>
                    <a:pt x="131972" y="181803"/>
                    <a:pt x="131413" y="182061"/>
                    <a:pt x="130825" y="1820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99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pic>
          <p:nvPicPr>
            <p:cNvPr id="76" name="Graphic 75" descr="Heart">
              <a:extLst>
                <a:ext uri="{FF2B5EF4-FFF2-40B4-BE49-F238E27FC236}">
                  <a16:creationId xmlns:a16="http://schemas.microsoft.com/office/drawing/2014/main" id="{C54962FC-5B8E-5A43-AFB9-E126A8B87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697198" y="1634661"/>
              <a:ext cx="295325" cy="29532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BE2A15-1137-2A47-8E4B-204BD717C310}"/>
              </a:ext>
            </a:extLst>
          </p:cNvPr>
          <p:cNvGrpSpPr/>
          <p:nvPr/>
        </p:nvGrpSpPr>
        <p:grpSpPr>
          <a:xfrm>
            <a:off x="7315201" y="7439626"/>
            <a:ext cx="7903082" cy="463963"/>
            <a:chOff x="7330569" y="7301314"/>
            <a:chExt cx="7903082" cy="46396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DCD9EF1-22C1-A149-B092-6BC62EE8064A}"/>
                </a:ext>
              </a:extLst>
            </p:cNvPr>
            <p:cNvCxnSpPr>
              <a:cxnSpLocks/>
            </p:cNvCxnSpPr>
            <p:nvPr/>
          </p:nvCxnSpPr>
          <p:spPr>
            <a:xfrm>
              <a:off x="7345936" y="7301314"/>
              <a:ext cx="7676350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37A2A8-6277-8D40-9541-9D0B960D604B}"/>
                </a:ext>
              </a:extLst>
            </p:cNvPr>
            <p:cNvSpPr txBox="1"/>
            <p:nvPr/>
          </p:nvSpPr>
          <p:spPr>
            <a:xfrm>
              <a:off x="7330569" y="7334390"/>
              <a:ext cx="7903082" cy="43088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Precision Sans" panose="020B0603020204020204" pitchFamily="34" charset="0"/>
                </a:rPr>
                <a:t>BOXpoll by Pitney Bowes, a weekly consumer survey on current events, culture, and ecommerce logistics. Conducted by Pitney Bowes with Morning Consult // 2094 US consumers surveyed </a:t>
              </a: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Precision Sans"/>
                </a:rPr>
                <a:t> Aug. 21-24, 2020</a:t>
              </a: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Precision Sans" panose="020B0603020204020204" pitchFamily="34" charset="0"/>
                </a:rPr>
                <a:t>. © Copyright 2020 Pitney Bowes Inc.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DD8921-88BC-AF4A-9B14-BBB3F1308BCA}"/>
              </a:ext>
            </a:extLst>
          </p:cNvPr>
          <p:cNvCxnSpPr>
            <a:cxnSpLocks/>
          </p:cNvCxnSpPr>
          <p:nvPr/>
        </p:nvCxnSpPr>
        <p:spPr>
          <a:xfrm>
            <a:off x="7315200" y="880719"/>
            <a:ext cx="773013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C657707-C0CE-E341-961F-182A918A0E17}"/>
              </a:ext>
            </a:extLst>
          </p:cNvPr>
          <p:cNvGrpSpPr/>
          <p:nvPr/>
        </p:nvGrpSpPr>
        <p:grpSpPr>
          <a:xfrm>
            <a:off x="319273" y="6873875"/>
            <a:ext cx="5313177" cy="925036"/>
            <a:chOff x="194514" y="4438916"/>
            <a:chExt cx="3442989" cy="599432"/>
          </a:xfrm>
        </p:grpSpPr>
        <p:pic>
          <p:nvPicPr>
            <p:cNvPr id="65" name="Graphic 34">
              <a:extLst>
                <a:ext uri="{FF2B5EF4-FFF2-40B4-BE49-F238E27FC236}">
                  <a16:creationId xmlns:a16="http://schemas.microsoft.com/office/drawing/2014/main" id="{E5A923E7-7D6B-9E4A-ACB2-8EA54C2E2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7" y="4617636"/>
              <a:ext cx="806646" cy="24199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4C72EDA-EBA2-D440-BBB3-4DC067405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14" y="4438916"/>
              <a:ext cx="1741077" cy="59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95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334C8DA-4158-3C40-A2A7-0060F209047D}"/>
              </a:ext>
            </a:extLst>
          </p:cNvPr>
          <p:cNvGrpSpPr/>
          <p:nvPr/>
        </p:nvGrpSpPr>
        <p:grpSpPr>
          <a:xfrm>
            <a:off x="8188515" y="5993547"/>
            <a:ext cx="4819585" cy="1453234"/>
            <a:chOff x="5273676" y="3962400"/>
            <a:chExt cx="2495549" cy="752475"/>
          </a:xfrm>
        </p:grpSpPr>
        <p:sp>
          <p:nvSpPr>
            <p:cNvPr id="229" name="Rectangle 35">
              <a:extLst>
                <a:ext uri="{FF2B5EF4-FFF2-40B4-BE49-F238E27FC236}">
                  <a16:creationId xmlns:a16="http://schemas.microsoft.com/office/drawing/2014/main" id="{B3F64680-0012-294D-8DC5-EAFD5C80F4A6}"/>
                </a:ext>
              </a:extLst>
            </p:cNvPr>
            <p:cNvSpPr/>
            <p:nvPr/>
          </p:nvSpPr>
          <p:spPr>
            <a:xfrm flipH="1">
              <a:off x="6467476" y="3962400"/>
              <a:ext cx="1130299" cy="444669"/>
            </a:xfrm>
            <a:custGeom>
              <a:avLst/>
              <a:gdLst>
                <a:gd name="connsiteX0" fmla="*/ 0 w 574675"/>
                <a:gd name="connsiteY0" fmla="*/ 0 h 358775"/>
                <a:gd name="connsiteX1" fmla="*/ 574675 w 574675"/>
                <a:gd name="connsiteY1" fmla="*/ 0 h 358775"/>
                <a:gd name="connsiteX2" fmla="*/ 574675 w 574675"/>
                <a:gd name="connsiteY2" fmla="*/ 358775 h 358775"/>
                <a:gd name="connsiteX3" fmla="*/ 0 w 574675"/>
                <a:gd name="connsiteY3" fmla="*/ 358775 h 358775"/>
                <a:gd name="connsiteX4" fmla="*/ 0 w 574675"/>
                <a:gd name="connsiteY4" fmla="*/ 0 h 358775"/>
                <a:gd name="connsiteX0" fmla="*/ 0 w 717550"/>
                <a:gd name="connsiteY0" fmla="*/ 0 h 1000125"/>
                <a:gd name="connsiteX1" fmla="*/ 574675 w 717550"/>
                <a:gd name="connsiteY1" fmla="*/ 0 h 1000125"/>
                <a:gd name="connsiteX2" fmla="*/ 574675 w 717550"/>
                <a:gd name="connsiteY2" fmla="*/ 358775 h 1000125"/>
                <a:gd name="connsiteX3" fmla="*/ 717550 w 717550"/>
                <a:gd name="connsiteY3" fmla="*/ 1000125 h 1000125"/>
                <a:gd name="connsiteX4" fmla="*/ 0 w 717550"/>
                <a:gd name="connsiteY4" fmla="*/ 0 h 1000125"/>
                <a:gd name="connsiteX0" fmla="*/ 0 w 1292225"/>
                <a:gd name="connsiteY0" fmla="*/ 0 h 1000125"/>
                <a:gd name="connsiteX1" fmla="*/ 574675 w 1292225"/>
                <a:gd name="connsiteY1" fmla="*/ 0 h 1000125"/>
                <a:gd name="connsiteX2" fmla="*/ 1292225 w 1292225"/>
                <a:gd name="connsiteY2" fmla="*/ 727075 h 1000125"/>
                <a:gd name="connsiteX3" fmla="*/ 717550 w 1292225"/>
                <a:gd name="connsiteY3" fmla="*/ 1000125 h 1000125"/>
                <a:gd name="connsiteX4" fmla="*/ 0 w 1292225"/>
                <a:gd name="connsiteY4" fmla="*/ 0 h 1000125"/>
                <a:gd name="connsiteX0" fmla="*/ 0 w 1162050"/>
                <a:gd name="connsiteY0" fmla="*/ 714375 h 1000125"/>
                <a:gd name="connsiteX1" fmla="*/ 444500 w 1162050"/>
                <a:gd name="connsiteY1" fmla="*/ 0 h 1000125"/>
                <a:gd name="connsiteX2" fmla="*/ 1162050 w 1162050"/>
                <a:gd name="connsiteY2" fmla="*/ 727075 h 1000125"/>
                <a:gd name="connsiteX3" fmla="*/ 587375 w 1162050"/>
                <a:gd name="connsiteY3" fmla="*/ 1000125 h 1000125"/>
                <a:gd name="connsiteX4" fmla="*/ 0 w 1162050"/>
                <a:gd name="connsiteY4" fmla="*/ 714375 h 1000125"/>
                <a:gd name="connsiteX0" fmla="*/ 0 w 1162050"/>
                <a:gd name="connsiteY0" fmla="*/ 276225 h 561975"/>
                <a:gd name="connsiteX1" fmla="*/ 568325 w 1162050"/>
                <a:gd name="connsiteY1" fmla="*/ 0 h 561975"/>
                <a:gd name="connsiteX2" fmla="*/ 1162050 w 1162050"/>
                <a:gd name="connsiteY2" fmla="*/ 288925 h 561975"/>
                <a:gd name="connsiteX3" fmla="*/ 587375 w 1162050"/>
                <a:gd name="connsiteY3" fmla="*/ 561975 h 561975"/>
                <a:gd name="connsiteX4" fmla="*/ 0 w 1162050"/>
                <a:gd name="connsiteY4" fmla="*/ 276225 h 561975"/>
                <a:gd name="connsiteX0" fmla="*/ 0 w 1162050"/>
                <a:gd name="connsiteY0" fmla="*/ 225860 h 511610"/>
                <a:gd name="connsiteX1" fmla="*/ 910870 w 1162050"/>
                <a:gd name="connsiteY1" fmla="*/ 0 h 511610"/>
                <a:gd name="connsiteX2" fmla="*/ 1162050 w 1162050"/>
                <a:gd name="connsiteY2" fmla="*/ 238560 h 511610"/>
                <a:gd name="connsiteX3" fmla="*/ 587375 w 1162050"/>
                <a:gd name="connsiteY3" fmla="*/ 511610 h 511610"/>
                <a:gd name="connsiteX4" fmla="*/ 0 w 1162050"/>
                <a:gd name="connsiteY4" fmla="*/ 225860 h 511610"/>
                <a:gd name="connsiteX0" fmla="*/ 0 w 819505"/>
                <a:gd name="connsiteY0" fmla="*/ 218111 h 511610"/>
                <a:gd name="connsiteX1" fmla="*/ 568325 w 819505"/>
                <a:gd name="connsiteY1" fmla="*/ 0 h 511610"/>
                <a:gd name="connsiteX2" fmla="*/ 819505 w 819505"/>
                <a:gd name="connsiteY2" fmla="*/ 238560 h 511610"/>
                <a:gd name="connsiteX3" fmla="*/ 244830 w 819505"/>
                <a:gd name="connsiteY3" fmla="*/ 511610 h 511610"/>
                <a:gd name="connsiteX4" fmla="*/ 0 w 819505"/>
                <a:gd name="connsiteY4" fmla="*/ 218111 h 511610"/>
                <a:gd name="connsiteX0" fmla="*/ 0 w 819505"/>
                <a:gd name="connsiteY0" fmla="*/ 218111 h 527107"/>
                <a:gd name="connsiteX1" fmla="*/ 568325 w 819505"/>
                <a:gd name="connsiteY1" fmla="*/ 0 h 527107"/>
                <a:gd name="connsiteX2" fmla="*/ 819505 w 819505"/>
                <a:gd name="connsiteY2" fmla="*/ 238560 h 527107"/>
                <a:gd name="connsiteX3" fmla="*/ 229654 w 819505"/>
                <a:gd name="connsiteY3" fmla="*/ 527107 h 527107"/>
                <a:gd name="connsiteX4" fmla="*/ 0 w 819505"/>
                <a:gd name="connsiteY4" fmla="*/ 218111 h 527107"/>
                <a:gd name="connsiteX0" fmla="*/ 0 w 771809"/>
                <a:gd name="connsiteY0" fmla="*/ 210363 h 527107"/>
                <a:gd name="connsiteX1" fmla="*/ 520629 w 771809"/>
                <a:gd name="connsiteY1" fmla="*/ 0 h 527107"/>
                <a:gd name="connsiteX2" fmla="*/ 771809 w 771809"/>
                <a:gd name="connsiteY2" fmla="*/ 238560 h 527107"/>
                <a:gd name="connsiteX3" fmla="*/ 181958 w 771809"/>
                <a:gd name="connsiteY3" fmla="*/ 527107 h 527107"/>
                <a:gd name="connsiteX4" fmla="*/ 0 w 771809"/>
                <a:gd name="connsiteY4" fmla="*/ 210363 h 527107"/>
                <a:gd name="connsiteX0" fmla="*/ 0 w 771809"/>
                <a:gd name="connsiteY0" fmla="*/ 225860 h 542604"/>
                <a:gd name="connsiteX1" fmla="*/ 561821 w 771809"/>
                <a:gd name="connsiteY1" fmla="*/ 0 h 542604"/>
                <a:gd name="connsiteX2" fmla="*/ 771809 w 771809"/>
                <a:gd name="connsiteY2" fmla="*/ 254057 h 542604"/>
                <a:gd name="connsiteX3" fmla="*/ 181958 w 771809"/>
                <a:gd name="connsiteY3" fmla="*/ 542604 h 542604"/>
                <a:gd name="connsiteX4" fmla="*/ 0 w 771809"/>
                <a:gd name="connsiteY4" fmla="*/ 225860 h 5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809" h="542604">
                  <a:moveTo>
                    <a:pt x="0" y="225860"/>
                  </a:moveTo>
                  <a:lnTo>
                    <a:pt x="561821" y="0"/>
                  </a:lnTo>
                  <a:lnTo>
                    <a:pt x="771809" y="254057"/>
                  </a:lnTo>
                  <a:lnTo>
                    <a:pt x="181958" y="542604"/>
                  </a:lnTo>
                  <a:lnTo>
                    <a:pt x="0" y="225860"/>
                  </a:lnTo>
                  <a:close/>
                </a:path>
              </a:pathLst>
            </a:custGeom>
            <a:noFill/>
            <a:ln w="15875" cap="rnd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23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3416B34-1CC3-FB48-A4BF-EDFC27708FF3}"/>
                </a:ext>
              </a:extLst>
            </p:cNvPr>
            <p:cNvGrpSpPr/>
            <p:nvPr/>
          </p:nvGrpSpPr>
          <p:grpSpPr>
            <a:xfrm>
              <a:off x="5273676" y="3975100"/>
              <a:ext cx="2495549" cy="739775"/>
              <a:chOff x="5273676" y="3975100"/>
              <a:chExt cx="2495549" cy="739775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EF1F6F4-E2B3-FF41-B78B-2BCDB3BC0B21}"/>
                  </a:ext>
                </a:extLst>
              </p:cNvPr>
              <p:cNvGrpSpPr/>
              <p:nvPr/>
            </p:nvGrpSpPr>
            <p:grpSpPr>
              <a:xfrm>
                <a:off x="5632451" y="4171950"/>
                <a:ext cx="1701799" cy="539750"/>
                <a:chOff x="6264277" y="2505075"/>
                <a:chExt cx="1162050" cy="658626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3C6067A-132A-A445-AFA7-4315A1ECA3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50843" y="3082601"/>
                  <a:ext cx="0" cy="81100"/>
                </a:xfrm>
                <a:prstGeom prst="line">
                  <a:avLst/>
                </a:prstGeom>
                <a:noFill/>
                <a:ln w="158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40E0B52-B115-B04E-85E1-60B7854D133C}"/>
                    </a:ext>
                  </a:extLst>
                </p:cNvPr>
                <p:cNvSpPr/>
                <p:nvPr/>
              </p:nvSpPr>
              <p:spPr>
                <a:xfrm>
                  <a:off x="6264277" y="2505075"/>
                  <a:ext cx="1162050" cy="561975"/>
                </a:xfrm>
                <a:custGeom>
                  <a:avLst/>
                  <a:gdLst>
                    <a:gd name="connsiteX0" fmla="*/ 0 w 574675"/>
                    <a:gd name="connsiteY0" fmla="*/ 0 h 358775"/>
                    <a:gd name="connsiteX1" fmla="*/ 574675 w 574675"/>
                    <a:gd name="connsiteY1" fmla="*/ 0 h 358775"/>
                    <a:gd name="connsiteX2" fmla="*/ 574675 w 574675"/>
                    <a:gd name="connsiteY2" fmla="*/ 358775 h 358775"/>
                    <a:gd name="connsiteX3" fmla="*/ 0 w 574675"/>
                    <a:gd name="connsiteY3" fmla="*/ 358775 h 358775"/>
                    <a:gd name="connsiteX4" fmla="*/ 0 w 574675"/>
                    <a:gd name="connsiteY4" fmla="*/ 0 h 358775"/>
                    <a:gd name="connsiteX0" fmla="*/ 0 w 717550"/>
                    <a:gd name="connsiteY0" fmla="*/ 0 h 1000125"/>
                    <a:gd name="connsiteX1" fmla="*/ 574675 w 717550"/>
                    <a:gd name="connsiteY1" fmla="*/ 0 h 1000125"/>
                    <a:gd name="connsiteX2" fmla="*/ 574675 w 717550"/>
                    <a:gd name="connsiteY2" fmla="*/ 358775 h 1000125"/>
                    <a:gd name="connsiteX3" fmla="*/ 717550 w 717550"/>
                    <a:gd name="connsiteY3" fmla="*/ 1000125 h 1000125"/>
                    <a:gd name="connsiteX4" fmla="*/ 0 w 717550"/>
                    <a:gd name="connsiteY4" fmla="*/ 0 h 1000125"/>
                    <a:gd name="connsiteX0" fmla="*/ 0 w 1292225"/>
                    <a:gd name="connsiteY0" fmla="*/ 0 h 1000125"/>
                    <a:gd name="connsiteX1" fmla="*/ 574675 w 1292225"/>
                    <a:gd name="connsiteY1" fmla="*/ 0 h 1000125"/>
                    <a:gd name="connsiteX2" fmla="*/ 1292225 w 1292225"/>
                    <a:gd name="connsiteY2" fmla="*/ 727075 h 1000125"/>
                    <a:gd name="connsiteX3" fmla="*/ 717550 w 1292225"/>
                    <a:gd name="connsiteY3" fmla="*/ 1000125 h 1000125"/>
                    <a:gd name="connsiteX4" fmla="*/ 0 w 1292225"/>
                    <a:gd name="connsiteY4" fmla="*/ 0 h 1000125"/>
                    <a:gd name="connsiteX0" fmla="*/ 0 w 1162050"/>
                    <a:gd name="connsiteY0" fmla="*/ 714375 h 1000125"/>
                    <a:gd name="connsiteX1" fmla="*/ 444500 w 1162050"/>
                    <a:gd name="connsiteY1" fmla="*/ 0 h 1000125"/>
                    <a:gd name="connsiteX2" fmla="*/ 1162050 w 1162050"/>
                    <a:gd name="connsiteY2" fmla="*/ 727075 h 1000125"/>
                    <a:gd name="connsiteX3" fmla="*/ 587375 w 1162050"/>
                    <a:gd name="connsiteY3" fmla="*/ 1000125 h 1000125"/>
                    <a:gd name="connsiteX4" fmla="*/ 0 w 1162050"/>
                    <a:gd name="connsiteY4" fmla="*/ 714375 h 1000125"/>
                    <a:gd name="connsiteX0" fmla="*/ 0 w 1162050"/>
                    <a:gd name="connsiteY0" fmla="*/ 276225 h 561975"/>
                    <a:gd name="connsiteX1" fmla="*/ 568325 w 1162050"/>
                    <a:gd name="connsiteY1" fmla="*/ 0 h 561975"/>
                    <a:gd name="connsiteX2" fmla="*/ 1162050 w 1162050"/>
                    <a:gd name="connsiteY2" fmla="*/ 288925 h 561975"/>
                    <a:gd name="connsiteX3" fmla="*/ 587375 w 1162050"/>
                    <a:gd name="connsiteY3" fmla="*/ 561975 h 561975"/>
                    <a:gd name="connsiteX4" fmla="*/ 0 w 1162050"/>
                    <a:gd name="connsiteY4" fmla="*/ 27622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2050" h="561975">
                      <a:moveTo>
                        <a:pt x="0" y="276225"/>
                      </a:moveTo>
                      <a:lnTo>
                        <a:pt x="568325" y="0"/>
                      </a:lnTo>
                      <a:lnTo>
                        <a:pt x="1162050" y="288925"/>
                      </a:lnTo>
                      <a:lnTo>
                        <a:pt x="587375" y="561975"/>
                      </a:lnTo>
                      <a:lnTo>
                        <a:pt x="0" y="276225"/>
                      </a:lnTo>
                      <a:close/>
                    </a:path>
                  </a:pathLst>
                </a:custGeom>
                <a:noFill/>
                <a:ln w="158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523" dirty="0"/>
                </a:p>
              </p:txBody>
            </p: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7C794B5B-3CC2-9B4C-A202-0541D0FF9E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64475" y="2788724"/>
                  <a:ext cx="0" cy="371103"/>
                </a:xfrm>
                <a:prstGeom prst="line">
                  <a:avLst/>
                </a:prstGeom>
                <a:noFill/>
                <a:ln w="158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509E2094-39EE-F145-8CD0-AD4F033008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5672" y="2796473"/>
                  <a:ext cx="0" cy="359480"/>
                </a:xfrm>
                <a:prstGeom prst="line">
                  <a:avLst/>
                </a:prstGeom>
                <a:noFill/>
                <a:ln w="158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0A09052D-693F-DA44-964D-1AEE3761B3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31793" y="2511101"/>
                  <a:ext cx="0" cy="263849"/>
                </a:xfrm>
                <a:prstGeom prst="line">
                  <a:avLst/>
                </a:prstGeom>
                <a:noFill/>
                <a:ln w="15875" cap="rnd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28" name="Rectangle 35">
                <a:extLst>
                  <a:ext uri="{FF2B5EF4-FFF2-40B4-BE49-F238E27FC236}">
                    <a16:creationId xmlns:a16="http://schemas.microsoft.com/office/drawing/2014/main" id="{CD87010B-7E57-0C4E-9084-8514B4AFC10F}"/>
                  </a:ext>
                </a:extLst>
              </p:cNvPr>
              <p:cNvSpPr/>
              <p:nvPr/>
            </p:nvSpPr>
            <p:spPr>
              <a:xfrm>
                <a:off x="5273676" y="3975100"/>
                <a:ext cx="1200149" cy="419269"/>
              </a:xfrm>
              <a:custGeom>
                <a:avLst/>
                <a:gdLst>
                  <a:gd name="connsiteX0" fmla="*/ 0 w 574675"/>
                  <a:gd name="connsiteY0" fmla="*/ 0 h 358775"/>
                  <a:gd name="connsiteX1" fmla="*/ 574675 w 574675"/>
                  <a:gd name="connsiteY1" fmla="*/ 0 h 358775"/>
                  <a:gd name="connsiteX2" fmla="*/ 574675 w 574675"/>
                  <a:gd name="connsiteY2" fmla="*/ 358775 h 358775"/>
                  <a:gd name="connsiteX3" fmla="*/ 0 w 574675"/>
                  <a:gd name="connsiteY3" fmla="*/ 358775 h 358775"/>
                  <a:gd name="connsiteX4" fmla="*/ 0 w 574675"/>
                  <a:gd name="connsiteY4" fmla="*/ 0 h 358775"/>
                  <a:gd name="connsiteX0" fmla="*/ 0 w 717550"/>
                  <a:gd name="connsiteY0" fmla="*/ 0 h 1000125"/>
                  <a:gd name="connsiteX1" fmla="*/ 574675 w 717550"/>
                  <a:gd name="connsiteY1" fmla="*/ 0 h 1000125"/>
                  <a:gd name="connsiteX2" fmla="*/ 574675 w 717550"/>
                  <a:gd name="connsiteY2" fmla="*/ 358775 h 1000125"/>
                  <a:gd name="connsiteX3" fmla="*/ 717550 w 717550"/>
                  <a:gd name="connsiteY3" fmla="*/ 1000125 h 1000125"/>
                  <a:gd name="connsiteX4" fmla="*/ 0 w 717550"/>
                  <a:gd name="connsiteY4" fmla="*/ 0 h 1000125"/>
                  <a:gd name="connsiteX0" fmla="*/ 0 w 1292225"/>
                  <a:gd name="connsiteY0" fmla="*/ 0 h 1000125"/>
                  <a:gd name="connsiteX1" fmla="*/ 574675 w 1292225"/>
                  <a:gd name="connsiteY1" fmla="*/ 0 h 1000125"/>
                  <a:gd name="connsiteX2" fmla="*/ 1292225 w 1292225"/>
                  <a:gd name="connsiteY2" fmla="*/ 727075 h 1000125"/>
                  <a:gd name="connsiteX3" fmla="*/ 717550 w 1292225"/>
                  <a:gd name="connsiteY3" fmla="*/ 1000125 h 1000125"/>
                  <a:gd name="connsiteX4" fmla="*/ 0 w 1292225"/>
                  <a:gd name="connsiteY4" fmla="*/ 0 h 1000125"/>
                  <a:gd name="connsiteX0" fmla="*/ 0 w 1162050"/>
                  <a:gd name="connsiteY0" fmla="*/ 714375 h 1000125"/>
                  <a:gd name="connsiteX1" fmla="*/ 444500 w 1162050"/>
                  <a:gd name="connsiteY1" fmla="*/ 0 h 1000125"/>
                  <a:gd name="connsiteX2" fmla="*/ 1162050 w 1162050"/>
                  <a:gd name="connsiteY2" fmla="*/ 727075 h 1000125"/>
                  <a:gd name="connsiteX3" fmla="*/ 587375 w 1162050"/>
                  <a:gd name="connsiteY3" fmla="*/ 1000125 h 1000125"/>
                  <a:gd name="connsiteX4" fmla="*/ 0 w 1162050"/>
                  <a:gd name="connsiteY4" fmla="*/ 714375 h 1000125"/>
                  <a:gd name="connsiteX0" fmla="*/ 0 w 1162050"/>
                  <a:gd name="connsiteY0" fmla="*/ 276225 h 561975"/>
                  <a:gd name="connsiteX1" fmla="*/ 568325 w 1162050"/>
                  <a:gd name="connsiteY1" fmla="*/ 0 h 561975"/>
                  <a:gd name="connsiteX2" fmla="*/ 1162050 w 1162050"/>
                  <a:gd name="connsiteY2" fmla="*/ 288925 h 561975"/>
                  <a:gd name="connsiteX3" fmla="*/ 587375 w 1162050"/>
                  <a:gd name="connsiteY3" fmla="*/ 561975 h 561975"/>
                  <a:gd name="connsiteX4" fmla="*/ 0 w 1162050"/>
                  <a:gd name="connsiteY4" fmla="*/ 276225 h 561975"/>
                  <a:gd name="connsiteX0" fmla="*/ 0 w 1162050"/>
                  <a:gd name="connsiteY0" fmla="*/ 225860 h 511610"/>
                  <a:gd name="connsiteX1" fmla="*/ 910870 w 1162050"/>
                  <a:gd name="connsiteY1" fmla="*/ 0 h 511610"/>
                  <a:gd name="connsiteX2" fmla="*/ 1162050 w 1162050"/>
                  <a:gd name="connsiteY2" fmla="*/ 238560 h 511610"/>
                  <a:gd name="connsiteX3" fmla="*/ 587375 w 1162050"/>
                  <a:gd name="connsiteY3" fmla="*/ 511610 h 511610"/>
                  <a:gd name="connsiteX4" fmla="*/ 0 w 1162050"/>
                  <a:gd name="connsiteY4" fmla="*/ 225860 h 511610"/>
                  <a:gd name="connsiteX0" fmla="*/ 0 w 819505"/>
                  <a:gd name="connsiteY0" fmla="*/ 218111 h 511610"/>
                  <a:gd name="connsiteX1" fmla="*/ 568325 w 819505"/>
                  <a:gd name="connsiteY1" fmla="*/ 0 h 511610"/>
                  <a:gd name="connsiteX2" fmla="*/ 819505 w 819505"/>
                  <a:gd name="connsiteY2" fmla="*/ 238560 h 511610"/>
                  <a:gd name="connsiteX3" fmla="*/ 244830 w 819505"/>
                  <a:gd name="connsiteY3" fmla="*/ 511610 h 511610"/>
                  <a:gd name="connsiteX4" fmla="*/ 0 w 819505"/>
                  <a:gd name="connsiteY4" fmla="*/ 218111 h 51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505" h="511610">
                    <a:moveTo>
                      <a:pt x="0" y="218111"/>
                    </a:moveTo>
                    <a:lnTo>
                      <a:pt x="568325" y="0"/>
                    </a:lnTo>
                    <a:lnTo>
                      <a:pt x="819505" y="238560"/>
                    </a:lnTo>
                    <a:lnTo>
                      <a:pt x="244830" y="511610"/>
                    </a:lnTo>
                    <a:lnTo>
                      <a:pt x="0" y="218111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dirty="0"/>
              </a:p>
            </p:txBody>
          </p:sp>
          <p:sp>
            <p:nvSpPr>
              <p:cNvPr id="230" name="Rectangle 35">
                <a:extLst>
                  <a:ext uri="{FF2B5EF4-FFF2-40B4-BE49-F238E27FC236}">
                    <a16:creationId xmlns:a16="http://schemas.microsoft.com/office/drawing/2014/main" id="{ACDAB753-3250-9C46-82FE-BFFE6A01AF10}"/>
                  </a:ext>
                </a:extLst>
              </p:cNvPr>
              <p:cNvSpPr/>
              <p:nvPr/>
            </p:nvSpPr>
            <p:spPr>
              <a:xfrm flipH="1">
                <a:off x="5629276" y="4187825"/>
                <a:ext cx="1130299" cy="444669"/>
              </a:xfrm>
              <a:custGeom>
                <a:avLst/>
                <a:gdLst>
                  <a:gd name="connsiteX0" fmla="*/ 0 w 574675"/>
                  <a:gd name="connsiteY0" fmla="*/ 0 h 358775"/>
                  <a:gd name="connsiteX1" fmla="*/ 574675 w 574675"/>
                  <a:gd name="connsiteY1" fmla="*/ 0 h 358775"/>
                  <a:gd name="connsiteX2" fmla="*/ 574675 w 574675"/>
                  <a:gd name="connsiteY2" fmla="*/ 358775 h 358775"/>
                  <a:gd name="connsiteX3" fmla="*/ 0 w 574675"/>
                  <a:gd name="connsiteY3" fmla="*/ 358775 h 358775"/>
                  <a:gd name="connsiteX4" fmla="*/ 0 w 574675"/>
                  <a:gd name="connsiteY4" fmla="*/ 0 h 358775"/>
                  <a:gd name="connsiteX0" fmla="*/ 0 w 717550"/>
                  <a:gd name="connsiteY0" fmla="*/ 0 h 1000125"/>
                  <a:gd name="connsiteX1" fmla="*/ 574675 w 717550"/>
                  <a:gd name="connsiteY1" fmla="*/ 0 h 1000125"/>
                  <a:gd name="connsiteX2" fmla="*/ 574675 w 717550"/>
                  <a:gd name="connsiteY2" fmla="*/ 358775 h 1000125"/>
                  <a:gd name="connsiteX3" fmla="*/ 717550 w 717550"/>
                  <a:gd name="connsiteY3" fmla="*/ 1000125 h 1000125"/>
                  <a:gd name="connsiteX4" fmla="*/ 0 w 717550"/>
                  <a:gd name="connsiteY4" fmla="*/ 0 h 1000125"/>
                  <a:gd name="connsiteX0" fmla="*/ 0 w 1292225"/>
                  <a:gd name="connsiteY0" fmla="*/ 0 h 1000125"/>
                  <a:gd name="connsiteX1" fmla="*/ 574675 w 1292225"/>
                  <a:gd name="connsiteY1" fmla="*/ 0 h 1000125"/>
                  <a:gd name="connsiteX2" fmla="*/ 1292225 w 1292225"/>
                  <a:gd name="connsiteY2" fmla="*/ 727075 h 1000125"/>
                  <a:gd name="connsiteX3" fmla="*/ 717550 w 1292225"/>
                  <a:gd name="connsiteY3" fmla="*/ 1000125 h 1000125"/>
                  <a:gd name="connsiteX4" fmla="*/ 0 w 1292225"/>
                  <a:gd name="connsiteY4" fmla="*/ 0 h 1000125"/>
                  <a:gd name="connsiteX0" fmla="*/ 0 w 1162050"/>
                  <a:gd name="connsiteY0" fmla="*/ 714375 h 1000125"/>
                  <a:gd name="connsiteX1" fmla="*/ 444500 w 1162050"/>
                  <a:gd name="connsiteY1" fmla="*/ 0 h 1000125"/>
                  <a:gd name="connsiteX2" fmla="*/ 1162050 w 1162050"/>
                  <a:gd name="connsiteY2" fmla="*/ 727075 h 1000125"/>
                  <a:gd name="connsiteX3" fmla="*/ 587375 w 1162050"/>
                  <a:gd name="connsiteY3" fmla="*/ 1000125 h 1000125"/>
                  <a:gd name="connsiteX4" fmla="*/ 0 w 1162050"/>
                  <a:gd name="connsiteY4" fmla="*/ 714375 h 1000125"/>
                  <a:gd name="connsiteX0" fmla="*/ 0 w 1162050"/>
                  <a:gd name="connsiteY0" fmla="*/ 276225 h 561975"/>
                  <a:gd name="connsiteX1" fmla="*/ 568325 w 1162050"/>
                  <a:gd name="connsiteY1" fmla="*/ 0 h 561975"/>
                  <a:gd name="connsiteX2" fmla="*/ 1162050 w 1162050"/>
                  <a:gd name="connsiteY2" fmla="*/ 288925 h 561975"/>
                  <a:gd name="connsiteX3" fmla="*/ 587375 w 1162050"/>
                  <a:gd name="connsiteY3" fmla="*/ 561975 h 561975"/>
                  <a:gd name="connsiteX4" fmla="*/ 0 w 1162050"/>
                  <a:gd name="connsiteY4" fmla="*/ 276225 h 561975"/>
                  <a:gd name="connsiteX0" fmla="*/ 0 w 1162050"/>
                  <a:gd name="connsiteY0" fmla="*/ 225860 h 511610"/>
                  <a:gd name="connsiteX1" fmla="*/ 910870 w 1162050"/>
                  <a:gd name="connsiteY1" fmla="*/ 0 h 511610"/>
                  <a:gd name="connsiteX2" fmla="*/ 1162050 w 1162050"/>
                  <a:gd name="connsiteY2" fmla="*/ 238560 h 511610"/>
                  <a:gd name="connsiteX3" fmla="*/ 587375 w 1162050"/>
                  <a:gd name="connsiteY3" fmla="*/ 511610 h 511610"/>
                  <a:gd name="connsiteX4" fmla="*/ 0 w 1162050"/>
                  <a:gd name="connsiteY4" fmla="*/ 225860 h 511610"/>
                  <a:gd name="connsiteX0" fmla="*/ 0 w 819505"/>
                  <a:gd name="connsiteY0" fmla="*/ 218111 h 511610"/>
                  <a:gd name="connsiteX1" fmla="*/ 568325 w 819505"/>
                  <a:gd name="connsiteY1" fmla="*/ 0 h 511610"/>
                  <a:gd name="connsiteX2" fmla="*/ 819505 w 819505"/>
                  <a:gd name="connsiteY2" fmla="*/ 238560 h 511610"/>
                  <a:gd name="connsiteX3" fmla="*/ 244830 w 819505"/>
                  <a:gd name="connsiteY3" fmla="*/ 511610 h 511610"/>
                  <a:gd name="connsiteX4" fmla="*/ 0 w 819505"/>
                  <a:gd name="connsiteY4" fmla="*/ 218111 h 511610"/>
                  <a:gd name="connsiteX0" fmla="*/ 0 w 819505"/>
                  <a:gd name="connsiteY0" fmla="*/ 218111 h 527107"/>
                  <a:gd name="connsiteX1" fmla="*/ 568325 w 819505"/>
                  <a:gd name="connsiteY1" fmla="*/ 0 h 527107"/>
                  <a:gd name="connsiteX2" fmla="*/ 819505 w 819505"/>
                  <a:gd name="connsiteY2" fmla="*/ 238560 h 527107"/>
                  <a:gd name="connsiteX3" fmla="*/ 229654 w 819505"/>
                  <a:gd name="connsiteY3" fmla="*/ 527107 h 527107"/>
                  <a:gd name="connsiteX4" fmla="*/ 0 w 819505"/>
                  <a:gd name="connsiteY4" fmla="*/ 218111 h 527107"/>
                  <a:gd name="connsiteX0" fmla="*/ 0 w 771809"/>
                  <a:gd name="connsiteY0" fmla="*/ 210363 h 527107"/>
                  <a:gd name="connsiteX1" fmla="*/ 520629 w 771809"/>
                  <a:gd name="connsiteY1" fmla="*/ 0 h 527107"/>
                  <a:gd name="connsiteX2" fmla="*/ 771809 w 771809"/>
                  <a:gd name="connsiteY2" fmla="*/ 238560 h 527107"/>
                  <a:gd name="connsiteX3" fmla="*/ 181958 w 771809"/>
                  <a:gd name="connsiteY3" fmla="*/ 527107 h 527107"/>
                  <a:gd name="connsiteX4" fmla="*/ 0 w 771809"/>
                  <a:gd name="connsiteY4" fmla="*/ 210363 h 527107"/>
                  <a:gd name="connsiteX0" fmla="*/ 0 w 771809"/>
                  <a:gd name="connsiteY0" fmla="*/ 225860 h 542604"/>
                  <a:gd name="connsiteX1" fmla="*/ 561821 w 771809"/>
                  <a:gd name="connsiteY1" fmla="*/ 0 h 542604"/>
                  <a:gd name="connsiteX2" fmla="*/ 771809 w 771809"/>
                  <a:gd name="connsiteY2" fmla="*/ 254057 h 542604"/>
                  <a:gd name="connsiteX3" fmla="*/ 181958 w 771809"/>
                  <a:gd name="connsiteY3" fmla="*/ 542604 h 542604"/>
                  <a:gd name="connsiteX4" fmla="*/ 0 w 771809"/>
                  <a:gd name="connsiteY4" fmla="*/ 225860 h 54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1809" h="542604">
                    <a:moveTo>
                      <a:pt x="0" y="225860"/>
                    </a:moveTo>
                    <a:lnTo>
                      <a:pt x="561821" y="0"/>
                    </a:lnTo>
                    <a:lnTo>
                      <a:pt x="771809" y="254057"/>
                    </a:lnTo>
                    <a:lnTo>
                      <a:pt x="181958" y="542604"/>
                    </a:lnTo>
                    <a:lnTo>
                      <a:pt x="0" y="22586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75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dirty="0"/>
              </a:p>
            </p:txBody>
          </p:sp>
          <p:sp>
            <p:nvSpPr>
              <p:cNvPr id="231" name="Rectangle 35">
                <a:extLst>
                  <a:ext uri="{FF2B5EF4-FFF2-40B4-BE49-F238E27FC236}">
                    <a16:creationId xmlns:a16="http://schemas.microsoft.com/office/drawing/2014/main" id="{67CE69DA-DB98-0745-9464-7A8ED6A8443B}"/>
                  </a:ext>
                </a:extLst>
              </p:cNvPr>
              <p:cNvSpPr/>
              <p:nvPr/>
            </p:nvSpPr>
            <p:spPr>
              <a:xfrm>
                <a:off x="6486526" y="4406899"/>
                <a:ext cx="1282699" cy="307976"/>
              </a:xfrm>
              <a:custGeom>
                <a:avLst/>
                <a:gdLst>
                  <a:gd name="connsiteX0" fmla="*/ 0 w 574675"/>
                  <a:gd name="connsiteY0" fmla="*/ 0 h 358775"/>
                  <a:gd name="connsiteX1" fmla="*/ 574675 w 574675"/>
                  <a:gd name="connsiteY1" fmla="*/ 0 h 358775"/>
                  <a:gd name="connsiteX2" fmla="*/ 574675 w 574675"/>
                  <a:gd name="connsiteY2" fmla="*/ 358775 h 358775"/>
                  <a:gd name="connsiteX3" fmla="*/ 0 w 574675"/>
                  <a:gd name="connsiteY3" fmla="*/ 358775 h 358775"/>
                  <a:gd name="connsiteX4" fmla="*/ 0 w 574675"/>
                  <a:gd name="connsiteY4" fmla="*/ 0 h 358775"/>
                  <a:gd name="connsiteX0" fmla="*/ 0 w 717550"/>
                  <a:gd name="connsiteY0" fmla="*/ 0 h 1000125"/>
                  <a:gd name="connsiteX1" fmla="*/ 574675 w 717550"/>
                  <a:gd name="connsiteY1" fmla="*/ 0 h 1000125"/>
                  <a:gd name="connsiteX2" fmla="*/ 574675 w 717550"/>
                  <a:gd name="connsiteY2" fmla="*/ 358775 h 1000125"/>
                  <a:gd name="connsiteX3" fmla="*/ 717550 w 717550"/>
                  <a:gd name="connsiteY3" fmla="*/ 1000125 h 1000125"/>
                  <a:gd name="connsiteX4" fmla="*/ 0 w 717550"/>
                  <a:gd name="connsiteY4" fmla="*/ 0 h 1000125"/>
                  <a:gd name="connsiteX0" fmla="*/ 0 w 1292225"/>
                  <a:gd name="connsiteY0" fmla="*/ 0 h 1000125"/>
                  <a:gd name="connsiteX1" fmla="*/ 574675 w 1292225"/>
                  <a:gd name="connsiteY1" fmla="*/ 0 h 1000125"/>
                  <a:gd name="connsiteX2" fmla="*/ 1292225 w 1292225"/>
                  <a:gd name="connsiteY2" fmla="*/ 727075 h 1000125"/>
                  <a:gd name="connsiteX3" fmla="*/ 717550 w 1292225"/>
                  <a:gd name="connsiteY3" fmla="*/ 1000125 h 1000125"/>
                  <a:gd name="connsiteX4" fmla="*/ 0 w 1292225"/>
                  <a:gd name="connsiteY4" fmla="*/ 0 h 1000125"/>
                  <a:gd name="connsiteX0" fmla="*/ 0 w 1162050"/>
                  <a:gd name="connsiteY0" fmla="*/ 714375 h 1000125"/>
                  <a:gd name="connsiteX1" fmla="*/ 444500 w 1162050"/>
                  <a:gd name="connsiteY1" fmla="*/ 0 h 1000125"/>
                  <a:gd name="connsiteX2" fmla="*/ 1162050 w 1162050"/>
                  <a:gd name="connsiteY2" fmla="*/ 727075 h 1000125"/>
                  <a:gd name="connsiteX3" fmla="*/ 587375 w 1162050"/>
                  <a:gd name="connsiteY3" fmla="*/ 1000125 h 1000125"/>
                  <a:gd name="connsiteX4" fmla="*/ 0 w 1162050"/>
                  <a:gd name="connsiteY4" fmla="*/ 714375 h 1000125"/>
                  <a:gd name="connsiteX0" fmla="*/ 0 w 1162050"/>
                  <a:gd name="connsiteY0" fmla="*/ 276225 h 561975"/>
                  <a:gd name="connsiteX1" fmla="*/ 568325 w 1162050"/>
                  <a:gd name="connsiteY1" fmla="*/ 0 h 561975"/>
                  <a:gd name="connsiteX2" fmla="*/ 1162050 w 1162050"/>
                  <a:gd name="connsiteY2" fmla="*/ 288925 h 561975"/>
                  <a:gd name="connsiteX3" fmla="*/ 587375 w 1162050"/>
                  <a:gd name="connsiteY3" fmla="*/ 561975 h 561975"/>
                  <a:gd name="connsiteX4" fmla="*/ 0 w 1162050"/>
                  <a:gd name="connsiteY4" fmla="*/ 276225 h 561975"/>
                  <a:gd name="connsiteX0" fmla="*/ 0 w 1162050"/>
                  <a:gd name="connsiteY0" fmla="*/ 225860 h 511610"/>
                  <a:gd name="connsiteX1" fmla="*/ 910870 w 1162050"/>
                  <a:gd name="connsiteY1" fmla="*/ 0 h 511610"/>
                  <a:gd name="connsiteX2" fmla="*/ 1162050 w 1162050"/>
                  <a:gd name="connsiteY2" fmla="*/ 238560 h 511610"/>
                  <a:gd name="connsiteX3" fmla="*/ 587375 w 1162050"/>
                  <a:gd name="connsiteY3" fmla="*/ 511610 h 511610"/>
                  <a:gd name="connsiteX4" fmla="*/ 0 w 1162050"/>
                  <a:gd name="connsiteY4" fmla="*/ 225860 h 511610"/>
                  <a:gd name="connsiteX0" fmla="*/ 0 w 819505"/>
                  <a:gd name="connsiteY0" fmla="*/ 218111 h 511610"/>
                  <a:gd name="connsiteX1" fmla="*/ 568325 w 819505"/>
                  <a:gd name="connsiteY1" fmla="*/ 0 h 511610"/>
                  <a:gd name="connsiteX2" fmla="*/ 819505 w 819505"/>
                  <a:gd name="connsiteY2" fmla="*/ 238560 h 511610"/>
                  <a:gd name="connsiteX3" fmla="*/ 244830 w 819505"/>
                  <a:gd name="connsiteY3" fmla="*/ 511610 h 511610"/>
                  <a:gd name="connsiteX4" fmla="*/ 0 w 819505"/>
                  <a:gd name="connsiteY4" fmla="*/ 218111 h 511610"/>
                  <a:gd name="connsiteX0" fmla="*/ 0 w 819505"/>
                  <a:gd name="connsiteY0" fmla="*/ 268477 h 561976"/>
                  <a:gd name="connsiteX1" fmla="*/ 576997 w 819505"/>
                  <a:gd name="connsiteY1" fmla="*/ 0 h 561976"/>
                  <a:gd name="connsiteX2" fmla="*/ 819505 w 819505"/>
                  <a:gd name="connsiteY2" fmla="*/ 288926 h 561976"/>
                  <a:gd name="connsiteX3" fmla="*/ 244830 w 819505"/>
                  <a:gd name="connsiteY3" fmla="*/ 561976 h 561976"/>
                  <a:gd name="connsiteX4" fmla="*/ 0 w 819505"/>
                  <a:gd name="connsiteY4" fmla="*/ 268477 h 561976"/>
                  <a:gd name="connsiteX0" fmla="*/ 0 w 875873"/>
                  <a:gd name="connsiteY0" fmla="*/ 268477 h 561976"/>
                  <a:gd name="connsiteX1" fmla="*/ 576997 w 875873"/>
                  <a:gd name="connsiteY1" fmla="*/ 0 h 561976"/>
                  <a:gd name="connsiteX2" fmla="*/ 875873 w 875873"/>
                  <a:gd name="connsiteY2" fmla="*/ 114583 h 561976"/>
                  <a:gd name="connsiteX3" fmla="*/ 244830 w 875873"/>
                  <a:gd name="connsiteY3" fmla="*/ 561976 h 561976"/>
                  <a:gd name="connsiteX4" fmla="*/ 0 w 875873"/>
                  <a:gd name="connsiteY4" fmla="*/ 268477 h 561976"/>
                  <a:gd name="connsiteX0" fmla="*/ 0 w 875873"/>
                  <a:gd name="connsiteY0" fmla="*/ 268477 h 449622"/>
                  <a:gd name="connsiteX1" fmla="*/ 576997 w 875873"/>
                  <a:gd name="connsiteY1" fmla="*/ 0 h 449622"/>
                  <a:gd name="connsiteX2" fmla="*/ 875873 w 875873"/>
                  <a:gd name="connsiteY2" fmla="*/ 114583 h 449622"/>
                  <a:gd name="connsiteX3" fmla="*/ 327214 w 875873"/>
                  <a:gd name="connsiteY3" fmla="*/ 449622 h 449622"/>
                  <a:gd name="connsiteX4" fmla="*/ 0 w 875873"/>
                  <a:gd name="connsiteY4" fmla="*/ 268477 h 449622"/>
                  <a:gd name="connsiteX0" fmla="*/ 0 w 875873"/>
                  <a:gd name="connsiteY0" fmla="*/ 268477 h 449622"/>
                  <a:gd name="connsiteX1" fmla="*/ 576997 w 875873"/>
                  <a:gd name="connsiteY1" fmla="*/ 0 h 449622"/>
                  <a:gd name="connsiteX2" fmla="*/ 875873 w 875873"/>
                  <a:gd name="connsiteY2" fmla="*/ 114583 h 449622"/>
                  <a:gd name="connsiteX3" fmla="*/ 440104 w 875873"/>
                  <a:gd name="connsiteY3" fmla="*/ 375806 h 449622"/>
                  <a:gd name="connsiteX4" fmla="*/ 327214 w 875873"/>
                  <a:gd name="connsiteY4" fmla="*/ 449622 h 449622"/>
                  <a:gd name="connsiteX5" fmla="*/ 0 w 875873"/>
                  <a:gd name="connsiteY5" fmla="*/ 268477 h 449622"/>
                  <a:gd name="connsiteX0" fmla="*/ 0 w 875873"/>
                  <a:gd name="connsiteY0" fmla="*/ 268477 h 449622"/>
                  <a:gd name="connsiteX1" fmla="*/ 576997 w 875873"/>
                  <a:gd name="connsiteY1" fmla="*/ 0 h 449622"/>
                  <a:gd name="connsiteX2" fmla="*/ 875873 w 875873"/>
                  <a:gd name="connsiteY2" fmla="*/ 114583 h 449622"/>
                  <a:gd name="connsiteX3" fmla="*/ 440104 w 875873"/>
                  <a:gd name="connsiteY3" fmla="*/ 375806 h 449622"/>
                  <a:gd name="connsiteX4" fmla="*/ 327214 w 875873"/>
                  <a:gd name="connsiteY4" fmla="*/ 449622 h 449622"/>
                  <a:gd name="connsiteX5" fmla="*/ 192952 w 875873"/>
                  <a:gd name="connsiteY5" fmla="*/ 375806 h 449622"/>
                  <a:gd name="connsiteX6" fmla="*/ 0 w 875873"/>
                  <a:gd name="connsiteY6" fmla="*/ 268477 h 449622"/>
                  <a:gd name="connsiteX0" fmla="*/ 327214 w 875873"/>
                  <a:gd name="connsiteY0" fmla="*/ 449622 h 561201"/>
                  <a:gd name="connsiteX1" fmla="*/ 192952 w 875873"/>
                  <a:gd name="connsiteY1" fmla="*/ 375806 h 561201"/>
                  <a:gd name="connsiteX2" fmla="*/ 0 w 875873"/>
                  <a:gd name="connsiteY2" fmla="*/ 268477 h 561201"/>
                  <a:gd name="connsiteX3" fmla="*/ 576997 w 875873"/>
                  <a:gd name="connsiteY3" fmla="*/ 0 h 561201"/>
                  <a:gd name="connsiteX4" fmla="*/ 875873 w 875873"/>
                  <a:gd name="connsiteY4" fmla="*/ 114583 h 561201"/>
                  <a:gd name="connsiteX5" fmla="*/ 440104 w 875873"/>
                  <a:gd name="connsiteY5" fmla="*/ 375806 h 561201"/>
                  <a:gd name="connsiteX6" fmla="*/ 389653 w 875873"/>
                  <a:gd name="connsiteY6" fmla="*/ 561201 h 561201"/>
                  <a:gd name="connsiteX0" fmla="*/ 327214 w 875873"/>
                  <a:gd name="connsiteY0" fmla="*/ 449622 h 449622"/>
                  <a:gd name="connsiteX1" fmla="*/ 192952 w 875873"/>
                  <a:gd name="connsiteY1" fmla="*/ 375806 h 449622"/>
                  <a:gd name="connsiteX2" fmla="*/ 0 w 875873"/>
                  <a:gd name="connsiteY2" fmla="*/ 268477 h 449622"/>
                  <a:gd name="connsiteX3" fmla="*/ 576997 w 875873"/>
                  <a:gd name="connsiteY3" fmla="*/ 0 h 449622"/>
                  <a:gd name="connsiteX4" fmla="*/ 875873 w 875873"/>
                  <a:gd name="connsiteY4" fmla="*/ 114583 h 449622"/>
                  <a:gd name="connsiteX5" fmla="*/ 440104 w 875873"/>
                  <a:gd name="connsiteY5" fmla="*/ 375806 h 449622"/>
                  <a:gd name="connsiteX0" fmla="*/ 192952 w 875873"/>
                  <a:gd name="connsiteY0" fmla="*/ 375806 h 375806"/>
                  <a:gd name="connsiteX1" fmla="*/ 0 w 875873"/>
                  <a:gd name="connsiteY1" fmla="*/ 268477 h 375806"/>
                  <a:gd name="connsiteX2" fmla="*/ 576997 w 875873"/>
                  <a:gd name="connsiteY2" fmla="*/ 0 h 375806"/>
                  <a:gd name="connsiteX3" fmla="*/ 875873 w 875873"/>
                  <a:gd name="connsiteY3" fmla="*/ 114583 h 375806"/>
                  <a:gd name="connsiteX4" fmla="*/ 440104 w 875873"/>
                  <a:gd name="connsiteY4" fmla="*/ 375806 h 37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5873" h="375806">
                    <a:moveTo>
                      <a:pt x="192952" y="375806"/>
                    </a:moveTo>
                    <a:lnTo>
                      <a:pt x="0" y="268477"/>
                    </a:lnTo>
                    <a:lnTo>
                      <a:pt x="576997" y="0"/>
                    </a:lnTo>
                    <a:lnTo>
                      <a:pt x="875873" y="114583"/>
                    </a:lnTo>
                    <a:lnTo>
                      <a:pt x="440104" y="37580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75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23" dirty="0"/>
              </a:p>
            </p:txBody>
          </p:sp>
        </p:grp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88F366E9-D2E1-D545-86B3-BD6355B8560F}"/>
              </a:ext>
            </a:extLst>
          </p:cNvPr>
          <p:cNvSpPr txBox="1"/>
          <p:nvPr/>
        </p:nvSpPr>
        <p:spPr>
          <a:xfrm>
            <a:off x="8191307" y="1466118"/>
            <a:ext cx="2147676" cy="185864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323327"/>
              </a:avLst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accent3"/>
                </a:solidFill>
                <a:latin typeface="Precision Sans Light" panose="020B0403020204020204" pitchFamily="34" charset="0"/>
              </a:rPr>
              <a:t>Hand sanitizer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21EEDB7-9431-D441-8C25-55EFA33AE3C9}"/>
              </a:ext>
            </a:extLst>
          </p:cNvPr>
          <p:cNvSpPr txBox="1"/>
          <p:nvPr/>
        </p:nvSpPr>
        <p:spPr>
          <a:xfrm rot="20948978">
            <a:off x="9951448" y="3204183"/>
            <a:ext cx="1979193" cy="185864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323327"/>
              </a:avLst>
            </a:prstTxWarp>
            <a:spAutoFit/>
          </a:bodyPr>
          <a:lstStyle/>
          <a:p>
            <a:pPr algn="ctr"/>
            <a:r>
              <a:rPr lang="en-US" sz="1000" dirty="0">
                <a:solidFill>
                  <a:srgbClr val="D842A0"/>
                </a:solidFill>
                <a:latin typeface="Precision Sans Light" panose="020B0403020204020204" pitchFamily="34" charset="0"/>
              </a:rPr>
              <a:t>Face mask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0E9E387E-F37F-3B44-8E26-151F4B60B2A7}"/>
              </a:ext>
            </a:extLst>
          </p:cNvPr>
          <p:cNvSpPr txBox="1"/>
          <p:nvPr/>
        </p:nvSpPr>
        <p:spPr>
          <a:xfrm rot="2153553">
            <a:off x="11830120" y="4121362"/>
            <a:ext cx="1916325" cy="185864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118544"/>
              </a:avLst>
            </a:prstTxWarp>
            <a:spAutoFit/>
          </a:bodyPr>
          <a:lstStyle/>
          <a:p>
            <a:pPr algn="ctr"/>
            <a:r>
              <a:rPr lang="en-US" sz="1000" dirty="0">
                <a:solidFill>
                  <a:srgbClr val="E38BC1"/>
                </a:solidFill>
                <a:latin typeface="Precision Sans Light" panose="020B0403020204020204" pitchFamily="34" charset="0"/>
              </a:rPr>
              <a:t>Wipe down package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7E0A5C55-ABDF-944A-BDF2-53C1291E3257}"/>
              </a:ext>
            </a:extLst>
          </p:cNvPr>
          <p:cNvSpPr txBox="1"/>
          <p:nvPr/>
        </p:nvSpPr>
        <p:spPr>
          <a:xfrm rot="18083004">
            <a:off x="9939965" y="5002620"/>
            <a:ext cx="1538139" cy="185864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323327"/>
              </a:avLst>
            </a:prstTxWarp>
            <a:spAutoFit/>
          </a:bodyPr>
          <a:lstStyle/>
          <a:p>
            <a:pPr algn="ctr"/>
            <a:r>
              <a:rPr lang="en-US" sz="1000" dirty="0">
                <a:solidFill>
                  <a:srgbClr val="E38BC1"/>
                </a:solidFill>
                <a:latin typeface="Precision Sans Light" panose="020B0403020204020204" pitchFamily="34" charset="0"/>
              </a:rPr>
              <a:t>Gloves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79CD97D-2B2C-6944-BDB0-B56F459D7370}"/>
              </a:ext>
            </a:extLst>
          </p:cNvPr>
          <p:cNvSpPr txBox="1"/>
          <p:nvPr/>
        </p:nvSpPr>
        <p:spPr>
          <a:xfrm rot="1790928">
            <a:off x="11121281" y="5879165"/>
            <a:ext cx="1324310" cy="132533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6835077"/>
              </a:avLst>
            </a:prstTxWarp>
            <a:spAutoFit/>
          </a:bodyPr>
          <a:lstStyle/>
          <a:p>
            <a:pPr algn="ctr"/>
            <a:r>
              <a:rPr lang="en-US" sz="1000" dirty="0">
                <a:solidFill>
                  <a:srgbClr val="E38BC1"/>
                </a:solidFill>
                <a:latin typeface="Precision Sans Light" panose="020B0403020204020204" pitchFamily="34" charset="0"/>
              </a:rPr>
              <a:t>Return package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7CEA3B-16FD-0949-B808-A0E3A9750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109354" cy="79644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C5E710-E96F-234B-AD0D-260C8F1A9390}"/>
              </a:ext>
            </a:extLst>
          </p:cNvPr>
          <p:cNvSpPr txBox="1"/>
          <p:nvPr/>
        </p:nvSpPr>
        <p:spPr>
          <a:xfrm>
            <a:off x="1226584" y="1543878"/>
            <a:ext cx="488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Precision Sans" panose="020B0603020204020204" pitchFamily="34" charset="0"/>
              </a:rPr>
              <a:t>Playing it safe?</a:t>
            </a:r>
          </a:p>
          <a:p>
            <a:r>
              <a:rPr lang="en-US" sz="4400" dirty="0">
                <a:solidFill>
                  <a:schemeClr val="bg1"/>
                </a:solidFill>
                <a:latin typeface="Precision Sans Light" panose="020B0403020204020204" pitchFamily="34" charset="0"/>
              </a:rPr>
              <a:t>7 in 10 consumers wash their hands, at minimum, after handling a package.</a:t>
            </a:r>
          </a:p>
        </p:txBody>
      </p:sp>
      <p:sp>
        <p:nvSpPr>
          <p:cNvPr id="218" name="Freeform 217">
            <a:extLst>
              <a:ext uri="{FF2B5EF4-FFF2-40B4-BE49-F238E27FC236}">
                <a16:creationId xmlns:a16="http://schemas.microsoft.com/office/drawing/2014/main" id="{73EAFE66-8352-D44D-A682-B504FD68E949}"/>
              </a:ext>
            </a:extLst>
          </p:cNvPr>
          <p:cNvSpPr/>
          <p:nvPr/>
        </p:nvSpPr>
        <p:spPr>
          <a:xfrm rot="2804179">
            <a:off x="8211981" y="1569814"/>
            <a:ext cx="2321649" cy="2276639"/>
          </a:xfrm>
          <a:custGeom>
            <a:avLst/>
            <a:gdLst>
              <a:gd name="connsiteX0" fmla="*/ 262 w 3619383"/>
              <a:gd name="connsiteY0" fmla="*/ 1527592 h 3549215"/>
              <a:gd name="connsiteX1" fmla="*/ 14830 w 3619383"/>
              <a:gd name="connsiteY1" fmla="*/ 1429837 h 3549215"/>
              <a:gd name="connsiteX2" fmla="*/ 211510 w 3619383"/>
              <a:gd name="connsiteY2" fmla="*/ 1196236 h 3549215"/>
              <a:gd name="connsiteX3" fmla="*/ 329676 w 3619383"/>
              <a:gd name="connsiteY3" fmla="*/ 1354456 h 3549215"/>
              <a:gd name="connsiteX4" fmla="*/ 556200 w 3619383"/>
              <a:gd name="connsiteY4" fmla="*/ 1478125 h 3549215"/>
              <a:gd name="connsiteX5" fmla="*/ 577275 w 3619383"/>
              <a:gd name="connsiteY5" fmla="*/ 1476858 h 3549215"/>
              <a:gd name="connsiteX6" fmla="*/ 590119 w 3619383"/>
              <a:gd name="connsiteY6" fmla="*/ 1436109 h 3549215"/>
              <a:gd name="connsiteX7" fmla="*/ 933229 w 3619383"/>
              <a:gd name="connsiteY7" fmla="*/ 925800 h 3549215"/>
              <a:gd name="connsiteX8" fmla="*/ 950762 w 3619383"/>
              <a:gd name="connsiteY8" fmla="*/ 912024 h 3549215"/>
              <a:gd name="connsiteX9" fmla="*/ 943298 w 3619383"/>
              <a:gd name="connsiteY9" fmla="*/ 890725 h 3549215"/>
              <a:gd name="connsiteX10" fmla="*/ 813908 w 3619383"/>
              <a:gd name="connsiteY10" fmla="*/ 784668 h 3549215"/>
              <a:gd name="connsiteX11" fmla="*/ 682665 w 3619383"/>
              <a:gd name="connsiteY11" fmla="*/ 756481 h 3549215"/>
              <a:gd name="connsiteX12" fmla="*/ 789473 w 3619383"/>
              <a:gd name="connsiteY12" fmla="*/ 568639 h 3549215"/>
              <a:gd name="connsiteX13" fmla="*/ 1002765 w 3619383"/>
              <a:gd name="connsiteY13" fmla="*/ 536455 h 3549215"/>
              <a:gd name="connsiteX14" fmla="*/ 983668 w 3619383"/>
              <a:gd name="connsiteY14" fmla="*/ 672046 h 3549215"/>
              <a:gd name="connsiteX15" fmla="*/ 995948 w 3619383"/>
              <a:gd name="connsiteY15" fmla="*/ 786926 h 3549215"/>
              <a:gd name="connsiteX16" fmla="*/ 1030838 w 3619383"/>
              <a:gd name="connsiteY16" fmla="*/ 849101 h 3549215"/>
              <a:gd name="connsiteX17" fmla="*/ 1094542 w 3619383"/>
              <a:gd name="connsiteY17" fmla="*/ 799044 h 3549215"/>
              <a:gd name="connsiteX18" fmla="*/ 1572204 w 3619383"/>
              <a:gd name="connsiteY18" fmla="*/ 602395 h 3549215"/>
              <a:gd name="connsiteX19" fmla="*/ 1621631 w 3619383"/>
              <a:gd name="connsiteY19" fmla="*/ 594867 h 3549215"/>
              <a:gd name="connsiteX20" fmla="*/ 1625278 w 3619383"/>
              <a:gd name="connsiteY20" fmla="*/ 586998 h 3549215"/>
              <a:gd name="connsiteX21" fmla="*/ 1589937 w 3619383"/>
              <a:gd name="connsiteY21" fmla="*/ 295317 h 3549215"/>
              <a:gd name="connsiteX22" fmla="*/ 1466937 w 3619383"/>
              <a:gd name="connsiteY22" fmla="*/ 136890 h 3549215"/>
              <a:gd name="connsiteX23" fmla="*/ 1743032 w 3619383"/>
              <a:gd name="connsiteY23" fmla="*/ 1499 h 3549215"/>
              <a:gd name="connsiteX24" fmla="*/ 2008047 w 3619383"/>
              <a:gd name="connsiteY24" fmla="*/ 161164 h 3549215"/>
              <a:gd name="connsiteX25" fmla="*/ 1873511 w 3619383"/>
              <a:gd name="connsiteY25" fmla="*/ 313287 h 3549215"/>
              <a:gd name="connsiteX26" fmla="*/ 1792353 w 3619383"/>
              <a:gd name="connsiteY26" fmla="*/ 571095 h 3549215"/>
              <a:gd name="connsiteX27" fmla="*/ 1794188 w 3619383"/>
              <a:gd name="connsiteY27" fmla="*/ 578986 h 3549215"/>
              <a:gd name="connsiteX28" fmla="*/ 1894868 w 3619383"/>
              <a:gd name="connsiteY28" fmla="*/ 580267 h 3549215"/>
              <a:gd name="connsiteX29" fmla="*/ 2617548 w 3619383"/>
              <a:gd name="connsiteY29" fmla="*/ 844236 h 3549215"/>
              <a:gd name="connsiteX30" fmla="*/ 2658473 w 3619383"/>
              <a:gd name="connsiteY30" fmla="*/ 878416 h 3549215"/>
              <a:gd name="connsiteX31" fmla="*/ 2688056 w 3619383"/>
              <a:gd name="connsiteY31" fmla="*/ 857507 h 3549215"/>
              <a:gd name="connsiteX32" fmla="*/ 2765971 w 3619383"/>
              <a:gd name="connsiteY32" fmla="*/ 677469 h 3549215"/>
              <a:gd name="connsiteX33" fmla="*/ 2755492 w 3619383"/>
              <a:gd name="connsiteY33" fmla="*/ 520415 h 3549215"/>
              <a:gd name="connsiteX34" fmla="*/ 3001676 w 3619383"/>
              <a:gd name="connsiteY34" fmla="*/ 580357 h 3549215"/>
              <a:gd name="connsiteX35" fmla="*/ 3106643 w 3619383"/>
              <a:gd name="connsiteY35" fmla="*/ 810482 h 3549215"/>
              <a:gd name="connsiteX36" fmla="*/ 2947615 w 3619383"/>
              <a:gd name="connsiteY36" fmla="*/ 832610 h 3549215"/>
              <a:gd name="connsiteX37" fmla="*/ 2754925 w 3619383"/>
              <a:gd name="connsiteY37" fmla="*/ 951127 h 3549215"/>
              <a:gd name="connsiteX38" fmla="*/ 2749727 w 3619383"/>
              <a:gd name="connsiteY38" fmla="*/ 960839 h 3549215"/>
              <a:gd name="connsiteX39" fmla="*/ 2803407 w 3619383"/>
              <a:gd name="connsiteY39" fmla="*/ 1015168 h 3549215"/>
              <a:gd name="connsiteX40" fmla="*/ 3138320 w 3619383"/>
              <a:gd name="connsiteY40" fmla="*/ 1965123 h 3549215"/>
              <a:gd name="connsiteX41" fmla="*/ 3124306 w 3619383"/>
              <a:gd name="connsiteY41" fmla="*/ 2099124 h 3549215"/>
              <a:gd name="connsiteX42" fmla="*/ 3116735 w 3619383"/>
              <a:gd name="connsiteY42" fmla="*/ 2135497 h 3549215"/>
              <a:gd name="connsiteX43" fmla="*/ 3133590 w 3619383"/>
              <a:gd name="connsiteY43" fmla="*/ 2145274 h 3549215"/>
              <a:gd name="connsiteX44" fmla="*/ 3345318 w 3619383"/>
              <a:gd name="connsiteY44" fmla="*/ 2109832 h 3549215"/>
              <a:gd name="connsiteX45" fmla="*/ 3527497 w 3619383"/>
              <a:gd name="connsiteY45" fmla="*/ 2004981 h 3549215"/>
              <a:gd name="connsiteX46" fmla="*/ 3600273 w 3619383"/>
              <a:gd name="connsiteY46" fmla="*/ 2335426 h 3549215"/>
              <a:gd name="connsiteX47" fmla="*/ 3385991 w 3619383"/>
              <a:gd name="connsiteY47" fmla="*/ 2596523 h 3549215"/>
              <a:gd name="connsiteX48" fmla="*/ 3266010 w 3619383"/>
              <a:gd name="connsiteY48" fmla="*/ 2418822 h 3549215"/>
              <a:gd name="connsiteX49" fmla="*/ 3089828 w 3619383"/>
              <a:gd name="connsiteY49" fmla="*/ 2283978 h 3549215"/>
              <a:gd name="connsiteX50" fmla="*/ 3080123 w 3619383"/>
              <a:gd name="connsiteY50" fmla="*/ 2283238 h 3549215"/>
              <a:gd name="connsiteX51" fmla="*/ 3058212 w 3619383"/>
              <a:gd name="connsiteY51" fmla="*/ 2352731 h 3549215"/>
              <a:gd name="connsiteX52" fmla="*/ 2595970 w 3619383"/>
              <a:gd name="connsiteY52" fmla="*/ 2960459 h 3549215"/>
              <a:gd name="connsiteX53" fmla="*/ 2554974 w 3619383"/>
              <a:gd name="connsiteY53" fmla="*/ 2985827 h 3549215"/>
              <a:gd name="connsiteX54" fmla="*/ 2563589 w 3619383"/>
              <a:gd name="connsiteY54" fmla="*/ 3022866 h 3549215"/>
              <a:gd name="connsiteX55" fmla="*/ 2739596 w 3619383"/>
              <a:gd name="connsiteY55" fmla="*/ 3218368 h 3549215"/>
              <a:gd name="connsiteX56" fmla="*/ 2903936 w 3619383"/>
              <a:gd name="connsiteY56" fmla="*/ 3259727 h 3549215"/>
              <a:gd name="connsiteX57" fmla="*/ 2760885 w 3619383"/>
              <a:gd name="connsiteY57" fmla="*/ 3492000 h 3549215"/>
              <a:gd name="connsiteX58" fmla="*/ 2490365 w 3619383"/>
              <a:gd name="connsiteY58" fmla="*/ 3523186 h 3549215"/>
              <a:gd name="connsiteX59" fmla="*/ 2520446 w 3619383"/>
              <a:gd name="connsiteY59" fmla="*/ 3352961 h 3549215"/>
              <a:gd name="connsiteX60" fmla="*/ 2427092 w 3619383"/>
              <a:gd name="connsiteY60" fmla="*/ 3072522 h 3549215"/>
              <a:gd name="connsiteX61" fmla="*/ 2420700 w 3619383"/>
              <a:gd name="connsiteY61" fmla="*/ 3066803 h 3549215"/>
              <a:gd name="connsiteX62" fmla="*/ 2253539 w 3619383"/>
              <a:gd name="connsiteY62" fmla="*/ 3138831 h 3549215"/>
              <a:gd name="connsiteX63" fmla="*/ 1863157 w 3619383"/>
              <a:gd name="connsiteY63" fmla="*/ 3209969 h 3549215"/>
              <a:gd name="connsiteX64" fmla="*/ 1804760 w 3619383"/>
              <a:gd name="connsiteY64" fmla="*/ 3209226 h 3549215"/>
              <a:gd name="connsiteX65" fmla="*/ 1803933 w 3619383"/>
              <a:gd name="connsiteY65" fmla="*/ 3235440 h 3549215"/>
              <a:gd name="connsiteX66" fmla="*/ 1869630 w 3619383"/>
              <a:gd name="connsiteY66" fmla="*/ 3342033 h 3549215"/>
              <a:gd name="connsiteX67" fmla="*/ 1972129 w 3619383"/>
              <a:gd name="connsiteY67" fmla="*/ 3428716 h 3549215"/>
              <a:gd name="connsiteX68" fmla="*/ 1789435 w 3619383"/>
              <a:gd name="connsiteY68" fmla="*/ 3544109 h 3549215"/>
              <a:gd name="connsiteX69" fmla="*/ 1586125 w 3619383"/>
              <a:gd name="connsiteY69" fmla="*/ 3472037 h 3549215"/>
              <a:gd name="connsiteX70" fmla="*/ 1666835 w 3619383"/>
              <a:gd name="connsiteY70" fmla="*/ 3361425 h 3549215"/>
              <a:gd name="connsiteX71" fmla="*/ 1710111 w 3619383"/>
              <a:gd name="connsiteY71" fmla="*/ 3254301 h 3549215"/>
              <a:gd name="connsiteX72" fmla="*/ 1709067 w 3619383"/>
              <a:gd name="connsiteY72" fmla="*/ 3204496 h 3549215"/>
              <a:gd name="connsiteX73" fmla="*/ 1652561 w 3619383"/>
              <a:gd name="connsiteY73" fmla="*/ 3199303 h 3549215"/>
              <a:gd name="connsiteX74" fmla="*/ 1138989 w 3619383"/>
              <a:gd name="connsiteY74" fmla="*/ 3018342 h 3549215"/>
              <a:gd name="connsiteX75" fmla="*/ 1054150 w 3619383"/>
              <a:gd name="connsiteY75" fmla="*/ 2958262 h 3549215"/>
              <a:gd name="connsiteX76" fmla="*/ 1054032 w 3619383"/>
              <a:gd name="connsiteY76" fmla="*/ 2958318 h 3549215"/>
              <a:gd name="connsiteX77" fmla="*/ 938154 w 3619383"/>
              <a:gd name="connsiteY77" fmla="*/ 3172819 h 3549215"/>
              <a:gd name="connsiteX78" fmla="*/ 933039 w 3619383"/>
              <a:gd name="connsiteY78" fmla="*/ 3367160 h 3549215"/>
              <a:gd name="connsiteX79" fmla="*/ 639905 w 3619383"/>
              <a:gd name="connsiteY79" fmla="*/ 3284372 h 3549215"/>
              <a:gd name="connsiteX80" fmla="*/ 538212 w 3619383"/>
              <a:gd name="connsiteY80" fmla="*/ 2996428 h 3549215"/>
              <a:gd name="connsiteX81" fmla="*/ 734497 w 3619383"/>
              <a:gd name="connsiteY81" fmla="*/ 2974756 h 3549215"/>
              <a:gd name="connsiteX82" fmla="*/ 924138 w 3619383"/>
              <a:gd name="connsiteY82" fmla="*/ 2888601 h 3549215"/>
              <a:gd name="connsiteX83" fmla="*/ 940019 w 3619383"/>
              <a:gd name="connsiteY83" fmla="*/ 2865391 h 3549215"/>
              <a:gd name="connsiteX84" fmla="*/ 863600 w 3619383"/>
              <a:gd name="connsiteY84" fmla="*/ 2794039 h 3549215"/>
              <a:gd name="connsiteX85" fmla="*/ 585768 w 3619383"/>
              <a:gd name="connsiteY85" fmla="*/ 2340803 h 3549215"/>
              <a:gd name="connsiteX86" fmla="*/ 582906 w 3619383"/>
              <a:gd name="connsiteY86" fmla="*/ 2331463 h 3549215"/>
              <a:gd name="connsiteX87" fmla="*/ 545705 w 3619383"/>
              <a:gd name="connsiteY87" fmla="*/ 2341836 h 3549215"/>
              <a:gd name="connsiteX88" fmla="*/ 463621 w 3619383"/>
              <a:gd name="connsiteY88" fmla="*/ 2436392 h 3549215"/>
              <a:gd name="connsiteX89" fmla="*/ 411538 w 3619383"/>
              <a:gd name="connsiteY89" fmla="*/ 2560116 h 3549215"/>
              <a:gd name="connsiteX90" fmla="*/ 246813 w 3619383"/>
              <a:gd name="connsiteY90" fmla="*/ 2420264 h 3549215"/>
              <a:gd name="connsiteX91" fmla="*/ 254818 w 3619383"/>
              <a:gd name="connsiteY91" fmla="*/ 2204708 h 3549215"/>
              <a:gd name="connsiteX92" fmla="*/ 384500 w 3619383"/>
              <a:gd name="connsiteY92" fmla="*/ 2248665 h 3549215"/>
              <a:gd name="connsiteX93" fmla="*/ 499661 w 3619383"/>
              <a:gd name="connsiteY93" fmla="*/ 2257943 h 3549215"/>
              <a:gd name="connsiteX94" fmla="*/ 554727 w 3619383"/>
              <a:gd name="connsiteY94" fmla="*/ 2239419 h 3549215"/>
              <a:gd name="connsiteX95" fmla="*/ 548072 w 3619383"/>
              <a:gd name="connsiteY95" fmla="*/ 2217690 h 3549215"/>
              <a:gd name="connsiteX96" fmla="*/ 510014 w 3619383"/>
              <a:gd name="connsiteY96" fmla="*/ 1823720 h 3549215"/>
              <a:gd name="connsiteX97" fmla="*/ 524028 w 3619383"/>
              <a:gd name="connsiteY97" fmla="*/ 1689723 h 3549215"/>
              <a:gd name="connsiteX98" fmla="*/ 534256 w 3619383"/>
              <a:gd name="connsiteY98" fmla="*/ 1640583 h 3549215"/>
              <a:gd name="connsiteX99" fmla="*/ 505795 w 3619383"/>
              <a:gd name="connsiteY99" fmla="*/ 1621578 h 3549215"/>
              <a:gd name="connsiteX100" fmla="*/ 262155 w 3619383"/>
              <a:gd name="connsiteY100" fmla="*/ 1630405 h 3549215"/>
              <a:gd name="connsiteX101" fmla="*/ 92032 w 3619383"/>
              <a:gd name="connsiteY101" fmla="*/ 1724494 h 3549215"/>
              <a:gd name="connsiteX102" fmla="*/ 262 w 3619383"/>
              <a:gd name="connsiteY102" fmla="*/ 1527592 h 35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619383" h="3549215">
                <a:moveTo>
                  <a:pt x="262" y="1527592"/>
                </a:moveTo>
                <a:cubicBezTo>
                  <a:pt x="1406" y="1495197"/>
                  <a:pt x="6278" y="1461786"/>
                  <a:pt x="14830" y="1429837"/>
                </a:cubicBezTo>
                <a:cubicBezTo>
                  <a:pt x="49037" y="1302044"/>
                  <a:pt x="152475" y="1180080"/>
                  <a:pt x="211510" y="1196236"/>
                </a:cubicBezTo>
                <a:cubicBezTo>
                  <a:pt x="290745" y="1213473"/>
                  <a:pt x="309080" y="1320177"/>
                  <a:pt x="329676" y="1354456"/>
                </a:cubicBezTo>
                <a:cubicBezTo>
                  <a:pt x="356779" y="1413299"/>
                  <a:pt x="413238" y="1477835"/>
                  <a:pt x="556200" y="1478125"/>
                </a:cubicBezTo>
                <a:lnTo>
                  <a:pt x="577275" y="1476858"/>
                </a:lnTo>
                <a:lnTo>
                  <a:pt x="590119" y="1436109"/>
                </a:lnTo>
                <a:cubicBezTo>
                  <a:pt x="663307" y="1238859"/>
                  <a:pt x="782157" y="1064735"/>
                  <a:pt x="933229" y="925800"/>
                </a:cubicBezTo>
                <a:lnTo>
                  <a:pt x="950762" y="912024"/>
                </a:lnTo>
                <a:lnTo>
                  <a:pt x="943298" y="890725"/>
                </a:lnTo>
                <a:cubicBezTo>
                  <a:pt x="919112" y="831508"/>
                  <a:pt x="879280" y="774591"/>
                  <a:pt x="813908" y="784668"/>
                </a:cubicBezTo>
                <a:cubicBezTo>
                  <a:pt x="770219" y="785881"/>
                  <a:pt x="718227" y="803855"/>
                  <a:pt x="682665" y="756481"/>
                </a:cubicBezTo>
                <a:cubicBezTo>
                  <a:pt x="647102" y="709108"/>
                  <a:pt x="709392" y="619466"/>
                  <a:pt x="789473" y="568639"/>
                </a:cubicBezTo>
                <a:cubicBezTo>
                  <a:pt x="869554" y="517813"/>
                  <a:pt x="981289" y="501350"/>
                  <a:pt x="1002765" y="536455"/>
                </a:cubicBezTo>
                <a:cubicBezTo>
                  <a:pt x="1033778" y="581268"/>
                  <a:pt x="990301" y="644937"/>
                  <a:pt x="983668" y="672046"/>
                </a:cubicBezTo>
                <a:cubicBezTo>
                  <a:pt x="974809" y="696506"/>
                  <a:pt x="977571" y="740036"/>
                  <a:pt x="995948" y="786926"/>
                </a:cubicBezTo>
                <a:lnTo>
                  <a:pt x="1030838" y="849101"/>
                </a:lnTo>
                <a:lnTo>
                  <a:pt x="1094542" y="799044"/>
                </a:lnTo>
                <a:cubicBezTo>
                  <a:pt x="1237092" y="703934"/>
                  <a:pt x="1398905" y="636055"/>
                  <a:pt x="1572204" y="602395"/>
                </a:cubicBezTo>
                <a:lnTo>
                  <a:pt x="1621631" y="594867"/>
                </a:lnTo>
                <a:lnTo>
                  <a:pt x="1625278" y="586998"/>
                </a:lnTo>
                <a:cubicBezTo>
                  <a:pt x="1657121" y="516288"/>
                  <a:pt x="1712040" y="368320"/>
                  <a:pt x="1589937" y="295317"/>
                </a:cubicBezTo>
                <a:cubicBezTo>
                  <a:pt x="1540144" y="255866"/>
                  <a:pt x="1467088" y="229648"/>
                  <a:pt x="1466937" y="136890"/>
                </a:cubicBezTo>
                <a:cubicBezTo>
                  <a:pt x="1466786" y="44133"/>
                  <a:pt x="1611182" y="-9863"/>
                  <a:pt x="1743032" y="1499"/>
                </a:cubicBezTo>
                <a:cubicBezTo>
                  <a:pt x="1874882" y="12863"/>
                  <a:pt x="2013381" y="97002"/>
                  <a:pt x="2008047" y="161164"/>
                </a:cubicBezTo>
                <a:cubicBezTo>
                  <a:pt x="2005257" y="246443"/>
                  <a:pt x="1903552" y="285512"/>
                  <a:pt x="1873511" y="313287"/>
                </a:cubicBezTo>
                <a:cubicBezTo>
                  <a:pt x="1820464" y="352425"/>
                  <a:pt x="1767067" y="423025"/>
                  <a:pt x="1792353" y="571095"/>
                </a:cubicBezTo>
                <a:lnTo>
                  <a:pt x="1794188" y="578986"/>
                </a:lnTo>
                <a:lnTo>
                  <a:pt x="1894868" y="580267"/>
                </a:lnTo>
                <a:cubicBezTo>
                  <a:pt x="2167037" y="594911"/>
                  <a:pt x="2415430" y="691253"/>
                  <a:pt x="2617548" y="844236"/>
                </a:cubicBezTo>
                <a:lnTo>
                  <a:pt x="2658473" y="878416"/>
                </a:lnTo>
                <a:lnTo>
                  <a:pt x="2688056" y="857507"/>
                </a:lnTo>
                <a:cubicBezTo>
                  <a:pt x="2747035" y="811168"/>
                  <a:pt x="2798383" y="747933"/>
                  <a:pt x="2765971" y="677469"/>
                </a:cubicBezTo>
                <a:cubicBezTo>
                  <a:pt x="2750536" y="628599"/>
                  <a:pt x="2713531" y="575768"/>
                  <a:pt x="2755492" y="520415"/>
                </a:cubicBezTo>
                <a:cubicBezTo>
                  <a:pt x="2797455" y="465064"/>
                  <a:pt x="2918583" y="506432"/>
                  <a:pt x="3001676" y="580357"/>
                </a:cubicBezTo>
                <a:cubicBezTo>
                  <a:pt x="3084768" y="654282"/>
                  <a:pt x="3139310" y="774965"/>
                  <a:pt x="3106643" y="810482"/>
                </a:cubicBezTo>
                <a:cubicBezTo>
                  <a:pt x="3066104" y="859877"/>
                  <a:pt x="2980317" y="831357"/>
                  <a:pt x="2947615" y="832610"/>
                </a:cubicBezTo>
                <a:cubicBezTo>
                  <a:pt x="2901972" y="829443"/>
                  <a:pt x="2816363" y="869567"/>
                  <a:pt x="2754925" y="951127"/>
                </a:cubicBezTo>
                <a:lnTo>
                  <a:pt x="2749727" y="960839"/>
                </a:lnTo>
                <a:lnTo>
                  <a:pt x="2803407" y="1015168"/>
                </a:lnTo>
                <a:cubicBezTo>
                  <a:pt x="3028426" y="1265778"/>
                  <a:pt x="3157843" y="1602229"/>
                  <a:pt x="3138320" y="1965123"/>
                </a:cubicBezTo>
                <a:cubicBezTo>
                  <a:pt x="3135881" y="2010483"/>
                  <a:pt x="3131168" y="2055185"/>
                  <a:pt x="3124306" y="2099124"/>
                </a:cubicBezTo>
                <a:lnTo>
                  <a:pt x="3116735" y="2135497"/>
                </a:lnTo>
                <a:lnTo>
                  <a:pt x="3133590" y="2145274"/>
                </a:lnTo>
                <a:cubicBezTo>
                  <a:pt x="3198838" y="2177229"/>
                  <a:pt x="3279864" y="2190107"/>
                  <a:pt x="3345318" y="2109832"/>
                </a:cubicBezTo>
                <a:cubicBezTo>
                  <a:pt x="3394852" y="2062607"/>
                  <a:pt x="3436464" y="1987183"/>
                  <a:pt x="3527497" y="2004981"/>
                </a:cubicBezTo>
                <a:cubicBezTo>
                  <a:pt x="3618534" y="2022777"/>
                  <a:pt x="3640100" y="2192340"/>
                  <a:pt x="3600273" y="2335426"/>
                </a:cubicBezTo>
                <a:cubicBezTo>
                  <a:pt x="3560447" y="2478508"/>
                  <a:pt x="3447776" y="2614827"/>
                  <a:pt x="3385991" y="2596523"/>
                </a:cubicBezTo>
                <a:cubicBezTo>
                  <a:pt x="3302932" y="2576934"/>
                  <a:pt x="3286725" y="2457300"/>
                  <a:pt x="3266010" y="2418822"/>
                </a:cubicBezTo>
                <a:cubicBezTo>
                  <a:pt x="3242988" y="2362223"/>
                  <a:pt x="3197344" y="2300864"/>
                  <a:pt x="3089828" y="2283978"/>
                </a:cubicBezTo>
                <a:lnTo>
                  <a:pt x="3080123" y="2283238"/>
                </a:lnTo>
                <a:lnTo>
                  <a:pt x="3058212" y="2352731"/>
                </a:lnTo>
                <a:cubicBezTo>
                  <a:pt x="2966729" y="2599294"/>
                  <a:pt x="2803898" y="2809728"/>
                  <a:pt x="2595970" y="2960459"/>
                </a:cubicBezTo>
                <a:lnTo>
                  <a:pt x="2554974" y="2985827"/>
                </a:lnTo>
                <a:lnTo>
                  <a:pt x="2563589" y="3022866"/>
                </a:lnTo>
                <a:cubicBezTo>
                  <a:pt x="2587264" y="3112632"/>
                  <a:pt x="2635945" y="3230653"/>
                  <a:pt x="2739596" y="3218368"/>
                </a:cubicBezTo>
                <a:cubicBezTo>
                  <a:pt x="2794773" y="3218767"/>
                  <a:pt x="2861160" y="3198388"/>
                  <a:pt x="2903936" y="3259727"/>
                </a:cubicBezTo>
                <a:cubicBezTo>
                  <a:pt x="2946712" y="3321066"/>
                  <a:pt x="2864164" y="3431412"/>
                  <a:pt x="2760885" y="3492000"/>
                </a:cubicBezTo>
                <a:cubicBezTo>
                  <a:pt x="2657606" y="3552588"/>
                  <a:pt x="2515909" y="3568427"/>
                  <a:pt x="2490365" y="3523186"/>
                </a:cubicBezTo>
                <a:cubicBezTo>
                  <a:pt x="2453215" y="3465280"/>
                  <a:pt x="2510881" y="3386871"/>
                  <a:pt x="2520446" y="3352961"/>
                </a:cubicBezTo>
                <a:cubicBezTo>
                  <a:pt x="2541893" y="3299644"/>
                  <a:pt x="2521028" y="3171063"/>
                  <a:pt x="2427092" y="3072522"/>
                </a:cubicBezTo>
                <a:lnTo>
                  <a:pt x="2420700" y="3066803"/>
                </a:lnTo>
                <a:lnTo>
                  <a:pt x="2253539" y="3138831"/>
                </a:lnTo>
                <a:cubicBezTo>
                  <a:pt x="2130310" y="3181398"/>
                  <a:pt x="1999088" y="3206092"/>
                  <a:pt x="1863157" y="3209969"/>
                </a:cubicBezTo>
                <a:lnTo>
                  <a:pt x="1804760" y="3209226"/>
                </a:lnTo>
                <a:lnTo>
                  <a:pt x="1803933" y="3235440"/>
                </a:lnTo>
                <a:cubicBezTo>
                  <a:pt x="1806435" y="3282705"/>
                  <a:pt x="1822821" y="3325608"/>
                  <a:pt x="1869630" y="3342033"/>
                </a:cubicBezTo>
                <a:cubicBezTo>
                  <a:pt x="1908743" y="3361541"/>
                  <a:pt x="1963071" y="3370175"/>
                  <a:pt x="1972129" y="3428716"/>
                </a:cubicBezTo>
                <a:cubicBezTo>
                  <a:pt x="1981186" y="3487255"/>
                  <a:pt x="1884017" y="3536991"/>
                  <a:pt x="1789435" y="3544109"/>
                </a:cubicBezTo>
                <a:cubicBezTo>
                  <a:pt x="1694853" y="3551227"/>
                  <a:pt x="1588535" y="3513121"/>
                  <a:pt x="1586125" y="3472037"/>
                </a:cubicBezTo>
                <a:cubicBezTo>
                  <a:pt x="1579874" y="3417900"/>
                  <a:pt x="1648216" y="3382214"/>
                  <a:pt x="1666835" y="3361425"/>
                </a:cubicBezTo>
                <a:cubicBezTo>
                  <a:pt x="1686170" y="3344019"/>
                  <a:pt x="1704238" y="3304319"/>
                  <a:pt x="1710111" y="3254301"/>
                </a:cubicBezTo>
                <a:lnTo>
                  <a:pt x="1709067" y="3204496"/>
                </a:lnTo>
                <a:lnTo>
                  <a:pt x="1652561" y="3199303"/>
                </a:lnTo>
                <a:cubicBezTo>
                  <a:pt x="1465618" y="3174922"/>
                  <a:pt x="1291820" y="3111699"/>
                  <a:pt x="1138989" y="3018342"/>
                </a:cubicBezTo>
                <a:lnTo>
                  <a:pt x="1054150" y="2958262"/>
                </a:lnTo>
                <a:lnTo>
                  <a:pt x="1054032" y="2958318"/>
                </a:lnTo>
                <a:cubicBezTo>
                  <a:pt x="984900" y="2995161"/>
                  <a:pt x="898819" y="3062599"/>
                  <a:pt x="938154" y="3172819"/>
                </a:cubicBezTo>
                <a:cubicBezTo>
                  <a:pt x="951397" y="3233726"/>
                  <a:pt x="990471" y="3300292"/>
                  <a:pt x="933039" y="3367160"/>
                </a:cubicBezTo>
                <a:cubicBezTo>
                  <a:pt x="875609" y="3434029"/>
                  <a:pt x="732731" y="3378629"/>
                  <a:pt x="639905" y="3284372"/>
                </a:cubicBezTo>
                <a:cubicBezTo>
                  <a:pt x="547079" y="3190115"/>
                  <a:pt x="494365" y="3039131"/>
                  <a:pt x="538212" y="2996428"/>
                </a:cubicBezTo>
                <a:cubicBezTo>
                  <a:pt x="593231" y="2936862"/>
                  <a:pt x="694509" y="2975137"/>
                  <a:pt x="734497" y="2974756"/>
                </a:cubicBezTo>
                <a:cubicBezTo>
                  <a:pt x="789750" y="2980292"/>
                  <a:pt x="859540" y="2969356"/>
                  <a:pt x="924138" y="2888601"/>
                </a:cubicBezTo>
                <a:lnTo>
                  <a:pt x="940019" y="2865391"/>
                </a:lnTo>
                <a:lnTo>
                  <a:pt x="863600" y="2794039"/>
                </a:lnTo>
                <a:cubicBezTo>
                  <a:pt x="742201" y="2664382"/>
                  <a:pt x="646983" y="2510399"/>
                  <a:pt x="585768" y="2340803"/>
                </a:cubicBezTo>
                <a:lnTo>
                  <a:pt x="582906" y="2331463"/>
                </a:lnTo>
                <a:lnTo>
                  <a:pt x="545705" y="2341836"/>
                </a:lnTo>
                <a:cubicBezTo>
                  <a:pt x="501346" y="2358351"/>
                  <a:pt x="465304" y="2386814"/>
                  <a:pt x="463621" y="2436392"/>
                </a:cubicBezTo>
                <a:cubicBezTo>
                  <a:pt x="456695" y="2479548"/>
                  <a:pt x="464696" y="2533975"/>
                  <a:pt x="411538" y="2560116"/>
                </a:cubicBezTo>
                <a:cubicBezTo>
                  <a:pt x="358383" y="2586255"/>
                  <a:pt x="281875" y="2508399"/>
                  <a:pt x="246813" y="2420264"/>
                </a:cubicBezTo>
                <a:cubicBezTo>
                  <a:pt x="211750" y="2332136"/>
                  <a:pt x="216334" y="2219286"/>
                  <a:pt x="254818" y="2204708"/>
                </a:cubicBezTo>
                <a:cubicBezTo>
                  <a:pt x="304612" y="2182563"/>
                  <a:pt x="359095" y="2237111"/>
                  <a:pt x="384500" y="2248665"/>
                </a:cubicBezTo>
                <a:cubicBezTo>
                  <a:pt x="406887" y="2261913"/>
                  <a:pt x="450175" y="2267288"/>
                  <a:pt x="499661" y="2257943"/>
                </a:cubicBezTo>
                <a:lnTo>
                  <a:pt x="554727" y="2239419"/>
                </a:lnTo>
                <a:lnTo>
                  <a:pt x="548072" y="2217690"/>
                </a:lnTo>
                <a:cubicBezTo>
                  <a:pt x="516317" y="2092172"/>
                  <a:pt x="502694" y="1959807"/>
                  <a:pt x="510014" y="1823720"/>
                </a:cubicBezTo>
                <a:cubicBezTo>
                  <a:pt x="512454" y="1778359"/>
                  <a:pt x="517165" y="1733658"/>
                  <a:pt x="524028" y="1689723"/>
                </a:cubicBezTo>
                <a:lnTo>
                  <a:pt x="534256" y="1640583"/>
                </a:lnTo>
                <a:lnTo>
                  <a:pt x="505795" y="1621578"/>
                </a:lnTo>
                <a:cubicBezTo>
                  <a:pt x="438998" y="1580658"/>
                  <a:pt x="337233" y="1540631"/>
                  <a:pt x="262155" y="1630405"/>
                </a:cubicBezTo>
                <a:cubicBezTo>
                  <a:pt x="216363" y="1672688"/>
                  <a:pt x="178785" y="1740107"/>
                  <a:pt x="92032" y="1724494"/>
                </a:cubicBezTo>
                <a:cubicBezTo>
                  <a:pt x="26971" y="1712780"/>
                  <a:pt x="-3167" y="1624777"/>
                  <a:pt x="262" y="1527592"/>
                </a:cubicBezTo>
                <a:close/>
              </a:path>
            </a:pathLst>
          </a:custGeom>
          <a:solidFill>
            <a:srgbClr val="D84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23" dirty="0"/>
          </a:p>
        </p:txBody>
      </p:sp>
      <p:sp>
        <p:nvSpPr>
          <p:cNvPr id="219" name="Freeform 218">
            <a:extLst>
              <a:ext uri="{FF2B5EF4-FFF2-40B4-BE49-F238E27FC236}">
                <a16:creationId xmlns:a16="http://schemas.microsoft.com/office/drawing/2014/main" id="{D522FA30-C71D-8346-9FE8-10CA7C6C554B}"/>
              </a:ext>
            </a:extLst>
          </p:cNvPr>
          <p:cNvSpPr/>
          <p:nvPr/>
        </p:nvSpPr>
        <p:spPr>
          <a:xfrm rot="358337">
            <a:off x="9982220" y="3304547"/>
            <a:ext cx="1843809" cy="1808063"/>
          </a:xfrm>
          <a:custGeom>
            <a:avLst/>
            <a:gdLst>
              <a:gd name="connsiteX0" fmla="*/ 262 w 3619383"/>
              <a:gd name="connsiteY0" fmla="*/ 1527592 h 3549215"/>
              <a:gd name="connsiteX1" fmla="*/ 14830 w 3619383"/>
              <a:gd name="connsiteY1" fmla="*/ 1429837 h 3549215"/>
              <a:gd name="connsiteX2" fmla="*/ 211510 w 3619383"/>
              <a:gd name="connsiteY2" fmla="*/ 1196236 h 3549215"/>
              <a:gd name="connsiteX3" fmla="*/ 329676 w 3619383"/>
              <a:gd name="connsiteY3" fmla="*/ 1354456 h 3549215"/>
              <a:gd name="connsiteX4" fmla="*/ 556200 w 3619383"/>
              <a:gd name="connsiteY4" fmla="*/ 1478125 h 3549215"/>
              <a:gd name="connsiteX5" fmla="*/ 577275 w 3619383"/>
              <a:gd name="connsiteY5" fmla="*/ 1476858 h 3549215"/>
              <a:gd name="connsiteX6" fmla="*/ 590119 w 3619383"/>
              <a:gd name="connsiteY6" fmla="*/ 1436109 h 3549215"/>
              <a:gd name="connsiteX7" fmla="*/ 933229 w 3619383"/>
              <a:gd name="connsiteY7" fmla="*/ 925800 h 3549215"/>
              <a:gd name="connsiteX8" fmla="*/ 950762 w 3619383"/>
              <a:gd name="connsiteY8" fmla="*/ 912024 h 3549215"/>
              <a:gd name="connsiteX9" fmla="*/ 943298 w 3619383"/>
              <a:gd name="connsiteY9" fmla="*/ 890725 h 3549215"/>
              <a:gd name="connsiteX10" fmla="*/ 813908 w 3619383"/>
              <a:gd name="connsiteY10" fmla="*/ 784668 h 3549215"/>
              <a:gd name="connsiteX11" fmla="*/ 682665 w 3619383"/>
              <a:gd name="connsiteY11" fmla="*/ 756481 h 3549215"/>
              <a:gd name="connsiteX12" fmla="*/ 789473 w 3619383"/>
              <a:gd name="connsiteY12" fmla="*/ 568639 h 3549215"/>
              <a:gd name="connsiteX13" fmla="*/ 1002765 w 3619383"/>
              <a:gd name="connsiteY13" fmla="*/ 536455 h 3549215"/>
              <a:gd name="connsiteX14" fmla="*/ 983668 w 3619383"/>
              <a:gd name="connsiteY14" fmla="*/ 672046 h 3549215"/>
              <a:gd name="connsiteX15" fmla="*/ 995948 w 3619383"/>
              <a:gd name="connsiteY15" fmla="*/ 786926 h 3549215"/>
              <a:gd name="connsiteX16" fmla="*/ 1030838 w 3619383"/>
              <a:gd name="connsiteY16" fmla="*/ 849101 h 3549215"/>
              <a:gd name="connsiteX17" fmla="*/ 1094542 w 3619383"/>
              <a:gd name="connsiteY17" fmla="*/ 799044 h 3549215"/>
              <a:gd name="connsiteX18" fmla="*/ 1572204 w 3619383"/>
              <a:gd name="connsiteY18" fmla="*/ 602395 h 3549215"/>
              <a:gd name="connsiteX19" fmla="*/ 1621631 w 3619383"/>
              <a:gd name="connsiteY19" fmla="*/ 594867 h 3549215"/>
              <a:gd name="connsiteX20" fmla="*/ 1625278 w 3619383"/>
              <a:gd name="connsiteY20" fmla="*/ 586998 h 3549215"/>
              <a:gd name="connsiteX21" fmla="*/ 1589937 w 3619383"/>
              <a:gd name="connsiteY21" fmla="*/ 295317 h 3549215"/>
              <a:gd name="connsiteX22" fmla="*/ 1466937 w 3619383"/>
              <a:gd name="connsiteY22" fmla="*/ 136890 h 3549215"/>
              <a:gd name="connsiteX23" fmla="*/ 1743032 w 3619383"/>
              <a:gd name="connsiteY23" fmla="*/ 1499 h 3549215"/>
              <a:gd name="connsiteX24" fmla="*/ 2008047 w 3619383"/>
              <a:gd name="connsiteY24" fmla="*/ 161164 h 3549215"/>
              <a:gd name="connsiteX25" fmla="*/ 1873511 w 3619383"/>
              <a:gd name="connsiteY25" fmla="*/ 313287 h 3549215"/>
              <a:gd name="connsiteX26" fmla="*/ 1792353 w 3619383"/>
              <a:gd name="connsiteY26" fmla="*/ 571095 h 3549215"/>
              <a:gd name="connsiteX27" fmla="*/ 1794188 w 3619383"/>
              <a:gd name="connsiteY27" fmla="*/ 578986 h 3549215"/>
              <a:gd name="connsiteX28" fmla="*/ 1894868 w 3619383"/>
              <a:gd name="connsiteY28" fmla="*/ 580267 h 3549215"/>
              <a:gd name="connsiteX29" fmla="*/ 2617548 w 3619383"/>
              <a:gd name="connsiteY29" fmla="*/ 844236 h 3549215"/>
              <a:gd name="connsiteX30" fmla="*/ 2658473 w 3619383"/>
              <a:gd name="connsiteY30" fmla="*/ 878416 h 3549215"/>
              <a:gd name="connsiteX31" fmla="*/ 2688056 w 3619383"/>
              <a:gd name="connsiteY31" fmla="*/ 857507 h 3549215"/>
              <a:gd name="connsiteX32" fmla="*/ 2765971 w 3619383"/>
              <a:gd name="connsiteY32" fmla="*/ 677469 h 3549215"/>
              <a:gd name="connsiteX33" fmla="*/ 2755492 w 3619383"/>
              <a:gd name="connsiteY33" fmla="*/ 520415 h 3549215"/>
              <a:gd name="connsiteX34" fmla="*/ 3001676 w 3619383"/>
              <a:gd name="connsiteY34" fmla="*/ 580357 h 3549215"/>
              <a:gd name="connsiteX35" fmla="*/ 3106643 w 3619383"/>
              <a:gd name="connsiteY35" fmla="*/ 810482 h 3549215"/>
              <a:gd name="connsiteX36" fmla="*/ 2947615 w 3619383"/>
              <a:gd name="connsiteY36" fmla="*/ 832610 h 3549215"/>
              <a:gd name="connsiteX37" fmla="*/ 2754925 w 3619383"/>
              <a:gd name="connsiteY37" fmla="*/ 951127 h 3549215"/>
              <a:gd name="connsiteX38" fmla="*/ 2749727 w 3619383"/>
              <a:gd name="connsiteY38" fmla="*/ 960839 h 3549215"/>
              <a:gd name="connsiteX39" fmla="*/ 2803407 w 3619383"/>
              <a:gd name="connsiteY39" fmla="*/ 1015168 h 3549215"/>
              <a:gd name="connsiteX40" fmla="*/ 3138320 w 3619383"/>
              <a:gd name="connsiteY40" fmla="*/ 1965123 h 3549215"/>
              <a:gd name="connsiteX41" fmla="*/ 3124306 w 3619383"/>
              <a:gd name="connsiteY41" fmla="*/ 2099124 h 3549215"/>
              <a:gd name="connsiteX42" fmla="*/ 3116735 w 3619383"/>
              <a:gd name="connsiteY42" fmla="*/ 2135497 h 3549215"/>
              <a:gd name="connsiteX43" fmla="*/ 3133590 w 3619383"/>
              <a:gd name="connsiteY43" fmla="*/ 2145274 h 3549215"/>
              <a:gd name="connsiteX44" fmla="*/ 3345318 w 3619383"/>
              <a:gd name="connsiteY44" fmla="*/ 2109832 h 3549215"/>
              <a:gd name="connsiteX45" fmla="*/ 3527497 w 3619383"/>
              <a:gd name="connsiteY45" fmla="*/ 2004981 h 3549215"/>
              <a:gd name="connsiteX46" fmla="*/ 3600273 w 3619383"/>
              <a:gd name="connsiteY46" fmla="*/ 2335426 h 3549215"/>
              <a:gd name="connsiteX47" fmla="*/ 3385991 w 3619383"/>
              <a:gd name="connsiteY47" fmla="*/ 2596523 h 3549215"/>
              <a:gd name="connsiteX48" fmla="*/ 3266010 w 3619383"/>
              <a:gd name="connsiteY48" fmla="*/ 2418822 h 3549215"/>
              <a:gd name="connsiteX49" fmla="*/ 3089828 w 3619383"/>
              <a:gd name="connsiteY49" fmla="*/ 2283978 h 3549215"/>
              <a:gd name="connsiteX50" fmla="*/ 3080123 w 3619383"/>
              <a:gd name="connsiteY50" fmla="*/ 2283238 h 3549215"/>
              <a:gd name="connsiteX51" fmla="*/ 3058212 w 3619383"/>
              <a:gd name="connsiteY51" fmla="*/ 2352731 h 3549215"/>
              <a:gd name="connsiteX52" fmla="*/ 2595970 w 3619383"/>
              <a:gd name="connsiteY52" fmla="*/ 2960459 h 3549215"/>
              <a:gd name="connsiteX53" fmla="*/ 2554974 w 3619383"/>
              <a:gd name="connsiteY53" fmla="*/ 2985827 h 3549215"/>
              <a:gd name="connsiteX54" fmla="*/ 2563589 w 3619383"/>
              <a:gd name="connsiteY54" fmla="*/ 3022866 h 3549215"/>
              <a:gd name="connsiteX55" fmla="*/ 2739596 w 3619383"/>
              <a:gd name="connsiteY55" fmla="*/ 3218368 h 3549215"/>
              <a:gd name="connsiteX56" fmla="*/ 2903936 w 3619383"/>
              <a:gd name="connsiteY56" fmla="*/ 3259727 h 3549215"/>
              <a:gd name="connsiteX57" fmla="*/ 2760885 w 3619383"/>
              <a:gd name="connsiteY57" fmla="*/ 3492000 h 3549215"/>
              <a:gd name="connsiteX58" fmla="*/ 2490365 w 3619383"/>
              <a:gd name="connsiteY58" fmla="*/ 3523186 h 3549215"/>
              <a:gd name="connsiteX59" fmla="*/ 2520446 w 3619383"/>
              <a:gd name="connsiteY59" fmla="*/ 3352961 h 3549215"/>
              <a:gd name="connsiteX60" fmla="*/ 2427092 w 3619383"/>
              <a:gd name="connsiteY60" fmla="*/ 3072522 h 3549215"/>
              <a:gd name="connsiteX61" fmla="*/ 2420700 w 3619383"/>
              <a:gd name="connsiteY61" fmla="*/ 3066803 h 3549215"/>
              <a:gd name="connsiteX62" fmla="*/ 2253539 w 3619383"/>
              <a:gd name="connsiteY62" fmla="*/ 3138831 h 3549215"/>
              <a:gd name="connsiteX63" fmla="*/ 1863157 w 3619383"/>
              <a:gd name="connsiteY63" fmla="*/ 3209969 h 3549215"/>
              <a:gd name="connsiteX64" fmla="*/ 1804760 w 3619383"/>
              <a:gd name="connsiteY64" fmla="*/ 3209226 h 3549215"/>
              <a:gd name="connsiteX65" fmla="*/ 1803933 w 3619383"/>
              <a:gd name="connsiteY65" fmla="*/ 3235440 h 3549215"/>
              <a:gd name="connsiteX66" fmla="*/ 1869630 w 3619383"/>
              <a:gd name="connsiteY66" fmla="*/ 3342033 h 3549215"/>
              <a:gd name="connsiteX67" fmla="*/ 1972129 w 3619383"/>
              <a:gd name="connsiteY67" fmla="*/ 3428716 h 3549215"/>
              <a:gd name="connsiteX68" fmla="*/ 1789435 w 3619383"/>
              <a:gd name="connsiteY68" fmla="*/ 3544109 h 3549215"/>
              <a:gd name="connsiteX69" fmla="*/ 1586125 w 3619383"/>
              <a:gd name="connsiteY69" fmla="*/ 3472037 h 3549215"/>
              <a:gd name="connsiteX70" fmla="*/ 1666835 w 3619383"/>
              <a:gd name="connsiteY70" fmla="*/ 3361425 h 3549215"/>
              <a:gd name="connsiteX71" fmla="*/ 1710111 w 3619383"/>
              <a:gd name="connsiteY71" fmla="*/ 3254301 h 3549215"/>
              <a:gd name="connsiteX72" fmla="*/ 1709067 w 3619383"/>
              <a:gd name="connsiteY72" fmla="*/ 3204496 h 3549215"/>
              <a:gd name="connsiteX73" fmla="*/ 1652561 w 3619383"/>
              <a:gd name="connsiteY73" fmla="*/ 3199303 h 3549215"/>
              <a:gd name="connsiteX74" fmla="*/ 1138989 w 3619383"/>
              <a:gd name="connsiteY74" fmla="*/ 3018342 h 3549215"/>
              <a:gd name="connsiteX75" fmla="*/ 1054150 w 3619383"/>
              <a:gd name="connsiteY75" fmla="*/ 2958262 h 3549215"/>
              <a:gd name="connsiteX76" fmla="*/ 1054032 w 3619383"/>
              <a:gd name="connsiteY76" fmla="*/ 2958318 h 3549215"/>
              <a:gd name="connsiteX77" fmla="*/ 938154 w 3619383"/>
              <a:gd name="connsiteY77" fmla="*/ 3172819 h 3549215"/>
              <a:gd name="connsiteX78" fmla="*/ 933039 w 3619383"/>
              <a:gd name="connsiteY78" fmla="*/ 3367160 h 3549215"/>
              <a:gd name="connsiteX79" fmla="*/ 639905 w 3619383"/>
              <a:gd name="connsiteY79" fmla="*/ 3284372 h 3549215"/>
              <a:gd name="connsiteX80" fmla="*/ 538212 w 3619383"/>
              <a:gd name="connsiteY80" fmla="*/ 2996428 h 3549215"/>
              <a:gd name="connsiteX81" fmla="*/ 734497 w 3619383"/>
              <a:gd name="connsiteY81" fmla="*/ 2974756 h 3549215"/>
              <a:gd name="connsiteX82" fmla="*/ 924138 w 3619383"/>
              <a:gd name="connsiteY82" fmla="*/ 2888601 h 3549215"/>
              <a:gd name="connsiteX83" fmla="*/ 940019 w 3619383"/>
              <a:gd name="connsiteY83" fmla="*/ 2865391 h 3549215"/>
              <a:gd name="connsiteX84" fmla="*/ 863600 w 3619383"/>
              <a:gd name="connsiteY84" fmla="*/ 2794039 h 3549215"/>
              <a:gd name="connsiteX85" fmla="*/ 585768 w 3619383"/>
              <a:gd name="connsiteY85" fmla="*/ 2340803 h 3549215"/>
              <a:gd name="connsiteX86" fmla="*/ 582906 w 3619383"/>
              <a:gd name="connsiteY86" fmla="*/ 2331463 h 3549215"/>
              <a:gd name="connsiteX87" fmla="*/ 545705 w 3619383"/>
              <a:gd name="connsiteY87" fmla="*/ 2341836 h 3549215"/>
              <a:gd name="connsiteX88" fmla="*/ 463621 w 3619383"/>
              <a:gd name="connsiteY88" fmla="*/ 2436392 h 3549215"/>
              <a:gd name="connsiteX89" fmla="*/ 411538 w 3619383"/>
              <a:gd name="connsiteY89" fmla="*/ 2560116 h 3549215"/>
              <a:gd name="connsiteX90" fmla="*/ 246813 w 3619383"/>
              <a:gd name="connsiteY90" fmla="*/ 2420264 h 3549215"/>
              <a:gd name="connsiteX91" fmla="*/ 254818 w 3619383"/>
              <a:gd name="connsiteY91" fmla="*/ 2204708 h 3549215"/>
              <a:gd name="connsiteX92" fmla="*/ 384500 w 3619383"/>
              <a:gd name="connsiteY92" fmla="*/ 2248665 h 3549215"/>
              <a:gd name="connsiteX93" fmla="*/ 499661 w 3619383"/>
              <a:gd name="connsiteY93" fmla="*/ 2257943 h 3549215"/>
              <a:gd name="connsiteX94" fmla="*/ 554727 w 3619383"/>
              <a:gd name="connsiteY94" fmla="*/ 2239419 h 3549215"/>
              <a:gd name="connsiteX95" fmla="*/ 548072 w 3619383"/>
              <a:gd name="connsiteY95" fmla="*/ 2217690 h 3549215"/>
              <a:gd name="connsiteX96" fmla="*/ 510014 w 3619383"/>
              <a:gd name="connsiteY96" fmla="*/ 1823720 h 3549215"/>
              <a:gd name="connsiteX97" fmla="*/ 524028 w 3619383"/>
              <a:gd name="connsiteY97" fmla="*/ 1689723 h 3549215"/>
              <a:gd name="connsiteX98" fmla="*/ 534256 w 3619383"/>
              <a:gd name="connsiteY98" fmla="*/ 1640583 h 3549215"/>
              <a:gd name="connsiteX99" fmla="*/ 505795 w 3619383"/>
              <a:gd name="connsiteY99" fmla="*/ 1621578 h 3549215"/>
              <a:gd name="connsiteX100" fmla="*/ 262155 w 3619383"/>
              <a:gd name="connsiteY100" fmla="*/ 1630405 h 3549215"/>
              <a:gd name="connsiteX101" fmla="*/ 92032 w 3619383"/>
              <a:gd name="connsiteY101" fmla="*/ 1724494 h 3549215"/>
              <a:gd name="connsiteX102" fmla="*/ 262 w 3619383"/>
              <a:gd name="connsiteY102" fmla="*/ 1527592 h 35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619383" h="3549215">
                <a:moveTo>
                  <a:pt x="262" y="1527592"/>
                </a:moveTo>
                <a:cubicBezTo>
                  <a:pt x="1406" y="1495197"/>
                  <a:pt x="6278" y="1461786"/>
                  <a:pt x="14830" y="1429837"/>
                </a:cubicBezTo>
                <a:cubicBezTo>
                  <a:pt x="49037" y="1302044"/>
                  <a:pt x="152475" y="1180080"/>
                  <a:pt x="211510" y="1196236"/>
                </a:cubicBezTo>
                <a:cubicBezTo>
                  <a:pt x="290745" y="1213473"/>
                  <a:pt x="309080" y="1320177"/>
                  <a:pt x="329676" y="1354456"/>
                </a:cubicBezTo>
                <a:cubicBezTo>
                  <a:pt x="356779" y="1413299"/>
                  <a:pt x="413238" y="1477835"/>
                  <a:pt x="556200" y="1478125"/>
                </a:cubicBezTo>
                <a:lnTo>
                  <a:pt x="577275" y="1476858"/>
                </a:lnTo>
                <a:lnTo>
                  <a:pt x="590119" y="1436109"/>
                </a:lnTo>
                <a:cubicBezTo>
                  <a:pt x="663307" y="1238859"/>
                  <a:pt x="782157" y="1064735"/>
                  <a:pt x="933229" y="925800"/>
                </a:cubicBezTo>
                <a:lnTo>
                  <a:pt x="950762" y="912024"/>
                </a:lnTo>
                <a:lnTo>
                  <a:pt x="943298" y="890725"/>
                </a:lnTo>
                <a:cubicBezTo>
                  <a:pt x="919112" y="831508"/>
                  <a:pt x="879280" y="774591"/>
                  <a:pt x="813908" y="784668"/>
                </a:cubicBezTo>
                <a:cubicBezTo>
                  <a:pt x="770219" y="785881"/>
                  <a:pt x="718227" y="803855"/>
                  <a:pt x="682665" y="756481"/>
                </a:cubicBezTo>
                <a:cubicBezTo>
                  <a:pt x="647102" y="709108"/>
                  <a:pt x="709392" y="619466"/>
                  <a:pt x="789473" y="568639"/>
                </a:cubicBezTo>
                <a:cubicBezTo>
                  <a:pt x="869554" y="517813"/>
                  <a:pt x="981289" y="501350"/>
                  <a:pt x="1002765" y="536455"/>
                </a:cubicBezTo>
                <a:cubicBezTo>
                  <a:pt x="1033778" y="581268"/>
                  <a:pt x="990301" y="644937"/>
                  <a:pt x="983668" y="672046"/>
                </a:cubicBezTo>
                <a:cubicBezTo>
                  <a:pt x="974809" y="696506"/>
                  <a:pt x="977571" y="740036"/>
                  <a:pt x="995948" y="786926"/>
                </a:cubicBezTo>
                <a:lnTo>
                  <a:pt x="1030838" y="849101"/>
                </a:lnTo>
                <a:lnTo>
                  <a:pt x="1094542" y="799044"/>
                </a:lnTo>
                <a:cubicBezTo>
                  <a:pt x="1237092" y="703934"/>
                  <a:pt x="1398905" y="636055"/>
                  <a:pt x="1572204" y="602395"/>
                </a:cubicBezTo>
                <a:lnTo>
                  <a:pt x="1621631" y="594867"/>
                </a:lnTo>
                <a:lnTo>
                  <a:pt x="1625278" y="586998"/>
                </a:lnTo>
                <a:cubicBezTo>
                  <a:pt x="1657121" y="516288"/>
                  <a:pt x="1712040" y="368320"/>
                  <a:pt x="1589937" y="295317"/>
                </a:cubicBezTo>
                <a:cubicBezTo>
                  <a:pt x="1540144" y="255866"/>
                  <a:pt x="1467088" y="229648"/>
                  <a:pt x="1466937" y="136890"/>
                </a:cubicBezTo>
                <a:cubicBezTo>
                  <a:pt x="1466786" y="44133"/>
                  <a:pt x="1611182" y="-9863"/>
                  <a:pt x="1743032" y="1499"/>
                </a:cubicBezTo>
                <a:cubicBezTo>
                  <a:pt x="1874882" y="12863"/>
                  <a:pt x="2013381" y="97002"/>
                  <a:pt x="2008047" y="161164"/>
                </a:cubicBezTo>
                <a:cubicBezTo>
                  <a:pt x="2005257" y="246443"/>
                  <a:pt x="1903552" y="285512"/>
                  <a:pt x="1873511" y="313287"/>
                </a:cubicBezTo>
                <a:cubicBezTo>
                  <a:pt x="1820464" y="352425"/>
                  <a:pt x="1767067" y="423025"/>
                  <a:pt x="1792353" y="571095"/>
                </a:cubicBezTo>
                <a:lnTo>
                  <a:pt x="1794188" y="578986"/>
                </a:lnTo>
                <a:lnTo>
                  <a:pt x="1894868" y="580267"/>
                </a:lnTo>
                <a:cubicBezTo>
                  <a:pt x="2167037" y="594911"/>
                  <a:pt x="2415430" y="691253"/>
                  <a:pt x="2617548" y="844236"/>
                </a:cubicBezTo>
                <a:lnTo>
                  <a:pt x="2658473" y="878416"/>
                </a:lnTo>
                <a:lnTo>
                  <a:pt x="2688056" y="857507"/>
                </a:lnTo>
                <a:cubicBezTo>
                  <a:pt x="2747035" y="811168"/>
                  <a:pt x="2798383" y="747933"/>
                  <a:pt x="2765971" y="677469"/>
                </a:cubicBezTo>
                <a:cubicBezTo>
                  <a:pt x="2750536" y="628599"/>
                  <a:pt x="2713531" y="575768"/>
                  <a:pt x="2755492" y="520415"/>
                </a:cubicBezTo>
                <a:cubicBezTo>
                  <a:pt x="2797455" y="465064"/>
                  <a:pt x="2918583" y="506432"/>
                  <a:pt x="3001676" y="580357"/>
                </a:cubicBezTo>
                <a:cubicBezTo>
                  <a:pt x="3084768" y="654282"/>
                  <a:pt x="3139310" y="774965"/>
                  <a:pt x="3106643" y="810482"/>
                </a:cubicBezTo>
                <a:cubicBezTo>
                  <a:pt x="3066104" y="859877"/>
                  <a:pt x="2980317" y="831357"/>
                  <a:pt x="2947615" y="832610"/>
                </a:cubicBezTo>
                <a:cubicBezTo>
                  <a:pt x="2901972" y="829443"/>
                  <a:pt x="2816363" y="869567"/>
                  <a:pt x="2754925" y="951127"/>
                </a:cubicBezTo>
                <a:lnTo>
                  <a:pt x="2749727" y="960839"/>
                </a:lnTo>
                <a:lnTo>
                  <a:pt x="2803407" y="1015168"/>
                </a:lnTo>
                <a:cubicBezTo>
                  <a:pt x="3028426" y="1265778"/>
                  <a:pt x="3157843" y="1602229"/>
                  <a:pt x="3138320" y="1965123"/>
                </a:cubicBezTo>
                <a:cubicBezTo>
                  <a:pt x="3135881" y="2010483"/>
                  <a:pt x="3131168" y="2055185"/>
                  <a:pt x="3124306" y="2099124"/>
                </a:cubicBezTo>
                <a:lnTo>
                  <a:pt x="3116735" y="2135497"/>
                </a:lnTo>
                <a:lnTo>
                  <a:pt x="3133590" y="2145274"/>
                </a:lnTo>
                <a:cubicBezTo>
                  <a:pt x="3198838" y="2177229"/>
                  <a:pt x="3279864" y="2190107"/>
                  <a:pt x="3345318" y="2109832"/>
                </a:cubicBezTo>
                <a:cubicBezTo>
                  <a:pt x="3394852" y="2062607"/>
                  <a:pt x="3436464" y="1987183"/>
                  <a:pt x="3527497" y="2004981"/>
                </a:cubicBezTo>
                <a:cubicBezTo>
                  <a:pt x="3618534" y="2022777"/>
                  <a:pt x="3640100" y="2192340"/>
                  <a:pt x="3600273" y="2335426"/>
                </a:cubicBezTo>
                <a:cubicBezTo>
                  <a:pt x="3560447" y="2478508"/>
                  <a:pt x="3447776" y="2614827"/>
                  <a:pt x="3385991" y="2596523"/>
                </a:cubicBezTo>
                <a:cubicBezTo>
                  <a:pt x="3302932" y="2576934"/>
                  <a:pt x="3286725" y="2457300"/>
                  <a:pt x="3266010" y="2418822"/>
                </a:cubicBezTo>
                <a:cubicBezTo>
                  <a:pt x="3242988" y="2362223"/>
                  <a:pt x="3197344" y="2300864"/>
                  <a:pt x="3089828" y="2283978"/>
                </a:cubicBezTo>
                <a:lnTo>
                  <a:pt x="3080123" y="2283238"/>
                </a:lnTo>
                <a:lnTo>
                  <a:pt x="3058212" y="2352731"/>
                </a:lnTo>
                <a:cubicBezTo>
                  <a:pt x="2966729" y="2599294"/>
                  <a:pt x="2803898" y="2809728"/>
                  <a:pt x="2595970" y="2960459"/>
                </a:cubicBezTo>
                <a:lnTo>
                  <a:pt x="2554974" y="2985827"/>
                </a:lnTo>
                <a:lnTo>
                  <a:pt x="2563589" y="3022866"/>
                </a:lnTo>
                <a:cubicBezTo>
                  <a:pt x="2587264" y="3112632"/>
                  <a:pt x="2635945" y="3230653"/>
                  <a:pt x="2739596" y="3218368"/>
                </a:cubicBezTo>
                <a:cubicBezTo>
                  <a:pt x="2794773" y="3218767"/>
                  <a:pt x="2861160" y="3198388"/>
                  <a:pt x="2903936" y="3259727"/>
                </a:cubicBezTo>
                <a:cubicBezTo>
                  <a:pt x="2946712" y="3321066"/>
                  <a:pt x="2864164" y="3431412"/>
                  <a:pt x="2760885" y="3492000"/>
                </a:cubicBezTo>
                <a:cubicBezTo>
                  <a:pt x="2657606" y="3552588"/>
                  <a:pt x="2515909" y="3568427"/>
                  <a:pt x="2490365" y="3523186"/>
                </a:cubicBezTo>
                <a:cubicBezTo>
                  <a:pt x="2453215" y="3465280"/>
                  <a:pt x="2510881" y="3386871"/>
                  <a:pt x="2520446" y="3352961"/>
                </a:cubicBezTo>
                <a:cubicBezTo>
                  <a:pt x="2541893" y="3299644"/>
                  <a:pt x="2521028" y="3171063"/>
                  <a:pt x="2427092" y="3072522"/>
                </a:cubicBezTo>
                <a:lnTo>
                  <a:pt x="2420700" y="3066803"/>
                </a:lnTo>
                <a:lnTo>
                  <a:pt x="2253539" y="3138831"/>
                </a:lnTo>
                <a:cubicBezTo>
                  <a:pt x="2130310" y="3181398"/>
                  <a:pt x="1999088" y="3206092"/>
                  <a:pt x="1863157" y="3209969"/>
                </a:cubicBezTo>
                <a:lnTo>
                  <a:pt x="1804760" y="3209226"/>
                </a:lnTo>
                <a:lnTo>
                  <a:pt x="1803933" y="3235440"/>
                </a:lnTo>
                <a:cubicBezTo>
                  <a:pt x="1806435" y="3282705"/>
                  <a:pt x="1822821" y="3325608"/>
                  <a:pt x="1869630" y="3342033"/>
                </a:cubicBezTo>
                <a:cubicBezTo>
                  <a:pt x="1908743" y="3361541"/>
                  <a:pt x="1963071" y="3370175"/>
                  <a:pt x="1972129" y="3428716"/>
                </a:cubicBezTo>
                <a:cubicBezTo>
                  <a:pt x="1981186" y="3487255"/>
                  <a:pt x="1884017" y="3536991"/>
                  <a:pt x="1789435" y="3544109"/>
                </a:cubicBezTo>
                <a:cubicBezTo>
                  <a:pt x="1694853" y="3551227"/>
                  <a:pt x="1588535" y="3513121"/>
                  <a:pt x="1586125" y="3472037"/>
                </a:cubicBezTo>
                <a:cubicBezTo>
                  <a:pt x="1579874" y="3417900"/>
                  <a:pt x="1648216" y="3382214"/>
                  <a:pt x="1666835" y="3361425"/>
                </a:cubicBezTo>
                <a:cubicBezTo>
                  <a:pt x="1686170" y="3344019"/>
                  <a:pt x="1704238" y="3304319"/>
                  <a:pt x="1710111" y="3254301"/>
                </a:cubicBezTo>
                <a:lnTo>
                  <a:pt x="1709067" y="3204496"/>
                </a:lnTo>
                <a:lnTo>
                  <a:pt x="1652561" y="3199303"/>
                </a:lnTo>
                <a:cubicBezTo>
                  <a:pt x="1465618" y="3174922"/>
                  <a:pt x="1291820" y="3111699"/>
                  <a:pt x="1138989" y="3018342"/>
                </a:cubicBezTo>
                <a:lnTo>
                  <a:pt x="1054150" y="2958262"/>
                </a:lnTo>
                <a:lnTo>
                  <a:pt x="1054032" y="2958318"/>
                </a:lnTo>
                <a:cubicBezTo>
                  <a:pt x="984900" y="2995161"/>
                  <a:pt x="898819" y="3062599"/>
                  <a:pt x="938154" y="3172819"/>
                </a:cubicBezTo>
                <a:cubicBezTo>
                  <a:pt x="951397" y="3233726"/>
                  <a:pt x="990471" y="3300292"/>
                  <a:pt x="933039" y="3367160"/>
                </a:cubicBezTo>
                <a:cubicBezTo>
                  <a:pt x="875609" y="3434029"/>
                  <a:pt x="732731" y="3378629"/>
                  <a:pt x="639905" y="3284372"/>
                </a:cubicBezTo>
                <a:cubicBezTo>
                  <a:pt x="547079" y="3190115"/>
                  <a:pt x="494365" y="3039131"/>
                  <a:pt x="538212" y="2996428"/>
                </a:cubicBezTo>
                <a:cubicBezTo>
                  <a:pt x="593231" y="2936862"/>
                  <a:pt x="694509" y="2975137"/>
                  <a:pt x="734497" y="2974756"/>
                </a:cubicBezTo>
                <a:cubicBezTo>
                  <a:pt x="789750" y="2980292"/>
                  <a:pt x="859540" y="2969356"/>
                  <a:pt x="924138" y="2888601"/>
                </a:cubicBezTo>
                <a:lnTo>
                  <a:pt x="940019" y="2865391"/>
                </a:lnTo>
                <a:lnTo>
                  <a:pt x="863600" y="2794039"/>
                </a:lnTo>
                <a:cubicBezTo>
                  <a:pt x="742201" y="2664382"/>
                  <a:pt x="646983" y="2510399"/>
                  <a:pt x="585768" y="2340803"/>
                </a:cubicBezTo>
                <a:lnTo>
                  <a:pt x="582906" y="2331463"/>
                </a:lnTo>
                <a:lnTo>
                  <a:pt x="545705" y="2341836"/>
                </a:lnTo>
                <a:cubicBezTo>
                  <a:pt x="501346" y="2358351"/>
                  <a:pt x="465304" y="2386814"/>
                  <a:pt x="463621" y="2436392"/>
                </a:cubicBezTo>
                <a:cubicBezTo>
                  <a:pt x="456695" y="2479548"/>
                  <a:pt x="464696" y="2533975"/>
                  <a:pt x="411538" y="2560116"/>
                </a:cubicBezTo>
                <a:cubicBezTo>
                  <a:pt x="358383" y="2586255"/>
                  <a:pt x="281875" y="2508399"/>
                  <a:pt x="246813" y="2420264"/>
                </a:cubicBezTo>
                <a:cubicBezTo>
                  <a:pt x="211750" y="2332136"/>
                  <a:pt x="216334" y="2219286"/>
                  <a:pt x="254818" y="2204708"/>
                </a:cubicBezTo>
                <a:cubicBezTo>
                  <a:pt x="304612" y="2182563"/>
                  <a:pt x="359095" y="2237111"/>
                  <a:pt x="384500" y="2248665"/>
                </a:cubicBezTo>
                <a:cubicBezTo>
                  <a:pt x="406887" y="2261913"/>
                  <a:pt x="450175" y="2267288"/>
                  <a:pt x="499661" y="2257943"/>
                </a:cubicBezTo>
                <a:lnTo>
                  <a:pt x="554727" y="2239419"/>
                </a:lnTo>
                <a:lnTo>
                  <a:pt x="548072" y="2217690"/>
                </a:lnTo>
                <a:cubicBezTo>
                  <a:pt x="516317" y="2092172"/>
                  <a:pt x="502694" y="1959807"/>
                  <a:pt x="510014" y="1823720"/>
                </a:cubicBezTo>
                <a:cubicBezTo>
                  <a:pt x="512454" y="1778359"/>
                  <a:pt x="517165" y="1733658"/>
                  <a:pt x="524028" y="1689723"/>
                </a:cubicBezTo>
                <a:lnTo>
                  <a:pt x="534256" y="1640583"/>
                </a:lnTo>
                <a:lnTo>
                  <a:pt x="505795" y="1621578"/>
                </a:lnTo>
                <a:cubicBezTo>
                  <a:pt x="438998" y="1580658"/>
                  <a:pt x="337233" y="1540631"/>
                  <a:pt x="262155" y="1630405"/>
                </a:cubicBezTo>
                <a:cubicBezTo>
                  <a:pt x="216363" y="1672688"/>
                  <a:pt x="178785" y="1740107"/>
                  <a:pt x="92032" y="1724494"/>
                </a:cubicBezTo>
                <a:cubicBezTo>
                  <a:pt x="26971" y="1712780"/>
                  <a:pt x="-3167" y="1624777"/>
                  <a:pt x="262" y="1527592"/>
                </a:cubicBezTo>
                <a:close/>
              </a:path>
            </a:pathLst>
          </a:custGeom>
          <a:solidFill>
            <a:srgbClr val="DF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23" dirty="0"/>
          </a:p>
        </p:txBody>
      </p:sp>
      <p:sp>
        <p:nvSpPr>
          <p:cNvPr id="220" name="Freeform 219">
            <a:extLst>
              <a:ext uri="{FF2B5EF4-FFF2-40B4-BE49-F238E27FC236}">
                <a16:creationId xmlns:a16="http://schemas.microsoft.com/office/drawing/2014/main" id="{C6EDE5F9-F5C5-714D-882E-B36E36AD4C8C}"/>
              </a:ext>
            </a:extLst>
          </p:cNvPr>
          <p:cNvSpPr/>
          <p:nvPr/>
        </p:nvSpPr>
        <p:spPr>
          <a:xfrm rot="5758337">
            <a:off x="11937148" y="4257646"/>
            <a:ext cx="1763609" cy="1729419"/>
          </a:xfrm>
          <a:custGeom>
            <a:avLst/>
            <a:gdLst>
              <a:gd name="connsiteX0" fmla="*/ 262 w 3619383"/>
              <a:gd name="connsiteY0" fmla="*/ 1527592 h 3549215"/>
              <a:gd name="connsiteX1" fmla="*/ 14830 w 3619383"/>
              <a:gd name="connsiteY1" fmla="*/ 1429837 h 3549215"/>
              <a:gd name="connsiteX2" fmla="*/ 211510 w 3619383"/>
              <a:gd name="connsiteY2" fmla="*/ 1196236 h 3549215"/>
              <a:gd name="connsiteX3" fmla="*/ 329676 w 3619383"/>
              <a:gd name="connsiteY3" fmla="*/ 1354456 h 3549215"/>
              <a:gd name="connsiteX4" fmla="*/ 556200 w 3619383"/>
              <a:gd name="connsiteY4" fmla="*/ 1478125 h 3549215"/>
              <a:gd name="connsiteX5" fmla="*/ 577275 w 3619383"/>
              <a:gd name="connsiteY5" fmla="*/ 1476858 h 3549215"/>
              <a:gd name="connsiteX6" fmla="*/ 590119 w 3619383"/>
              <a:gd name="connsiteY6" fmla="*/ 1436109 h 3549215"/>
              <a:gd name="connsiteX7" fmla="*/ 933229 w 3619383"/>
              <a:gd name="connsiteY7" fmla="*/ 925800 h 3549215"/>
              <a:gd name="connsiteX8" fmla="*/ 950762 w 3619383"/>
              <a:gd name="connsiteY8" fmla="*/ 912024 h 3549215"/>
              <a:gd name="connsiteX9" fmla="*/ 943298 w 3619383"/>
              <a:gd name="connsiteY9" fmla="*/ 890725 h 3549215"/>
              <a:gd name="connsiteX10" fmla="*/ 813908 w 3619383"/>
              <a:gd name="connsiteY10" fmla="*/ 784668 h 3549215"/>
              <a:gd name="connsiteX11" fmla="*/ 682665 w 3619383"/>
              <a:gd name="connsiteY11" fmla="*/ 756481 h 3549215"/>
              <a:gd name="connsiteX12" fmla="*/ 789473 w 3619383"/>
              <a:gd name="connsiteY12" fmla="*/ 568639 h 3549215"/>
              <a:gd name="connsiteX13" fmla="*/ 1002765 w 3619383"/>
              <a:gd name="connsiteY13" fmla="*/ 536455 h 3549215"/>
              <a:gd name="connsiteX14" fmla="*/ 983668 w 3619383"/>
              <a:gd name="connsiteY14" fmla="*/ 672046 h 3549215"/>
              <a:gd name="connsiteX15" fmla="*/ 995948 w 3619383"/>
              <a:gd name="connsiteY15" fmla="*/ 786926 h 3549215"/>
              <a:gd name="connsiteX16" fmla="*/ 1030838 w 3619383"/>
              <a:gd name="connsiteY16" fmla="*/ 849101 h 3549215"/>
              <a:gd name="connsiteX17" fmla="*/ 1094542 w 3619383"/>
              <a:gd name="connsiteY17" fmla="*/ 799044 h 3549215"/>
              <a:gd name="connsiteX18" fmla="*/ 1572204 w 3619383"/>
              <a:gd name="connsiteY18" fmla="*/ 602395 h 3549215"/>
              <a:gd name="connsiteX19" fmla="*/ 1621631 w 3619383"/>
              <a:gd name="connsiteY19" fmla="*/ 594867 h 3549215"/>
              <a:gd name="connsiteX20" fmla="*/ 1625278 w 3619383"/>
              <a:gd name="connsiteY20" fmla="*/ 586998 h 3549215"/>
              <a:gd name="connsiteX21" fmla="*/ 1589937 w 3619383"/>
              <a:gd name="connsiteY21" fmla="*/ 295317 h 3549215"/>
              <a:gd name="connsiteX22" fmla="*/ 1466937 w 3619383"/>
              <a:gd name="connsiteY22" fmla="*/ 136890 h 3549215"/>
              <a:gd name="connsiteX23" fmla="*/ 1743032 w 3619383"/>
              <a:gd name="connsiteY23" fmla="*/ 1499 h 3549215"/>
              <a:gd name="connsiteX24" fmla="*/ 2008047 w 3619383"/>
              <a:gd name="connsiteY24" fmla="*/ 161164 h 3549215"/>
              <a:gd name="connsiteX25" fmla="*/ 1873511 w 3619383"/>
              <a:gd name="connsiteY25" fmla="*/ 313287 h 3549215"/>
              <a:gd name="connsiteX26" fmla="*/ 1792353 w 3619383"/>
              <a:gd name="connsiteY26" fmla="*/ 571095 h 3549215"/>
              <a:gd name="connsiteX27" fmla="*/ 1794188 w 3619383"/>
              <a:gd name="connsiteY27" fmla="*/ 578986 h 3549215"/>
              <a:gd name="connsiteX28" fmla="*/ 1894868 w 3619383"/>
              <a:gd name="connsiteY28" fmla="*/ 580267 h 3549215"/>
              <a:gd name="connsiteX29" fmla="*/ 2617548 w 3619383"/>
              <a:gd name="connsiteY29" fmla="*/ 844236 h 3549215"/>
              <a:gd name="connsiteX30" fmla="*/ 2658473 w 3619383"/>
              <a:gd name="connsiteY30" fmla="*/ 878416 h 3549215"/>
              <a:gd name="connsiteX31" fmla="*/ 2688056 w 3619383"/>
              <a:gd name="connsiteY31" fmla="*/ 857507 h 3549215"/>
              <a:gd name="connsiteX32" fmla="*/ 2765971 w 3619383"/>
              <a:gd name="connsiteY32" fmla="*/ 677469 h 3549215"/>
              <a:gd name="connsiteX33" fmla="*/ 2755492 w 3619383"/>
              <a:gd name="connsiteY33" fmla="*/ 520415 h 3549215"/>
              <a:gd name="connsiteX34" fmla="*/ 3001676 w 3619383"/>
              <a:gd name="connsiteY34" fmla="*/ 580357 h 3549215"/>
              <a:gd name="connsiteX35" fmla="*/ 3106643 w 3619383"/>
              <a:gd name="connsiteY35" fmla="*/ 810482 h 3549215"/>
              <a:gd name="connsiteX36" fmla="*/ 2947615 w 3619383"/>
              <a:gd name="connsiteY36" fmla="*/ 832610 h 3549215"/>
              <a:gd name="connsiteX37" fmla="*/ 2754925 w 3619383"/>
              <a:gd name="connsiteY37" fmla="*/ 951127 h 3549215"/>
              <a:gd name="connsiteX38" fmla="*/ 2749727 w 3619383"/>
              <a:gd name="connsiteY38" fmla="*/ 960839 h 3549215"/>
              <a:gd name="connsiteX39" fmla="*/ 2803407 w 3619383"/>
              <a:gd name="connsiteY39" fmla="*/ 1015168 h 3549215"/>
              <a:gd name="connsiteX40" fmla="*/ 3138320 w 3619383"/>
              <a:gd name="connsiteY40" fmla="*/ 1965123 h 3549215"/>
              <a:gd name="connsiteX41" fmla="*/ 3124306 w 3619383"/>
              <a:gd name="connsiteY41" fmla="*/ 2099124 h 3549215"/>
              <a:gd name="connsiteX42" fmla="*/ 3116735 w 3619383"/>
              <a:gd name="connsiteY42" fmla="*/ 2135497 h 3549215"/>
              <a:gd name="connsiteX43" fmla="*/ 3133590 w 3619383"/>
              <a:gd name="connsiteY43" fmla="*/ 2145274 h 3549215"/>
              <a:gd name="connsiteX44" fmla="*/ 3345318 w 3619383"/>
              <a:gd name="connsiteY44" fmla="*/ 2109832 h 3549215"/>
              <a:gd name="connsiteX45" fmla="*/ 3527497 w 3619383"/>
              <a:gd name="connsiteY45" fmla="*/ 2004981 h 3549215"/>
              <a:gd name="connsiteX46" fmla="*/ 3600273 w 3619383"/>
              <a:gd name="connsiteY46" fmla="*/ 2335426 h 3549215"/>
              <a:gd name="connsiteX47" fmla="*/ 3385991 w 3619383"/>
              <a:gd name="connsiteY47" fmla="*/ 2596523 h 3549215"/>
              <a:gd name="connsiteX48" fmla="*/ 3266010 w 3619383"/>
              <a:gd name="connsiteY48" fmla="*/ 2418822 h 3549215"/>
              <a:gd name="connsiteX49" fmla="*/ 3089828 w 3619383"/>
              <a:gd name="connsiteY49" fmla="*/ 2283978 h 3549215"/>
              <a:gd name="connsiteX50" fmla="*/ 3080123 w 3619383"/>
              <a:gd name="connsiteY50" fmla="*/ 2283238 h 3549215"/>
              <a:gd name="connsiteX51" fmla="*/ 3058212 w 3619383"/>
              <a:gd name="connsiteY51" fmla="*/ 2352731 h 3549215"/>
              <a:gd name="connsiteX52" fmla="*/ 2595970 w 3619383"/>
              <a:gd name="connsiteY52" fmla="*/ 2960459 h 3549215"/>
              <a:gd name="connsiteX53" fmla="*/ 2554974 w 3619383"/>
              <a:gd name="connsiteY53" fmla="*/ 2985827 h 3549215"/>
              <a:gd name="connsiteX54" fmla="*/ 2563589 w 3619383"/>
              <a:gd name="connsiteY54" fmla="*/ 3022866 h 3549215"/>
              <a:gd name="connsiteX55" fmla="*/ 2739596 w 3619383"/>
              <a:gd name="connsiteY55" fmla="*/ 3218368 h 3549215"/>
              <a:gd name="connsiteX56" fmla="*/ 2903936 w 3619383"/>
              <a:gd name="connsiteY56" fmla="*/ 3259727 h 3549215"/>
              <a:gd name="connsiteX57" fmla="*/ 2760885 w 3619383"/>
              <a:gd name="connsiteY57" fmla="*/ 3492000 h 3549215"/>
              <a:gd name="connsiteX58" fmla="*/ 2490365 w 3619383"/>
              <a:gd name="connsiteY58" fmla="*/ 3523186 h 3549215"/>
              <a:gd name="connsiteX59" fmla="*/ 2520446 w 3619383"/>
              <a:gd name="connsiteY59" fmla="*/ 3352961 h 3549215"/>
              <a:gd name="connsiteX60" fmla="*/ 2427092 w 3619383"/>
              <a:gd name="connsiteY60" fmla="*/ 3072522 h 3549215"/>
              <a:gd name="connsiteX61" fmla="*/ 2420700 w 3619383"/>
              <a:gd name="connsiteY61" fmla="*/ 3066803 h 3549215"/>
              <a:gd name="connsiteX62" fmla="*/ 2253539 w 3619383"/>
              <a:gd name="connsiteY62" fmla="*/ 3138831 h 3549215"/>
              <a:gd name="connsiteX63" fmla="*/ 1863157 w 3619383"/>
              <a:gd name="connsiteY63" fmla="*/ 3209969 h 3549215"/>
              <a:gd name="connsiteX64" fmla="*/ 1804760 w 3619383"/>
              <a:gd name="connsiteY64" fmla="*/ 3209226 h 3549215"/>
              <a:gd name="connsiteX65" fmla="*/ 1803933 w 3619383"/>
              <a:gd name="connsiteY65" fmla="*/ 3235440 h 3549215"/>
              <a:gd name="connsiteX66" fmla="*/ 1869630 w 3619383"/>
              <a:gd name="connsiteY66" fmla="*/ 3342033 h 3549215"/>
              <a:gd name="connsiteX67" fmla="*/ 1972129 w 3619383"/>
              <a:gd name="connsiteY67" fmla="*/ 3428716 h 3549215"/>
              <a:gd name="connsiteX68" fmla="*/ 1789435 w 3619383"/>
              <a:gd name="connsiteY68" fmla="*/ 3544109 h 3549215"/>
              <a:gd name="connsiteX69" fmla="*/ 1586125 w 3619383"/>
              <a:gd name="connsiteY69" fmla="*/ 3472037 h 3549215"/>
              <a:gd name="connsiteX70" fmla="*/ 1666835 w 3619383"/>
              <a:gd name="connsiteY70" fmla="*/ 3361425 h 3549215"/>
              <a:gd name="connsiteX71" fmla="*/ 1710111 w 3619383"/>
              <a:gd name="connsiteY71" fmla="*/ 3254301 h 3549215"/>
              <a:gd name="connsiteX72" fmla="*/ 1709067 w 3619383"/>
              <a:gd name="connsiteY72" fmla="*/ 3204496 h 3549215"/>
              <a:gd name="connsiteX73" fmla="*/ 1652561 w 3619383"/>
              <a:gd name="connsiteY73" fmla="*/ 3199303 h 3549215"/>
              <a:gd name="connsiteX74" fmla="*/ 1138989 w 3619383"/>
              <a:gd name="connsiteY74" fmla="*/ 3018342 h 3549215"/>
              <a:gd name="connsiteX75" fmla="*/ 1054150 w 3619383"/>
              <a:gd name="connsiteY75" fmla="*/ 2958262 h 3549215"/>
              <a:gd name="connsiteX76" fmla="*/ 1054032 w 3619383"/>
              <a:gd name="connsiteY76" fmla="*/ 2958318 h 3549215"/>
              <a:gd name="connsiteX77" fmla="*/ 938154 w 3619383"/>
              <a:gd name="connsiteY77" fmla="*/ 3172819 h 3549215"/>
              <a:gd name="connsiteX78" fmla="*/ 933039 w 3619383"/>
              <a:gd name="connsiteY78" fmla="*/ 3367160 h 3549215"/>
              <a:gd name="connsiteX79" fmla="*/ 639905 w 3619383"/>
              <a:gd name="connsiteY79" fmla="*/ 3284372 h 3549215"/>
              <a:gd name="connsiteX80" fmla="*/ 538212 w 3619383"/>
              <a:gd name="connsiteY80" fmla="*/ 2996428 h 3549215"/>
              <a:gd name="connsiteX81" fmla="*/ 734497 w 3619383"/>
              <a:gd name="connsiteY81" fmla="*/ 2974756 h 3549215"/>
              <a:gd name="connsiteX82" fmla="*/ 924138 w 3619383"/>
              <a:gd name="connsiteY82" fmla="*/ 2888601 h 3549215"/>
              <a:gd name="connsiteX83" fmla="*/ 940019 w 3619383"/>
              <a:gd name="connsiteY83" fmla="*/ 2865391 h 3549215"/>
              <a:gd name="connsiteX84" fmla="*/ 863600 w 3619383"/>
              <a:gd name="connsiteY84" fmla="*/ 2794039 h 3549215"/>
              <a:gd name="connsiteX85" fmla="*/ 585768 w 3619383"/>
              <a:gd name="connsiteY85" fmla="*/ 2340803 h 3549215"/>
              <a:gd name="connsiteX86" fmla="*/ 582906 w 3619383"/>
              <a:gd name="connsiteY86" fmla="*/ 2331463 h 3549215"/>
              <a:gd name="connsiteX87" fmla="*/ 545705 w 3619383"/>
              <a:gd name="connsiteY87" fmla="*/ 2341836 h 3549215"/>
              <a:gd name="connsiteX88" fmla="*/ 463621 w 3619383"/>
              <a:gd name="connsiteY88" fmla="*/ 2436392 h 3549215"/>
              <a:gd name="connsiteX89" fmla="*/ 411538 w 3619383"/>
              <a:gd name="connsiteY89" fmla="*/ 2560116 h 3549215"/>
              <a:gd name="connsiteX90" fmla="*/ 246813 w 3619383"/>
              <a:gd name="connsiteY90" fmla="*/ 2420264 h 3549215"/>
              <a:gd name="connsiteX91" fmla="*/ 254818 w 3619383"/>
              <a:gd name="connsiteY91" fmla="*/ 2204708 h 3549215"/>
              <a:gd name="connsiteX92" fmla="*/ 384500 w 3619383"/>
              <a:gd name="connsiteY92" fmla="*/ 2248665 h 3549215"/>
              <a:gd name="connsiteX93" fmla="*/ 499661 w 3619383"/>
              <a:gd name="connsiteY93" fmla="*/ 2257943 h 3549215"/>
              <a:gd name="connsiteX94" fmla="*/ 554727 w 3619383"/>
              <a:gd name="connsiteY94" fmla="*/ 2239419 h 3549215"/>
              <a:gd name="connsiteX95" fmla="*/ 548072 w 3619383"/>
              <a:gd name="connsiteY95" fmla="*/ 2217690 h 3549215"/>
              <a:gd name="connsiteX96" fmla="*/ 510014 w 3619383"/>
              <a:gd name="connsiteY96" fmla="*/ 1823720 h 3549215"/>
              <a:gd name="connsiteX97" fmla="*/ 524028 w 3619383"/>
              <a:gd name="connsiteY97" fmla="*/ 1689723 h 3549215"/>
              <a:gd name="connsiteX98" fmla="*/ 534256 w 3619383"/>
              <a:gd name="connsiteY98" fmla="*/ 1640583 h 3549215"/>
              <a:gd name="connsiteX99" fmla="*/ 505795 w 3619383"/>
              <a:gd name="connsiteY99" fmla="*/ 1621578 h 3549215"/>
              <a:gd name="connsiteX100" fmla="*/ 262155 w 3619383"/>
              <a:gd name="connsiteY100" fmla="*/ 1630405 h 3549215"/>
              <a:gd name="connsiteX101" fmla="*/ 92032 w 3619383"/>
              <a:gd name="connsiteY101" fmla="*/ 1724494 h 3549215"/>
              <a:gd name="connsiteX102" fmla="*/ 262 w 3619383"/>
              <a:gd name="connsiteY102" fmla="*/ 1527592 h 35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619383" h="3549215">
                <a:moveTo>
                  <a:pt x="262" y="1527592"/>
                </a:moveTo>
                <a:cubicBezTo>
                  <a:pt x="1406" y="1495197"/>
                  <a:pt x="6278" y="1461786"/>
                  <a:pt x="14830" y="1429837"/>
                </a:cubicBezTo>
                <a:cubicBezTo>
                  <a:pt x="49037" y="1302044"/>
                  <a:pt x="152475" y="1180080"/>
                  <a:pt x="211510" y="1196236"/>
                </a:cubicBezTo>
                <a:cubicBezTo>
                  <a:pt x="290745" y="1213473"/>
                  <a:pt x="309080" y="1320177"/>
                  <a:pt x="329676" y="1354456"/>
                </a:cubicBezTo>
                <a:cubicBezTo>
                  <a:pt x="356779" y="1413299"/>
                  <a:pt x="413238" y="1477835"/>
                  <a:pt x="556200" y="1478125"/>
                </a:cubicBezTo>
                <a:lnTo>
                  <a:pt x="577275" y="1476858"/>
                </a:lnTo>
                <a:lnTo>
                  <a:pt x="590119" y="1436109"/>
                </a:lnTo>
                <a:cubicBezTo>
                  <a:pt x="663307" y="1238859"/>
                  <a:pt x="782157" y="1064735"/>
                  <a:pt x="933229" y="925800"/>
                </a:cubicBezTo>
                <a:lnTo>
                  <a:pt x="950762" y="912024"/>
                </a:lnTo>
                <a:lnTo>
                  <a:pt x="943298" y="890725"/>
                </a:lnTo>
                <a:cubicBezTo>
                  <a:pt x="919112" y="831508"/>
                  <a:pt x="879280" y="774591"/>
                  <a:pt x="813908" y="784668"/>
                </a:cubicBezTo>
                <a:cubicBezTo>
                  <a:pt x="770219" y="785881"/>
                  <a:pt x="718227" y="803855"/>
                  <a:pt x="682665" y="756481"/>
                </a:cubicBezTo>
                <a:cubicBezTo>
                  <a:pt x="647102" y="709108"/>
                  <a:pt x="709392" y="619466"/>
                  <a:pt x="789473" y="568639"/>
                </a:cubicBezTo>
                <a:cubicBezTo>
                  <a:pt x="869554" y="517813"/>
                  <a:pt x="981289" y="501350"/>
                  <a:pt x="1002765" y="536455"/>
                </a:cubicBezTo>
                <a:cubicBezTo>
                  <a:pt x="1033778" y="581268"/>
                  <a:pt x="990301" y="644937"/>
                  <a:pt x="983668" y="672046"/>
                </a:cubicBezTo>
                <a:cubicBezTo>
                  <a:pt x="974809" y="696506"/>
                  <a:pt x="977571" y="740036"/>
                  <a:pt x="995948" y="786926"/>
                </a:cubicBezTo>
                <a:lnTo>
                  <a:pt x="1030838" y="849101"/>
                </a:lnTo>
                <a:lnTo>
                  <a:pt x="1094542" y="799044"/>
                </a:lnTo>
                <a:cubicBezTo>
                  <a:pt x="1237092" y="703934"/>
                  <a:pt x="1398905" y="636055"/>
                  <a:pt x="1572204" y="602395"/>
                </a:cubicBezTo>
                <a:lnTo>
                  <a:pt x="1621631" y="594867"/>
                </a:lnTo>
                <a:lnTo>
                  <a:pt x="1625278" y="586998"/>
                </a:lnTo>
                <a:cubicBezTo>
                  <a:pt x="1657121" y="516288"/>
                  <a:pt x="1712040" y="368320"/>
                  <a:pt x="1589937" y="295317"/>
                </a:cubicBezTo>
                <a:cubicBezTo>
                  <a:pt x="1540144" y="255866"/>
                  <a:pt x="1467088" y="229648"/>
                  <a:pt x="1466937" y="136890"/>
                </a:cubicBezTo>
                <a:cubicBezTo>
                  <a:pt x="1466786" y="44133"/>
                  <a:pt x="1611182" y="-9863"/>
                  <a:pt x="1743032" y="1499"/>
                </a:cubicBezTo>
                <a:cubicBezTo>
                  <a:pt x="1874882" y="12863"/>
                  <a:pt x="2013381" y="97002"/>
                  <a:pt x="2008047" y="161164"/>
                </a:cubicBezTo>
                <a:cubicBezTo>
                  <a:pt x="2005257" y="246443"/>
                  <a:pt x="1903552" y="285512"/>
                  <a:pt x="1873511" y="313287"/>
                </a:cubicBezTo>
                <a:cubicBezTo>
                  <a:pt x="1820464" y="352425"/>
                  <a:pt x="1767067" y="423025"/>
                  <a:pt x="1792353" y="571095"/>
                </a:cubicBezTo>
                <a:lnTo>
                  <a:pt x="1794188" y="578986"/>
                </a:lnTo>
                <a:lnTo>
                  <a:pt x="1894868" y="580267"/>
                </a:lnTo>
                <a:cubicBezTo>
                  <a:pt x="2167037" y="594911"/>
                  <a:pt x="2415430" y="691253"/>
                  <a:pt x="2617548" y="844236"/>
                </a:cubicBezTo>
                <a:lnTo>
                  <a:pt x="2658473" y="878416"/>
                </a:lnTo>
                <a:lnTo>
                  <a:pt x="2688056" y="857507"/>
                </a:lnTo>
                <a:cubicBezTo>
                  <a:pt x="2747035" y="811168"/>
                  <a:pt x="2798383" y="747933"/>
                  <a:pt x="2765971" y="677469"/>
                </a:cubicBezTo>
                <a:cubicBezTo>
                  <a:pt x="2750536" y="628599"/>
                  <a:pt x="2713531" y="575768"/>
                  <a:pt x="2755492" y="520415"/>
                </a:cubicBezTo>
                <a:cubicBezTo>
                  <a:pt x="2797455" y="465064"/>
                  <a:pt x="2918583" y="506432"/>
                  <a:pt x="3001676" y="580357"/>
                </a:cubicBezTo>
                <a:cubicBezTo>
                  <a:pt x="3084768" y="654282"/>
                  <a:pt x="3139310" y="774965"/>
                  <a:pt x="3106643" y="810482"/>
                </a:cubicBezTo>
                <a:cubicBezTo>
                  <a:pt x="3066104" y="859877"/>
                  <a:pt x="2980317" y="831357"/>
                  <a:pt x="2947615" y="832610"/>
                </a:cubicBezTo>
                <a:cubicBezTo>
                  <a:pt x="2901972" y="829443"/>
                  <a:pt x="2816363" y="869567"/>
                  <a:pt x="2754925" y="951127"/>
                </a:cubicBezTo>
                <a:lnTo>
                  <a:pt x="2749727" y="960839"/>
                </a:lnTo>
                <a:lnTo>
                  <a:pt x="2803407" y="1015168"/>
                </a:lnTo>
                <a:cubicBezTo>
                  <a:pt x="3028426" y="1265778"/>
                  <a:pt x="3157843" y="1602229"/>
                  <a:pt x="3138320" y="1965123"/>
                </a:cubicBezTo>
                <a:cubicBezTo>
                  <a:pt x="3135881" y="2010483"/>
                  <a:pt x="3131168" y="2055185"/>
                  <a:pt x="3124306" y="2099124"/>
                </a:cubicBezTo>
                <a:lnTo>
                  <a:pt x="3116735" y="2135497"/>
                </a:lnTo>
                <a:lnTo>
                  <a:pt x="3133590" y="2145274"/>
                </a:lnTo>
                <a:cubicBezTo>
                  <a:pt x="3198838" y="2177229"/>
                  <a:pt x="3279864" y="2190107"/>
                  <a:pt x="3345318" y="2109832"/>
                </a:cubicBezTo>
                <a:cubicBezTo>
                  <a:pt x="3394852" y="2062607"/>
                  <a:pt x="3436464" y="1987183"/>
                  <a:pt x="3527497" y="2004981"/>
                </a:cubicBezTo>
                <a:cubicBezTo>
                  <a:pt x="3618534" y="2022777"/>
                  <a:pt x="3640100" y="2192340"/>
                  <a:pt x="3600273" y="2335426"/>
                </a:cubicBezTo>
                <a:cubicBezTo>
                  <a:pt x="3560447" y="2478508"/>
                  <a:pt x="3447776" y="2614827"/>
                  <a:pt x="3385991" y="2596523"/>
                </a:cubicBezTo>
                <a:cubicBezTo>
                  <a:pt x="3302932" y="2576934"/>
                  <a:pt x="3286725" y="2457300"/>
                  <a:pt x="3266010" y="2418822"/>
                </a:cubicBezTo>
                <a:cubicBezTo>
                  <a:pt x="3242988" y="2362223"/>
                  <a:pt x="3197344" y="2300864"/>
                  <a:pt x="3089828" y="2283978"/>
                </a:cubicBezTo>
                <a:lnTo>
                  <a:pt x="3080123" y="2283238"/>
                </a:lnTo>
                <a:lnTo>
                  <a:pt x="3058212" y="2352731"/>
                </a:lnTo>
                <a:cubicBezTo>
                  <a:pt x="2966729" y="2599294"/>
                  <a:pt x="2803898" y="2809728"/>
                  <a:pt x="2595970" y="2960459"/>
                </a:cubicBezTo>
                <a:lnTo>
                  <a:pt x="2554974" y="2985827"/>
                </a:lnTo>
                <a:lnTo>
                  <a:pt x="2563589" y="3022866"/>
                </a:lnTo>
                <a:cubicBezTo>
                  <a:pt x="2587264" y="3112632"/>
                  <a:pt x="2635945" y="3230653"/>
                  <a:pt x="2739596" y="3218368"/>
                </a:cubicBezTo>
                <a:cubicBezTo>
                  <a:pt x="2794773" y="3218767"/>
                  <a:pt x="2861160" y="3198388"/>
                  <a:pt x="2903936" y="3259727"/>
                </a:cubicBezTo>
                <a:cubicBezTo>
                  <a:pt x="2946712" y="3321066"/>
                  <a:pt x="2864164" y="3431412"/>
                  <a:pt x="2760885" y="3492000"/>
                </a:cubicBezTo>
                <a:cubicBezTo>
                  <a:pt x="2657606" y="3552588"/>
                  <a:pt x="2515909" y="3568427"/>
                  <a:pt x="2490365" y="3523186"/>
                </a:cubicBezTo>
                <a:cubicBezTo>
                  <a:pt x="2453215" y="3465280"/>
                  <a:pt x="2510881" y="3386871"/>
                  <a:pt x="2520446" y="3352961"/>
                </a:cubicBezTo>
                <a:cubicBezTo>
                  <a:pt x="2541893" y="3299644"/>
                  <a:pt x="2521028" y="3171063"/>
                  <a:pt x="2427092" y="3072522"/>
                </a:cubicBezTo>
                <a:lnTo>
                  <a:pt x="2420700" y="3066803"/>
                </a:lnTo>
                <a:lnTo>
                  <a:pt x="2253539" y="3138831"/>
                </a:lnTo>
                <a:cubicBezTo>
                  <a:pt x="2130310" y="3181398"/>
                  <a:pt x="1999088" y="3206092"/>
                  <a:pt x="1863157" y="3209969"/>
                </a:cubicBezTo>
                <a:lnTo>
                  <a:pt x="1804760" y="3209226"/>
                </a:lnTo>
                <a:lnTo>
                  <a:pt x="1803933" y="3235440"/>
                </a:lnTo>
                <a:cubicBezTo>
                  <a:pt x="1806435" y="3282705"/>
                  <a:pt x="1822821" y="3325608"/>
                  <a:pt x="1869630" y="3342033"/>
                </a:cubicBezTo>
                <a:cubicBezTo>
                  <a:pt x="1908743" y="3361541"/>
                  <a:pt x="1963071" y="3370175"/>
                  <a:pt x="1972129" y="3428716"/>
                </a:cubicBezTo>
                <a:cubicBezTo>
                  <a:pt x="1981186" y="3487255"/>
                  <a:pt x="1884017" y="3536991"/>
                  <a:pt x="1789435" y="3544109"/>
                </a:cubicBezTo>
                <a:cubicBezTo>
                  <a:pt x="1694853" y="3551227"/>
                  <a:pt x="1588535" y="3513121"/>
                  <a:pt x="1586125" y="3472037"/>
                </a:cubicBezTo>
                <a:cubicBezTo>
                  <a:pt x="1579874" y="3417900"/>
                  <a:pt x="1648216" y="3382214"/>
                  <a:pt x="1666835" y="3361425"/>
                </a:cubicBezTo>
                <a:cubicBezTo>
                  <a:pt x="1686170" y="3344019"/>
                  <a:pt x="1704238" y="3304319"/>
                  <a:pt x="1710111" y="3254301"/>
                </a:cubicBezTo>
                <a:lnTo>
                  <a:pt x="1709067" y="3204496"/>
                </a:lnTo>
                <a:lnTo>
                  <a:pt x="1652561" y="3199303"/>
                </a:lnTo>
                <a:cubicBezTo>
                  <a:pt x="1465618" y="3174922"/>
                  <a:pt x="1291820" y="3111699"/>
                  <a:pt x="1138989" y="3018342"/>
                </a:cubicBezTo>
                <a:lnTo>
                  <a:pt x="1054150" y="2958262"/>
                </a:lnTo>
                <a:lnTo>
                  <a:pt x="1054032" y="2958318"/>
                </a:lnTo>
                <a:cubicBezTo>
                  <a:pt x="984900" y="2995161"/>
                  <a:pt x="898819" y="3062599"/>
                  <a:pt x="938154" y="3172819"/>
                </a:cubicBezTo>
                <a:cubicBezTo>
                  <a:pt x="951397" y="3233726"/>
                  <a:pt x="990471" y="3300292"/>
                  <a:pt x="933039" y="3367160"/>
                </a:cubicBezTo>
                <a:cubicBezTo>
                  <a:pt x="875609" y="3434029"/>
                  <a:pt x="732731" y="3378629"/>
                  <a:pt x="639905" y="3284372"/>
                </a:cubicBezTo>
                <a:cubicBezTo>
                  <a:pt x="547079" y="3190115"/>
                  <a:pt x="494365" y="3039131"/>
                  <a:pt x="538212" y="2996428"/>
                </a:cubicBezTo>
                <a:cubicBezTo>
                  <a:pt x="593231" y="2936862"/>
                  <a:pt x="694509" y="2975137"/>
                  <a:pt x="734497" y="2974756"/>
                </a:cubicBezTo>
                <a:cubicBezTo>
                  <a:pt x="789750" y="2980292"/>
                  <a:pt x="859540" y="2969356"/>
                  <a:pt x="924138" y="2888601"/>
                </a:cubicBezTo>
                <a:lnTo>
                  <a:pt x="940019" y="2865391"/>
                </a:lnTo>
                <a:lnTo>
                  <a:pt x="863600" y="2794039"/>
                </a:lnTo>
                <a:cubicBezTo>
                  <a:pt x="742201" y="2664382"/>
                  <a:pt x="646983" y="2510399"/>
                  <a:pt x="585768" y="2340803"/>
                </a:cubicBezTo>
                <a:lnTo>
                  <a:pt x="582906" y="2331463"/>
                </a:lnTo>
                <a:lnTo>
                  <a:pt x="545705" y="2341836"/>
                </a:lnTo>
                <a:cubicBezTo>
                  <a:pt x="501346" y="2358351"/>
                  <a:pt x="465304" y="2386814"/>
                  <a:pt x="463621" y="2436392"/>
                </a:cubicBezTo>
                <a:cubicBezTo>
                  <a:pt x="456695" y="2479548"/>
                  <a:pt x="464696" y="2533975"/>
                  <a:pt x="411538" y="2560116"/>
                </a:cubicBezTo>
                <a:cubicBezTo>
                  <a:pt x="358383" y="2586255"/>
                  <a:pt x="281875" y="2508399"/>
                  <a:pt x="246813" y="2420264"/>
                </a:cubicBezTo>
                <a:cubicBezTo>
                  <a:pt x="211750" y="2332136"/>
                  <a:pt x="216334" y="2219286"/>
                  <a:pt x="254818" y="2204708"/>
                </a:cubicBezTo>
                <a:cubicBezTo>
                  <a:pt x="304612" y="2182563"/>
                  <a:pt x="359095" y="2237111"/>
                  <a:pt x="384500" y="2248665"/>
                </a:cubicBezTo>
                <a:cubicBezTo>
                  <a:pt x="406887" y="2261913"/>
                  <a:pt x="450175" y="2267288"/>
                  <a:pt x="499661" y="2257943"/>
                </a:cubicBezTo>
                <a:lnTo>
                  <a:pt x="554727" y="2239419"/>
                </a:lnTo>
                <a:lnTo>
                  <a:pt x="548072" y="2217690"/>
                </a:lnTo>
                <a:cubicBezTo>
                  <a:pt x="516317" y="2092172"/>
                  <a:pt x="502694" y="1959807"/>
                  <a:pt x="510014" y="1823720"/>
                </a:cubicBezTo>
                <a:cubicBezTo>
                  <a:pt x="512454" y="1778359"/>
                  <a:pt x="517165" y="1733658"/>
                  <a:pt x="524028" y="1689723"/>
                </a:cubicBezTo>
                <a:lnTo>
                  <a:pt x="534256" y="1640583"/>
                </a:lnTo>
                <a:lnTo>
                  <a:pt x="505795" y="1621578"/>
                </a:lnTo>
                <a:cubicBezTo>
                  <a:pt x="438998" y="1580658"/>
                  <a:pt x="337233" y="1540631"/>
                  <a:pt x="262155" y="1630405"/>
                </a:cubicBezTo>
                <a:cubicBezTo>
                  <a:pt x="216363" y="1672688"/>
                  <a:pt x="178785" y="1740107"/>
                  <a:pt x="92032" y="1724494"/>
                </a:cubicBezTo>
                <a:cubicBezTo>
                  <a:pt x="26971" y="1712780"/>
                  <a:pt x="-3167" y="1624777"/>
                  <a:pt x="262" y="1527592"/>
                </a:cubicBezTo>
                <a:close/>
              </a:path>
            </a:pathLst>
          </a:custGeom>
          <a:solidFill>
            <a:srgbClr val="E38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23" dirty="0"/>
          </a:p>
        </p:txBody>
      </p:sp>
      <p:sp>
        <p:nvSpPr>
          <p:cNvPr id="221" name="Freeform 220">
            <a:extLst>
              <a:ext uri="{FF2B5EF4-FFF2-40B4-BE49-F238E27FC236}">
                <a16:creationId xmlns:a16="http://schemas.microsoft.com/office/drawing/2014/main" id="{2FB40B4F-2A85-DD4E-8BD9-40D91F1B4772}"/>
              </a:ext>
            </a:extLst>
          </p:cNvPr>
          <p:cNvSpPr/>
          <p:nvPr/>
        </p:nvSpPr>
        <p:spPr>
          <a:xfrm rot="5758337">
            <a:off x="11109265" y="5993027"/>
            <a:ext cx="1208860" cy="1185424"/>
          </a:xfrm>
          <a:custGeom>
            <a:avLst/>
            <a:gdLst>
              <a:gd name="connsiteX0" fmla="*/ 262 w 3619383"/>
              <a:gd name="connsiteY0" fmla="*/ 1527592 h 3549215"/>
              <a:gd name="connsiteX1" fmla="*/ 14830 w 3619383"/>
              <a:gd name="connsiteY1" fmla="*/ 1429837 h 3549215"/>
              <a:gd name="connsiteX2" fmla="*/ 211510 w 3619383"/>
              <a:gd name="connsiteY2" fmla="*/ 1196236 h 3549215"/>
              <a:gd name="connsiteX3" fmla="*/ 329676 w 3619383"/>
              <a:gd name="connsiteY3" fmla="*/ 1354456 h 3549215"/>
              <a:gd name="connsiteX4" fmla="*/ 556200 w 3619383"/>
              <a:gd name="connsiteY4" fmla="*/ 1478125 h 3549215"/>
              <a:gd name="connsiteX5" fmla="*/ 577275 w 3619383"/>
              <a:gd name="connsiteY5" fmla="*/ 1476858 h 3549215"/>
              <a:gd name="connsiteX6" fmla="*/ 590119 w 3619383"/>
              <a:gd name="connsiteY6" fmla="*/ 1436109 h 3549215"/>
              <a:gd name="connsiteX7" fmla="*/ 933229 w 3619383"/>
              <a:gd name="connsiteY7" fmla="*/ 925800 h 3549215"/>
              <a:gd name="connsiteX8" fmla="*/ 950762 w 3619383"/>
              <a:gd name="connsiteY8" fmla="*/ 912024 h 3549215"/>
              <a:gd name="connsiteX9" fmla="*/ 943298 w 3619383"/>
              <a:gd name="connsiteY9" fmla="*/ 890725 h 3549215"/>
              <a:gd name="connsiteX10" fmla="*/ 813908 w 3619383"/>
              <a:gd name="connsiteY10" fmla="*/ 784668 h 3549215"/>
              <a:gd name="connsiteX11" fmla="*/ 682665 w 3619383"/>
              <a:gd name="connsiteY11" fmla="*/ 756481 h 3549215"/>
              <a:gd name="connsiteX12" fmla="*/ 789473 w 3619383"/>
              <a:gd name="connsiteY12" fmla="*/ 568639 h 3549215"/>
              <a:gd name="connsiteX13" fmla="*/ 1002765 w 3619383"/>
              <a:gd name="connsiteY13" fmla="*/ 536455 h 3549215"/>
              <a:gd name="connsiteX14" fmla="*/ 983668 w 3619383"/>
              <a:gd name="connsiteY14" fmla="*/ 672046 h 3549215"/>
              <a:gd name="connsiteX15" fmla="*/ 995948 w 3619383"/>
              <a:gd name="connsiteY15" fmla="*/ 786926 h 3549215"/>
              <a:gd name="connsiteX16" fmla="*/ 1030838 w 3619383"/>
              <a:gd name="connsiteY16" fmla="*/ 849101 h 3549215"/>
              <a:gd name="connsiteX17" fmla="*/ 1094542 w 3619383"/>
              <a:gd name="connsiteY17" fmla="*/ 799044 h 3549215"/>
              <a:gd name="connsiteX18" fmla="*/ 1572204 w 3619383"/>
              <a:gd name="connsiteY18" fmla="*/ 602395 h 3549215"/>
              <a:gd name="connsiteX19" fmla="*/ 1621631 w 3619383"/>
              <a:gd name="connsiteY19" fmla="*/ 594867 h 3549215"/>
              <a:gd name="connsiteX20" fmla="*/ 1625278 w 3619383"/>
              <a:gd name="connsiteY20" fmla="*/ 586998 h 3549215"/>
              <a:gd name="connsiteX21" fmla="*/ 1589937 w 3619383"/>
              <a:gd name="connsiteY21" fmla="*/ 295317 h 3549215"/>
              <a:gd name="connsiteX22" fmla="*/ 1466937 w 3619383"/>
              <a:gd name="connsiteY22" fmla="*/ 136890 h 3549215"/>
              <a:gd name="connsiteX23" fmla="*/ 1743032 w 3619383"/>
              <a:gd name="connsiteY23" fmla="*/ 1499 h 3549215"/>
              <a:gd name="connsiteX24" fmla="*/ 2008047 w 3619383"/>
              <a:gd name="connsiteY24" fmla="*/ 161164 h 3549215"/>
              <a:gd name="connsiteX25" fmla="*/ 1873511 w 3619383"/>
              <a:gd name="connsiteY25" fmla="*/ 313287 h 3549215"/>
              <a:gd name="connsiteX26" fmla="*/ 1792353 w 3619383"/>
              <a:gd name="connsiteY26" fmla="*/ 571095 h 3549215"/>
              <a:gd name="connsiteX27" fmla="*/ 1794188 w 3619383"/>
              <a:gd name="connsiteY27" fmla="*/ 578986 h 3549215"/>
              <a:gd name="connsiteX28" fmla="*/ 1894868 w 3619383"/>
              <a:gd name="connsiteY28" fmla="*/ 580267 h 3549215"/>
              <a:gd name="connsiteX29" fmla="*/ 2617548 w 3619383"/>
              <a:gd name="connsiteY29" fmla="*/ 844236 h 3549215"/>
              <a:gd name="connsiteX30" fmla="*/ 2658473 w 3619383"/>
              <a:gd name="connsiteY30" fmla="*/ 878416 h 3549215"/>
              <a:gd name="connsiteX31" fmla="*/ 2688056 w 3619383"/>
              <a:gd name="connsiteY31" fmla="*/ 857507 h 3549215"/>
              <a:gd name="connsiteX32" fmla="*/ 2765971 w 3619383"/>
              <a:gd name="connsiteY32" fmla="*/ 677469 h 3549215"/>
              <a:gd name="connsiteX33" fmla="*/ 2755492 w 3619383"/>
              <a:gd name="connsiteY33" fmla="*/ 520415 h 3549215"/>
              <a:gd name="connsiteX34" fmla="*/ 3001676 w 3619383"/>
              <a:gd name="connsiteY34" fmla="*/ 580357 h 3549215"/>
              <a:gd name="connsiteX35" fmla="*/ 3106643 w 3619383"/>
              <a:gd name="connsiteY35" fmla="*/ 810482 h 3549215"/>
              <a:gd name="connsiteX36" fmla="*/ 2947615 w 3619383"/>
              <a:gd name="connsiteY36" fmla="*/ 832610 h 3549215"/>
              <a:gd name="connsiteX37" fmla="*/ 2754925 w 3619383"/>
              <a:gd name="connsiteY37" fmla="*/ 951127 h 3549215"/>
              <a:gd name="connsiteX38" fmla="*/ 2749727 w 3619383"/>
              <a:gd name="connsiteY38" fmla="*/ 960839 h 3549215"/>
              <a:gd name="connsiteX39" fmla="*/ 2803407 w 3619383"/>
              <a:gd name="connsiteY39" fmla="*/ 1015168 h 3549215"/>
              <a:gd name="connsiteX40" fmla="*/ 3138320 w 3619383"/>
              <a:gd name="connsiteY40" fmla="*/ 1965123 h 3549215"/>
              <a:gd name="connsiteX41" fmla="*/ 3124306 w 3619383"/>
              <a:gd name="connsiteY41" fmla="*/ 2099124 h 3549215"/>
              <a:gd name="connsiteX42" fmla="*/ 3116735 w 3619383"/>
              <a:gd name="connsiteY42" fmla="*/ 2135497 h 3549215"/>
              <a:gd name="connsiteX43" fmla="*/ 3133590 w 3619383"/>
              <a:gd name="connsiteY43" fmla="*/ 2145274 h 3549215"/>
              <a:gd name="connsiteX44" fmla="*/ 3345318 w 3619383"/>
              <a:gd name="connsiteY44" fmla="*/ 2109832 h 3549215"/>
              <a:gd name="connsiteX45" fmla="*/ 3527497 w 3619383"/>
              <a:gd name="connsiteY45" fmla="*/ 2004981 h 3549215"/>
              <a:gd name="connsiteX46" fmla="*/ 3600273 w 3619383"/>
              <a:gd name="connsiteY46" fmla="*/ 2335426 h 3549215"/>
              <a:gd name="connsiteX47" fmla="*/ 3385991 w 3619383"/>
              <a:gd name="connsiteY47" fmla="*/ 2596523 h 3549215"/>
              <a:gd name="connsiteX48" fmla="*/ 3266010 w 3619383"/>
              <a:gd name="connsiteY48" fmla="*/ 2418822 h 3549215"/>
              <a:gd name="connsiteX49" fmla="*/ 3089828 w 3619383"/>
              <a:gd name="connsiteY49" fmla="*/ 2283978 h 3549215"/>
              <a:gd name="connsiteX50" fmla="*/ 3080123 w 3619383"/>
              <a:gd name="connsiteY50" fmla="*/ 2283238 h 3549215"/>
              <a:gd name="connsiteX51" fmla="*/ 3058212 w 3619383"/>
              <a:gd name="connsiteY51" fmla="*/ 2352731 h 3549215"/>
              <a:gd name="connsiteX52" fmla="*/ 2595970 w 3619383"/>
              <a:gd name="connsiteY52" fmla="*/ 2960459 h 3549215"/>
              <a:gd name="connsiteX53" fmla="*/ 2554974 w 3619383"/>
              <a:gd name="connsiteY53" fmla="*/ 2985827 h 3549215"/>
              <a:gd name="connsiteX54" fmla="*/ 2563589 w 3619383"/>
              <a:gd name="connsiteY54" fmla="*/ 3022866 h 3549215"/>
              <a:gd name="connsiteX55" fmla="*/ 2739596 w 3619383"/>
              <a:gd name="connsiteY55" fmla="*/ 3218368 h 3549215"/>
              <a:gd name="connsiteX56" fmla="*/ 2903936 w 3619383"/>
              <a:gd name="connsiteY56" fmla="*/ 3259727 h 3549215"/>
              <a:gd name="connsiteX57" fmla="*/ 2760885 w 3619383"/>
              <a:gd name="connsiteY57" fmla="*/ 3492000 h 3549215"/>
              <a:gd name="connsiteX58" fmla="*/ 2490365 w 3619383"/>
              <a:gd name="connsiteY58" fmla="*/ 3523186 h 3549215"/>
              <a:gd name="connsiteX59" fmla="*/ 2520446 w 3619383"/>
              <a:gd name="connsiteY59" fmla="*/ 3352961 h 3549215"/>
              <a:gd name="connsiteX60" fmla="*/ 2427092 w 3619383"/>
              <a:gd name="connsiteY60" fmla="*/ 3072522 h 3549215"/>
              <a:gd name="connsiteX61" fmla="*/ 2420700 w 3619383"/>
              <a:gd name="connsiteY61" fmla="*/ 3066803 h 3549215"/>
              <a:gd name="connsiteX62" fmla="*/ 2253539 w 3619383"/>
              <a:gd name="connsiteY62" fmla="*/ 3138831 h 3549215"/>
              <a:gd name="connsiteX63" fmla="*/ 1863157 w 3619383"/>
              <a:gd name="connsiteY63" fmla="*/ 3209969 h 3549215"/>
              <a:gd name="connsiteX64" fmla="*/ 1804760 w 3619383"/>
              <a:gd name="connsiteY64" fmla="*/ 3209226 h 3549215"/>
              <a:gd name="connsiteX65" fmla="*/ 1803933 w 3619383"/>
              <a:gd name="connsiteY65" fmla="*/ 3235440 h 3549215"/>
              <a:gd name="connsiteX66" fmla="*/ 1869630 w 3619383"/>
              <a:gd name="connsiteY66" fmla="*/ 3342033 h 3549215"/>
              <a:gd name="connsiteX67" fmla="*/ 1972129 w 3619383"/>
              <a:gd name="connsiteY67" fmla="*/ 3428716 h 3549215"/>
              <a:gd name="connsiteX68" fmla="*/ 1789435 w 3619383"/>
              <a:gd name="connsiteY68" fmla="*/ 3544109 h 3549215"/>
              <a:gd name="connsiteX69" fmla="*/ 1586125 w 3619383"/>
              <a:gd name="connsiteY69" fmla="*/ 3472037 h 3549215"/>
              <a:gd name="connsiteX70" fmla="*/ 1666835 w 3619383"/>
              <a:gd name="connsiteY70" fmla="*/ 3361425 h 3549215"/>
              <a:gd name="connsiteX71" fmla="*/ 1710111 w 3619383"/>
              <a:gd name="connsiteY71" fmla="*/ 3254301 h 3549215"/>
              <a:gd name="connsiteX72" fmla="*/ 1709067 w 3619383"/>
              <a:gd name="connsiteY72" fmla="*/ 3204496 h 3549215"/>
              <a:gd name="connsiteX73" fmla="*/ 1652561 w 3619383"/>
              <a:gd name="connsiteY73" fmla="*/ 3199303 h 3549215"/>
              <a:gd name="connsiteX74" fmla="*/ 1138989 w 3619383"/>
              <a:gd name="connsiteY74" fmla="*/ 3018342 h 3549215"/>
              <a:gd name="connsiteX75" fmla="*/ 1054150 w 3619383"/>
              <a:gd name="connsiteY75" fmla="*/ 2958262 h 3549215"/>
              <a:gd name="connsiteX76" fmla="*/ 1054032 w 3619383"/>
              <a:gd name="connsiteY76" fmla="*/ 2958318 h 3549215"/>
              <a:gd name="connsiteX77" fmla="*/ 938154 w 3619383"/>
              <a:gd name="connsiteY77" fmla="*/ 3172819 h 3549215"/>
              <a:gd name="connsiteX78" fmla="*/ 933039 w 3619383"/>
              <a:gd name="connsiteY78" fmla="*/ 3367160 h 3549215"/>
              <a:gd name="connsiteX79" fmla="*/ 639905 w 3619383"/>
              <a:gd name="connsiteY79" fmla="*/ 3284372 h 3549215"/>
              <a:gd name="connsiteX80" fmla="*/ 538212 w 3619383"/>
              <a:gd name="connsiteY80" fmla="*/ 2996428 h 3549215"/>
              <a:gd name="connsiteX81" fmla="*/ 734497 w 3619383"/>
              <a:gd name="connsiteY81" fmla="*/ 2974756 h 3549215"/>
              <a:gd name="connsiteX82" fmla="*/ 924138 w 3619383"/>
              <a:gd name="connsiteY82" fmla="*/ 2888601 h 3549215"/>
              <a:gd name="connsiteX83" fmla="*/ 940019 w 3619383"/>
              <a:gd name="connsiteY83" fmla="*/ 2865391 h 3549215"/>
              <a:gd name="connsiteX84" fmla="*/ 863600 w 3619383"/>
              <a:gd name="connsiteY84" fmla="*/ 2794039 h 3549215"/>
              <a:gd name="connsiteX85" fmla="*/ 585768 w 3619383"/>
              <a:gd name="connsiteY85" fmla="*/ 2340803 h 3549215"/>
              <a:gd name="connsiteX86" fmla="*/ 582906 w 3619383"/>
              <a:gd name="connsiteY86" fmla="*/ 2331463 h 3549215"/>
              <a:gd name="connsiteX87" fmla="*/ 545705 w 3619383"/>
              <a:gd name="connsiteY87" fmla="*/ 2341836 h 3549215"/>
              <a:gd name="connsiteX88" fmla="*/ 463621 w 3619383"/>
              <a:gd name="connsiteY88" fmla="*/ 2436392 h 3549215"/>
              <a:gd name="connsiteX89" fmla="*/ 411538 w 3619383"/>
              <a:gd name="connsiteY89" fmla="*/ 2560116 h 3549215"/>
              <a:gd name="connsiteX90" fmla="*/ 246813 w 3619383"/>
              <a:gd name="connsiteY90" fmla="*/ 2420264 h 3549215"/>
              <a:gd name="connsiteX91" fmla="*/ 254818 w 3619383"/>
              <a:gd name="connsiteY91" fmla="*/ 2204708 h 3549215"/>
              <a:gd name="connsiteX92" fmla="*/ 384500 w 3619383"/>
              <a:gd name="connsiteY92" fmla="*/ 2248665 h 3549215"/>
              <a:gd name="connsiteX93" fmla="*/ 499661 w 3619383"/>
              <a:gd name="connsiteY93" fmla="*/ 2257943 h 3549215"/>
              <a:gd name="connsiteX94" fmla="*/ 554727 w 3619383"/>
              <a:gd name="connsiteY94" fmla="*/ 2239419 h 3549215"/>
              <a:gd name="connsiteX95" fmla="*/ 548072 w 3619383"/>
              <a:gd name="connsiteY95" fmla="*/ 2217690 h 3549215"/>
              <a:gd name="connsiteX96" fmla="*/ 510014 w 3619383"/>
              <a:gd name="connsiteY96" fmla="*/ 1823720 h 3549215"/>
              <a:gd name="connsiteX97" fmla="*/ 524028 w 3619383"/>
              <a:gd name="connsiteY97" fmla="*/ 1689723 h 3549215"/>
              <a:gd name="connsiteX98" fmla="*/ 534256 w 3619383"/>
              <a:gd name="connsiteY98" fmla="*/ 1640583 h 3549215"/>
              <a:gd name="connsiteX99" fmla="*/ 505795 w 3619383"/>
              <a:gd name="connsiteY99" fmla="*/ 1621578 h 3549215"/>
              <a:gd name="connsiteX100" fmla="*/ 262155 w 3619383"/>
              <a:gd name="connsiteY100" fmla="*/ 1630405 h 3549215"/>
              <a:gd name="connsiteX101" fmla="*/ 92032 w 3619383"/>
              <a:gd name="connsiteY101" fmla="*/ 1724494 h 3549215"/>
              <a:gd name="connsiteX102" fmla="*/ 262 w 3619383"/>
              <a:gd name="connsiteY102" fmla="*/ 1527592 h 35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619383" h="3549215">
                <a:moveTo>
                  <a:pt x="262" y="1527592"/>
                </a:moveTo>
                <a:cubicBezTo>
                  <a:pt x="1406" y="1495197"/>
                  <a:pt x="6278" y="1461786"/>
                  <a:pt x="14830" y="1429837"/>
                </a:cubicBezTo>
                <a:cubicBezTo>
                  <a:pt x="49037" y="1302044"/>
                  <a:pt x="152475" y="1180080"/>
                  <a:pt x="211510" y="1196236"/>
                </a:cubicBezTo>
                <a:cubicBezTo>
                  <a:pt x="290745" y="1213473"/>
                  <a:pt x="309080" y="1320177"/>
                  <a:pt x="329676" y="1354456"/>
                </a:cubicBezTo>
                <a:cubicBezTo>
                  <a:pt x="356779" y="1413299"/>
                  <a:pt x="413238" y="1477835"/>
                  <a:pt x="556200" y="1478125"/>
                </a:cubicBezTo>
                <a:lnTo>
                  <a:pt x="577275" y="1476858"/>
                </a:lnTo>
                <a:lnTo>
                  <a:pt x="590119" y="1436109"/>
                </a:lnTo>
                <a:cubicBezTo>
                  <a:pt x="663307" y="1238859"/>
                  <a:pt x="782157" y="1064735"/>
                  <a:pt x="933229" y="925800"/>
                </a:cubicBezTo>
                <a:lnTo>
                  <a:pt x="950762" y="912024"/>
                </a:lnTo>
                <a:lnTo>
                  <a:pt x="943298" y="890725"/>
                </a:lnTo>
                <a:cubicBezTo>
                  <a:pt x="919112" y="831508"/>
                  <a:pt x="879280" y="774591"/>
                  <a:pt x="813908" y="784668"/>
                </a:cubicBezTo>
                <a:cubicBezTo>
                  <a:pt x="770219" y="785881"/>
                  <a:pt x="718227" y="803855"/>
                  <a:pt x="682665" y="756481"/>
                </a:cubicBezTo>
                <a:cubicBezTo>
                  <a:pt x="647102" y="709108"/>
                  <a:pt x="709392" y="619466"/>
                  <a:pt x="789473" y="568639"/>
                </a:cubicBezTo>
                <a:cubicBezTo>
                  <a:pt x="869554" y="517813"/>
                  <a:pt x="981289" y="501350"/>
                  <a:pt x="1002765" y="536455"/>
                </a:cubicBezTo>
                <a:cubicBezTo>
                  <a:pt x="1033778" y="581268"/>
                  <a:pt x="990301" y="644937"/>
                  <a:pt x="983668" y="672046"/>
                </a:cubicBezTo>
                <a:cubicBezTo>
                  <a:pt x="974809" y="696506"/>
                  <a:pt x="977571" y="740036"/>
                  <a:pt x="995948" y="786926"/>
                </a:cubicBezTo>
                <a:lnTo>
                  <a:pt x="1030838" y="849101"/>
                </a:lnTo>
                <a:lnTo>
                  <a:pt x="1094542" y="799044"/>
                </a:lnTo>
                <a:cubicBezTo>
                  <a:pt x="1237092" y="703934"/>
                  <a:pt x="1398905" y="636055"/>
                  <a:pt x="1572204" y="602395"/>
                </a:cubicBezTo>
                <a:lnTo>
                  <a:pt x="1621631" y="594867"/>
                </a:lnTo>
                <a:lnTo>
                  <a:pt x="1625278" y="586998"/>
                </a:lnTo>
                <a:cubicBezTo>
                  <a:pt x="1657121" y="516288"/>
                  <a:pt x="1712040" y="368320"/>
                  <a:pt x="1589937" y="295317"/>
                </a:cubicBezTo>
                <a:cubicBezTo>
                  <a:pt x="1540144" y="255866"/>
                  <a:pt x="1467088" y="229648"/>
                  <a:pt x="1466937" y="136890"/>
                </a:cubicBezTo>
                <a:cubicBezTo>
                  <a:pt x="1466786" y="44133"/>
                  <a:pt x="1611182" y="-9863"/>
                  <a:pt x="1743032" y="1499"/>
                </a:cubicBezTo>
                <a:cubicBezTo>
                  <a:pt x="1874882" y="12863"/>
                  <a:pt x="2013381" y="97002"/>
                  <a:pt x="2008047" y="161164"/>
                </a:cubicBezTo>
                <a:cubicBezTo>
                  <a:pt x="2005257" y="246443"/>
                  <a:pt x="1903552" y="285512"/>
                  <a:pt x="1873511" y="313287"/>
                </a:cubicBezTo>
                <a:cubicBezTo>
                  <a:pt x="1820464" y="352425"/>
                  <a:pt x="1767067" y="423025"/>
                  <a:pt x="1792353" y="571095"/>
                </a:cubicBezTo>
                <a:lnTo>
                  <a:pt x="1794188" y="578986"/>
                </a:lnTo>
                <a:lnTo>
                  <a:pt x="1894868" y="580267"/>
                </a:lnTo>
                <a:cubicBezTo>
                  <a:pt x="2167037" y="594911"/>
                  <a:pt x="2415430" y="691253"/>
                  <a:pt x="2617548" y="844236"/>
                </a:cubicBezTo>
                <a:lnTo>
                  <a:pt x="2658473" y="878416"/>
                </a:lnTo>
                <a:lnTo>
                  <a:pt x="2688056" y="857507"/>
                </a:lnTo>
                <a:cubicBezTo>
                  <a:pt x="2747035" y="811168"/>
                  <a:pt x="2798383" y="747933"/>
                  <a:pt x="2765971" y="677469"/>
                </a:cubicBezTo>
                <a:cubicBezTo>
                  <a:pt x="2750536" y="628599"/>
                  <a:pt x="2713531" y="575768"/>
                  <a:pt x="2755492" y="520415"/>
                </a:cubicBezTo>
                <a:cubicBezTo>
                  <a:pt x="2797455" y="465064"/>
                  <a:pt x="2918583" y="506432"/>
                  <a:pt x="3001676" y="580357"/>
                </a:cubicBezTo>
                <a:cubicBezTo>
                  <a:pt x="3084768" y="654282"/>
                  <a:pt x="3139310" y="774965"/>
                  <a:pt x="3106643" y="810482"/>
                </a:cubicBezTo>
                <a:cubicBezTo>
                  <a:pt x="3066104" y="859877"/>
                  <a:pt x="2980317" y="831357"/>
                  <a:pt x="2947615" y="832610"/>
                </a:cubicBezTo>
                <a:cubicBezTo>
                  <a:pt x="2901972" y="829443"/>
                  <a:pt x="2816363" y="869567"/>
                  <a:pt x="2754925" y="951127"/>
                </a:cubicBezTo>
                <a:lnTo>
                  <a:pt x="2749727" y="960839"/>
                </a:lnTo>
                <a:lnTo>
                  <a:pt x="2803407" y="1015168"/>
                </a:lnTo>
                <a:cubicBezTo>
                  <a:pt x="3028426" y="1265778"/>
                  <a:pt x="3157843" y="1602229"/>
                  <a:pt x="3138320" y="1965123"/>
                </a:cubicBezTo>
                <a:cubicBezTo>
                  <a:pt x="3135881" y="2010483"/>
                  <a:pt x="3131168" y="2055185"/>
                  <a:pt x="3124306" y="2099124"/>
                </a:cubicBezTo>
                <a:lnTo>
                  <a:pt x="3116735" y="2135497"/>
                </a:lnTo>
                <a:lnTo>
                  <a:pt x="3133590" y="2145274"/>
                </a:lnTo>
                <a:cubicBezTo>
                  <a:pt x="3198838" y="2177229"/>
                  <a:pt x="3279864" y="2190107"/>
                  <a:pt x="3345318" y="2109832"/>
                </a:cubicBezTo>
                <a:cubicBezTo>
                  <a:pt x="3394852" y="2062607"/>
                  <a:pt x="3436464" y="1987183"/>
                  <a:pt x="3527497" y="2004981"/>
                </a:cubicBezTo>
                <a:cubicBezTo>
                  <a:pt x="3618534" y="2022777"/>
                  <a:pt x="3640100" y="2192340"/>
                  <a:pt x="3600273" y="2335426"/>
                </a:cubicBezTo>
                <a:cubicBezTo>
                  <a:pt x="3560447" y="2478508"/>
                  <a:pt x="3447776" y="2614827"/>
                  <a:pt x="3385991" y="2596523"/>
                </a:cubicBezTo>
                <a:cubicBezTo>
                  <a:pt x="3302932" y="2576934"/>
                  <a:pt x="3286725" y="2457300"/>
                  <a:pt x="3266010" y="2418822"/>
                </a:cubicBezTo>
                <a:cubicBezTo>
                  <a:pt x="3242988" y="2362223"/>
                  <a:pt x="3197344" y="2300864"/>
                  <a:pt x="3089828" y="2283978"/>
                </a:cubicBezTo>
                <a:lnTo>
                  <a:pt x="3080123" y="2283238"/>
                </a:lnTo>
                <a:lnTo>
                  <a:pt x="3058212" y="2352731"/>
                </a:lnTo>
                <a:cubicBezTo>
                  <a:pt x="2966729" y="2599294"/>
                  <a:pt x="2803898" y="2809728"/>
                  <a:pt x="2595970" y="2960459"/>
                </a:cubicBezTo>
                <a:lnTo>
                  <a:pt x="2554974" y="2985827"/>
                </a:lnTo>
                <a:lnTo>
                  <a:pt x="2563589" y="3022866"/>
                </a:lnTo>
                <a:cubicBezTo>
                  <a:pt x="2587264" y="3112632"/>
                  <a:pt x="2635945" y="3230653"/>
                  <a:pt x="2739596" y="3218368"/>
                </a:cubicBezTo>
                <a:cubicBezTo>
                  <a:pt x="2794773" y="3218767"/>
                  <a:pt x="2861160" y="3198388"/>
                  <a:pt x="2903936" y="3259727"/>
                </a:cubicBezTo>
                <a:cubicBezTo>
                  <a:pt x="2946712" y="3321066"/>
                  <a:pt x="2864164" y="3431412"/>
                  <a:pt x="2760885" y="3492000"/>
                </a:cubicBezTo>
                <a:cubicBezTo>
                  <a:pt x="2657606" y="3552588"/>
                  <a:pt x="2515909" y="3568427"/>
                  <a:pt x="2490365" y="3523186"/>
                </a:cubicBezTo>
                <a:cubicBezTo>
                  <a:pt x="2453215" y="3465280"/>
                  <a:pt x="2510881" y="3386871"/>
                  <a:pt x="2520446" y="3352961"/>
                </a:cubicBezTo>
                <a:cubicBezTo>
                  <a:pt x="2541893" y="3299644"/>
                  <a:pt x="2521028" y="3171063"/>
                  <a:pt x="2427092" y="3072522"/>
                </a:cubicBezTo>
                <a:lnTo>
                  <a:pt x="2420700" y="3066803"/>
                </a:lnTo>
                <a:lnTo>
                  <a:pt x="2253539" y="3138831"/>
                </a:lnTo>
                <a:cubicBezTo>
                  <a:pt x="2130310" y="3181398"/>
                  <a:pt x="1999088" y="3206092"/>
                  <a:pt x="1863157" y="3209969"/>
                </a:cubicBezTo>
                <a:lnTo>
                  <a:pt x="1804760" y="3209226"/>
                </a:lnTo>
                <a:lnTo>
                  <a:pt x="1803933" y="3235440"/>
                </a:lnTo>
                <a:cubicBezTo>
                  <a:pt x="1806435" y="3282705"/>
                  <a:pt x="1822821" y="3325608"/>
                  <a:pt x="1869630" y="3342033"/>
                </a:cubicBezTo>
                <a:cubicBezTo>
                  <a:pt x="1908743" y="3361541"/>
                  <a:pt x="1963071" y="3370175"/>
                  <a:pt x="1972129" y="3428716"/>
                </a:cubicBezTo>
                <a:cubicBezTo>
                  <a:pt x="1981186" y="3487255"/>
                  <a:pt x="1884017" y="3536991"/>
                  <a:pt x="1789435" y="3544109"/>
                </a:cubicBezTo>
                <a:cubicBezTo>
                  <a:pt x="1694853" y="3551227"/>
                  <a:pt x="1588535" y="3513121"/>
                  <a:pt x="1586125" y="3472037"/>
                </a:cubicBezTo>
                <a:cubicBezTo>
                  <a:pt x="1579874" y="3417900"/>
                  <a:pt x="1648216" y="3382214"/>
                  <a:pt x="1666835" y="3361425"/>
                </a:cubicBezTo>
                <a:cubicBezTo>
                  <a:pt x="1686170" y="3344019"/>
                  <a:pt x="1704238" y="3304319"/>
                  <a:pt x="1710111" y="3254301"/>
                </a:cubicBezTo>
                <a:lnTo>
                  <a:pt x="1709067" y="3204496"/>
                </a:lnTo>
                <a:lnTo>
                  <a:pt x="1652561" y="3199303"/>
                </a:lnTo>
                <a:cubicBezTo>
                  <a:pt x="1465618" y="3174922"/>
                  <a:pt x="1291820" y="3111699"/>
                  <a:pt x="1138989" y="3018342"/>
                </a:cubicBezTo>
                <a:lnTo>
                  <a:pt x="1054150" y="2958262"/>
                </a:lnTo>
                <a:lnTo>
                  <a:pt x="1054032" y="2958318"/>
                </a:lnTo>
                <a:cubicBezTo>
                  <a:pt x="984900" y="2995161"/>
                  <a:pt x="898819" y="3062599"/>
                  <a:pt x="938154" y="3172819"/>
                </a:cubicBezTo>
                <a:cubicBezTo>
                  <a:pt x="951397" y="3233726"/>
                  <a:pt x="990471" y="3300292"/>
                  <a:pt x="933039" y="3367160"/>
                </a:cubicBezTo>
                <a:cubicBezTo>
                  <a:pt x="875609" y="3434029"/>
                  <a:pt x="732731" y="3378629"/>
                  <a:pt x="639905" y="3284372"/>
                </a:cubicBezTo>
                <a:cubicBezTo>
                  <a:pt x="547079" y="3190115"/>
                  <a:pt x="494365" y="3039131"/>
                  <a:pt x="538212" y="2996428"/>
                </a:cubicBezTo>
                <a:cubicBezTo>
                  <a:pt x="593231" y="2936862"/>
                  <a:pt x="694509" y="2975137"/>
                  <a:pt x="734497" y="2974756"/>
                </a:cubicBezTo>
                <a:cubicBezTo>
                  <a:pt x="789750" y="2980292"/>
                  <a:pt x="859540" y="2969356"/>
                  <a:pt x="924138" y="2888601"/>
                </a:cubicBezTo>
                <a:lnTo>
                  <a:pt x="940019" y="2865391"/>
                </a:lnTo>
                <a:lnTo>
                  <a:pt x="863600" y="2794039"/>
                </a:lnTo>
                <a:cubicBezTo>
                  <a:pt x="742201" y="2664382"/>
                  <a:pt x="646983" y="2510399"/>
                  <a:pt x="585768" y="2340803"/>
                </a:cubicBezTo>
                <a:lnTo>
                  <a:pt x="582906" y="2331463"/>
                </a:lnTo>
                <a:lnTo>
                  <a:pt x="545705" y="2341836"/>
                </a:lnTo>
                <a:cubicBezTo>
                  <a:pt x="501346" y="2358351"/>
                  <a:pt x="465304" y="2386814"/>
                  <a:pt x="463621" y="2436392"/>
                </a:cubicBezTo>
                <a:cubicBezTo>
                  <a:pt x="456695" y="2479548"/>
                  <a:pt x="464696" y="2533975"/>
                  <a:pt x="411538" y="2560116"/>
                </a:cubicBezTo>
                <a:cubicBezTo>
                  <a:pt x="358383" y="2586255"/>
                  <a:pt x="281875" y="2508399"/>
                  <a:pt x="246813" y="2420264"/>
                </a:cubicBezTo>
                <a:cubicBezTo>
                  <a:pt x="211750" y="2332136"/>
                  <a:pt x="216334" y="2219286"/>
                  <a:pt x="254818" y="2204708"/>
                </a:cubicBezTo>
                <a:cubicBezTo>
                  <a:pt x="304612" y="2182563"/>
                  <a:pt x="359095" y="2237111"/>
                  <a:pt x="384500" y="2248665"/>
                </a:cubicBezTo>
                <a:cubicBezTo>
                  <a:pt x="406887" y="2261913"/>
                  <a:pt x="450175" y="2267288"/>
                  <a:pt x="499661" y="2257943"/>
                </a:cubicBezTo>
                <a:lnTo>
                  <a:pt x="554727" y="2239419"/>
                </a:lnTo>
                <a:lnTo>
                  <a:pt x="548072" y="2217690"/>
                </a:lnTo>
                <a:cubicBezTo>
                  <a:pt x="516317" y="2092172"/>
                  <a:pt x="502694" y="1959807"/>
                  <a:pt x="510014" y="1823720"/>
                </a:cubicBezTo>
                <a:cubicBezTo>
                  <a:pt x="512454" y="1778359"/>
                  <a:pt x="517165" y="1733658"/>
                  <a:pt x="524028" y="1689723"/>
                </a:cubicBezTo>
                <a:lnTo>
                  <a:pt x="534256" y="1640583"/>
                </a:lnTo>
                <a:lnTo>
                  <a:pt x="505795" y="1621578"/>
                </a:lnTo>
                <a:cubicBezTo>
                  <a:pt x="438998" y="1580658"/>
                  <a:pt x="337233" y="1540631"/>
                  <a:pt x="262155" y="1630405"/>
                </a:cubicBezTo>
                <a:cubicBezTo>
                  <a:pt x="216363" y="1672688"/>
                  <a:pt x="178785" y="1740107"/>
                  <a:pt x="92032" y="1724494"/>
                </a:cubicBezTo>
                <a:cubicBezTo>
                  <a:pt x="26971" y="1712780"/>
                  <a:pt x="-3167" y="1624777"/>
                  <a:pt x="262" y="1527592"/>
                </a:cubicBezTo>
                <a:close/>
              </a:path>
            </a:pathLst>
          </a:custGeom>
          <a:solidFill>
            <a:srgbClr val="EDC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23" dirty="0"/>
          </a:p>
        </p:txBody>
      </p:sp>
      <p:sp>
        <p:nvSpPr>
          <p:cNvPr id="222" name="Freeform 221">
            <a:extLst>
              <a:ext uri="{FF2B5EF4-FFF2-40B4-BE49-F238E27FC236}">
                <a16:creationId xmlns:a16="http://schemas.microsoft.com/office/drawing/2014/main" id="{DF9165F8-84E5-B94E-BD1A-97E5B655437C}"/>
              </a:ext>
            </a:extLst>
          </p:cNvPr>
          <p:cNvSpPr/>
          <p:nvPr/>
        </p:nvSpPr>
        <p:spPr>
          <a:xfrm rot="5758337">
            <a:off x="9931810" y="5250556"/>
            <a:ext cx="1320798" cy="1295193"/>
          </a:xfrm>
          <a:custGeom>
            <a:avLst/>
            <a:gdLst>
              <a:gd name="connsiteX0" fmla="*/ 262 w 3619383"/>
              <a:gd name="connsiteY0" fmla="*/ 1527592 h 3549215"/>
              <a:gd name="connsiteX1" fmla="*/ 14830 w 3619383"/>
              <a:gd name="connsiteY1" fmla="*/ 1429837 h 3549215"/>
              <a:gd name="connsiteX2" fmla="*/ 211510 w 3619383"/>
              <a:gd name="connsiteY2" fmla="*/ 1196236 h 3549215"/>
              <a:gd name="connsiteX3" fmla="*/ 329676 w 3619383"/>
              <a:gd name="connsiteY3" fmla="*/ 1354456 h 3549215"/>
              <a:gd name="connsiteX4" fmla="*/ 556200 w 3619383"/>
              <a:gd name="connsiteY4" fmla="*/ 1478125 h 3549215"/>
              <a:gd name="connsiteX5" fmla="*/ 577275 w 3619383"/>
              <a:gd name="connsiteY5" fmla="*/ 1476858 h 3549215"/>
              <a:gd name="connsiteX6" fmla="*/ 590119 w 3619383"/>
              <a:gd name="connsiteY6" fmla="*/ 1436109 h 3549215"/>
              <a:gd name="connsiteX7" fmla="*/ 933229 w 3619383"/>
              <a:gd name="connsiteY7" fmla="*/ 925800 h 3549215"/>
              <a:gd name="connsiteX8" fmla="*/ 950762 w 3619383"/>
              <a:gd name="connsiteY8" fmla="*/ 912024 h 3549215"/>
              <a:gd name="connsiteX9" fmla="*/ 943298 w 3619383"/>
              <a:gd name="connsiteY9" fmla="*/ 890725 h 3549215"/>
              <a:gd name="connsiteX10" fmla="*/ 813908 w 3619383"/>
              <a:gd name="connsiteY10" fmla="*/ 784668 h 3549215"/>
              <a:gd name="connsiteX11" fmla="*/ 682665 w 3619383"/>
              <a:gd name="connsiteY11" fmla="*/ 756481 h 3549215"/>
              <a:gd name="connsiteX12" fmla="*/ 789473 w 3619383"/>
              <a:gd name="connsiteY12" fmla="*/ 568639 h 3549215"/>
              <a:gd name="connsiteX13" fmla="*/ 1002765 w 3619383"/>
              <a:gd name="connsiteY13" fmla="*/ 536455 h 3549215"/>
              <a:gd name="connsiteX14" fmla="*/ 983668 w 3619383"/>
              <a:gd name="connsiteY14" fmla="*/ 672046 h 3549215"/>
              <a:gd name="connsiteX15" fmla="*/ 995948 w 3619383"/>
              <a:gd name="connsiteY15" fmla="*/ 786926 h 3549215"/>
              <a:gd name="connsiteX16" fmla="*/ 1030838 w 3619383"/>
              <a:gd name="connsiteY16" fmla="*/ 849101 h 3549215"/>
              <a:gd name="connsiteX17" fmla="*/ 1094542 w 3619383"/>
              <a:gd name="connsiteY17" fmla="*/ 799044 h 3549215"/>
              <a:gd name="connsiteX18" fmla="*/ 1572204 w 3619383"/>
              <a:gd name="connsiteY18" fmla="*/ 602395 h 3549215"/>
              <a:gd name="connsiteX19" fmla="*/ 1621631 w 3619383"/>
              <a:gd name="connsiteY19" fmla="*/ 594867 h 3549215"/>
              <a:gd name="connsiteX20" fmla="*/ 1625278 w 3619383"/>
              <a:gd name="connsiteY20" fmla="*/ 586998 h 3549215"/>
              <a:gd name="connsiteX21" fmla="*/ 1589937 w 3619383"/>
              <a:gd name="connsiteY21" fmla="*/ 295317 h 3549215"/>
              <a:gd name="connsiteX22" fmla="*/ 1466937 w 3619383"/>
              <a:gd name="connsiteY22" fmla="*/ 136890 h 3549215"/>
              <a:gd name="connsiteX23" fmla="*/ 1743032 w 3619383"/>
              <a:gd name="connsiteY23" fmla="*/ 1499 h 3549215"/>
              <a:gd name="connsiteX24" fmla="*/ 2008047 w 3619383"/>
              <a:gd name="connsiteY24" fmla="*/ 161164 h 3549215"/>
              <a:gd name="connsiteX25" fmla="*/ 1873511 w 3619383"/>
              <a:gd name="connsiteY25" fmla="*/ 313287 h 3549215"/>
              <a:gd name="connsiteX26" fmla="*/ 1792353 w 3619383"/>
              <a:gd name="connsiteY26" fmla="*/ 571095 h 3549215"/>
              <a:gd name="connsiteX27" fmla="*/ 1794188 w 3619383"/>
              <a:gd name="connsiteY27" fmla="*/ 578986 h 3549215"/>
              <a:gd name="connsiteX28" fmla="*/ 1894868 w 3619383"/>
              <a:gd name="connsiteY28" fmla="*/ 580267 h 3549215"/>
              <a:gd name="connsiteX29" fmla="*/ 2617548 w 3619383"/>
              <a:gd name="connsiteY29" fmla="*/ 844236 h 3549215"/>
              <a:gd name="connsiteX30" fmla="*/ 2658473 w 3619383"/>
              <a:gd name="connsiteY30" fmla="*/ 878416 h 3549215"/>
              <a:gd name="connsiteX31" fmla="*/ 2688056 w 3619383"/>
              <a:gd name="connsiteY31" fmla="*/ 857507 h 3549215"/>
              <a:gd name="connsiteX32" fmla="*/ 2765971 w 3619383"/>
              <a:gd name="connsiteY32" fmla="*/ 677469 h 3549215"/>
              <a:gd name="connsiteX33" fmla="*/ 2755492 w 3619383"/>
              <a:gd name="connsiteY33" fmla="*/ 520415 h 3549215"/>
              <a:gd name="connsiteX34" fmla="*/ 3001676 w 3619383"/>
              <a:gd name="connsiteY34" fmla="*/ 580357 h 3549215"/>
              <a:gd name="connsiteX35" fmla="*/ 3106643 w 3619383"/>
              <a:gd name="connsiteY35" fmla="*/ 810482 h 3549215"/>
              <a:gd name="connsiteX36" fmla="*/ 2947615 w 3619383"/>
              <a:gd name="connsiteY36" fmla="*/ 832610 h 3549215"/>
              <a:gd name="connsiteX37" fmla="*/ 2754925 w 3619383"/>
              <a:gd name="connsiteY37" fmla="*/ 951127 h 3549215"/>
              <a:gd name="connsiteX38" fmla="*/ 2749727 w 3619383"/>
              <a:gd name="connsiteY38" fmla="*/ 960839 h 3549215"/>
              <a:gd name="connsiteX39" fmla="*/ 2803407 w 3619383"/>
              <a:gd name="connsiteY39" fmla="*/ 1015168 h 3549215"/>
              <a:gd name="connsiteX40" fmla="*/ 3138320 w 3619383"/>
              <a:gd name="connsiteY40" fmla="*/ 1965123 h 3549215"/>
              <a:gd name="connsiteX41" fmla="*/ 3124306 w 3619383"/>
              <a:gd name="connsiteY41" fmla="*/ 2099124 h 3549215"/>
              <a:gd name="connsiteX42" fmla="*/ 3116735 w 3619383"/>
              <a:gd name="connsiteY42" fmla="*/ 2135497 h 3549215"/>
              <a:gd name="connsiteX43" fmla="*/ 3133590 w 3619383"/>
              <a:gd name="connsiteY43" fmla="*/ 2145274 h 3549215"/>
              <a:gd name="connsiteX44" fmla="*/ 3345318 w 3619383"/>
              <a:gd name="connsiteY44" fmla="*/ 2109832 h 3549215"/>
              <a:gd name="connsiteX45" fmla="*/ 3527497 w 3619383"/>
              <a:gd name="connsiteY45" fmla="*/ 2004981 h 3549215"/>
              <a:gd name="connsiteX46" fmla="*/ 3600273 w 3619383"/>
              <a:gd name="connsiteY46" fmla="*/ 2335426 h 3549215"/>
              <a:gd name="connsiteX47" fmla="*/ 3385991 w 3619383"/>
              <a:gd name="connsiteY47" fmla="*/ 2596523 h 3549215"/>
              <a:gd name="connsiteX48" fmla="*/ 3266010 w 3619383"/>
              <a:gd name="connsiteY48" fmla="*/ 2418822 h 3549215"/>
              <a:gd name="connsiteX49" fmla="*/ 3089828 w 3619383"/>
              <a:gd name="connsiteY49" fmla="*/ 2283978 h 3549215"/>
              <a:gd name="connsiteX50" fmla="*/ 3080123 w 3619383"/>
              <a:gd name="connsiteY50" fmla="*/ 2283238 h 3549215"/>
              <a:gd name="connsiteX51" fmla="*/ 3058212 w 3619383"/>
              <a:gd name="connsiteY51" fmla="*/ 2352731 h 3549215"/>
              <a:gd name="connsiteX52" fmla="*/ 2595970 w 3619383"/>
              <a:gd name="connsiteY52" fmla="*/ 2960459 h 3549215"/>
              <a:gd name="connsiteX53" fmla="*/ 2554974 w 3619383"/>
              <a:gd name="connsiteY53" fmla="*/ 2985827 h 3549215"/>
              <a:gd name="connsiteX54" fmla="*/ 2563589 w 3619383"/>
              <a:gd name="connsiteY54" fmla="*/ 3022866 h 3549215"/>
              <a:gd name="connsiteX55" fmla="*/ 2739596 w 3619383"/>
              <a:gd name="connsiteY55" fmla="*/ 3218368 h 3549215"/>
              <a:gd name="connsiteX56" fmla="*/ 2903936 w 3619383"/>
              <a:gd name="connsiteY56" fmla="*/ 3259727 h 3549215"/>
              <a:gd name="connsiteX57" fmla="*/ 2760885 w 3619383"/>
              <a:gd name="connsiteY57" fmla="*/ 3492000 h 3549215"/>
              <a:gd name="connsiteX58" fmla="*/ 2490365 w 3619383"/>
              <a:gd name="connsiteY58" fmla="*/ 3523186 h 3549215"/>
              <a:gd name="connsiteX59" fmla="*/ 2520446 w 3619383"/>
              <a:gd name="connsiteY59" fmla="*/ 3352961 h 3549215"/>
              <a:gd name="connsiteX60" fmla="*/ 2427092 w 3619383"/>
              <a:gd name="connsiteY60" fmla="*/ 3072522 h 3549215"/>
              <a:gd name="connsiteX61" fmla="*/ 2420700 w 3619383"/>
              <a:gd name="connsiteY61" fmla="*/ 3066803 h 3549215"/>
              <a:gd name="connsiteX62" fmla="*/ 2253539 w 3619383"/>
              <a:gd name="connsiteY62" fmla="*/ 3138831 h 3549215"/>
              <a:gd name="connsiteX63" fmla="*/ 1863157 w 3619383"/>
              <a:gd name="connsiteY63" fmla="*/ 3209969 h 3549215"/>
              <a:gd name="connsiteX64" fmla="*/ 1804760 w 3619383"/>
              <a:gd name="connsiteY64" fmla="*/ 3209226 h 3549215"/>
              <a:gd name="connsiteX65" fmla="*/ 1803933 w 3619383"/>
              <a:gd name="connsiteY65" fmla="*/ 3235440 h 3549215"/>
              <a:gd name="connsiteX66" fmla="*/ 1869630 w 3619383"/>
              <a:gd name="connsiteY66" fmla="*/ 3342033 h 3549215"/>
              <a:gd name="connsiteX67" fmla="*/ 1972129 w 3619383"/>
              <a:gd name="connsiteY67" fmla="*/ 3428716 h 3549215"/>
              <a:gd name="connsiteX68" fmla="*/ 1789435 w 3619383"/>
              <a:gd name="connsiteY68" fmla="*/ 3544109 h 3549215"/>
              <a:gd name="connsiteX69" fmla="*/ 1586125 w 3619383"/>
              <a:gd name="connsiteY69" fmla="*/ 3472037 h 3549215"/>
              <a:gd name="connsiteX70" fmla="*/ 1666835 w 3619383"/>
              <a:gd name="connsiteY70" fmla="*/ 3361425 h 3549215"/>
              <a:gd name="connsiteX71" fmla="*/ 1710111 w 3619383"/>
              <a:gd name="connsiteY71" fmla="*/ 3254301 h 3549215"/>
              <a:gd name="connsiteX72" fmla="*/ 1709067 w 3619383"/>
              <a:gd name="connsiteY72" fmla="*/ 3204496 h 3549215"/>
              <a:gd name="connsiteX73" fmla="*/ 1652561 w 3619383"/>
              <a:gd name="connsiteY73" fmla="*/ 3199303 h 3549215"/>
              <a:gd name="connsiteX74" fmla="*/ 1138989 w 3619383"/>
              <a:gd name="connsiteY74" fmla="*/ 3018342 h 3549215"/>
              <a:gd name="connsiteX75" fmla="*/ 1054150 w 3619383"/>
              <a:gd name="connsiteY75" fmla="*/ 2958262 h 3549215"/>
              <a:gd name="connsiteX76" fmla="*/ 1054032 w 3619383"/>
              <a:gd name="connsiteY76" fmla="*/ 2958318 h 3549215"/>
              <a:gd name="connsiteX77" fmla="*/ 938154 w 3619383"/>
              <a:gd name="connsiteY77" fmla="*/ 3172819 h 3549215"/>
              <a:gd name="connsiteX78" fmla="*/ 933039 w 3619383"/>
              <a:gd name="connsiteY78" fmla="*/ 3367160 h 3549215"/>
              <a:gd name="connsiteX79" fmla="*/ 639905 w 3619383"/>
              <a:gd name="connsiteY79" fmla="*/ 3284372 h 3549215"/>
              <a:gd name="connsiteX80" fmla="*/ 538212 w 3619383"/>
              <a:gd name="connsiteY80" fmla="*/ 2996428 h 3549215"/>
              <a:gd name="connsiteX81" fmla="*/ 734497 w 3619383"/>
              <a:gd name="connsiteY81" fmla="*/ 2974756 h 3549215"/>
              <a:gd name="connsiteX82" fmla="*/ 924138 w 3619383"/>
              <a:gd name="connsiteY82" fmla="*/ 2888601 h 3549215"/>
              <a:gd name="connsiteX83" fmla="*/ 940019 w 3619383"/>
              <a:gd name="connsiteY83" fmla="*/ 2865391 h 3549215"/>
              <a:gd name="connsiteX84" fmla="*/ 863600 w 3619383"/>
              <a:gd name="connsiteY84" fmla="*/ 2794039 h 3549215"/>
              <a:gd name="connsiteX85" fmla="*/ 585768 w 3619383"/>
              <a:gd name="connsiteY85" fmla="*/ 2340803 h 3549215"/>
              <a:gd name="connsiteX86" fmla="*/ 582906 w 3619383"/>
              <a:gd name="connsiteY86" fmla="*/ 2331463 h 3549215"/>
              <a:gd name="connsiteX87" fmla="*/ 545705 w 3619383"/>
              <a:gd name="connsiteY87" fmla="*/ 2341836 h 3549215"/>
              <a:gd name="connsiteX88" fmla="*/ 463621 w 3619383"/>
              <a:gd name="connsiteY88" fmla="*/ 2436392 h 3549215"/>
              <a:gd name="connsiteX89" fmla="*/ 411538 w 3619383"/>
              <a:gd name="connsiteY89" fmla="*/ 2560116 h 3549215"/>
              <a:gd name="connsiteX90" fmla="*/ 246813 w 3619383"/>
              <a:gd name="connsiteY90" fmla="*/ 2420264 h 3549215"/>
              <a:gd name="connsiteX91" fmla="*/ 254818 w 3619383"/>
              <a:gd name="connsiteY91" fmla="*/ 2204708 h 3549215"/>
              <a:gd name="connsiteX92" fmla="*/ 384500 w 3619383"/>
              <a:gd name="connsiteY92" fmla="*/ 2248665 h 3549215"/>
              <a:gd name="connsiteX93" fmla="*/ 499661 w 3619383"/>
              <a:gd name="connsiteY93" fmla="*/ 2257943 h 3549215"/>
              <a:gd name="connsiteX94" fmla="*/ 554727 w 3619383"/>
              <a:gd name="connsiteY94" fmla="*/ 2239419 h 3549215"/>
              <a:gd name="connsiteX95" fmla="*/ 548072 w 3619383"/>
              <a:gd name="connsiteY95" fmla="*/ 2217690 h 3549215"/>
              <a:gd name="connsiteX96" fmla="*/ 510014 w 3619383"/>
              <a:gd name="connsiteY96" fmla="*/ 1823720 h 3549215"/>
              <a:gd name="connsiteX97" fmla="*/ 524028 w 3619383"/>
              <a:gd name="connsiteY97" fmla="*/ 1689723 h 3549215"/>
              <a:gd name="connsiteX98" fmla="*/ 534256 w 3619383"/>
              <a:gd name="connsiteY98" fmla="*/ 1640583 h 3549215"/>
              <a:gd name="connsiteX99" fmla="*/ 505795 w 3619383"/>
              <a:gd name="connsiteY99" fmla="*/ 1621578 h 3549215"/>
              <a:gd name="connsiteX100" fmla="*/ 262155 w 3619383"/>
              <a:gd name="connsiteY100" fmla="*/ 1630405 h 3549215"/>
              <a:gd name="connsiteX101" fmla="*/ 92032 w 3619383"/>
              <a:gd name="connsiteY101" fmla="*/ 1724494 h 3549215"/>
              <a:gd name="connsiteX102" fmla="*/ 262 w 3619383"/>
              <a:gd name="connsiteY102" fmla="*/ 1527592 h 35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619383" h="3549215">
                <a:moveTo>
                  <a:pt x="262" y="1527592"/>
                </a:moveTo>
                <a:cubicBezTo>
                  <a:pt x="1406" y="1495197"/>
                  <a:pt x="6278" y="1461786"/>
                  <a:pt x="14830" y="1429837"/>
                </a:cubicBezTo>
                <a:cubicBezTo>
                  <a:pt x="49037" y="1302044"/>
                  <a:pt x="152475" y="1180080"/>
                  <a:pt x="211510" y="1196236"/>
                </a:cubicBezTo>
                <a:cubicBezTo>
                  <a:pt x="290745" y="1213473"/>
                  <a:pt x="309080" y="1320177"/>
                  <a:pt x="329676" y="1354456"/>
                </a:cubicBezTo>
                <a:cubicBezTo>
                  <a:pt x="356779" y="1413299"/>
                  <a:pt x="413238" y="1477835"/>
                  <a:pt x="556200" y="1478125"/>
                </a:cubicBezTo>
                <a:lnTo>
                  <a:pt x="577275" y="1476858"/>
                </a:lnTo>
                <a:lnTo>
                  <a:pt x="590119" y="1436109"/>
                </a:lnTo>
                <a:cubicBezTo>
                  <a:pt x="663307" y="1238859"/>
                  <a:pt x="782157" y="1064735"/>
                  <a:pt x="933229" y="925800"/>
                </a:cubicBezTo>
                <a:lnTo>
                  <a:pt x="950762" y="912024"/>
                </a:lnTo>
                <a:lnTo>
                  <a:pt x="943298" y="890725"/>
                </a:lnTo>
                <a:cubicBezTo>
                  <a:pt x="919112" y="831508"/>
                  <a:pt x="879280" y="774591"/>
                  <a:pt x="813908" y="784668"/>
                </a:cubicBezTo>
                <a:cubicBezTo>
                  <a:pt x="770219" y="785881"/>
                  <a:pt x="718227" y="803855"/>
                  <a:pt x="682665" y="756481"/>
                </a:cubicBezTo>
                <a:cubicBezTo>
                  <a:pt x="647102" y="709108"/>
                  <a:pt x="709392" y="619466"/>
                  <a:pt x="789473" y="568639"/>
                </a:cubicBezTo>
                <a:cubicBezTo>
                  <a:pt x="869554" y="517813"/>
                  <a:pt x="981289" y="501350"/>
                  <a:pt x="1002765" y="536455"/>
                </a:cubicBezTo>
                <a:cubicBezTo>
                  <a:pt x="1033778" y="581268"/>
                  <a:pt x="990301" y="644937"/>
                  <a:pt x="983668" y="672046"/>
                </a:cubicBezTo>
                <a:cubicBezTo>
                  <a:pt x="974809" y="696506"/>
                  <a:pt x="977571" y="740036"/>
                  <a:pt x="995948" y="786926"/>
                </a:cubicBezTo>
                <a:lnTo>
                  <a:pt x="1030838" y="849101"/>
                </a:lnTo>
                <a:lnTo>
                  <a:pt x="1094542" y="799044"/>
                </a:lnTo>
                <a:cubicBezTo>
                  <a:pt x="1237092" y="703934"/>
                  <a:pt x="1398905" y="636055"/>
                  <a:pt x="1572204" y="602395"/>
                </a:cubicBezTo>
                <a:lnTo>
                  <a:pt x="1621631" y="594867"/>
                </a:lnTo>
                <a:lnTo>
                  <a:pt x="1625278" y="586998"/>
                </a:lnTo>
                <a:cubicBezTo>
                  <a:pt x="1657121" y="516288"/>
                  <a:pt x="1712040" y="368320"/>
                  <a:pt x="1589937" y="295317"/>
                </a:cubicBezTo>
                <a:cubicBezTo>
                  <a:pt x="1540144" y="255866"/>
                  <a:pt x="1467088" y="229648"/>
                  <a:pt x="1466937" y="136890"/>
                </a:cubicBezTo>
                <a:cubicBezTo>
                  <a:pt x="1466786" y="44133"/>
                  <a:pt x="1611182" y="-9863"/>
                  <a:pt x="1743032" y="1499"/>
                </a:cubicBezTo>
                <a:cubicBezTo>
                  <a:pt x="1874882" y="12863"/>
                  <a:pt x="2013381" y="97002"/>
                  <a:pt x="2008047" y="161164"/>
                </a:cubicBezTo>
                <a:cubicBezTo>
                  <a:pt x="2005257" y="246443"/>
                  <a:pt x="1903552" y="285512"/>
                  <a:pt x="1873511" y="313287"/>
                </a:cubicBezTo>
                <a:cubicBezTo>
                  <a:pt x="1820464" y="352425"/>
                  <a:pt x="1767067" y="423025"/>
                  <a:pt x="1792353" y="571095"/>
                </a:cubicBezTo>
                <a:lnTo>
                  <a:pt x="1794188" y="578986"/>
                </a:lnTo>
                <a:lnTo>
                  <a:pt x="1894868" y="580267"/>
                </a:lnTo>
                <a:cubicBezTo>
                  <a:pt x="2167037" y="594911"/>
                  <a:pt x="2415430" y="691253"/>
                  <a:pt x="2617548" y="844236"/>
                </a:cubicBezTo>
                <a:lnTo>
                  <a:pt x="2658473" y="878416"/>
                </a:lnTo>
                <a:lnTo>
                  <a:pt x="2688056" y="857507"/>
                </a:lnTo>
                <a:cubicBezTo>
                  <a:pt x="2747035" y="811168"/>
                  <a:pt x="2798383" y="747933"/>
                  <a:pt x="2765971" y="677469"/>
                </a:cubicBezTo>
                <a:cubicBezTo>
                  <a:pt x="2750536" y="628599"/>
                  <a:pt x="2713531" y="575768"/>
                  <a:pt x="2755492" y="520415"/>
                </a:cubicBezTo>
                <a:cubicBezTo>
                  <a:pt x="2797455" y="465064"/>
                  <a:pt x="2918583" y="506432"/>
                  <a:pt x="3001676" y="580357"/>
                </a:cubicBezTo>
                <a:cubicBezTo>
                  <a:pt x="3084768" y="654282"/>
                  <a:pt x="3139310" y="774965"/>
                  <a:pt x="3106643" y="810482"/>
                </a:cubicBezTo>
                <a:cubicBezTo>
                  <a:pt x="3066104" y="859877"/>
                  <a:pt x="2980317" y="831357"/>
                  <a:pt x="2947615" y="832610"/>
                </a:cubicBezTo>
                <a:cubicBezTo>
                  <a:pt x="2901972" y="829443"/>
                  <a:pt x="2816363" y="869567"/>
                  <a:pt x="2754925" y="951127"/>
                </a:cubicBezTo>
                <a:lnTo>
                  <a:pt x="2749727" y="960839"/>
                </a:lnTo>
                <a:lnTo>
                  <a:pt x="2803407" y="1015168"/>
                </a:lnTo>
                <a:cubicBezTo>
                  <a:pt x="3028426" y="1265778"/>
                  <a:pt x="3157843" y="1602229"/>
                  <a:pt x="3138320" y="1965123"/>
                </a:cubicBezTo>
                <a:cubicBezTo>
                  <a:pt x="3135881" y="2010483"/>
                  <a:pt x="3131168" y="2055185"/>
                  <a:pt x="3124306" y="2099124"/>
                </a:cubicBezTo>
                <a:lnTo>
                  <a:pt x="3116735" y="2135497"/>
                </a:lnTo>
                <a:lnTo>
                  <a:pt x="3133590" y="2145274"/>
                </a:lnTo>
                <a:cubicBezTo>
                  <a:pt x="3198838" y="2177229"/>
                  <a:pt x="3279864" y="2190107"/>
                  <a:pt x="3345318" y="2109832"/>
                </a:cubicBezTo>
                <a:cubicBezTo>
                  <a:pt x="3394852" y="2062607"/>
                  <a:pt x="3436464" y="1987183"/>
                  <a:pt x="3527497" y="2004981"/>
                </a:cubicBezTo>
                <a:cubicBezTo>
                  <a:pt x="3618534" y="2022777"/>
                  <a:pt x="3640100" y="2192340"/>
                  <a:pt x="3600273" y="2335426"/>
                </a:cubicBezTo>
                <a:cubicBezTo>
                  <a:pt x="3560447" y="2478508"/>
                  <a:pt x="3447776" y="2614827"/>
                  <a:pt x="3385991" y="2596523"/>
                </a:cubicBezTo>
                <a:cubicBezTo>
                  <a:pt x="3302932" y="2576934"/>
                  <a:pt x="3286725" y="2457300"/>
                  <a:pt x="3266010" y="2418822"/>
                </a:cubicBezTo>
                <a:cubicBezTo>
                  <a:pt x="3242988" y="2362223"/>
                  <a:pt x="3197344" y="2300864"/>
                  <a:pt x="3089828" y="2283978"/>
                </a:cubicBezTo>
                <a:lnTo>
                  <a:pt x="3080123" y="2283238"/>
                </a:lnTo>
                <a:lnTo>
                  <a:pt x="3058212" y="2352731"/>
                </a:lnTo>
                <a:cubicBezTo>
                  <a:pt x="2966729" y="2599294"/>
                  <a:pt x="2803898" y="2809728"/>
                  <a:pt x="2595970" y="2960459"/>
                </a:cubicBezTo>
                <a:lnTo>
                  <a:pt x="2554974" y="2985827"/>
                </a:lnTo>
                <a:lnTo>
                  <a:pt x="2563589" y="3022866"/>
                </a:lnTo>
                <a:cubicBezTo>
                  <a:pt x="2587264" y="3112632"/>
                  <a:pt x="2635945" y="3230653"/>
                  <a:pt x="2739596" y="3218368"/>
                </a:cubicBezTo>
                <a:cubicBezTo>
                  <a:pt x="2794773" y="3218767"/>
                  <a:pt x="2861160" y="3198388"/>
                  <a:pt x="2903936" y="3259727"/>
                </a:cubicBezTo>
                <a:cubicBezTo>
                  <a:pt x="2946712" y="3321066"/>
                  <a:pt x="2864164" y="3431412"/>
                  <a:pt x="2760885" y="3492000"/>
                </a:cubicBezTo>
                <a:cubicBezTo>
                  <a:pt x="2657606" y="3552588"/>
                  <a:pt x="2515909" y="3568427"/>
                  <a:pt x="2490365" y="3523186"/>
                </a:cubicBezTo>
                <a:cubicBezTo>
                  <a:pt x="2453215" y="3465280"/>
                  <a:pt x="2510881" y="3386871"/>
                  <a:pt x="2520446" y="3352961"/>
                </a:cubicBezTo>
                <a:cubicBezTo>
                  <a:pt x="2541893" y="3299644"/>
                  <a:pt x="2521028" y="3171063"/>
                  <a:pt x="2427092" y="3072522"/>
                </a:cubicBezTo>
                <a:lnTo>
                  <a:pt x="2420700" y="3066803"/>
                </a:lnTo>
                <a:lnTo>
                  <a:pt x="2253539" y="3138831"/>
                </a:lnTo>
                <a:cubicBezTo>
                  <a:pt x="2130310" y="3181398"/>
                  <a:pt x="1999088" y="3206092"/>
                  <a:pt x="1863157" y="3209969"/>
                </a:cubicBezTo>
                <a:lnTo>
                  <a:pt x="1804760" y="3209226"/>
                </a:lnTo>
                <a:lnTo>
                  <a:pt x="1803933" y="3235440"/>
                </a:lnTo>
                <a:cubicBezTo>
                  <a:pt x="1806435" y="3282705"/>
                  <a:pt x="1822821" y="3325608"/>
                  <a:pt x="1869630" y="3342033"/>
                </a:cubicBezTo>
                <a:cubicBezTo>
                  <a:pt x="1908743" y="3361541"/>
                  <a:pt x="1963071" y="3370175"/>
                  <a:pt x="1972129" y="3428716"/>
                </a:cubicBezTo>
                <a:cubicBezTo>
                  <a:pt x="1981186" y="3487255"/>
                  <a:pt x="1884017" y="3536991"/>
                  <a:pt x="1789435" y="3544109"/>
                </a:cubicBezTo>
                <a:cubicBezTo>
                  <a:pt x="1694853" y="3551227"/>
                  <a:pt x="1588535" y="3513121"/>
                  <a:pt x="1586125" y="3472037"/>
                </a:cubicBezTo>
                <a:cubicBezTo>
                  <a:pt x="1579874" y="3417900"/>
                  <a:pt x="1648216" y="3382214"/>
                  <a:pt x="1666835" y="3361425"/>
                </a:cubicBezTo>
                <a:cubicBezTo>
                  <a:pt x="1686170" y="3344019"/>
                  <a:pt x="1704238" y="3304319"/>
                  <a:pt x="1710111" y="3254301"/>
                </a:cubicBezTo>
                <a:lnTo>
                  <a:pt x="1709067" y="3204496"/>
                </a:lnTo>
                <a:lnTo>
                  <a:pt x="1652561" y="3199303"/>
                </a:lnTo>
                <a:cubicBezTo>
                  <a:pt x="1465618" y="3174922"/>
                  <a:pt x="1291820" y="3111699"/>
                  <a:pt x="1138989" y="3018342"/>
                </a:cubicBezTo>
                <a:lnTo>
                  <a:pt x="1054150" y="2958262"/>
                </a:lnTo>
                <a:lnTo>
                  <a:pt x="1054032" y="2958318"/>
                </a:lnTo>
                <a:cubicBezTo>
                  <a:pt x="984900" y="2995161"/>
                  <a:pt x="898819" y="3062599"/>
                  <a:pt x="938154" y="3172819"/>
                </a:cubicBezTo>
                <a:cubicBezTo>
                  <a:pt x="951397" y="3233726"/>
                  <a:pt x="990471" y="3300292"/>
                  <a:pt x="933039" y="3367160"/>
                </a:cubicBezTo>
                <a:cubicBezTo>
                  <a:pt x="875609" y="3434029"/>
                  <a:pt x="732731" y="3378629"/>
                  <a:pt x="639905" y="3284372"/>
                </a:cubicBezTo>
                <a:cubicBezTo>
                  <a:pt x="547079" y="3190115"/>
                  <a:pt x="494365" y="3039131"/>
                  <a:pt x="538212" y="2996428"/>
                </a:cubicBezTo>
                <a:cubicBezTo>
                  <a:pt x="593231" y="2936862"/>
                  <a:pt x="694509" y="2975137"/>
                  <a:pt x="734497" y="2974756"/>
                </a:cubicBezTo>
                <a:cubicBezTo>
                  <a:pt x="789750" y="2980292"/>
                  <a:pt x="859540" y="2969356"/>
                  <a:pt x="924138" y="2888601"/>
                </a:cubicBezTo>
                <a:lnTo>
                  <a:pt x="940019" y="2865391"/>
                </a:lnTo>
                <a:lnTo>
                  <a:pt x="863600" y="2794039"/>
                </a:lnTo>
                <a:cubicBezTo>
                  <a:pt x="742201" y="2664382"/>
                  <a:pt x="646983" y="2510399"/>
                  <a:pt x="585768" y="2340803"/>
                </a:cubicBezTo>
                <a:lnTo>
                  <a:pt x="582906" y="2331463"/>
                </a:lnTo>
                <a:lnTo>
                  <a:pt x="545705" y="2341836"/>
                </a:lnTo>
                <a:cubicBezTo>
                  <a:pt x="501346" y="2358351"/>
                  <a:pt x="465304" y="2386814"/>
                  <a:pt x="463621" y="2436392"/>
                </a:cubicBezTo>
                <a:cubicBezTo>
                  <a:pt x="456695" y="2479548"/>
                  <a:pt x="464696" y="2533975"/>
                  <a:pt x="411538" y="2560116"/>
                </a:cubicBezTo>
                <a:cubicBezTo>
                  <a:pt x="358383" y="2586255"/>
                  <a:pt x="281875" y="2508399"/>
                  <a:pt x="246813" y="2420264"/>
                </a:cubicBezTo>
                <a:cubicBezTo>
                  <a:pt x="211750" y="2332136"/>
                  <a:pt x="216334" y="2219286"/>
                  <a:pt x="254818" y="2204708"/>
                </a:cubicBezTo>
                <a:cubicBezTo>
                  <a:pt x="304612" y="2182563"/>
                  <a:pt x="359095" y="2237111"/>
                  <a:pt x="384500" y="2248665"/>
                </a:cubicBezTo>
                <a:cubicBezTo>
                  <a:pt x="406887" y="2261913"/>
                  <a:pt x="450175" y="2267288"/>
                  <a:pt x="499661" y="2257943"/>
                </a:cubicBezTo>
                <a:lnTo>
                  <a:pt x="554727" y="2239419"/>
                </a:lnTo>
                <a:lnTo>
                  <a:pt x="548072" y="2217690"/>
                </a:lnTo>
                <a:cubicBezTo>
                  <a:pt x="516317" y="2092172"/>
                  <a:pt x="502694" y="1959807"/>
                  <a:pt x="510014" y="1823720"/>
                </a:cubicBezTo>
                <a:cubicBezTo>
                  <a:pt x="512454" y="1778359"/>
                  <a:pt x="517165" y="1733658"/>
                  <a:pt x="524028" y="1689723"/>
                </a:cubicBezTo>
                <a:lnTo>
                  <a:pt x="534256" y="1640583"/>
                </a:lnTo>
                <a:lnTo>
                  <a:pt x="505795" y="1621578"/>
                </a:lnTo>
                <a:cubicBezTo>
                  <a:pt x="438998" y="1580658"/>
                  <a:pt x="337233" y="1540631"/>
                  <a:pt x="262155" y="1630405"/>
                </a:cubicBezTo>
                <a:cubicBezTo>
                  <a:pt x="216363" y="1672688"/>
                  <a:pt x="178785" y="1740107"/>
                  <a:pt x="92032" y="1724494"/>
                </a:cubicBezTo>
                <a:cubicBezTo>
                  <a:pt x="26971" y="1712780"/>
                  <a:pt x="-3167" y="1624777"/>
                  <a:pt x="262" y="1527592"/>
                </a:cubicBezTo>
                <a:close/>
              </a:path>
            </a:pathLst>
          </a:custGeom>
          <a:solidFill>
            <a:srgbClr val="E9A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23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B0F3EF-46F2-A34B-A5B5-AB9D3B49C11B}"/>
              </a:ext>
            </a:extLst>
          </p:cNvPr>
          <p:cNvSpPr txBox="1"/>
          <p:nvPr/>
        </p:nvSpPr>
        <p:spPr>
          <a:xfrm>
            <a:off x="8816340" y="2027641"/>
            <a:ext cx="1072730" cy="56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97" b="1" dirty="0">
                <a:solidFill>
                  <a:schemeClr val="bg1"/>
                </a:solidFill>
                <a:latin typeface="Precision Sans" panose="020B0603020204020204" pitchFamily="34" charset="0"/>
              </a:rPr>
              <a:t>55%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1210BD9-4435-214B-933A-ABFF630685C3}"/>
              </a:ext>
            </a:extLst>
          </p:cNvPr>
          <p:cNvSpPr txBox="1"/>
          <p:nvPr/>
        </p:nvSpPr>
        <p:spPr>
          <a:xfrm>
            <a:off x="10366222" y="3687016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recision Sans" panose="020B0603020204020204" pitchFamily="34" charset="0"/>
              </a:rPr>
              <a:t>44%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50BF559-42FB-CF43-BF58-C3D08A85C927}"/>
              </a:ext>
            </a:extLst>
          </p:cNvPr>
          <p:cNvSpPr txBox="1"/>
          <p:nvPr/>
        </p:nvSpPr>
        <p:spPr>
          <a:xfrm>
            <a:off x="12284149" y="4563645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recision Sans" panose="020B0603020204020204" pitchFamily="34" charset="0"/>
              </a:rPr>
              <a:t>40%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268B225-4405-5042-806B-20DFE142DEB3}"/>
              </a:ext>
            </a:extLst>
          </p:cNvPr>
          <p:cNvSpPr txBox="1"/>
          <p:nvPr/>
        </p:nvSpPr>
        <p:spPr>
          <a:xfrm>
            <a:off x="10175104" y="5465409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recision Sans" panose="020B0603020204020204" pitchFamily="34" charset="0"/>
              </a:rPr>
              <a:t>31%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ABA8CA9-B003-8442-8506-22BE6EE588A5}"/>
              </a:ext>
            </a:extLst>
          </p:cNvPr>
          <p:cNvSpPr txBox="1"/>
          <p:nvPr/>
        </p:nvSpPr>
        <p:spPr>
          <a:xfrm>
            <a:off x="11309142" y="6176448"/>
            <a:ext cx="718466" cy="378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58" b="1" dirty="0">
                <a:solidFill>
                  <a:schemeClr val="bg1"/>
                </a:solidFill>
                <a:latin typeface="Precision Sans" panose="020B0603020204020204" pitchFamily="34" charset="0"/>
              </a:rPr>
              <a:t>23%</a:t>
            </a:r>
          </a:p>
        </p:txBody>
      </p:sp>
      <p:grpSp>
        <p:nvGrpSpPr>
          <p:cNvPr id="132" name="Graphic 102">
            <a:extLst>
              <a:ext uri="{FF2B5EF4-FFF2-40B4-BE49-F238E27FC236}">
                <a16:creationId xmlns:a16="http://schemas.microsoft.com/office/drawing/2014/main" id="{B167BED9-4EBC-9C45-BB06-F81BA9B525F3}"/>
              </a:ext>
            </a:extLst>
          </p:cNvPr>
          <p:cNvGrpSpPr/>
          <p:nvPr/>
        </p:nvGrpSpPr>
        <p:grpSpPr>
          <a:xfrm>
            <a:off x="9107652" y="2600547"/>
            <a:ext cx="536517" cy="794840"/>
            <a:chOff x="5378783" y="2023149"/>
            <a:chExt cx="391028" cy="579300"/>
          </a:xfrm>
        </p:grpSpPr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BD9F2CA2-C927-754A-9531-273C2942B00A}"/>
                </a:ext>
              </a:extLst>
            </p:cNvPr>
            <p:cNvSpPr/>
            <p:nvPr/>
          </p:nvSpPr>
          <p:spPr>
            <a:xfrm>
              <a:off x="5386817" y="2250700"/>
              <a:ext cx="273505" cy="345251"/>
            </a:xfrm>
            <a:custGeom>
              <a:avLst/>
              <a:gdLst>
                <a:gd name="connsiteX0" fmla="*/ 44643 w 273505"/>
                <a:gd name="connsiteY0" fmla="*/ 345237 h 345251"/>
                <a:gd name="connsiteX1" fmla="*/ 273475 w 273505"/>
                <a:gd name="connsiteY1" fmla="*/ 345237 h 345251"/>
                <a:gd name="connsiteX2" fmla="*/ 273475 w 273505"/>
                <a:gd name="connsiteY2" fmla="*/ 97112 h 345251"/>
                <a:gd name="connsiteX3" fmla="*/ 177379 w 273505"/>
                <a:gd name="connsiteY3" fmla="*/ -16 h 345251"/>
                <a:gd name="connsiteX4" fmla="*/ 96013 w 273505"/>
                <a:gd name="connsiteY4" fmla="*/ -16 h 345251"/>
                <a:gd name="connsiteX5" fmla="*/ -30 w 273505"/>
                <a:gd name="connsiteY5" fmla="*/ 97112 h 345251"/>
                <a:gd name="connsiteX6" fmla="*/ -30 w 273505"/>
                <a:gd name="connsiteY6" fmla="*/ 309612 h 3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505" h="345251">
                  <a:moveTo>
                    <a:pt x="44643" y="345237"/>
                  </a:moveTo>
                  <a:lnTo>
                    <a:pt x="273475" y="345237"/>
                  </a:lnTo>
                  <a:lnTo>
                    <a:pt x="273475" y="97112"/>
                  </a:lnTo>
                  <a:cubicBezTo>
                    <a:pt x="273299" y="43544"/>
                    <a:pt x="230378" y="163"/>
                    <a:pt x="177379" y="-16"/>
                  </a:cubicBezTo>
                  <a:lnTo>
                    <a:pt x="96013" y="-16"/>
                  </a:lnTo>
                  <a:cubicBezTo>
                    <a:pt x="43034" y="192"/>
                    <a:pt x="146" y="43565"/>
                    <a:pt x="-30" y="97112"/>
                  </a:cubicBezTo>
                  <a:lnTo>
                    <a:pt x="-30" y="309612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742A250B-9AEB-DB43-9AED-C2733CEB0384}"/>
                </a:ext>
              </a:extLst>
            </p:cNvPr>
            <p:cNvSpPr/>
            <p:nvPr/>
          </p:nvSpPr>
          <p:spPr>
            <a:xfrm>
              <a:off x="5468719" y="2180642"/>
              <a:ext cx="114201" cy="66808"/>
            </a:xfrm>
            <a:custGeom>
              <a:avLst/>
              <a:gdLst>
                <a:gd name="connsiteX0" fmla="*/ 0 w 114201"/>
                <a:gd name="connsiteY0" fmla="*/ 0 h 66808"/>
                <a:gd name="connsiteX1" fmla="*/ 114202 w 114201"/>
                <a:gd name="connsiteY1" fmla="*/ 0 h 66808"/>
                <a:gd name="connsiteX2" fmla="*/ 114202 w 114201"/>
                <a:gd name="connsiteY2" fmla="*/ 66809 h 66808"/>
                <a:gd name="connsiteX3" fmla="*/ 0 w 114201"/>
                <a:gd name="connsiteY3" fmla="*/ 66809 h 6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01" h="66808">
                  <a:moveTo>
                    <a:pt x="0" y="0"/>
                  </a:moveTo>
                  <a:lnTo>
                    <a:pt x="114202" y="0"/>
                  </a:lnTo>
                  <a:lnTo>
                    <a:pt x="114202" y="66809"/>
                  </a:lnTo>
                  <a:lnTo>
                    <a:pt x="0" y="66809"/>
                  </a:lnTo>
                  <a:close/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0269C7E-9AC4-0E43-B4A9-217A1AC03727}"/>
                </a:ext>
              </a:extLst>
            </p:cNvPr>
            <p:cNvSpPr/>
            <p:nvPr/>
          </p:nvSpPr>
          <p:spPr>
            <a:xfrm>
              <a:off x="5475843" y="2031270"/>
              <a:ext cx="229206" cy="53165"/>
            </a:xfrm>
            <a:custGeom>
              <a:avLst/>
              <a:gdLst>
                <a:gd name="connsiteX0" fmla="*/ 219404 w 229206"/>
                <a:gd name="connsiteY0" fmla="*/ 37194 h 53165"/>
                <a:gd name="connsiteX1" fmla="*/ 159304 w 229206"/>
                <a:gd name="connsiteY1" fmla="*/ 35678 h 53165"/>
                <a:gd name="connsiteX2" fmla="*/ 102203 w 229206"/>
                <a:gd name="connsiteY2" fmla="*/ 40984 h 53165"/>
                <a:gd name="connsiteX3" fmla="*/ 82652 w 229206"/>
                <a:gd name="connsiteY3" fmla="*/ 53166 h 53165"/>
                <a:gd name="connsiteX4" fmla="*/ 15802 w 229206"/>
                <a:gd name="connsiteY4" fmla="*/ 53166 h 53165"/>
                <a:gd name="connsiteX5" fmla="*/ 0 w 229206"/>
                <a:gd name="connsiteY5" fmla="*/ 0 h 53165"/>
                <a:gd name="connsiteX6" fmla="*/ 87901 w 229206"/>
                <a:gd name="connsiteY6" fmla="*/ 6064 h 53165"/>
                <a:gd name="connsiteX7" fmla="*/ 163803 w 229206"/>
                <a:gd name="connsiteY7" fmla="*/ 758 h 53165"/>
                <a:gd name="connsiteX8" fmla="*/ 229207 w 229206"/>
                <a:gd name="connsiteY8" fmla="*/ 7580 h 53165"/>
                <a:gd name="connsiteX9" fmla="*/ 219404 w 229206"/>
                <a:gd name="connsiteY9" fmla="*/ 37194 h 5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06" h="53165">
                  <a:moveTo>
                    <a:pt x="219404" y="37194"/>
                  </a:moveTo>
                  <a:lnTo>
                    <a:pt x="159304" y="35678"/>
                  </a:lnTo>
                  <a:lnTo>
                    <a:pt x="102203" y="40984"/>
                  </a:lnTo>
                  <a:lnTo>
                    <a:pt x="82652" y="53166"/>
                  </a:lnTo>
                  <a:lnTo>
                    <a:pt x="15802" y="53166"/>
                  </a:lnTo>
                  <a:lnTo>
                    <a:pt x="0" y="0"/>
                  </a:lnTo>
                  <a:lnTo>
                    <a:pt x="87901" y="6064"/>
                  </a:lnTo>
                  <a:lnTo>
                    <a:pt x="163803" y="758"/>
                  </a:lnTo>
                  <a:lnTo>
                    <a:pt x="229207" y="7580"/>
                  </a:lnTo>
                  <a:lnTo>
                    <a:pt x="219404" y="37194"/>
                  </a:lnTo>
                  <a:close/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7D9A2A5-3607-6D43-973A-D3CC31686480}"/>
                </a:ext>
              </a:extLst>
            </p:cNvPr>
            <p:cNvSpPr/>
            <p:nvPr/>
          </p:nvSpPr>
          <p:spPr>
            <a:xfrm>
              <a:off x="5510446" y="2085193"/>
              <a:ext cx="30800" cy="93391"/>
            </a:xfrm>
            <a:custGeom>
              <a:avLst/>
              <a:gdLst>
                <a:gd name="connsiteX0" fmla="*/ 0 w 30800"/>
                <a:gd name="connsiteY0" fmla="*/ 0 h 93391"/>
                <a:gd name="connsiteX1" fmla="*/ 30800 w 30800"/>
                <a:gd name="connsiteY1" fmla="*/ 0 h 93391"/>
                <a:gd name="connsiteX2" fmla="*/ 30800 w 30800"/>
                <a:gd name="connsiteY2" fmla="*/ 93392 h 93391"/>
                <a:gd name="connsiteX3" fmla="*/ 0 w 30800"/>
                <a:gd name="connsiteY3" fmla="*/ 93392 h 9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00" h="93391">
                  <a:moveTo>
                    <a:pt x="0" y="0"/>
                  </a:moveTo>
                  <a:lnTo>
                    <a:pt x="30800" y="0"/>
                  </a:lnTo>
                  <a:lnTo>
                    <a:pt x="30800" y="93392"/>
                  </a:lnTo>
                  <a:lnTo>
                    <a:pt x="0" y="93392"/>
                  </a:lnTo>
                  <a:close/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FA49D7D-C325-F44A-8520-A209F938C8A1}"/>
                </a:ext>
              </a:extLst>
            </p:cNvPr>
            <p:cNvSpPr/>
            <p:nvPr/>
          </p:nvSpPr>
          <p:spPr>
            <a:xfrm>
              <a:off x="5460470" y="2357572"/>
              <a:ext cx="134502" cy="135945"/>
            </a:xfrm>
            <a:custGeom>
              <a:avLst/>
              <a:gdLst>
                <a:gd name="connsiteX0" fmla="*/ 134503 w 134502"/>
                <a:gd name="connsiteY0" fmla="*/ 43691 h 135945"/>
                <a:gd name="connsiteX1" fmla="*/ 91276 w 134502"/>
                <a:gd name="connsiteY1" fmla="*/ 43691 h 135945"/>
                <a:gd name="connsiteX2" fmla="*/ 91276 w 134502"/>
                <a:gd name="connsiteY2" fmla="*/ 0 h 135945"/>
                <a:gd name="connsiteX3" fmla="*/ 43174 w 134502"/>
                <a:gd name="connsiteY3" fmla="*/ 0 h 135945"/>
                <a:gd name="connsiteX4" fmla="*/ 43174 w 134502"/>
                <a:gd name="connsiteY4" fmla="*/ 43691 h 135945"/>
                <a:gd name="connsiteX5" fmla="*/ 0 w 134502"/>
                <a:gd name="connsiteY5" fmla="*/ 43691 h 135945"/>
                <a:gd name="connsiteX6" fmla="*/ 0 w 134502"/>
                <a:gd name="connsiteY6" fmla="*/ 92255 h 135945"/>
                <a:gd name="connsiteX7" fmla="*/ 43174 w 134502"/>
                <a:gd name="connsiteY7" fmla="*/ 92255 h 135945"/>
                <a:gd name="connsiteX8" fmla="*/ 43174 w 134502"/>
                <a:gd name="connsiteY8" fmla="*/ 135946 h 135945"/>
                <a:gd name="connsiteX9" fmla="*/ 91276 w 134502"/>
                <a:gd name="connsiteY9" fmla="*/ 135946 h 135945"/>
                <a:gd name="connsiteX10" fmla="*/ 91276 w 134502"/>
                <a:gd name="connsiteY10" fmla="*/ 92255 h 135945"/>
                <a:gd name="connsiteX11" fmla="*/ 134503 w 134502"/>
                <a:gd name="connsiteY11" fmla="*/ 92255 h 135945"/>
                <a:gd name="connsiteX12" fmla="*/ 134503 w 134502"/>
                <a:gd name="connsiteY12" fmla="*/ 43691 h 13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502" h="135945">
                  <a:moveTo>
                    <a:pt x="134503" y="43691"/>
                  </a:moveTo>
                  <a:lnTo>
                    <a:pt x="91276" y="43691"/>
                  </a:lnTo>
                  <a:lnTo>
                    <a:pt x="91276" y="0"/>
                  </a:lnTo>
                  <a:lnTo>
                    <a:pt x="43174" y="0"/>
                  </a:lnTo>
                  <a:lnTo>
                    <a:pt x="43174" y="43691"/>
                  </a:lnTo>
                  <a:lnTo>
                    <a:pt x="0" y="43691"/>
                  </a:lnTo>
                  <a:lnTo>
                    <a:pt x="0" y="92255"/>
                  </a:lnTo>
                  <a:lnTo>
                    <a:pt x="43174" y="92255"/>
                  </a:lnTo>
                  <a:lnTo>
                    <a:pt x="43174" y="135946"/>
                  </a:lnTo>
                  <a:lnTo>
                    <a:pt x="91276" y="135946"/>
                  </a:lnTo>
                  <a:lnTo>
                    <a:pt x="91276" y="92255"/>
                  </a:lnTo>
                  <a:lnTo>
                    <a:pt x="134503" y="92255"/>
                  </a:lnTo>
                  <a:lnTo>
                    <a:pt x="134503" y="43691"/>
                  </a:lnTo>
                  <a:close/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F274F39-68D7-2541-9F25-859DC7ACD6C7}"/>
                </a:ext>
              </a:extLst>
            </p:cNvPr>
            <p:cNvSpPr/>
            <p:nvPr/>
          </p:nvSpPr>
          <p:spPr>
            <a:xfrm>
              <a:off x="5674193" y="2110968"/>
              <a:ext cx="85757" cy="154475"/>
            </a:xfrm>
            <a:custGeom>
              <a:avLst/>
              <a:gdLst>
                <a:gd name="connsiteX0" fmla="*/ 73090 w 85757"/>
                <a:gd name="connsiteY0" fmla="*/ 64516 h 154475"/>
                <a:gd name="connsiteX1" fmla="*/ 85035 w 85757"/>
                <a:gd name="connsiteY1" fmla="*/ 110805 h 154475"/>
                <a:gd name="connsiteX2" fmla="*/ 47807 w 85757"/>
                <a:gd name="connsiteY2" fmla="*/ 154118 h 154475"/>
                <a:gd name="connsiteX3" fmla="*/ -27 w 85757"/>
                <a:gd name="connsiteY3" fmla="*/ 101656 h 154475"/>
                <a:gd name="connsiteX4" fmla="*/ 10258 w 85757"/>
                <a:gd name="connsiteY4" fmla="*/ 67385 h 154475"/>
                <a:gd name="connsiteX5" fmla="*/ 41058 w 85757"/>
                <a:gd name="connsiteY5" fmla="*/ 684 h 154475"/>
                <a:gd name="connsiteX6" fmla="*/ 42826 w 85757"/>
                <a:gd name="connsiteY6" fmla="*/ 197 h 15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57" h="154475">
                  <a:moveTo>
                    <a:pt x="73090" y="64516"/>
                  </a:moveTo>
                  <a:cubicBezTo>
                    <a:pt x="83209" y="77625"/>
                    <a:pt x="87531" y="94371"/>
                    <a:pt x="85035" y="110805"/>
                  </a:cubicBezTo>
                  <a:cubicBezTo>
                    <a:pt x="81982" y="133707"/>
                    <a:pt x="66502" y="151735"/>
                    <a:pt x="47807" y="154118"/>
                  </a:cubicBezTo>
                  <a:cubicBezTo>
                    <a:pt x="21935" y="157691"/>
                    <a:pt x="-27" y="132840"/>
                    <a:pt x="-27" y="101656"/>
                  </a:cubicBezTo>
                  <a:cubicBezTo>
                    <a:pt x="-159" y="89436"/>
                    <a:pt x="3432" y="77471"/>
                    <a:pt x="10258" y="67385"/>
                  </a:cubicBezTo>
                  <a:cubicBezTo>
                    <a:pt x="10258" y="67385"/>
                    <a:pt x="42397" y="-1156"/>
                    <a:pt x="41058" y="684"/>
                  </a:cubicBezTo>
                  <a:cubicBezTo>
                    <a:pt x="40469" y="1442"/>
                    <a:pt x="42343" y="-669"/>
                    <a:pt x="42826" y="197"/>
                  </a:cubicBezTo>
                  <a:close/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14082B7-9DB5-C44B-BD4E-A05659AE1FD9}"/>
                </a:ext>
              </a:extLst>
            </p:cNvPr>
            <p:cNvSpPr/>
            <p:nvPr/>
          </p:nvSpPr>
          <p:spPr>
            <a:xfrm>
              <a:off x="5389442" y="2544140"/>
              <a:ext cx="264506" cy="5414"/>
            </a:xfrm>
            <a:custGeom>
              <a:avLst/>
              <a:gdLst>
                <a:gd name="connsiteX0" fmla="*/ 0 w 264506"/>
                <a:gd name="connsiteY0" fmla="*/ 0 h 5414"/>
                <a:gd name="connsiteX1" fmla="*/ 264506 w 264506"/>
                <a:gd name="connsiteY1" fmla="*/ 0 h 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4506" h="5414">
                  <a:moveTo>
                    <a:pt x="0" y="0"/>
                  </a:moveTo>
                  <a:lnTo>
                    <a:pt x="264506" y="0"/>
                  </a:lnTo>
                </a:path>
              </a:pathLst>
            </a:custGeom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C71668E5-CAAA-1748-8CB1-36CB6357C3B1}"/>
                </a:ext>
              </a:extLst>
            </p:cNvPr>
            <p:cNvSpPr/>
            <p:nvPr/>
          </p:nvSpPr>
          <p:spPr>
            <a:xfrm>
              <a:off x="5392442" y="2315289"/>
              <a:ext cx="261506" cy="5414"/>
            </a:xfrm>
            <a:custGeom>
              <a:avLst/>
              <a:gdLst>
                <a:gd name="connsiteX0" fmla="*/ 0 w 261506"/>
                <a:gd name="connsiteY0" fmla="*/ 0 h 5414"/>
                <a:gd name="connsiteX1" fmla="*/ 261507 w 261506"/>
                <a:gd name="connsiteY1" fmla="*/ 0 h 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506" h="5414">
                  <a:moveTo>
                    <a:pt x="0" y="0"/>
                  </a:moveTo>
                  <a:lnTo>
                    <a:pt x="261507" y="0"/>
                  </a:lnTo>
                </a:path>
              </a:pathLst>
            </a:custGeom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141" name="Graphic 110">
            <a:extLst>
              <a:ext uri="{FF2B5EF4-FFF2-40B4-BE49-F238E27FC236}">
                <a16:creationId xmlns:a16="http://schemas.microsoft.com/office/drawing/2014/main" id="{7E0B2A79-6DE6-1440-8C26-6141661912FA}"/>
              </a:ext>
            </a:extLst>
          </p:cNvPr>
          <p:cNvGrpSpPr/>
          <p:nvPr/>
        </p:nvGrpSpPr>
        <p:grpSpPr>
          <a:xfrm>
            <a:off x="10588862" y="4171204"/>
            <a:ext cx="606168" cy="623996"/>
            <a:chOff x="6386094" y="2921244"/>
            <a:chExt cx="440005" cy="452946"/>
          </a:xfrm>
        </p:grpSpPr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8EC9DF11-20EC-6B4C-8218-B929FB8436D1}"/>
                </a:ext>
              </a:extLst>
            </p:cNvPr>
            <p:cNvSpPr/>
            <p:nvPr/>
          </p:nvSpPr>
          <p:spPr>
            <a:xfrm>
              <a:off x="6503251" y="3334051"/>
              <a:ext cx="61455" cy="35175"/>
            </a:xfrm>
            <a:custGeom>
              <a:avLst/>
              <a:gdLst>
                <a:gd name="connsiteX0" fmla="*/ -21 w 61455"/>
                <a:gd name="connsiteY0" fmla="*/ 8655 h 35175"/>
                <a:gd name="connsiteX1" fmla="*/ 54424 w 61455"/>
                <a:gd name="connsiteY1" fmla="*/ -18 h 35175"/>
                <a:gd name="connsiteX2" fmla="*/ 61435 w 61455"/>
                <a:gd name="connsiteY2" fmla="*/ 35158 h 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455" h="35175">
                  <a:moveTo>
                    <a:pt x="-21" y="8655"/>
                  </a:moveTo>
                  <a:cubicBezTo>
                    <a:pt x="15645" y="8655"/>
                    <a:pt x="30006" y="4849"/>
                    <a:pt x="54424" y="-18"/>
                  </a:cubicBezTo>
                  <a:cubicBezTo>
                    <a:pt x="57956" y="11441"/>
                    <a:pt x="60305" y="23227"/>
                    <a:pt x="61435" y="35158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AA0F1D9B-1C90-E54C-B84C-428F3DF352BB}"/>
                </a:ext>
              </a:extLst>
            </p:cNvPr>
            <p:cNvSpPr/>
            <p:nvPr/>
          </p:nvSpPr>
          <p:spPr>
            <a:xfrm>
              <a:off x="6421536" y="2928471"/>
              <a:ext cx="396272" cy="440755"/>
            </a:xfrm>
            <a:custGeom>
              <a:avLst/>
              <a:gdLst>
                <a:gd name="connsiteX0" fmla="*/ 342119 w 396272"/>
                <a:gd name="connsiteY0" fmla="*/ 440737 h 440755"/>
                <a:gd name="connsiteX1" fmla="*/ 335253 w 396272"/>
                <a:gd name="connsiteY1" fmla="*/ 352075 h 440755"/>
                <a:gd name="connsiteX2" fmla="*/ 369100 w 396272"/>
                <a:gd name="connsiteY2" fmla="*/ 268859 h 440755"/>
                <a:gd name="connsiteX3" fmla="*/ 369632 w 396272"/>
                <a:gd name="connsiteY3" fmla="*/ 268039 h 440755"/>
                <a:gd name="connsiteX4" fmla="*/ 328677 w 396272"/>
                <a:gd name="connsiteY4" fmla="*/ 37374 h 440755"/>
                <a:gd name="connsiteX5" fmla="*/ 204944 w 396272"/>
                <a:gd name="connsiteY5" fmla="*/ -18 h 440755"/>
                <a:gd name="connsiteX6" fmla="*/ 91848 w 396272"/>
                <a:gd name="connsiteY6" fmla="*/ 30773 h 440755"/>
                <a:gd name="connsiteX7" fmla="*/ 31457 w 396272"/>
                <a:gd name="connsiteY7" fmla="*/ 166753 h 440755"/>
                <a:gd name="connsiteX8" fmla="*/ 28362 w 396272"/>
                <a:gd name="connsiteY8" fmla="*/ 196676 h 440755"/>
                <a:gd name="connsiteX9" fmla="*/ -21 w 396272"/>
                <a:gd name="connsiteY9" fmla="*/ 229924 h 44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272" h="440755">
                  <a:moveTo>
                    <a:pt x="342119" y="440737"/>
                  </a:moveTo>
                  <a:cubicBezTo>
                    <a:pt x="336731" y="411503"/>
                    <a:pt x="334430" y="381787"/>
                    <a:pt x="335253" y="352075"/>
                  </a:cubicBezTo>
                  <a:cubicBezTo>
                    <a:pt x="336946" y="345040"/>
                    <a:pt x="348454" y="298637"/>
                    <a:pt x="369100" y="268859"/>
                  </a:cubicBezTo>
                  <a:cubicBezTo>
                    <a:pt x="369293" y="268597"/>
                    <a:pt x="369472" y="268323"/>
                    <a:pt x="369632" y="268039"/>
                  </a:cubicBezTo>
                  <a:cubicBezTo>
                    <a:pt x="370454" y="266642"/>
                    <a:pt x="450622" y="126903"/>
                    <a:pt x="328677" y="37374"/>
                  </a:cubicBezTo>
                  <a:cubicBezTo>
                    <a:pt x="292058" y="12975"/>
                    <a:pt x="248994" y="-39"/>
                    <a:pt x="204944" y="-18"/>
                  </a:cubicBezTo>
                  <a:cubicBezTo>
                    <a:pt x="165196" y="243"/>
                    <a:pt x="126208" y="10858"/>
                    <a:pt x="91848" y="30773"/>
                  </a:cubicBezTo>
                  <a:cubicBezTo>
                    <a:pt x="83435" y="34869"/>
                    <a:pt x="16709" y="70671"/>
                    <a:pt x="31457" y="166753"/>
                  </a:cubicBezTo>
                  <a:cubicBezTo>
                    <a:pt x="32375" y="175330"/>
                    <a:pt x="32037" y="190508"/>
                    <a:pt x="28362" y="196676"/>
                  </a:cubicBezTo>
                  <a:lnTo>
                    <a:pt x="-21" y="229924"/>
                  </a:lnTo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1B97A33-9ACE-674F-8F57-92BA1E1D34DA}"/>
                </a:ext>
              </a:extLst>
            </p:cNvPr>
            <p:cNvSpPr/>
            <p:nvPr/>
          </p:nvSpPr>
          <p:spPr>
            <a:xfrm>
              <a:off x="6393379" y="3155233"/>
              <a:ext cx="216584" cy="197417"/>
            </a:xfrm>
            <a:custGeom>
              <a:avLst/>
              <a:gdLst>
                <a:gd name="connsiteX0" fmla="*/ 11744 w 216584"/>
                <a:gd name="connsiteY0" fmla="*/ -18 h 197417"/>
                <a:gd name="connsiteX1" fmla="*/ 91 w 216584"/>
                <a:gd name="connsiteY1" fmla="*/ 38145 h 197417"/>
                <a:gd name="connsiteX2" fmla="*/ 41723 w 216584"/>
                <a:gd name="connsiteY2" fmla="*/ 111147 h 197417"/>
                <a:gd name="connsiteX3" fmla="*/ 68365 w 216584"/>
                <a:gd name="connsiteY3" fmla="*/ 187473 h 197417"/>
                <a:gd name="connsiteX4" fmla="*/ 93314 w 216584"/>
                <a:gd name="connsiteY4" fmla="*/ 197399 h 197417"/>
                <a:gd name="connsiteX5" fmla="*/ 216564 w 216584"/>
                <a:gd name="connsiteY5" fmla="*/ 109460 h 197417"/>
                <a:gd name="connsiteX6" fmla="*/ 169904 w 216584"/>
                <a:gd name="connsiteY6" fmla="*/ 44747 h 197417"/>
                <a:gd name="connsiteX7" fmla="*/ 161588 w 216584"/>
                <a:gd name="connsiteY7" fmla="*/ 4945 h 197417"/>
                <a:gd name="connsiteX8" fmla="*/ 80018 w 216584"/>
                <a:gd name="connsiteY8" fmla="*/ 8270 h 197417"/>
                <a:gd name="connsiteX9" fmla="*/ 11744 w 216584"/>
                <a:gd name="connsiteY9" fmla="*/ -18 h 19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584" h="197417">
                  <a:moveTo>
                    <a:pt x="11744" y="-18"/>
                  </a:moveTo>
                  <a:cubicBezTo>
                    <a:pt x="11744" y="-18"/>
                    <a:pt x="-1359" y="21521"/>
                    <a:pt x="91" y="38145"/>
                  </a:cubicBezTo>
                  <a:cubicBezTo>
                    <a:pt x="1542" y="54769"/>
                    <a:pt x="38386" y="89559"/>
                    <a:pt x="41723" y="111147"/>
                  </a:cubicBezTo>
                  <a:cubicBezTo>
                    <a:pt x="45059" y="132734"/>
                    <a:pt x="50039" y="177498"/>
                    <a:pt x="68365" y="187473"/>
                  </a:cubicBezTo>
                  <a:cubicBezTo>
                    <a:pt x="86690" y="197447"/>
                    <a:pt x="93314" y="197399"/>
                    <a:pt x="93314" y="197399"/>
                  </a:cubicBezTo>
                  <a:lnTo>
                    <a:pt x="216564" y="109460"/>
                  </a:lnTo>
                  <a:cubicBezTo>
                    <a:pt x="216564" y="109460"/>
                    <a:pt x="183249" y="82910"/>
                    <a:pt x="169904" y="44747"/>
                  </a:cubicBezTo>
                  <a:cubicBezTo>
                    <a:pt x="156559" y="6583"/>
                    <a:pt x="161588" y="4945"/>
                    <a:pt x="161588" y="4945"/>
                  </a:cubicBezTo>
                  <a:cubicBezTo>
                    <a:pt x="134502" y="7856"/>
                    <a:pt x="107251" y="8967"/>
                    <a:pt x="80018" y="8270"/>
                  </a:cubicBezTo>
                  <a:cubicBezTo>
                    <a:pt x="57116" y="6847"/>
                    <a:pt x="34319" y="4080"/>
                    <a:pt x="11744" y="-18"/>
                  </a:cubicBezTo>
                  <a:close/>
                </a:path>
              </a:pathLst>
            </a:custGeom>
            <a:noFill/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21F8615-D96D-4343-B84C-A4B97593B3D6}"/>
                </a:ext>
              </a:extLst>
            </p:cNvPr>
            <p:cNvSpPr/>
            <p:nvPr/>
          </p:nvSpPr>
          <p:spPr>
            <a:xfrm>
              <a:off x="6554988" y="3052357"/>
              <a:ext cx="261391" cy="107839"/>
            </a:xfrm>
            <a:custGeom>
              <a:avLst/>
              <a:gdLst>
                <a:gd name="connsiteX0" fmla="*/ 0 w 261391"/>
                <a:gd name="connsiteY0" fmla="*/ 107840 h 107839"/>
                <a:gd name="connsiteX1" fmla="*/ 261392 w 261391"/>
                <a:gd name="connsiteY1" fmla="*/ 0 h 10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391" h="107839">
                  <a:moveTo>
                    <a:pt x="0" y="107840"/>
                  </a:moveTo>
                  <a:lnTo>
                    <a:pt x="261392" y="0"/>
                  </a:lnTo>
                </a:path>
              </a:pathLst>
            </a:custGeom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42E0B56E-832F-3A4B-A314-B0C889024282}"/>
                </a:ext>
              </a:extLst>
            </p:cNvPr>
            <p:cNvSpPr/>
            <p:nvPr/>
          </p:nvSpPr>
          <p:spPr>
            <a:xfrm>
              <a:off x="6609916" y="3200046"/>
              <a:ext cx="176485" cy="64713"/>
            </a:xfrm>
            <a:custGeom>
              <a:avLst/>
              <a:gdLst>
                <a:gd name="connsiteX0" fmla="*/ 0 w 176485"/>
                <a:gd name="connsiteY0" fmla="*/ 64713 h 64713"/>
                <a:gd name="connsiteX1" fmla="*/ 176486 w 176485"/>
                <a:gd name="connsiteY1" fmla="*/ 0 h 6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485" h="64713">
                  <a:moveTo>
                    <a:pt x="0" y="64713"/>
                  </a:moveTo>
                  <a:lnTo>
                    <a:pt x="176486" y="0"/>
                  </a:lnTo>
                </a:path>
              </a:pathLst>
            </a:custGeom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310FC7C3-17FC-6E40-83D8-0BEF50185980}"/>
                </a:ext>
              </a:extLst>
            </p:cNvPr>
            <p:cNvSpPr/>
            <p:nvPr/>
          </p:nvSpPr>
          <p:spPr>
            <a:xfrm>
              <a:off x="6508376" y="3200046"/>
              <a:ext cx="54928" cy="13251"/>
            </a:xfrm>
            <a:custGeom>
              <a:avLst/>
              <a:gdLst>
                <a:gd name="connsiteX0" fmla="*/ 54928 w 54928"/>
                <a:gd name="connsiteY0" fmla="*/ 0 h 13251"/>
                <a:gd name="connsiteX1" fmla="*/ 0 w 54928"/>
                <a:gd name="connsiteY1" fmla="*/ 13251 h 1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928" h="13251">
                  <a:moveTo>
                    <a:pt x="54928" y="0"/>
                  </a:moveTo>
                  <a:lnTo>
                    <a:pt x="0" y="13251"/>
                  </a:lnTo>
                </a:path>
              </a:pathLst>
            </a:custGeom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8FBEC33E-C1D8-314D-8293-2213D9C4A4A0}"/>
                </a:ext>
              </a:extLst>
            </p:cNvPr>
            <p:cNvSpPr/>
            <p:nvPr/>
          </p:nvSpPr>
          <p:spPr>
            <a:xfrm>
              <a:off x="6556632" y="3238209"/>
              <a:ext cx="20017" cy="8287"/>
            </a:xfrm>
            <a:custGeom>
              <a:avLst/>
              <a:gdLst>
                <a:gd name="connsiteX0" fmla="*/ 20018 w 20017"/>
                <a:gd name="connsiteY0" fmla="*/ 0 h 8287"/>
                <a:gd name="connsiteX1" fmla="*/ 0 w 20017"/>
                <a:gd name="connsiteY1" fmla="*/ 8288 h 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17" h="8287">
                  <a:moveTo>
                    <a:pt x="20018" y="0"/>
                  </a:moveTo>
                  <a:lnTo>
                    <a:pt x="0" y="8288"/>
                  </a:lnTo>
                </a:path>
              </a:pathLst>
            </a:custGeom>
            <a:ln w="1905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149" name="Graphic 112">
            <a:extLst>
              <a:ext uri="{FF2B5EF4-FFF2-40B4-BE49-F238E27FC236}">
                <a16:creationId xmlns:a16="http://schemas.microsoft.com/office/drawing/2014/main" id="{286421D9-92CB-FD45-AE81-D3BF4E49B80B}"/>
              </a:ext>
            </a:extLst>
          </p:cNvPr>
          <p:cNvGrpSpPr/>
          <p:nvPr/>
        </p:nvGrpSpPr>
        <p:grpSpPr>
          <a:xfrm>
            <a:off x="12421530" y="5008105"/>
            <a:ext cx="701312" cy="571439"/>
            <a:chOff x="7453230" y="3429111"/>
            <a:chExt cx="466223" cy="379886"/>
          </a:xfrm>
        </p:grpSpPr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A7C0F630-086B-FA4D-BF04-F02ABB92EF31}"/>
                </a:ext>
              </a:extLst>
            </p:cNvPr>
            <p:cNvSpPr/>
            <p:nvPr/>
          </p:nvSpPr>
          <p:spPr>
            <a:xfrm>
              <a:off x="7853411" y="3589324"/>
              <a:ext cx="61017" cy="158502"/>
            </a:xfrm>
            <a:custGeom>
              <a:avLst/>
              <a:gdLst>
                <a:gd name="connsiteX0" fmla="*/ 46267 w 61017"/>
                <a:gd name="connsiteY0" fmla="*/ 158477 h 158502"/>
                <a:gd name="connsiteX1" fmla="*/ 41989 w 61017"/>
                <a:gd name="connsiteY1" fmla="*/ 144706 h 158502"/>
                <a:gd name="connsiteX2" fmla="*/ 48063 w 61017"/>
                <a:gd name="connsiteY2" fmla="*/ 128172 h 158502"/>
                <a:gd name="connsiteX3" fmla="*/ 60895 w 61017"/>
                <a:gd name="connsiteY3" fmla="*/ 78183 h 158502"/>
                <a:gd name="connsiteX4" fmla="*/ 56618 w 61017"/>
                <a:gd name="connsiteY4" fmla="*/ 49001 h 158502"/>
                <a:gd name="connsiteX5" fmla="*/ 43144 w 61017"/>
                <a:gd name="connsiteY5" fmla="*/ 26769 h 158502"/>
                <a:gd name="connsiteX6" fmla="*/ 22314 w 61017"/>
                <a:gd name="connsiteY6" fmla="*/ 8249 h 158502"/>
                <a:gd name="connsiteX7" fmla="*/ 3237 w 61017"/>
                <a:gd name="connsiteY7" fmla="*/ 2378 h 158502"/>
                <a:gd name="connsiteX8" fmla="*/ 9226 w 61017"/>
                <a:gd name="connsiteY8" fmla="*/ 35532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17" h="158502">
                  <a:moveTo>
                    <a:pt x="46267" y="158477"/>
                  </a:moveTo>
                  <a:cubicBezTo>
                    <a:pt x="48705" y="158477"/>
                    <a:pt x="40706" y="153599"/>
                    <a:pt x="41989" y="144706"/>
                  </a:cubicBezTo>
                  <a:cubicBezTo>
                    <a:pt x="42948" y="138854"/>
                    <a:pt x="45009" y="133241"/>
                    <a:pt x="48063" y="128172"/>
                  </a:cubicBezTo>
                  <a:cubicBezTo>
                    <a:pt x="55553" y="112522"/>
                    <a:pt x="59911" y="95535"/>
                    <a:pt x="60895" y="78183"/>
                  </a:cubicBezTo>
                  <a:cubicBezTo>
                    <a:pt x="61665" y="65232"/>
                    <a:pt x="58158" y="57807"/>
                    <a:pt x="56618" y="49001"/>
                  </a:cubicBezTo>
                  <a:cubicBezTo>
                    <a:pt x="53765" y="40697"/>
                    <a:pt x="49171" y="33113"/>
                    <a:pt x="43144" y="26769"/>
                  </a:cubicBezTo>
                  <a:cubicBezTo>
                    <a:pt x="36771" y="19970"/>
                    <a:pt x="29799" y="13771"/>
                    <a:pt x="22314" y="8249"/>
                  </a:cubicBezTo>
                  <a:cubicBezTo>
                    <a:pt x="12433" y="-1291"/>
                    <a:pt x="8285" y="-1593"/>
                    <a:pt x="3237" y="2378"/>
                  </a:cubicBezTo>
                  <a:cubicBezTo>
                    <a:pt x="-1810" y="6350"/>
                    <a:pt x="-1810" y="21589"/>
                    <a:pt x="9226" y="3553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E3CE931A-7028-0043-8ECD-75F53957878B}"/>
                </a:ext>
              </a:extLst>
            </p:cNvPr>
            <p:cNvSpPr/>
            <p:nvPr/>
          </p:nvSpPr>
          <p:spPr>
            <a:xfrm>
              <a:off x="7736154" y="3551579"/>
              <a:ext cx="34877" cy="43515"/>
            </a:xfrm>
            <a:custGeom>
              <a:avLst/>
              <a:gdLst>
                <a:gd name="connsiteX0" fmla="*/ 34864 w 34877"/>
                <a:gd name="connsiteY0" fmla="*/ 21604 h 43515"/>
                <a:gd name="connsiteX1" fmla="*/ 25368 w 34877"/>
                <a:gd name="connsiteY1" fmla="*/ 6409 h 43515"/>
                <a:gd name="connsiteX2" fmla="*/ 6377 w 34877"/>
                <a:gd name="connsiteY2" fmla="*/ 2092 h 43515"/>
                <a:gd name="connsiteX3" fmla="*/ 6377 w 34877"/>
                <a:gd name="connsiteY3" fmla="*/ 2092 h 43515"/>
                <a:gd name="connsiteX4" fmla="*/ 2100 w 34877"/>
                <a:gd name="connsiteY4" fmla="*/ 21259 h 43515"/>
                <a:gd name="connsiteX5" fmla="*/ 16001 w 34877"/>
                <a:gd name="connsiteY5" fmla="*/ 43491 h 4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77" h="43515">
                  <a:moveTo>
                    <a:pt x="34864" y="21604"/>
                  </a:moveTo>
                  <a:lnTo>
                    <a:pt x="25368" y="6409"/>
                  </a:lnTo>
                  <a:cubicBezTo>
                    <a:pt x="21274" y="-31"/>
                    <a:pt x="12812" y="-1954"/>
                    <a:pt x="6377" y="2092"/>
                  </a:cubicBezTo>
                  <a:lnTo>
                    <a:pt x="6377" y="2092"/>
                  </a:lnTo>
                  <a:cubicBezTo>
                    <a:pt x="-24" y="6210"/>
                    <a:pt x="-1933" y="14769"/>
                    <a:pt x="2100" y="21259"/>
                  </a:cubicBezTo>
                  <a:lnTo>
                    <a:pt x="16001" y="43491"/>
                  </a:ln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CFEBF775-94CB-BE42-9E5D-577B2792D1C7}"/>
                </a:ext>
              </a:extLst>
            </p:cNvPr>
            <p:cNvSpPr/>
            <p:nvPr/>
          </p:nvSpPr>
          <p:spPr>
            <a:xfrm>
              <a:off x="7746531" y="3516137"/>
              <a:ext cx="69411" cy="102484"/>
            </a:xfrm>
            <a:custGeom>
              <a:avLst/>
              <a:gdLst>
                <a:gd name="connsiteX0" fmla="*/ 49637 w 69411"/>
                <a:gd name="connsiteY0" fmla="*/ 102459 h 102484"/>
                <a:gd name="connsiteX1" fmla="*/ 24829 w 69411"/>
                <a:gd name="connsiteY1" fmla="*/ 57952 h 102484"/>
                <a:gd name="connsiteX2" fmla="*/ 2116 w 69411"/>
                <a:gd name="connsiteY2" fmla="*/ 21259 h 102484"/>
                <a:gd name="connsiteX3" fmla="*/ 6393 w 69411"/>
                <a:gd name="connsiteY3" fmla="*/ 2092 h 102484"/>
                <a:gd name="connsiteX4" fmla="*/ 6393 w 69411"/>
                <a:gd name="connsiteY4" fmla="*/ 2092 h 102484"/>
                <a:gd name="connsiteX5" fmla="*/ 25385 w 69411"/>
                <a:gd name="connsiteY5" fmla="*/ 6409 h 102484"/>
                <a:gd name="connsiteX6" fmla="*/ 48011 w 69411"/>
                <a:gd name="connsiteY6" fmla="*/ 47074 h 102484"/>
                <a:gd name="connsiteX7" fmla="*/ 69398 w 69411"/>
                <a:gd name="connsiteY7" fmla="*/ 86400 h 10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11" h="102484">
                  <a:moveTo>
                    <a:pt x="49637" y="102459"/>
                  </a:moveTo>
                  <a:lnTo>
                    <a:pt x="24829" y="57952"/>
                  </a:lnTo>
                  <a:lnTo>
                    <a:pt x="2116" y="21259"/>
                  </a:lnTo>
                  <a:cubicBezTo>
                    <a:pt x="-1943" y="14773"/>
                    <a:pt x="-28" y="6195"/>
                    <a:pt x="6393" y="2092"/>
                  </a:cubicBezTo>
                  <a:lnTo>
                    <a:pt x="6393" y="2092"/>
                  </a:lnTo>
                  <a:cubicBezTo>
                    <a:pt x="12828" y="-1954"/>
                    <a:pt x="21290" y="-31"/>
                    <a:pt x="25385" y="6409"/>
                  </a:cubicBezTo>
                  <a:lnTo>
                    <a:pt x="48011" y="47074"/>
                  </a:lnTo>
                  <a:lnTo>
                    <a:pt x="69398" y="86400"/>
                  </a:ln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D5468DB6-82CF-F444-846F-CBF0192E7908}"/>
                </a:ext>
              </a:extLst>
            </p:cNvPr>
            <p:cNvSpPr/>
            <p:nvPr/>
          </p:nvSpPr>
          <p:spPr>
            <a:xfrm>
              <a:off x="7776173" y="3511183"/>
              <a:ext cx="76468" cy="91465"/>
            </a:xfrm>
            <a:custGeom>
              <a:avLst/>
              <a:gdLst>
                <a:gd name="connsiteX0" fmla="*/ 16573 w 76468"/>
                <a:gd name="connsiteY0" fmla="*/ 48185 h 91465"/>
                <a:gd name="connsiteX1" fmla="*/ 2116 w 76468"/>
                <a:gd name="connsiteY1" fmla="*/ 21291 h 91465"/>
                <a:gd name="connsiteX2" fmla="*/ 6393 w 76468"/>
                <a:gd name="connsiteY2" fmla="*/ 2124 h 91465"/>
                <a:gd name="connsiteX3" fmla="*/ 6393 w 76468"/>
                <a:gd name="connsiteY3" fmla="*/ 2124 h 91465"/>
                <a:gd name="connsiteX4" fmla="*/ 25385 w 76468"/>
                <a:gd name="connsiteY4" fmla="*/ 6441 h 91465"/>
                <a:gd name="connsiteX5" fmla="*/ 39072 w 76468"/>
                <a:gd name="connsiteY5" fmla="*/ 28025 h 91465"/>
                <a:gd name="connsiteX6" fmla="*/ 76455 w 76468"/>
                <a:gd name="connsiteY6" fmla="*/ 91440 h 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68" h="91465">
                  <a:moveTo>
                    <a:pt x="16573" y="48185"/>
                  </a:moveTo>
                  <a:lnTo>
                    <a:pt x="2116" y="21291"/>
                  </a:lnTo>
                  <a:cubicBezTo>
                    <a:pt x="-1943" y="14805"/>
                    <a:pt x="-28" y="6228"/>
                    <a:pt x="6393" y="2124"/>
                  </a:cubicBezTo>
                  <a:lnTo>
                    <a:pt x="6393" y="2124"/>
                  </a:lnTo>
                  <a:cubicBezTo>
                    <a:pt x="12820" y="-1972"/>
                    <a:pt x="21319" y="-40"/>
                    <a:pt x="25385" y="6441"/>
                  </a:cubicBezTo>
                  <a:lnTo>
                    <a:pt x="39072" y="28025"/>
                  </a:lnTo>
                  <a:lnTo>
                    <a:pt x="76455" y="91440"/>
                  </a:ln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2BCE05B-11C7-C843-977F-5F1A6F330C87}"/>
                </a:ext>
              </a:extLst>
            </p:cNvPr>
            <p:cNvSpPr/>
            <p:nvPr/>
          </p:nvSpPr>
          <p:spPr>
            <a:xfrm>
              <a:off x="7720867" y="3579234"/>
              <a:ext cx="164922" cy="218495"/>
            </a:xfrm>
            <a:custGeom>
              <a:avLst/>
              <a:gdLst>
                <a:gd name="connsiteX0" fmla="*/ 54470 w 164922"/>
                <a:gd name="connsiteY0" fmla="*/ 59091 h 218495"/>
                <a:gd name="connsiteX1" fmla="*/ 30646 w 164922"/>
                <a:gd name="connsiteY1" fmla="*/ 14756 h 218495"/>
                <a:gd name="connsiteX2" fmla="*/ 25385 w 164922"/>
                <a:gd name="connsiteY2" fmla="*/ 6425 h 218495"/>
                <a:gd name="connsiteX3" fmla="*/ 6393 w 164922"/>
                <a:gd name="connsiteY3" fmla="*/ 2108 h 218495"/>
                <a:gd name="connsiteX4" fmla="*/ 6393 w 164922"/>
                <a:gd name="connsiteY4" fmla="*/ 2108 h 218495"/>
                <a:gd name="connsiteX5" fmla="*/ 2116 w 164922"/>
                <a:gd name="connsiteY5" fmla="*/ 21275 h 218495"/>
                <a:gd name="connsiteX6" fmla="*/ 65591 w 164922"/>
                <a:gd name="connsiteY6" fmla="*/ 161789 h 218495"/>
                <a:gd name="connsiteX7" fmla="*/ 81460 w 164922"/>
                <a:gd name="connsiteY7" fmla="*/ 182424 h 218495"/>
                <a:gd name="connsiteX8" fmla="*/ 111058 w 164922"/>
                <a:gd name="connsiteY8" fmla="*/ 218470 h 218495"/>
                <a:gd name="connsiteX9" fmla="*/ 164909 w 164922"/>
                <a:gd name="connsiteY9" fmla="*/ 191317 h 21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922" h="218495">
                  <a:moveTo>
                    <a:pt x="54470" y="59091"/>
                  </a:moveTo>
                  <a:lnTo>
                    <a:pt x="30646" y="14756"/>
                  </a:lnTo>
                  <a:lnTo>
                    <a:pt x="25385" y="6425"/>
                  </a:lnTo>
                  <a:cubicBezTo>
                    <a:pt x="21304" y="-36"/>
                    <a:pt x="12824" y="-1963"/>
                    <a:pt x="6393" y="2108"/>
                  </a:cubicBezTo>
                  <a:lnTo>
                    <a:pt x="6393" y="2108"/>
                  </a:lnTo>
                  <a:cubicBezTo>
                    <a:pt x="-28" y="6211"/>
                    <a:pt x="-1943" y="14789"/>
                    <a:pt x="2116" y="21275"/>
                  </a:cubicBezTo>
                  <a:cubicBezTo>
                    <a:pt x="2116" y="21275"/>
                    <a:pt x="56994" y="148191"/>
                    <a:pt x="65591" y="161789"/>
                  </a:cubicBezTo>
                  <a:cubicBezTo>
                    <a:pt x="70127" y="169226"/>
                    <a:pt x="75447" y="176143"/>
                    <a:pt x="81460" y="182424"/>
                  </a:cubicBezTo>
                  <a:lnTo>
                    <a:pt x="111058" y="218470"/>
                  </a:lnTo>
                  <a:lnTo>
                    <a:pt x="164909" y="191317"/>
                  </a:ln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5CDFA6-D2FA-5B42-ADA9-6B0A4ABA50A5}"/>
                </a:ext>
              </a:extLst>
            </p:cNvPr>
            <p:cNvSpPr/>
            <p:nvPr/>
          </p:nvSpPr>
          <p:spPr>
            <a:xfrm>
              <a:off x="7394973" y="3319418"/>
              <a:ext cx="4277" cy="4316"/>
            </a:xfrm>
            <a:custGeom>
              <a:avLst/>
              <a:gdLst/>
              <a:ahLst/>
              <a:cxnLst/>
              <a:rect l="l" t="t" r="r" b="b"/>
              <a:pathLst>
                <a:path w="4277" h="4316"/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238448CA-48D5-F44B-9987-ABF0641044C7}"/>
                </a:ext>
              </a:extLst>
            </p:cNvPr>
            <p:cNvSpPr/>
            <p:nvPr/>
          </p:nvSpPr>
          <p:spPr>
            <a:xfrm>
              <a:off x="7394973" y="3319418"/>
              <a:ext cx="4277" cy="4316"/>
            </a:xfrm>
            <a:custGeom>
              <a:avLst/>
              <a:gdLst/>
              <a:ahLst/>
              <a:cxnLst/>
              <a:rect l="l" t="t" r="r" b="b"/>
              <a:pathLst>
                <a:path w="4277" h="4316"/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672DA1AE-D36A-6940-858C-8AA6279EFDFA}"/>
                </a:ext>
              </a:extLst>
            </p:cNvPr>
            <p:cNvSpPr/>
            <p:nvPr/>
          </p:nvSpPr>
          <p:spPr>
            <a:xfrm>
              <a:off x="7663306" y="3435586"/>
              <a:ext cx="247669" cy="335724"/>
            </a:xfrm>
            <a:custGeom>
              <a:avLst/>
              <a:gdLst>
                <a:gd name="connsiteX0" fmla="*/ 243515 w 247669"/>
                <a:gd name="connsiteY0" fmla="*/ 191299 h 335724"/>
                <a:gd name="connsiteX1" fmla="*/ 239238 w 247669"/>
                <a:gd name="connsiteY1" fmla="*/ 118775 h 335724"/>
                <a:gd name="connsiteX2" fmla="*/ 159766 w 247669"/>
                <a:gd name="connsiteY2" fmla="*/ 52166 h 335724"/>
                <a:gd name="connsiteX3" fmla="*/ 110278 w 247669"/>
                <a:gd name="connsiteY3" fmla="*/ -25 h 335724"/>
                <a:gd name="connsiteX4" fmla="*/ 98601 w 247669"/>
                <a:gd name="connsiteY4" fmla="*/ 37229 h 335724"/>
                <a:gd name="connsiteX5" fmla="*/ 34955 w 247669"/>
                <a:gd name="connsiteY5" fmla="*/ 86701 h 335724"/>
                <a:gd name="connsiteX6" fmla="*/ 10446 w 247669"/>
                <a:gd name="connsiteY6" fmla="*/ 153397 h 335724"/>
                <a:gd name="connsiteX7" fmla="*/ 694 w 247669"/>
                <a:gd name="connsiteY7" fmla="*/ 203991 h 335724"/>
                <a:gd name="connsiteX8" fmla="*/ 20241 w 247669"/>
                <a:gd name="connsiteY8" fmla="*/ 213876 h 335724"/>
                <a:gd name="connsiteX9" fmla="*/ 59421 w 247669"/>
                <a:gd name="connsiteY9" fmla="*/ 260801 h 335724"/>
                <a:gd name="connsiteX10" fmla="*/ 78883 w 247669"/>
                <a:gd name="connsiteY10" fmla="*/ 315971 h 335724"/>
                <a:gd name="connsiteX11" fmla="*/ 90945 w 247669"/>
                <a:gd name="connsiteY11" fmla="*/ 335699 h 335724"/>
                <a:gd name="connsiteX12" fmla="*/ 117977 w 247669"/>
                <a:gd name="connsiteY12" fmla="*/ 301552 h 33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669" h="335724">
                  <a:moveTo>
                    <a:pt x="243515" y="191299"/>
                  </a:moveTo>
                  <a:cubicBezTo>
                    <a:pt x="243515" y="191299"/>
                    <a:pt x="255235" y="149641"/>
                    <a:pt x="239238" y="118775"/>
                  </a:cubicBezTo>
                  <a:cubicBezTo>
                    <a:pt x="223241" y="87910"/>
                    <a:pt x="172213" y="68138"/>
                    <a:pt x="159766" y="52166"/>
                  </a:cubicBezTo>
                  <a:cubicBezTo>
                    <a:pt x="147319" y="36193"/>
                    <a:pt x="110278" y="-25"/>
                    <a:pt x="110278" y="-25"/>
                  </a:cubicBezTo>
                  <a:cubicBezTo>
                    <a:pt x="110278" y="-25"/>
                    <a:pt x="115710" y="14997"/>
                    <a:pt x="98601" y="37229"/>
                  </a:cubicBezTo>
                  <a:cubicBezTo>
                    <a:pt x="81492" y="59461"/>
                    <a:pt x="53305" y="71808"/>
                    <a:pt x="34955" y="86701"/>
                  </a:cubicBezTo>
                  <a:cubicBezTo>
                    <a:pt x="15983" y="103213"/>
                    <a:pt x="6731" y="128392"/>
                    <a:pt x="10446" y="153397"/>
                  </a:cubicBezTo>
                  <a:cubicBezTo>
                    <a:pt x="13954" y="181672"/>
                    <a:pt x="4330" y="201530"/>
                    <a:pt x="694" y="203991"/>
                  </a:cubicBezTo>
                  <a:cubicBezTo>
                    <a:pt x="-2941" y="206451"/>
                    <a:pt x="8008" y="205243"/>
                    <a:pt x="20241" y="213876"/>
                  </a:cubicBezTo>
                  <a:cubicBezTo>
                    <a:pt x="32474" y="222510"/>
                    <a:pt x="59421" y="248411"/>
                    <a:pt x="59421" y="260801"/>
                  </a:cubicBezTo>
                  <a:cubicBezTo>
                    <a:pt x="59421" y="273190"/>
                    <a:pt x="73836" y="307294"/>
                    <a:pt x="78883" y="315971"/>
                  </a:cubicBezTo>
                  <a:cubicBezTo>
                    <a:pt x="83930" y="324648"/>
                    <a:pt x="90945" y="335699"/>
                    <a:pt x="90945" y="335699"/>
                  </a:cubicBezTo>
                  <a:cubicBezTo>
                    <a:pt x="96881" y="322152"/>
                    <a:pt x="106195" y="310386"/>
                    <a:pt x="117977" y="30155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A8867510-EC1E-AF4E-8E46-913EAA6D299E}"/>
                </a:ext>
              </a:extLst>
            </p:cNvPr>
            <p:cNvSpPr/>
            <p:nvPr/>
          </p:nvSpPr>
          <p:spPr>
            <a:xfrm>
              <a:off x="7459641" y="3469085"/>
              <a:ext cx="253518" cy="244637"/>
            </a:xfrm>
            <a:custGeom>
              <a:avLst/>
              <a:gdLst>
                <a:gd name="connsiteX0" fmla="*/ 253505 w 253518"/>
                <a:gd name="connsiteY0" fmla="*/ 42884 h 244637"/>
                <a:gd name="connsiteX1" fmla="*/ 161458 w 253518"/>
                <a:gd name="connsiteY1" fmla="*/ -25 h 244637"/>
                <a:gd name="connsiteX2" fmla="*/ 1060 w 253518"/>
                <a:gd name="connsiteY2" fmla="*/ 76599 h 244637"/>
                <a:gd name="connsiteX3" fmla="*/ -9 w 253518"/>
                <a:gd name="connsiteY3" fmla="*/ 244613 h 24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518" h="244637">
                  <a:moveTo>
                    <a:pt x="253505" y="42884"/>
                  </a:moveTo>
                  <a:lnTo>
                    <a:pt x="161458" y="-25"/>
                  </a:lnTo>
                  <a:lnTo>
                    <a:pt x="1060" y="76599"/>
                  </a:lnTo>
                  <a:cubicBezTo>
                    <a:pt x="1060" y="111134"/>
                    <a:pt x="-95" y="210423"/>
                    <a:pt x="-9" y="24461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6E8B9BEA-70DA-404D-A3D5-7F2966E7A244}"/>
                </a:ext>
              </a:extLst>
            </p:cNvPr>
            <p:cNvSpPr/>
            <p:nvPr/>
          </p:nvSpPr>
          <p:spPr>
            <a:xfrm>
              <a:off x="7617391" y="3657517"/>
              <a:ext cx="118908" cy="144313"/>
            </a:xfrm>
            <a:custGeom>
              <a:avLst/>
              <a:gdLst>
                <a:gd name="connsiteX0" fmla="*/ -14 w 118908"/>
                <a:gd name="connsiteY0" fmla="*/ -25 h 144313"/>
                <a:gd name="connsiteX1" fmla="*/ 585 w 118908"/>
                <a:gd name="connsiteY1" fmla="*/ 144288 h 144313"/>
                <a:gd name="connsiteX2" fmla="*/ 118895 w 118908"/>
                <a:gd name="connsiteY2" fmla="*/ 81348 h 14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908" h="144313">
                  <a:moveTo>
                    <a:pt x="-14" y="-25"/>
                  </a:moveTo>
                  <a:cubicBezTo>
                    <a:pt x="157" y="48065"/>
                    <a:pt x="357" y="96168"/>
                    <a:pt x="585" y="144288"/>
                  </a:cubicBezTo>
                  <a:lnTo>
                    <a:pt x="118895" y="81348"/>
                  </a:ln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B71F45F-76C0-2343-8E57-BB2698CB02CC}"/>
                </a:ext>
              </a:extLst>
            </p:cNvPr>
            <p:cNvSpPr/>
            <p:nvPr/>
          </p:nvSpPr>
          <p:spPr>
            <a:xfrm>
              <a:off x="7464479" y="3547523"/>
              <a:ext cx="207832" cy="68811"/>
            </a:xfrm>
            <a:custGeom>
              <a:avLst/>
              <a:gdLst>
                <a:gd name="connsiteX0" fmla="*/ 207819 w 207832"/>
                <a:gd name="connsiteY0" fmla="*/ 41417 h 68811"/>
                <a:gd name="connsiteX1" fmla="*/ 153968 w 207832"/>
                <a:gd name="connsiteY1" fmla="*/ 68786 h 68811"/>
                <a:gd name="connsiteX2" fmla="*/ -14 w 207832"/>
                <a:gd name="connsiteY2" fmla="*/ -25 h 6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832" h="68811">
                  <a:moveTo>
                    <a:pt x="207819" y="41417"/>
                  </a:moveTo>
                  <a:cubicBezTo>
                    <a:pt x="188743" y="50568"/>
                    <a:pt x="173002" y="59591"/>
                    <a:pt x="153968" y="68786"/>
                  </a:cubicBezTo>
                  <a:lnTo>
                    <a:pt x="-14" y="-25"/>
                  </a:ln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4A5D62F-F4DB-6C4A-96C3-51DA70A48D9A}"/>
                </a:ext>
              </a:extLst>
            </p:cNvPr>
            <p:cNvSpPr/>
            <p:nvPr/>
          </p:nvSpPr>
          <p:spPr>
            <a:xfrm>
              <a:off x="7535909" y="3504311"/>
              <a:ext cx="155863" cy="138874"/>
            </a:xfrm>
            <a:custGeom>
              <a:avLst/>
              <a:gdLst>
                <a:gd name="connsiteX0" fmla="*/ 155850 w 155863"/>
                <a:gd name="connsiteY0" fmla="*/ -25 h 138874"/>
                <a:gd name="connsiteX1" fmla="*/ 500 w 155863"/>
                <a:gd name="connsiteY1" fmla="*/ 74096 h 138874"/>
                <a:gd name="connsiteX2" fmla="*/ -14 w 155863"/>
                <a:gd name="connsiteY2" fmla="*/ 138849 h 13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863" h="138874">
                  <a:moveTo>
                    <a:pt x="155850" y="-25"/>
                  </a:moveTo>
                  <a:lnTo>
                    <a:pt x="500" y="74096"/>
                  </a:lnTo>
                  <a:cubicBezTo>
                    <a:pt x="500" y="95680"/>
                    <a:pt x="157" y="117264"/>
                    <a:pt x="-14" y="13884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1D004B7E-A657-4242-B402-662ED3B4670E}"/>
                </a:ext>
              </a:extLst>
            </p:cNvPr>
            <p:cNvSpPr/>
            <p:nvPr/>
          </p:nvSpPr>
          <p:spPr>
            <a:xfrm>
              <a:off x="7459645" y="3713723"/>
              <a:ext cx="158558" cy="87114"/>
            </a:xfrm>
            <a:custGeom>
              <a:avLst/>
              <a:gdLst>
                <a:gd name="connsiteX0" fmla="*/ 158545 w 158558"/>
                <a:gd name="connsiteY0" fmla="*/ 87089 h 87114"/>
                <a:gd name="connsiteX1" fmla="*/ -14 w 158558"/>
                <a:gd name="connsiteY1" fmla="*/ -25 h 8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558" h="87114">
                  <a:moveTo>
                    <a:pt x="158545" y="87089"/>
                  </a:moveTo>
                  <a:cubicBezTo>
                    <a:pt x="127021" y="70815"/>
                    <a:pt x="31510" y="16292"/>
                    <a:pt x="-14" y="-2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163" name="Graphic 106">
            <a:extLst>
              <a:ext uri="{FF2B5EF4-FFF2-40B4-BE49-F238E27FC236}">
                <a16:creationId xmlns:a16="http://schemas.microsoft.com/office/drawing/2014/main" id="{55BF74AD-4A0D-CD4E-BF72-DE93135AFB08}"/>
              </a:ext>
            </a:extLst>
          </p:cNvPr>
          <p:cNvGrpSpPr/>
          <p:nvPr/>
        </p:nvGrpSpPr>
        <p:grpSpPr>
          <a:xfrm>
            <a:off x="11418488" y="6512724"/>
            <a:ext cx="509145" cy="398483"/>
            <a:chOff x="7056187" y="4362564"/>
            <a:chExt cx="280402" cy="222137"/>
          </a:xfrm>
        </p:grpSpPr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B161B462-3E15-174D-A8C1-67E393681E94}"/>
                </a:ext>
              </a:extLst>
            </p:cNvPr>
            <p:cNvSpPr/>
            <p:nvPr/>
          </p:nvSpPr>
          <p:spPr>
            <a:xfrm>
              <a:off x="7174609" y="4392444"/>
              <a:ext cx="44918" cy="47298"/>
            </a:xfrm>
            <a:custGeom>
              <a:avLst/>
              <a:gdLst>
                <a:gd name="connsiteX0" fmla="*/ 4692 w 44918"/>
                <a:gd name="connsiteY0" fmla="*/ -27 h 47298"/>
                <a:gd name="connsiteX1" fmla="*/ 15418 w 44918"/>
                <a:gd name="connsiteY1" fmla="*/ -27 h 47298"/>
                <a:gd name="connsiteX2" fmla="*/ 44901 w 44918"/>
                <a:gd name="connsiteY2" fmla="*/ 23623 h 47298"/>
                <a:gd name="connsiteX3" fmla="*/ 44901 w 44918"/>
                <a:gd name="connsiteY3" fmla="*/ 23623 h 47298"/>
                <a:gd name="connsiteX4" fmla="*/ 15418 w 44918"/>
                <a:gd name="connsiteY4" fmla="*/ 47272 h 47298"/>
                <a:gd name="connsiteX5" fmla="*/ -18 w 44918"/>
                <a:gd name="connsiteY5" fmla="*/ 47272 h 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8" h="47298">
                  <a:moveTo>
                    <a:pt x="4692" y="-27"/>
                  </a:moveTo>
                  <a:lnTo>
                    <a:pt x="15418" y="-27"/>
                  </a:lnTo>
                  <a:cubicBezTo>
                    <a:pt x="33140" y="-27"/>
                    <a:pt x="44901" y="10620"/>
                    <a:pt x="44901" y="23623"/>
                  </a:cubicBezTo>
                  <a:lnTo>
                    <a:pt x="44901" y="23623"/>
                  </a:lnTo>
                  <a:cubicBezTo>
                    <a:pt x="44901" y="36626"/>
                    <a:pt x="33140" y="47272"/>
                    <a:pt x="15418" y="47272"/>
                  </a:cubicBezTo>
                  <a:lnTo>
                    <a:pt x="-18" y="47272"/>
                  </a:ln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9A4E4062-EFE5-7F47-81B6-70F73B2C9C2B}"/>
                </a:ext>
              </a:extLst>
            </p:cNvPr>
            <p:cNvSpPr/>
            <p:nvPr/>
          </p:nvSpPr>
          <p:spPr>
            <a:xfrm>
              <a:off x="7074372" y="4392444"/>
              <a:ext cx="104946" cy="2708"/>
            </a:xfrm>
            <a:custGeom>
              <a:avLst/>
              <a:gdLst>
                <a:gd name="connsiteX0" fmla="*/ 0 w 104946"/>
                <a:gd name="connsiteY0" fmla="*/ 0 h 2708"/>
                <a:gd name="connsiteX1" fmla="*/ 104947 w 104946"/>
                <a:gd name="connsiteY1" fmla="*/ 0 h 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946" h="2708">
                  <a:moveTo>
                    <a:pt x="0" y="0"/>
                  </a:moveTo>
                  <a:lnTo>
                    <a:pt x="104947" y="0"/>
                  </a:lnTo>
                </a:path>
              </a:pathLst>
            </a:custGeom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7E71DCA0-D037-704D-A22C-1A79BCF58ED9}"/>
                </a:ext>
              </a:extLst>
            </p:cNvPr>
            <p:cNvSpPr/>
            <p:nvPr/>
          </p:nvSpPr>
          <p:spPr>
            <a:xfrm>
              <a:off x="7068328" y="4369553"/>
              <a:ext cx="23493" cy="46784"/>
            </a:xfrm>
            <a:custGeom>
              <a:avLst/>
              <a:gdLst>
                <a:gd name="connsiteX0" fmla="*/ 23494 w 23493"/>
                <a:gd name="connsiteY0" fmla="*/ 0 h 46784"/>
                <a:gd name="connsiteX1" fmla="*/ 0 w 23493"/>
                <a:gd name="connsiteY1" fmla="*/ 23379 h 46784"/>
                <a:gd name="connsiteX2" fmla="*/ 23494 w 23493"/>
                <a:gd name="connsiteY2" fmla="*/ 46784 h 4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93" h="46784">
                  <a:moveTo>
                    <a:pt x="23494" y="0"/>
                  </a:moveTo>
                  <a:lnTo>
                    <a:pt x="0" y="23379"/>
                  </a:lnTo>
                  <a:lnTo>
                    <a:pt x="23494" y="46784"/>
                  </a:ln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386BFDD-D336-894E-BBBB-3F7245B50E8B}"/>
                </a:ext>
              </a:extLst>
            </p:cNvPr>
            <p:cNvSpPr/>
            <p:nvPr/>
          </p:nvSpPr>
          <p:spPr>
            <a:xfrm>
              <a:off x="7060379" y="4422757"/>
              <a:ext cx="152210" cy="157771"/>
            </a:xfrm>
            <a:custGeom>
              <a:avLst/>
              <a:gdLst>
                <a:gd name="connsiteX0" fmla="*/ 76344 w 152210"/>
                <a:gd name="connsiteY0" fmla="*/ 89370 h 157771"/>
                <a:gd name="connsiteX1" fmla="*/ 76072 w 152210"/>
                <a:gd name="connsiteY1" fmla="*/ 157745 h 157771"/>
                <a:gd name="connsiteX2" fmla="*/ -18 w 152210"/>
                <a:gd name="connsiteY2" fmla="*/ 117706 h 157771"/>
                <a:gd name="connsiteX3" fmla="*/ -18 w 152210"/>
                <a:gd name="connsiteY3" fmla="*/ 34296 h 157771"/>
                <a:gd name="connsiteX4" fmla="*/ 74629 w 152210"/>
                <a:gd name="connsiteY4" fmla="*/ -27 h 157771"/>
                <a:gd name="connsiteX5" fmla="*/ 151671 w 152210"/>
                <a:gd name="connsiteY5" fmla="*/ 36274 h 157771"/>
                <a:gd name="connsiteX6" fmla="*/ 152189 w 152210"/>
                <a:gd name="connsiteY6" fmla="*/ 115864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210" h="157771">
                  <a:moveTo>
                    <a:pt x="76344" y="89370"/>
                  </a:moveTo>
                  <a:cubicBezTo>
                    <a:pt x="76344" y="112161"/>
                    <a:pt x="76253" y="134953"/>
                    <a:pt x="76072" y="157745"/>
                  </a:cubicBezTo>
                  <a:lnTo>
                    <a:pt x="-18" y="117706"/>
                  </a:lnTo>
                  <a:cubicBezTo>
                    <a:pt x="-18" y="89912"/>
                    <a:pt x="-18" y="62108"/>
                    <a:pt x="-18" y="34296"/>
                  </a:cubicBezTo>
                  <a:lnTo>
                    <a:pt x="74629" y="-27"/>
                  </a:lnTo>
                  <a:lnTo>
                    <a:pt x="151671" y="36274"/>
                  </a:lnTo>
                  <a:cubicBezTo>
                    <a:pt x="151671" y="52528"/>
                    <a:pt x="152243" y="99583"/>
                    <a:pt x="152189" y="11586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3A298DF7-405B-8D44-AB01-51CFAA0F3867}"/>
                </a:ext>
              </a:extLst>
            </p:cNvPr>
            <p:cNvSpPr/>
            <p:nvPr/>
          </p:nvSpPr>
          <p:spPr>
            <a:xfrm>
              <a:off x="7061740" y="4457216"/>
              <a:ext cx="148504" cy="35216"/>
            </a:xfrm>
            <a:custGeom>
              <a:avLst/>
              <a:gdLst>
                <a:gd name="connsiteX0" fmla="*/ -18 w 148504"/>
                <a:gd name="connsiteY0" fmla="*/ -27 h 35216"/>
                <a:gd name="connsiteX1" fmla="*/ 74465 w 148504"/>
                <a:gd name="connsiteY1" fmla="*/ 35190 h 35216"/>
                <a:gd name="connsiteX2" fmla="*/ 148486 w 148504"/>
                <a:gd name="connsiteY2" fmla="*/ 2682 h 3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04" h="35216">
                  <a:moveTo>
                    <a:pt x="-18" y="-27"/>
                  </a:moveTo>
                  <a:lnTo>
                    <a:pt x="74465" y="35190"/>
                  </a:lnTo>
                  <a:lnTo>
                    <a:pt x="148486" y="2682"/>
                  </a:ln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3AEDF81A-AF07-B744-99EF-73501B5A0A01}"/>
                </a:ext>
              </a:extLst>
            </p:cNvPr>
            <p:cNvSpPr/>
            <p:nvPr/>
          </p:nvSpPr>
          <p:spPr>
            <a:xfrm>
              <a:off x="7100996" y="4439472"/>
              <a:ext cx="74864" cy="65909"/>
            </a:xfrm>
            <a:custGeom>
              <a:avLst/>
              <a:gdLst>
                <a:gd name="connsiteX0" fmla="*/ -18 w 74864"/>
                <a:gd name="connsiteY0" fmla="*/ -27 h 65909"/>
                <a:gd name="connsiteX1" fmla="*/ 74629 w 74864"/>
                <a:gd name="connsiteY1" fmla="*/ 35190 h 65909"/>
                <a:gd name="connsiteX2" fmla="*/ 74847 w 74864"/>
                <a:gd name="connsiteY2" fmla="*/ 65883 h 6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864" h="65909">
                  <a:moveTo>
                    <a:pt x="-18" y="-27"/>
                  </a:moveTo>
                  <a:lnTo>
                    <a:pt x="74629" y="35190"/>
                  </a:lnTo>
                  <a:lnTo>
                    <a:pt x="74847" y="65883"/>
                  </a:ln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CD3DDE63-702E-F247-A7D7-94AFDA752C33}"/>
                </a:ext>
              </a:extLst>
            </p:cNvPr>
            <p:cNvSpPr/>
            <p:nvPr/>
          </p:nvSpPr>
          <p:spPr>
            <a:xfrm>
              <a:off x="7136360" y="4538594"/>
              <a:ext cx="76225" cy="41284"/>
            </a:xfrm>
            <a:custGeom>
              <a:avLst/>
              <a:gdLst>
                <a:gd name="connsiteX0" fmla="*/ -18 w 76225"/>
                <a:gd name="connsiteY0" fmla="*/ 41258 h 41284"/>
                <a:gd name="connsiteX1" fmla="*/ 76208 w 76225"/>
                <a:gd name="connsiteY1" fmla="*/ -27 h 4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225" h="41284">
                  <a:moveTo>
                    <a:pt x="-18" y="41258"/>
                  </a:moveTo>
                  <a:cubicBezTo>
                    <a:pt x="15118" y="33510"/>
                    <a:pt x="61017" y="7694"/>
                    <a:pt x="76208" y="-2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77774109-2D32-3A4A-8281-C939B889FFC8}"/>
                </a:ext>
              </a:extLst>
            </p:cNvPr>
            <p:cNvSpPr/>
            <p:nvPr/>
          </p:nvSpPr>
          <p:spPr>
            <a:xfrm>
              <a:off x="7245378" y="4430522"/>
              <a:ext cx="85711" cy="144692"/>
            </a:xfrm>
            <a:custGeom>
              <a:avLst/>
              <a:gdLst>
                <a:gd name="connsiteX0" fmla="*/ 43769 w 85711"/>
                <a:gd name="connsiteY0" fmla="*/ 53648 h 144692"/>
                <a:gd name="connsiteX1" fmla="*/ 31355 w 85711"/>
                <a:gd name="connsiteY1" fmla="*/ 6485 h 144692"/>
                <a:gd name="connsiteX2" fmla="*/ 11645 w 85711"/>
                <a:gd name="connsiteY2" fmla="*/ 823 h 144692"/>
                <a:gd name="connsiteX3" fmla="*/ 2525 w 85711"/>
                <a:gd name="connsiteY3" fmla="*/ 17998 h 144692"/>
                <a:gd name="connsiteX4" fmla="*/ 8651 w 85711"/>
                <a:gd name="connsiteY4" fmla="*/ 54515 h 144692"/>
                <a:gd name="connsiteX5" fmla="*/ 674 w 85711"/>
                <a:gd name="connsiteY5" fmla="*/ 101733 h 144692"/>
                <a:gd name="connsiteX6" fmla="*/ 18233 w 85711"/>
                <a:gd name="connsiteY6" fmla="*/ 130827 h 144692"/>
                <a:gd name="connsiteX7" fmla="*/ 80575 w 85711"/>
                <a:gd name="connsiteY7" fmla="*/ 144047 h 144692"/>
                <a:gd name="connsiteX8" fmla="*/ 85693 w 85711"/>
                <a:gd name="connsiteY8" fmla="*/ 114248 h 14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11" h="144692">
                  <a:moveTo>
                    <a:pt x="43769" y="53648"/>
                  </a:moveTo>
                  <a:lnTo>
                    <a:pt x="31355" y="6485"/>
                  </a:lnTo>
                  <a:cubicBezTo>
                    <a:pt x="26524" y="829"/>
                    <a:pt x="18762" y="-1401"/>
                    <a:pt x="11645" y="823"/>
                  </a:cubicBezTo>
                  <a:cubicBezTo>
                    <a:pt x="-2402" y="4453"/>
                    <a:pt x="2525" y="17998"/>
                    <a:pt x="2525" y="17998"/>
                  </a:cubicBezTo>
                  <a:lnTo>
                    <a:pt x="8651" y="54515"/>
                  </a:lnTo>
                  <a:cubicBezTo>
                    <a:pt x="8651" y="54515"/>
                    <a:pt x="-2919" y="82174"/>
                    <a:pt x="674" y="101733"/>
                  </a:cubicBezTo>
                  <a:cubicBezTo>
                    <a:pt x="2704" y="113260"/>
                    <a:pt x="8961" y="123628"/>
                    <a:pt x="18233" y="130827"/>
                  </a:cubicBezTo>
                  <a:cubicBezTo>
                    <a:pt x="18233" y="130827"/>
                    <a:pt x="33560" y="148110"/>
                    <a:pt x="80575" y="144047"/>
                  </a:cubicBezTo>
                  <a:lnTo>
                    <a:pt x="85693" y="114248"/>
                  </a:ln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0DDF44A4-4BBA-374F-9FCB-5E54AEFE426C}"/>
                </a:ext>
              </a:extLst>
            </p:cNvPr>
            <p:cNvSpPr/>
            <p:nvPr/>
          </p:nvSpPr>
          <p:spPr>
            <a:xfrm>
              <a:off x="7233267" y="4366648"/>
              <a:ext cx="88644" cy="168153"/>
            </a:xfrm>
            <a:custGeom>
              <a:avLst/>
              <a:gdLst>
                <a:gd name="connsiteX0" fmla="*/ 31787 w 88644"/>
                <a:gd name="connsiteY0" fmla="*/ 62612 h 168153"/>
                <a:gd name="connsiteX1" fmla="*/ 2821 w 88644"/>
                <a:gd name="connsiteY1" fmla="*/ 22112 h 168153"/>
                <a:gd name="connsiteX2" fmla="*/ 3938 w 88644"/>
                <a:gd name="connsiteY2" fmla="*/ 3339 h 168153"/>
                <a:gd name="connsiteX3" fmla="*/ 21088 w 88644"/>
                <a:gd name="connsiteY3" fmla="*/ 3501 h 168153"/>
                <a:gd name="connsiteX4" fmla="*/ 71561 w 88644"/>
                <a:gd name="connsiteY4" fmla="*/ 58792 h 168153"/>
                <a:gd name="connsiteX5" fmla="*/ 87459 w 88644"/>
                <a:gd name="connsiteY5" fmla="*/ 90704 h 168153"/>
                <a:gd name="connsiteX6" fmla="*/ 79728 w 88644"/>
                <a:gd name="connsiteY6" fmla="*/ 168127 h 16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44" h="168153">
                  <a:moveTo>
                    <a:pt x="31787" y="62612"/>
                  </a:moveTo>
                  <a:lnTo>
                    <a:pt x="2821" y="22112"/>
                  </a:lnTo>
                  <a:cubicBezTo>
                    <a:pt x="2821" y="22112"/>
                    <a:pt x="-4257" y="11005"/>
                    <a:pt x="3938" y="3339"/>
                  </a:cubicBezTo>
                  <a:cubicBezTo>
                    <a:pt x="12132" y="-4328"/>
                    <a:pt x="21088" y="3501"/>
                    <a:pt x="21088" y="3501"/>
                  </a:cubicBezTo>
                  <a:lnTo>
                    <a:pt x="71561" y="58792"/>
                  </a:lnTo>
                  <a:cubicBezTo>
                    <a:pt x="79456" y="67940"/>
                    <a:pt x="84922" y="78912"/>
                    <a:pt x="87459" y="90704"/>
                  </a:cubicBezTo>
                  <a:cubicBezTo>
                    <a:pt x="92468" y="111563"/>
                    <a:pt x="79728" y="168127"/>
                    <a:pt x="79728" y="16812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D25D11B4-E091-2C45-9741-03F5FE1B1262}"/>
                </a:ext>
              </a:extLst>
            </p:cNvPr>
            <p:cNvSpPr/>
            <p:nvPr/>
          </p:nvSpPr>
          <p:spPr>
            <a:xfrm>
              <a:off x="7314755" y="4526159"/>
              <a:ext cx="18049" cy="3061"/>
            </a:xfrm>
            <a:custGeom>
              <a:avLst/>
              <a:gdLst>
                <a:gd name="connsiteX0" fmla="*/ 0 w 18049"/>
                <a:gd name="connsiteY0" fmla="*/ 0 h 3061"/>
                <a:gd name="connsiteX1" fmla="*/ 18049 w 18049"/>
                <a:gd name="connsiteY1" fmla="*/ 3061 h 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49" h="3061">
                  <a:moveTo>
                    <a:pt x="0" y="0"/>
                  </a:moveTo>
                  <a:lnTo>
                    <a:pt x="18049" y="3061"/>
                  </a:lnTo>
                </a:path>
              </a:pathLst>
            </a:custGeom>
            <a:ln w="1270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174" name="Graphic 108">
            <a:extLst>
              <a:ext uri="{FF2B5EF4-FFF2-40B4-BE49-F238E27FC236}">
                <a16:creationId xmlns:a16="http://schemas.microsoft.com/office/drawing/2014/main" id="{79EAE6C2-C307-654F-9B13-83D6EBCC600E}"/>
              </a:ext>
            </a:extLst>
          </p:cNvPr>
          <p:cNvGrpSpPr/>
          <p:nvPr/>
        </p:nvGrpSpPr>
        <p:grpSpPr>
          <a:xfrm rot="18179344">
            <a:off x="10323844" y="5783005"/>
            <a:ext cx="487149" cy="550191"/>
            <a:chOff x="6371057" y="3920724"/>
            <a:chExt cx="323850" cy="362518"/>
          </a:xfrm>
        </p:grpSpPr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06A02C03-C822-AC4A-80E6-A14CBDA4207A}"/>
                </a:ext>
              </a:extLst>
            </p:cNvPr>
            <p:cNvSpPr/>
            <p:nvPr/>
          </p:nvSpPr>
          <p:spPr>
            <a:xfrm>
              <a:off x="6502899" y="4012170"/>
              <a:ext cx="87531" cy="209766"/>
            </a:xfrm>
            <a:custGeom>
              <a:avLst/>
              <a:gdLst>
                <a:gd name="connsiteX0" fmla="*/ -22 w 87531"/>
                <a:gd name="connsiteY0" fmla="*/ 209747 h 209766"/>
                <a:gd name="connsiteX1" fmla="*/ 29665 w 87531"/>
                <a:gd name="connsiteY1" fmla="*/ 182792 h 209766"/>
                <a:gd name="connsiteX2" fmla="*/ 67483 w 87531"/>
                <a:gd name="connsiteY2" fmla="*/ 171809 h 209766"/>
                <a:gd name="connsiteX3" fmla="*/ 66188 w 87531"/>
                <a:gd name="connsiteY3" fmla="*/ 157057 h 209766"/>
                <a:gd name="connsiteX4" fmla="*/ 72917 w 87531"/>
                <a:gd name="connsiteY4" fmla="*/ 139110 h 209766"/>
                <a:gd name="connsiteX5" fmla="*/ 87274 w 87531"/>
                <a:gd name="connsiteY5" fmla="*/ 84661 h 209766"/>
                <a:gd name="connsiteX6" fmla="*/ 84683 w 87531"/>
                <a:gd name="connsiteY6" fmla="*/ 48229 h 209766"/>
                <a:gd name="connsiteX7" fmla="*/ 69570 w 87531"/>
                <a:gd name="connsiteY7" fmla="*/ 23499 h 209766"/>
                <a:gd name="connsiteX8" fmla="*/ 53054 w 87531"/>
                <a:gd name="connsiteY8" fmla="*/ 10865 h 209766"/>
                <a:gd name="connsiteX9" fmla="*/ 23368 w 87531"/>
                <a:gd name="connsiteY9" fmla="*/ 1964 h 209766"/>
                <a:gd name="connsiteX10" fmla="*/ 29989 w 87531"/>
                <a:gd name="connsiteY10" fmla="*/ 38108 h 209766"/>
                <a:gd name="connsiteX11" fmla="*/ 44382 w 87531"/>
                <a:gd name="connsiteY11" fmla="*/ 66104 h 209766"/>
                <a:gd name="connsiteX12" fmla="*/ 37437 w 87531"/>
                <a:gd name="connsiteY12" fmla="*/ 86061 h 209766"/>
                <a:gd name="connsiteX13" fmla="*/ 1958 w 87531"/>
                <a:gd name="connsiteY13" fmla="*/ 119620 h 20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531" h="209766">
                  <a:moveTo>
                    <a:pt x="-22" y="209747"/>
                  </a:moveTo>
                  <a:cubicBezTo>
                    <a:pt x="7329" y="198318"/>
                    <a:pt x="17568" y="189021"/>
                    <a:pt x="29665" y="182792"/>
                  </a:cubicBezTo>
                  <a:cubicBezTo>
                    <a:pt x="40460" y="177767"/>
                    <a:pt x="55357" y="171593"/>
                    <a:pt x="67483" y="171809"/>
                  </a:cubicBezTo>
                  <a:cubicBezTo>
                    <a:pt x="71981" y="171809"/>
                    <a:pt x="64605" y="166748"/>
                    <a:pt x="66188" y="157057"/>
                  </a:cubicBezTo>
                  <a:cubicBezTo>
                    <a:pt x="67256" y="150699"/>
                    <a:pt x="69540" y="144607"/>
                    <a:pt x="72917" y="139110"/>
                  </a:cubicBezTo>
                  <a:cubicBezTo>
                    <a:pt x="81243" y="122078"/>
                    <a:pt x="86122" y="103575"/>
                    <a:pt x="87274" y="84661"/>
                  </a:cubicBezTo>
                  <a:cubicBezTo>
                    <a:pt x="87978" y="72456"/>
                    <a:pt x="87107" y="60212"/>
                    <a:pt x="84683" y="48229"/>
                  </a:cubicBezTo>
                  <a:cubicBezTo>
                    <a:pt x="81453" y="39014"/>
                    <a:pt x="76302" y="30586"/>
                    <a:pt x="69570" y="23499"/>
                  </a:cubicBezTo>
                  <a:cubicBezTo>
                    <a:pt x="64743" y="18472"/>
                    <a:pt x="59174" y="14211"/>
                    <a:pt x="53054" y="10865"/>
                  </a:cubicBezTo>
                  <a:cubicBezTo>
                    <a:pt x="42259" y="420"/>
                    <a:pt x="28909" y="-2415"/>
                    <a:pt x="23368" y="1964"/>
                  </a:cubicBezTo>
                  <a:cubicBezTo>
                    <a:pt x="17143" y="6845"/>
                    <a:pt x="16963" y="23499"/>
                    <a:pt x="29989" y="38108"/>
                  </a:cubicBezTo>
                  <a:cubicBezTo>
                    <a:pt x="38783" y="44789"/>
                    <a:pt x="44074" y="55081"/>
                    <a:pt x="44382" y="66104"/>
                  </a:cubicBezTo>
                  <a:cubicBezTo>
                    <a:pt x="44229" y="73319"/>
                    <a:pt x="41798" y="80302"/>
                    <a:pt x="37437" y="86061"/>
                  </a:cubicBezTo>
                  <a:cubicBezTo>
                    <a:pt x="37437" y="86061"/>
                    <a:pt x="8650" y="100741"/>
                    <a:pt x="1958" y="119620"/>
                  </a:cubicBezTo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C09C4A66-5EFF-BA45-A8D5-07B919EE5D51}"/>
                </a:ext>
              </a:extLst>
            </p:cNvPr>
            <p:cNvSpPr/>
            <p:nvPr/>
          </p:nvSpPr>
          <p:spPr>
            <a:xfrm>
              <a:off x="6452019" y="4197350"/>
              <a:ext cx="30585" cy="40092"/>
            </a:xfrm>
            <a:custGeom>
              <a:avLst/>
              <a:gdLst>
                <a:gd name="connsiteX0" fmla="*/ 30564 w 30585"/>
                <a:gd name="connsiteY0" fmla="*/ 40073 h 40092"/>
                <a:gd name="connsiteX1" fmla="*/ -22 w 30585"/>
                <a:gd name="connsiteY1" fmla="*/ -19 h 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585" h="40092">
                  <a:moveTo>
                    <a:pt x="30564" y="40073"/>
                  </a:moveTo>
                  <a:lnTo>
                    <a:pt x="-22" y="-19"/>
                  </a:lnTo>
                  <a:close/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9FEB83F1-1E75-1B45-BDDB-447F9AFE8860}"/>
                </a:ext>
              </a:extLst>
            </p:cNvPr>
            <p:cNvSpPr/>
            <p:nvPr/>
          </p:nvSpPr>
          <p:spPr>
            <a:xfrm>
              <a:off x="6393330" y="3970157"/>
              <a:ext cx="38502" cy="47476"/>
            </a:xfrm>
            <a:custGeom>
              <a:avLst/>
              <a:gdLst>
                <a:gd name="connsiteX0" fmla="*/ 38481 w 38502"/>
                <a:gd name="connsiteY0" fmla="*/ 23589 h 47476"/>
                <a:gd name="connsiteX1" fmla="*/ 28010 w 38502"/>
                <a:gd name="connsiteY1" fmla="*/ 7042 h 47476"/>
                <a:gd name="connsiteX2" fmla="*/ 7032 w 38502"/>
                <a:gd name="connsiteY2" fmla="*/ 2305 h 47476"/>
                <a:gd name="connsiteX3" fmla="*/ 7032 w 38502"/>
                <a:gd name="connsiteY3" fmla="*/ 2305 h 47476"/>
                <a:gd name="connsiteX4" fmla="*/ 2318 w 38502"/>
                <a:gd name="connsiteY4" fmla="*/ 23230 h 47476"/>
                <a:gd name="connsiteX5" fmla="*/ 17647 w 38502"/>
                <a:gd name="connsiteY5" fmla="*/ 47458 h 4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02" h="47476">
                  <a:moveTo>
                    <a:pt x="38481" y="23589"/>
                  </a:moveTo>
                  <a:lnTo>
                    <a:pt x="28010" y="7042"/>
                  </a:lnTo>
                  <a:cubicBezTo>
                    <a:pt x="23513" y="-21"/>
                    <a:pt x="14141" y="-2138"/>
                    <a:pt x="7032" y="2305"/>
                  </a:cubicBezTo>
                  <a:lnTo>
                    <a:pt x="7032" y="2305"/>
                  </a:lnTo>
                  <a:cubicBezTo>
                    <a:pt x="-37" y="6803"/>
                    <a:pt x="-2142" y="16148"/>
                    <a:pt x="2318" y="23230"/>
                  </a:cubicBezTo>
                  <a:lnTo>
                    <a:pt x="17647" y="47458"/>
                  </a:lnTo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D41B84C0-9DBB-0945-A502-4A09AFFF0685}"/>
                </a:ext>
              </a:extLst>
            </p:cNvPr>
            <p:cNvSpPr/>
            <p:nvPr/>
          </p:nvSpPr>
          <p:spPr>
            <a:xfrm>
              <a:off x="6404854" y="3931504"/>
              <a:ext cx="81708" cy="122669"/>
            </a:xfrm>
            <a:custGeom>
              <a:avLst/>
              <a:gdLst>
                <a:gd name="connsiteX0" fmla="*/ 60169 w 81708"/>
                <a:gd name="connsiteY0" fmla="*/ 122651 h 122669"/>
                <a:gd name="connsiteX1" fmla="*/ 27496 w 81708"/>
                <a:gd name="connsiteY1" fmla="*/ 63069 h 122669"/>
                <a:gd name="connsiteX2" fmla="*/ 2308 w 81708"/>
                <a:gd name="connsiteY2" fmla="*/ 23227 h 122669"/>
                <a:gd name="connsiteX3" fmla="*/ 7058 w 81708"/>
                <a:gd name="connsiteY3" fmla="*/ 2302 h 122669"/>
                <a:gd name="connsiteX4" fmla="*/ 7058 w 81708"/>
                <a:gd name="connsiteY4" fmla="*/ 2302 h 122669"/>
                <a:gd name="connsiteX5" fmla="*/ 28000 w 81708"/>
                <a:gd name="connsiteY5" fmla="*/ 7040 h 122669"/>
                <a:gd name="connsiteX6" fmla="*/ 52900 w 81708"/>
                <a:gd name="connsiteY6" fmla="*/ 51332 h 122669"/>
                <a:gd name="connsiteX7" fmla="*/ 81687 w 81708"/>
                <a:gd name="connsiteY7" fmla="*/ 102443 h 1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08" h="122669">
                  <a:moveTo>
                    <a:pt x="60169" y="122651"/>
                  </a:moveTo>
                  <a:lnTo>
                    <a:pt x="27496" y="63069"/>
                  </a:lnTo>
                  <a:lnTo>
                    <a:pt x="2308" y="23227"/>
                  </a:lnTo>
                  <a:cubicBezTo>
                    <a:pt x="-2146" y="16136"/>
                    <a:pt x="-24" y="6788"/>
                    <a:pt x="7058" y="2302"/>
                  </a:cubicBezTo>
                  <a:lnTo>
                    <a:pt x="7058" y="2302"/>
                  </a:lnTo>
                  <a:cubicBezTo>
                    <a:pt x="14156" y="-2137"/>
                    <a:pt x="23516" y="-19"/>
                    <a:pt x="28000" y="7040"/>
                  </a:cubicBezTo>
                  <a:lnTo>
                    <a:pt x="52900" y="51332"/>
                  </a:lnTo>
                  <a:lnTo>
                    <a:pt x="81687" y="102443"/>
                  </a:lnTo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2167F22C-150E-1E45-8AE9-9918E498C07C}"/>
                </a:ext>
              </a:extLst>
            </p:cNvPr>
            <p:cNvSpPr/>
            <p:nvPr/>
          </p:nvSpPr>
          <p:spPr>
            <a:xfrm>
              <a:off x="6437314" y="3926107"/>
              <a:ext cx="84476" cy="99782"/>
            </a:xfrm>
            <a:custGeom>
              <a:avLst/>
              <a:gdLst>
                <a:gd name="connsiteX0" fmla="*/ 18282 w 84476"/>
                <a:gd name="connsiteY0" fmla="*/ 52601 h 99782"/>
                <a:gd name="connsiteX1" fmla="*/ 2305 w 84476"/>
                <a:gd name="connsiteY1" fmla="*/ 23204 h 99782"/>
                <a:gd name="connsiteX2" fmla="*/ 7055 w 84476"/>
                <a:gd name="connsiteY2" fmla="*/ 2315 h 99782"/>
                <a:gd name="connsiteX3" fmla="*/ 7055 w 84476"/>
                <a:gd name="connsiteY3" fmla="*/ 2315 h 99782"/>
                <a:gd name="connsiteX4" fmla="*/ 28033 w 84476"/>
                <a:gd name="connsiteY4" fmla="*/ 7017 h 99782"/>
                <a:gd name="connsiteX5" fmla="*/ 43110 w 84476"/>
                <a:gd name="connsiteY5" fmla="*/ 30742 h 99782"/>
                <a:gd name="connsiteX6" fmla="*/ 84455 w 84476"/>
                <a:gd name="connsiteY6" fmla="*/ 99764 h 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76" h="99782">
                  <a:moveTo>
                    <a:pt x="18282" y="52601"/>
                  </a:moveTo>
                  <a:lnTo>
                    <a:pt x="2305" y="23204"/>
                  </a:lnTo>
                  <a:cubicBezTo>
                    <a:pt x="-2145" y="16124"/>
                    <a:pt x="-22" y="6787"/>
                    <a:pt x="7055" y="2315"/>
                  </a:cubicBezTo>
                  <a:lnTo>
                    <a:pt x="7055" y="2315"/>
                  </a:lnTo>
                  <a:cubicBezTo>
                    <a:pt x="14155" y="-2134"/>
                    <a:pt x="23524" y="-34"/>
                    <a:pt x="28033" y="7017"/>
                  </a:cubicBezTo>
                  <a:lnTo>
                    <a:pt x="43110" y="30742"/>
                  </a:lnTo>
                  <a:lnTo>
                    <a:pt x="84455" y="99764"/>
                  </a:lnTo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11AA3541-0C29-8840-A4DB-7ACFCB97ECA5}"/>
                </a:ext>
              </a:extLst>
            </p:cNvPr>
            <p:cNvSpPr/>
            <p:nvPr/>
          </p:nvSpPr>
          <p:spPr>
            <a:xfrm>
              <a:off x="6376494" y="4000310"/>
              <a:ext cx="75524" cy="197039"/>
            </a:xfrm>
            <a:custGeom>
              <a:avLst/>
              <a:gdLst>
                <a:gd name="connsiteX0" fmla="*/ 75503 w 75524"/>
                <a:gd name="connsiteY0" fmla="*/ 197021 h 197039"/>
                <a:gd name="connsiteX1" fmla="*/ 58843 w 75524"/>
                <a:gd name="connsiteY1" fmla="*/ 169814 h 197039"/>
                <a:gd name="connsiteX2" fmla="*/ 2277 w 75524"/>
                <a:gd name="connsiteY2" fmla="*/ 23227 h 197039"/>
                <a:gd name="connsiteX3" fmla="*/ 7135 w 75524"/>
                <a:gd name="connsiteY3" fmla="*/ 2302 h 197039"/>
                <a:gd name="connsiteX4" fmla="*/ 7135 w 75524"/>
                <a:gd name="connsiteY4" fmla="*/ 2302 h 197039"/>
                <a:gd name="connsiteX5" fmla="*/ 28077 w 75524"/>
                <a:gd name="connsiteY5" fmla="*/ 7040 h 197039"/>
                <a:gd name="connsiteX6" fmla="*/ 33871 w 75524"/>
                <a:gd name="connsiteY6" fmla="*/ 16157 h 197039"/>
                <a:gd name="connsiteX7" fmla="*/ 62981 w 75524"/>
                <a:gd name="connsiteY7" fmla="*/ 69996 h 19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524" h="197039">
                  <a:moveTo>
                    <a:pt x="75503" y="197021"/>
                  </a:moveTo>
                  <a:cubicBezTo>
                    <a:pt x="75503" y="197021"/>
                    <a:pt x="68307" y="184638"/>
                    <a:pt x="58843" y="169814"/>
                  </a:cubicBezTo>
                  <a:cubicBezTo>
                    <a:pt x="49380" y="154990"/>
                    <a:pt x="2277" y="23227"/>
                    <a:pt x="2277" y="23227"/>
                  </a:cubicBezTo>
                  <a:cubicBezTo>
                    <a:pt x="-2156" y="16108"/>
                    <a:pt x="15" y="6753"/>
                    <a:pt x="7135" y="2302"/>
                  </a:cubicBezTo>
                  <a:lnTo>
                    <a:pt x="7135" y="2302"/>
                  </a:lnTo>
                  <a:cubicBezTo>
                    <a:pt x="14234" y="-2137"/>
                    <a:pt x="23594" y="-19"/>
                    <a:pt x="28077" y="7040"/>
                  </a:cubicBezTo>
                  <a:lnTo>
                    <a:pt x="33871" y="16157"/>
                  </a:lnTo>
                  <a:lnTo>
                    <a:pt x="62981" y="69996"/>
                  </a:lnTo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E15AC78B-8BD6-E149-8238-83BED3F5583E}"/>
                </a:ext>
              </a:extLst>
            </p:cNvPr>
            <p:cNvSpPr/>
            <p:nvPr/>
          </p:nvSpPr>
          <p:spPr>
            <a:xfrm>
              <a:off x="6430393" y="4029946"/>
              <a:ext cx="67072" cy="48060"/>
            </a:xfrm>
            <a:custGeom>
              <a:avLst/>
              <a:gdLst>
                <a:gd name="connsiteX0" fmla="*/ 67073 w 67072"/>
                <a:gd name="connsiteY0" fmla="*/ 0 h 48060"/>
                <a:gd name="connsiteX1" fmla="*/ 0 w 67072"/>
                <a:gd name="connsiteY1" fmla="*/ 48061 h 4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072" h="48060">
                  <a:moveTo>
                    <a:pt x="67073" y="0"/>
                  </a:moveTo>
                  <a:lnTo>
                    <a:pt x="0" y="48061"/>
                  </a:lnTo>
                </a:path>
              </a:pathLst>
            </a:custGeom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D28710A2-45E9-BB44-B08C-975C1B9DA305}"/>
                </a:ext>
              </a:extLst>
            </p:cNvPr>
            <p:cNvSpPr/>
            <p:nvPr/>
          </p:nvSpPr>
          <p:spPr>
            <a:xfrm>
              <a:off x="6476227" y="4183998"/>
              <a:ext cx="122588" cy="71033"/>
            </a:xfrm>
            <a:custGeom>
              <a:avLst/>
              <a:gdLst>
                <a:gd name="connsiteX0" fmla="*/ 6357 w 122588"/>
                <a:gd name="connsiteY0" fmla="*/ 53426 h 71033"/>
                <a:gd name="connsiteX1" fmla="*/ 311 w 122588"/>
                <a:gd name="connsiteY1" fmla="*/ 64875 h 71033"/>
                <a:gd name="connsiteX2" fmla="*/ 13121 w 122588"/>
                <a:gd name="connsiteY2" fmla="*/ 70941 h 71033"/>
                <a:gd name="connsiteX3" fmla="*/ 71882 w 122588"/>
                <a:gd name="connsiteY3" fmla="*/ 54108 h 71033"/>
                <a:gd name="connsiteX4" fmla="*/ 115350 w 122588"/>
                <a:gd name="connsiteY4" fmla="*/ 25106 h 71033"/>
                <a:gd name="connsiteX5" fmla="*/ 120064 w 122588"/>
                <a:gd name="connsiteY5" fmla="*/ 6944 h 71033"/>
                <a:gd name="connsiteX6" fmla="*/ 94156 w 122588"/>
                <a:gd name="connsiteY6" fmla="*/ -19 h 7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88" h="71033">
                  <a:moveTo>
                    <a:pt x="6357" y="53426"/>
                  </a:moveTo>
                  <a:cubicBezTo>
                    <a:pt x="6357" y="53426"/>
                    <a:pt x="-1740" y="58809"/>
                    <a:pt x="311" y="64875"/>
                  </a:cubicBezTo>
                  <a:cubicBezTo>
                    <a:pt x="2362" y="70941"/>
                    <a:pt x="6896" y="71228"/>
                    <a:pt x="13121" y="70941"/>
                  </a:cubicBezTo>
                  <a:cubicBezTo>
                    <a:pt x="27983" y="70259"/>
                    <a:pt x="47558" y="64875"/>
                    <a:pt x="71882" y="54108"/>
                  </a:cubicBezTo>
                  <a:cubicBezTo>
                    <a:pt x="88074" y="47259"/>
                    <a:pt x="102822" y="37417"/>
                    <a:pt x="115350" y="25106"/>
                  </a:cubicBezTo>
                  <a:cubicBezTo>
                    <a:pt x="123302" y="16923"/>
                    <a:pt x="124382" y="10246"/>
                    <a:pt x="120064" y="6944"/>
                  </a:cubicBezTo>
                  <a:cubicBezTo>
                    <a:pt x="111284" y="196"/>
                    <a:pt x="94156" y="-19"/>
                    <a:pt x="94156" y="-19"/>
                  </a:cubicBezTo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A73C0341-5D35-B845-A518-D6C63FECB8BB}"/>
                </a:ext>
              </a:extLst>
            </p:cNvPr>
            <p:cNvSpPr/>
            <p:nvPr/>
          </p:nvSpPr>
          <p:spPr>
            <a:xfrm>
              <a:off x="6572383" y="4050347"/>
              <a:ext cx="116370" cy="198150"/>
            </a:xfrm>
            <a:custGeom>
              <a:avLst/>
              <a:gdLst>
                <a:gd name="connsiteX0" fmla="*/ -22 w 116370"/>
                <a:gd name="connsiteY0" fmla="*/ 198132 h 198150"/>
                <a:gd name="connsiteX1" fmla="*/ 34343 w 116370"/>
                <a:gd name="connsiteY1" fmla="*/ 178534 h 198150"/>
                <a:gd name="connsiteX2" fmla="*/ 72773 w 116370"/>
                <a:gd name="connsiteY2" fmla="*/ 176273 h 198150"/>
                <a:gd name="connsiteX3" fmla="*/ 74788 w 116370"/>
                <a:gd name="connsiteY3" fmla="*/ 161593 h 198150"/>
                <a:gd name="connsiteX4" fmla="*/ 85151 w 116370"/>
                <a:gd name="connsiteY4" fmla="*/ 145513 h 198150"/>
                <a:gd name="connsiteX5" fmla="*/ 116349 w 116370"/>
                <a:gd name="connsiteY5" fmla="*/ 59585 h 198150"/>
                <a:gd name="connsiteX6" fmla="*/ 107281 w 116370"/>
                <a:gd name="connsiteY6" fmla="*/ 32127 h 198150"/>
                <a:gd name="connsiteX7" fmla="*/ 94327 w 116370"/>
                <a:gd name="connsiteY7" fmla="*/ 16083 h 198150"/>
                <a:gd name="connsiteX8" fmla="*/ 68023 w 116370"/>
                <a:gd name="connsiteY8" fmla="*/ 757 h 198150"/>
                <a:gd name="connsiteX9" fmla="*/ 66368 w 116370"/>
                <a:gd name="connsiteY9" fmla="*/ 37475 h 198150"/>
                <a:gd name="connsiteX10" fmla="*/ 73924 w 116370"/>
                <a:gd name="connsiteY10" fmla="*/ 68020 h 198150"/>
                <a:gd name="connsiteX11" fmla="*/ 63129 w 116370"/>
                <a:gd name="connsiteY11" fmla="*/ 85966 h 198150"/>
                <a:gd name="connsiteX12" fmla="*/ 21928 w 116370"/>
                <a:gd name="connsiteY12" fmla="*/ 110697 h 19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370" h="198150">
                  <a:moveTo>
                    <a:pt x="-22" y="198132"/>
                  </a:moveTo>
                  <a:cubicBezTo>
                    <a:pt x="9471" y="188652"/>
                    <a:pt x="21338" y="181886"/>
                    <a:pt x="34343" y="178534"/>
                  </a:cubicBezTo>
                  <a:cubicBezTo>
                    <a:pt x="45785" y="176022"/>
                    <a:pt x="61258" y="173330"/>
                    <a:pt x="72773" y="176273"/>
                  </a:cubicBezTo>
                  <a:cubicBezTo>
                    <a:pt x="77055" y="177386"/>
                    <a:pt x="71154" y="170709"/>
                    <a:pt x="74788" y="161593"/>
                  </a:cubicBezTo>
                  <a:cubicBezTo>
                    <a:pt x="77198" y="155630"/>
                    <a:pt x="80714" y="150175"/>
                    <a:pt x="85151" y="145513"/>
                  </a:cubicBezTo>
                  <a:cubicBezTo>
                    <a:pt x="104596" y="120991"/>
                    <a:pt x="115543" y="90840"/>
                    <a:pt x="116349" y="59585"/>
                  </a:cubicBezTo>
                  <a:cubicBezTo>
                    <a:pt x="115294" y="49898"/>
                    <a:pt x="112203" y="40542"/>
                    <a:pt x="107281" y="32127"/>
                  </a:cubicBezTo>
                  <a:cubicBezTo>
                    <a:pt x="103808" y="26151"/>
                    <a:pt x="99440" y="20740"/>
                    <a:pt x="94327" y="16083"/>
                  </a:cubicBezTo>
                  <a:cubicBezTo>
                    <a:pt x="86231" y="3485"/>
                    <a:pt x="74248" y="-2222"/>
                    <a:pt x="68023" y="757"/>
                  </a:cubicBezTo>
                  <a:cubicBezTo>
                    <a:pt x="60826" y="4131"/>
                    <a:pt x="57228" y="20390"/>
                    <a:pt x="66368" y="37475"/>
                  </a:cubicBezTo>
                  <a:cubicBezTo>
                    <a:pt x="73284" y="46045"/>
                    <a:pt x="76050" y="57225"/>
                    <a:pt x="73924" y="68020"/>
                  </a:cubicBezTo>
                  <a:cubicBezTo>
                    <a:pt x="72292" y="74979"/>
                    <a:pt x="68517" y="81255"/>
                    <a:pt x="63129" y="85966"/>
                  </a:cubicBezTo>
                  <a:cubicBezTo>
                    <a:pt x="63129" y="85966"/>
                    <a:pt x="32543" y="93827"/>
                    <a:pt x="21928" y="110697"/>
                  </a:cubicBezTo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69CB7EA6-A188-C54F-82E3-18C5B33F01F1}"/>
                </a:ext>
              </a:extLst>
            </p:cNvPr>
            <p:cNvSpPr/>
            <p:nvPr/>
          </p:nvSpPr>
          <p:spPr>
            <a:xfrm>
              <a:off x="6541653" y="4240996"/>
              <a:ext cx="7988" cy="18054"/>
            </a:xfrm>
            <a:custGeom>
              <a:avLst/>
              <a:gdLst>
                <a:gd name="connsiteX0" fmla="*/ 7988 w 7988"/>
                <a:gd name="connsiteY0" fmla="*/ 18054 h 18054"/>
                <a:gd name="connsiteX1" fmla="*/ 0 w 7988"/>
                <a:gd name="connsiteY1" fmla="*/ 0 h 1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8" h="18054">
                  <a:moveTo>
                    <a:pt x="7988" y="18054"/>
                  </a:moveTo>
                  <a:lnTo>
                    <a:pt x="0" y="0"/>
                  </a:lnTo>
                </a:path>
              </a:pathLst>
            </a:custGeom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AD379D03-C72F-294A-A9D7-5D61081DD1E7}"/>
                </a:ext>
              </a:extLst>
            </p:cNvPr>
            <p:cNvSpPr/>
            <p:nvPr/>
          </p:nvSpPr>
          <p:spPr>
            <a:xfrm>
              <a:off x="6293692" y="3852778"/>
              <a:ext cx="3598" cy="3589"/>
            </a:xfrm>
            <a:custGeom>
              <a:avLst/>
              <a:gdLst/>
              <a:ahLst/>
              <a:cxnLst/>
              <a:rect l="l" t="t" r="r" b="b"/>
              <a:pathLst>
                <a:path w="3598" h="3589"/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16EC4EDB-EA8C-4342-8EBA-57E22B5EF82A}"/>
                </a:ext>
              </a:extLst>
            </p:cNvPr>
            <p:cNvSpPr/>
            <p:nvPr/>
          </p:nvSpPr>
          <p:spPr>
            <a:xfrm>
              <a:off x="6519559" y="3981637"/>
              <a:ext cx="35336" cy="32658"/>
            </a:xfrm>
            <a:custGeom>
              <a:avLst/>
              <a:gdLst>
                <a:gd name="connsiteX0" fmla="*/ 35315 w 35336"/>
                <a:gd name="connsiteY0" fmla="*/ 28584 h 32658"/>
                <a:gd name="connsiteX1" fmla="*/ 28982 w 35336"/>
                <a:gd name="connsiteY1" fmla="*/ 10099 h 32658"/>
                <a:gd name="connsiteX2" fmla="*/ 10231 w 35336"/>
                <a:gd name="connsiteY2" fmla="*/ 743 h 32658"/>
                <a:gd name="connsiteX3" fmla="*/ 10055 w 35336"/>
                <a:gd name="connsiteY3" fmla="*/ 803 h 32658"/>
                <a:gd name="connsiteX4" fmla="*/ 10055 w 35336"/>
                <a:gd name="connsiteY4" fmla="*/ 803 h 32658"/>
                <a:gd name="connsiteX5" fmla="*/ 807 w 35336"/>
                <a:gd name="connsiteY5" fmla="*/ 20113 h 32658"/>
                <a:gd name="connsiteX6" fmla="*/ 4909 w 35336"/>
                <a:gd name="connsiteY6" fmla="*/ 32640 h 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36" h="32658">
                  <a:moveTo>
                    <a:pt x="35315" y="28584"/>
                  </a:moveTo>
                  <a:lnTo>
                    <a:pt x="28982" y="10099"/>
                  </a:lnTo>
                  <a:cubicBezTo>
                    <a:pt x="26394" y="2351"/>
                    <a:pt x="17999" y="-1838"/>
                    <a:pt x="10231" y="743"/>
                  </a:cubicBezTo>
                  <a:cubicBezTo>
                    <a:pt x="10172" y="763"/>
                    <a:pt x="10113" y="782"/>
                    <a:pt x="10055" y="803"/>
                  </a:cubicBezTo>
                  <a:lnTo>
                    <a:pt x="10055" y="803"/>
                  </a:lnTo>
                  <a:cubicBezTo>
                    <a:pt x="2217" y="3657"/>
                    <a:pt x="-1893" y="12239"/>
                    <a:pt x="807" y="20113"/>
                  </a:cubicBezTo>
                  <a:lnTo>
                    <a:pt x="4909" y="32640"/>
                  </a:lnTo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D4EF274F-C1D0-F54B-B6FB-7C0C40BA37D0}"/>
                </a:ext>
              </a:extLst>
            </p:cNvPr>
            <p:cNvSpPr/>
            <p:nvPr/>
          </p:nvSpPr>
          <p:spPr>
            <a:xfrm>
              <a:off x="6539130" y="3946534"/>
              <a:ext cx="59161" cy="115140"/>
            </a:xfrm>
            <a:custGeom>
              <a:avLst/>
              <a:gdLst>
                <a:gd name="connsiteX0" fmla="*/ 16068 w 59161"/>
                <a:gd name="connsiteY0" fmla="*/ 64585 h 115140"/>
                <a:gd name="connsiteX1" fmla="*/ 811 w 59161"/>
                <a:gd name="connsiteY1" fmla="*/ 20113 h 115140"/>
                <a:gd name="connsiteX2" fmla="*/ 10023 w 59161"/>
                <a:gd name="connsiteY2" fmla="*/ 803 h 115140"/>
                <a:gd name="connsiteX3" fmla="*/ 10023 w 59161"/>
                <a:gd name="connsiteY3" fmla="*/ 803 h 115140"/>
                <a:gd name="connsiteX4" fmla="*/ 28890 w 59161"/>
                <a:gd name="connsiteY4" fmla="*/ 9923 h 115140"/>
                <a:gd name="connsiteX5" fmla="*/ 28950 w 59161"/>
                <a:gd name="connsiteY5" fmla="*/ 10099 h 115140"/>
                <a:gd name="connsiteX6" fmla="*/ 42947 w 59161"/>
                <a:gd name="connsiteY6" fmla="*/ 58878 h 115140"/>
                <a:gd name="connsiteX7" fmla="*/ 59140 w 59161"/>
                <a:gd name="connsiteY7" fmla="*/ 115122 h 11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161" h="115140">
                  <a:moveTo>
                    <a:pt x="16068" y="64585"/>
                  </a:moveTo>
                  <a:lnTo>
                    <a:pt x="811" y="20113"/>
                  </a:lnTo>
                  <a:cubicBezTo>
                    <a:pt x="-1892" y="12249"/>
                    <a:pt x="2200" y="3671"/>
                    <a:pt x="10023" y="803"/>
                  </a:cubicBezTo>
                  <a:lnTo>
                    <a:pt x="10023" y="803"/>
                  </a:lnTo>
                  <a:cubicBezTo>
                    <a:pt x="17758" y="-1875"/>
                    <a:pt x="26205" y="2208"/>
                    <a:pt x="28890" y="9923"/>
                  </a:cubicBezTo>
                  <a:cubicBezTo>
                    <a:pt x="28910" y="9982"/>
                    <a:pt x="28930" y="10040"/>
                    <a:pt x="28950" y="10099"/>
                  </a:cubicBezTo>
                  <a:lnTo>
                    <a:pt x="42947" y="58878"/>
                  </a:lnTo>
                  <a:lnTo>
                    <a:pt x="59140" y="115122"/>
                  </a:lnTo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C88829DD-D170-C042-B924-ABA129EDE2C3}"/>
                </a:ext>
              </a:extLst>
            </p:cNvPr>
            <p:cNvSpPr/>
            <p:nvPr/>
          </p:nvSpPr>
          <p:spPr>
            <a:xfrm>
              <a:off x="6571285" y="3948446"/>
              <a:ext cx="62233" cy="113228"/>
            </a:xfrm>
            <a:custGeom>
              <a:avLst/>
              <a:gdLst>
                <a:gd name="connsiteX0" fmla="*/ 9533 w 62233"/>
                <a:gd name="connsiteY0" fmla="*/ 52443 h 113228"/>
                <a:gd name="connsiteX1" fmla="*/ 825 w 62233"/>
                <a:gd name="connsiteY1" fmla="*/ 20139 h 113228"/>
                <a:gd name="connsiteX2" fmla="*/ 9928 w 62233"/>
                <a:gd name="connsiteY2" fmla="*/ 793 h 113228"/>
                <a:gd name="connsiteX3" fmla="*/ 9928 w 62233"/>
                <a:gd name="connsiteY3" fmla="*/ 793 h 113228"/>
                <a:gd name="connsiteX4" fmla="*/ 28819 w 62233"/>
                <a:gd name="connsiteY4" fmla="*/ 9982 h 113228"/>
                <a:gd name="connsiteX5" fmla="*/ 28856 w 62233"/>
                <a:gd name="connsiteY5" fmla="*/ 10089 h 113228"/>
                <a:gd name="connsiteX6" fmla="*/ 38031 w 62233"/>
                <a:gd name="connsiteY6" fmla="*/ 36542 h 113228"/>
                <a:gd name="connsiteX7" fmla="*/ 62212 w 62233"/>
                <a:gd name="connsiteY7" fmla="*/ 113210 h 11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33" h="113228">
                  <a:moveTo>
                    <a:pt x="9533" y="52443"/>
                  </a:moveTo>
                  <a:lnTo>
                    <a:pt x="825" y="20139"/>
                  </a:lnTo>
                  <a:cubicBezTo>
                    <a:pt x="-1892" y="12296"/>
                    <a:pt x="2143" y="3720"/>
                    <a:pt x="9928" y="793"/>
                  </a:cubicBezTo>
                  <a:lnTo>
                    <a:pt x="9928" y="793"/>
                  </a:lnTo>
                  <a:cubicBezTo>
                    <a:pt x="17688" y="-1873"/>
                    <a:pt x="26146" y="2241"/>
                    <a:pt x="28819" y="9982"/>
                  </a:cubicBezTo>
                  <a:cubicBezTo>
                    <a:pt x="28831" y="10018"/>
                    <a:pt x="28843" y="10053"/>
                    <a:pt x="28856" y="10089"/>
                  </a:cubicBezTo>
                  <a:lnTo>
                    <a:pt x="38031" y="36542"/>
                  </a:lnTo>
                  <a:lnTo>
                    <a:pt x="62212" y="113210"/>
                  </a:lnTo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6BEACDCF-820C-0241-9968-711E1F110375}"/>
                </a:ext>
              </a:extLst>
            </p:cNvPr>
            <p:cNvSpPr/>
            <p:nvPr/>
          </p:nvSpPr>
          <p:spPr>
            <a:xfrm>
              <a:off x="6590015" y="4060167"/>
              <a:ext cx="19430" cy="7501"/>
            </a:xfrm>
            <a:custGeom>
              <a:avLst/>
              <a:gdLst>
                <a:gd name="connsiteX0" fmla="*/ 19431 w 19430"/>
                <a:gd name="connsiteY0" fmla="*/ 0 h 7501"/>
                <a:gd name="connsiteX1" fmla="*/ 0 w 19430"/>
                <a:gd name="connsiteY1" fmla="*/ 7502 h 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30" h="7501">
                  <a:moveTo>
                    <a:pt x="19431" y="0"/>
                  </a:moveTo>
                  <a:lnTo>
                    <a:pt x="0" y="7502"/>
                  </a:lnTo>
                </a:path>
              </a:pathLst>
            </a:custGeom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E8920A06-927A-2E49-BF05-BDC623BB242A}"/>
                </a:ext>
              </a:extLst>
            </p:cNvPr>
            <p:cNvSpPr/>
            <p:nvPr/>
          </p:nvSpPr>
          <p:spPr>
            <a:xfrm>
              <a:off x="6541336" y="4226638"/>
              <a:ext cx="128249" cy="52473"/>
            </a:xfrm>
            <a:custGeom>
              <a:avLst/>
              <a:gdLst>
                <a:gd name="connsiteX0" fmla="*/ 8321 w 128249"/>
                <a:gd name="connsiteY0" fmla="*/ 32392 h 52473"/>
                <a:gd name="connsiteX1" fmla="*/ 9 w 128249"/>
                <a:gd name="connsiteY1" fmla="*/ 42191 h 52473"/>
                <a:gd name="connsiteX2" fmla="*/ 10804 w 128249"/>
                <a:gd name="connsiteY2" fmla="*/ 50985 h 52473"/>
                <a:gd name="connsiteX3" fmla="*/ 70500 w 128249"/>
                <a:gd name="connsiteY3" fmla="*/ 47719 h 52473"/>
                <a:gd name="connsiteX4" fmla="*/ 118250 w 128249"/>
                <a:gd name="connsiteY4" fmla="*/ 29234 h 52473"/>
                <a:gd name="connsiteX5" fmla="*/ 126778 w 128249"/>
                <a:gd name="connsiteY5" fmla="*/ 12544 h 52473"/>
                <a:gd name="connsiteX6" fmla="*/ 103605 w 128249"/>
                <a:gd name="connsiteY6" fmla="*/ -19 h 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49" h="52473">
                  <a:moveTo>
                    <a:pt x="8321" y="32392"/>
                  </a:moveTo>
                  <a:cubicBezTo>
                    <a:pt x="8321" y="32392"/>
                    <a:pt x="-603" y="35982"/>
                    <a:pt x="9" y="42191"/>
                  </a:cubicBezTo>
                  <a:cubicBezTo>
                    <a:pt x="620" y="48401"/>
                    <a:pt x="4902" y="49872"/>
                    <a:pt x="10804" y="50985"/>
                  </a:cubicBezTo>
                  <a:cubicBezTo>
                    <a:pt x="25197" y="53641"/>
                    <a:pt x="44952" y="52779"/>
                    <a:pt x="70500" y="47719"/>
                  </a:cubicBezTo>
                  <a:cubicBezTo>
                    <a:pt x="87452" y="44650"/>
                    <a:pt x="103660" y="38376"/>
                    <a:pt x="118250" y="29234"/>
                  </a:cubicBezTo>
                  <a:cubicBezTo>
                    <a:pt x="127749" y="23168"/>
                    <a:pt x="130160" y="16743"/>
                    <a:pt x="126778" y="12544"/>
                  </a:cubicBezTo>
                  <a:cubicBezTo>
                    <a:pt x="119869" y="4037"/>
                    <a:pt x="103605" y="-19"/>
                    <a:pt x="103605" y="-19"/>
                  </a:cubicBezTo>
                </a:path>
              </a:pathLst>
            </a:custGeom>
            <a:noFill/>
            <a:ln w="13970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0B2035-30B2-284B-89CF-FEB5412C4C5C}"/>
              </a:ext>
            </a:extLst>
          </p:cNvPr>
          <p:cNvGrpSpPr/>
          <p:nvPr/>
        </p:nvGrpSpPr>
        <p:grpSpPr>
          <a:xfrm>
            <a:off x="7315201" y="7439626"/>
            <a:ext cx="7903082" cy="463963"/>
            <a:chOff x="7330569" y="7301314"/>
            <a:chExt cx="7903082" cy="463963"/>
          </a:xfrm>
        </p:grpSpPr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A0C6F1E8-8F8C-C643-B842-5D2457383092}"/>
                </a:ext>
              </a:extLst>
            </p:cNvPr>
            <p:cNvCxnSpPr>
              <a:cxnSpLocks/>
            </p:cNvCxnSpPr>
            <p:nvPr/>
          </p:nvCxnSpPr>
          <p:spPr>
            <a:xfrm>
              <a:off x="7345936" y="7301314"/>
              <a:ext cx="7676350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B3BA6A6E-09A6-4842-A33D-C3BC2BB12DB2}"/>
                </a:ext>
              </a:extLst>
            </p:cNvPr>
            <p:cNvSpPr txBox="1"/>
            <p:nvPr/>
          </p:nvSpPr>
          <p:spPr>
            <a:xfrm>
              <a:off x="7330569" y="7334390"/>
              <a:ext cx="7903082" cy="43088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Precision Sans" panose="020B0603020204020204" pitchFamily="34" charset="0"/>
                </a:rPr>
                <a:t>BOXpoll by Pitney Bowes, a weekly consumer survey on current events, culture, and ecommerce logistics. Conducted by Pitney Bowes with Morning Consult // 2094 US consumers surveyed </a:t>
              </a: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Precision Sans"/>
                </a:rPr>
                <a:t> Aug. 21-24, 2020</a:t>
              </a: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Precision Sans" panose="020B0603020204020204" pitchFamily="34" charset="0"/>
                </a:rPr>
                <a:t>. © Copyright 2020 Pitney Bowes Inc.</a:t>
              </a:r>
            </a:p>
          </p:txBody>
        </p:sp>
      </p:grpSp>
      <p:grpSp>
        <p:nvGrpSpPr>
          <p:cNvPr id="199" name="Graphic 8">
            <a:extLst>
              <a:ext uri="{FF2B5EF4-FFF2-40B4-BE49-F238E27FC236}">
                <a16:creationId xmlns:a16="http://schemas.microsoft.com/office/drawing/2014/main" id="{470CE416-2D32-774E-B8DF-37CC551C8EE6}"/>
              </a:ext>
            </a:extLst>
          </p:cNvPr>
          <p:cNvGrpSpPr/>
          <p:nvPr/>
        </p:nvGrpSpPr>
        <p:grpSpPr>
          <a:xfrm>
            <a:off x="524899" y="546205"/>
            <a:ext cx="6059548" cy="7069473"/>
            <a:chOff x="180080" y="171450"/>
            <a:chExt cx="4114800" cy="4800600"/>
          </a:xfrm>
          <a:noFill/>
        </p:grpSpPr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D578C8AE-F486-9D49-B22A-3CA2DAD13289}"/>
                </a:ext>
              </a:extLst>
            </p:cNvPr>
            <p:cNvSpPr/>
            <p:nvPr/>
          </p:nvSpPr>
          <p:spPr>
            <a:xfrm>
              <a:off x="2751830" y="171450"/>
              <a:ext cx="1543050" cy="4800600"/>
            </a:xfrm>
            <a:custGeom>
              <a:avLst/>
              <a:gdLst>
                <a:gd name="connsiteX0" fmla="*/ 0 w 1543050"/>
                <a:gd name="connsiteY0" fmla="*/ 0 h 4800600"/>
                <a:gd name="connsiteX1" fmla="*/ 1285875 w 1543050"/>
                <a:gd name="connsiteY1" fmla="*/ 0 h 4800600"/>
                <a:gd name="connsiteX2" fmla="*/ 1543050 w 1543050"/>
                <a:gd name="connsiteY2" fmla="*/ 342900 h 4800600"/>
                <a:gd name="connsiteX3" fmla="*/ 1543050 w 1543050"/>
                <a:gd name="connsiteY3" fmla="*/ 48006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050" h="4800600">
                  <a:moveTo>
                    <a:pt x="0" y="0"/>
                  </a:moveTo>
                  <a:lnTo>
                    <a:pt x="1285875" y="0"/>
                  </a:lnTo>
                  <a:cubicBezTo>
                    <a:pt x="1543050" y="0"/>
                    <a:pt x="1543050" y="85725"/>
                    <a:pt x="1543050" y="342900"/>
                  </a:cubicBezTo>
                  <a:lnTo>
                    <a:pt x="1543050" y="4800600"/>
                  </a:lnTo>
                </a:path>
              </a:pathLst>
            </a:custGeom>
            <a:noFill/>
            <a:ln w="635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320D80A3-41E2-964C-BA3D-B1F16D27A0EA}"/>
                </a:ext>
              </a:extLst>
            </p:cNvPr>
            <p:cNvSpPr/>
            <p:nvPr/>
          </p:nvSpPr>
          <p:spPr>
            <a:xfrm>
              <a:off x="180080" y="171450"/>
              <a:ext cx="3943350" cy="4629150"/>
            </a:xfrm>
            <a:custGeom>
              <a:avLst/>
              <a:gdLst>
                <a:gd name="connsiteX0" fmla="*/ 3943350 w 3943350"/>
                <a:gd name="connsiteY0" fmla="*/ 4629150 h 4629150"/>
                <a:gd name="connsiteX1" fmla="*/ 3429000 w 3943350"/>
                <a:gd name="connsiteY1" fmla="*/ 4114800 h 4629150"/>
                <a:gd name="connsiteX2" fmla="*/ 257175 w 3943350"/>
                <a:gd name="connsiteY2" fmla="*/ 4114800 h 4629150"/>
                <a:gd name="connsiteX3" fmla="*/ 0 w 3943350"/>
                <a:gd name="connsiteY3" fmla="*/ 3771900 h 4629150"/>
                <a:gd name="connsiteX4" fmla="*/ 0 w 3943350"/>
                <a:gd name="connsiteY4" fmla="*/ 342900 h 4629150"/>
                <a:gd name="connsiteX5" fmla="*/ 284988 w 3943350"/>
                <a:gd name="connsiteY5" fmla="*/ 0 h 4629150"/>
                <a:gd name="connsiteX6" fmla="*/ 1543050 w 3943350"/>
                <a:gd name="connsiteY6" fmla="*/ 0 h 462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3350" h="4629150">
                  <a:moveTo>
                    <a:pt x="3943350" y="4629150"/>
                  </a:moveTo>
                  <a:lnTo>
                    <a:pt x="3429000" y="4114800"/>
                  </a:lnTo>
                  <a:lnTo>
                    <a:pt x="257175" y="4114800"/>
                  </a:lnTo>
                  <a:cubicBezTo>
                    <a:pt x="0" y="4114800"/>
                    <a:pt x="0" y="4029075"/>
                    <a:pt x="0" y="3771900"/>
                  </a:cubicBezTo>
                  <a:lnTo>
                    <a:pt x="0" y="342900"/>
                  </a:lnTo>
                  <a:cubicBezTo>
                    <a:pt x="0" y="85725"/>
                    <a:pt x="0" y="0"/>
                    <a:pt x="284988" y="0"/>
                  </a:cubicBezTo>
                  <a:lnTo>
                    <a:pt x="1543050" y="0"/>
                  </a:lnTo>
                </a:path>
              </a:pathLst>
            </a:custGeom>
            <a:noFill/>
            <a:ln w="635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2C0BFE81-C29A-374C-AF80-818E3507B557}"/>
                </a:ext>
              </a:extLst>
            </p:cNvPr>
            <p:cNvSpPr/>
            <p:nvPr/>
          </p:nvSpPr>
          <p:spPr>
            <a:xfrm>
              <a:off x="1980590" y="171735"/>
              <a:ext cx="514350" cy="9525"/>
            </a:xfrm>
            <a:custGeom>
              <a:avLst/>
              <a:gdLst>
                <a:gd name="connsiteX0" fmla="*/ 0 w 514350"/>
                <a:gd name="connsiteY0" fmla="*/ 0 h 9525"/>
                <a:gd name="connsiteX1" fmla="*/ 257175 w 514350"/>
                <a:gd name="connsiteY1" fmla="*/ 0 h 9525"/>
                <a:gd name="connsiteX2" fmla="*/ 514350 w 514350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350" h="9525">
                  <a:moveTo>
                    <a:pt x="0" y="0"/>
                  </a:moveTo>
                  <a:lnTo>
                    <a:pt x="257175" y="0"/>
                  </a:lnTo>
                  <a:lnTo>
                    <a:pt x="514350" y="0"/>
                  </a:lnTo>
                </a:path>
              </a:pathLst>
            </a:custGeom>
            <a:noFill/>
            <a:ln w="635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2E49EE5D-0AB0-6B4B-BCDF-39FD6E967F3A}"/>
              </a:ext>
            </a:extLst>
          </p:cNvPr>
          <p:cNvSpPr txBox="1"/>
          <p:nvPr/>
        </p:nvSpPr>
        <p:spPr>
          <a:xfrm>
            <a:off x="7292148" y="237340"/>
            <a:ext cx="7660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Precision Sans" panose="020B0603020204020204" pitchFamily="34" charset="0"/>
                <a:cs typeface="Arial" panose="020B0604020202020204" pitchFamily="34" charset="0"/>
              </a:rPr>
              <a:t>What measures do you take when receiving a package?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A557BCE-DE48-F04E-9EB9-CFBBCD13A58E}"/>
              </a:ext>
            </a:extLst>
          </p:cNvPr>
          <p:cNvCxnSpPr>
            <a:cxnSpLocks/>
          </p:cNvCxnSpPr>
          <p:nvPr/>
        </p:nvCxnSpPr>
        <p:spPr>
          <a:xfrm>
            <a:off x="7315200" y="880719"/>
            <a:ext cx="7730138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2B819500-3F49-734A-B148-6873CB98B046}"/>
              </a:ext>
            </a:extLst>
          </p:cNvPr>
          <p:cNvSpPr txBox="1"/>
          <p:nvPr/>
        </p:nvSpPr>
        <p:spPr>
          <a:xfrm rot="3600000">
            <a:off x="12176409" y="1078384"/>
            <a:ext cx="2147676" cy="185864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323327"/>
              </a:avLst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accent3"/>
                </a:solidFill>
                <a:latin typeface="Precision Sans Light" panose="020B0403020204020204" pitchFamily="34" charset="0"/>
              </a:rPr>
              <a:t>Washing hands</a:t>
            </a:r>
          </a:p>
        </p:txBody>
      </p:sp>
      <p:sp>
        <p:nvSpPr>
          <p:cNvPr id="214" name="Freeform 213">
            <a:extLst>
              <a:ext uri="{FF2B5EF4-FFF2-40B4-BE49-F238E27FC236}">
                <a16:creationId xmlns:a16="http://schemas.microsoft.com/office/drawing/2014/main" id="{50A8BF79-81F4-0244-96FB-0D663AC42171}"/>
              </a:ext>
            </a:extLst>
          </p:cNvPr>
          <p:cNvSpPr/>
          <p:nvPr/>
        </p:nvSpPr>
        <p:spPr>
          <a:xfrm rot="11771675">
            <a:off x="11151628" y="1011865"/>
            <a:ext cx="2966515" cy="2909004"/>
          </a:xfrm>
          <a:custGeom>
            <a:avLst/>
            <a:gdLst>
              <a:gd name="connsiteX0" fmla="*/ 262 w 3619383"/>
              <a:gd name="connsiteY0" fmla="*/ 1527592 h 3549215"/>
              <a:gd name="connsiteX1" fmla="*/ 14830 w 3619383"/>
              <a:gd name="connsiteY1" fmla="*/ 1429837 h 3549215"/>
              <a:gd name="connsiteX2" fmla="*/ 211510 w 3619383"/>
              <a:gd name="connsiteY2" fmla="*/ 1196236 h 3549215"/>
              <a:gd name="connsiteX3" fmla="*/ 329676 w 3619383"/>
              <a:gd name="connsiteY3" fmla="*/ 1354456 h 3549215"/>
              <a:gd name="connsiteX4" fmla="*/ 556200 w 3619383"/>
              <a:gd name="connsiteY4" fmla="*/ 1478125 h 3549215"/>
              <a:gd name="connsiteX5" fmla="*/ 577275 w 3619383"/>
              <a:gd name="connsiteY5" fmla="*/ 1476858 h 3549215"/>
              <a:gd name="connsiteX6" fmla="*/ 590119 w 3619383"/>
              <a:gd name="connsiteY6" fmla="*/ 1436109 h 3549215"/>
              <a:gd name="connsiteX7" fmla="*/ 933229 w 3619383"/>
              <a:gd name="connsiteY7" fmla="*/ 925800 h 3549215"/>
              <a:gd name="connsiteX8" fmla="*/ 950762 w 3619383"/>
              <a:gd name="connsiteY8" fmla="*/ 912024 h 3549215"/>
              <a:gd name="connsiteX9" fmla="*/ 943298 w 3619383"/>
              <a:gd name="connsiteY9" fmla="*/ 890725 h 3549215"/>
              <a:gd name="connsiteX10" fmla="*/ 813908 w 3619383"/>
              <a:gd name="connsiteY10" fmla="*/ 784668 h 3549215"/>
              <a:gd name="connsiteX11" fmla="*/ 682665 w 3619383"/>
              <a:gd name="connsiteY11" fmla="*/ 756481 h 3549215"/>
              <a:gd name="connsiteX12" fmla="*/ 789473 w 3619383"/>
              <a:gd name="connsiteY12" fmla="*/ 568639 h 3549215"/>
              <a:gd name="connsiteX13" fmla="*/ 1002765 w 3619383"/>
              <a:gd name="connsiteY13" fmla="*/ 536455 h 3549215"/>
              <a:gd name="connsiteX14" fmla="*/ 983668 w 3619383"/>
              <a:gd name="connsiteY14" fmla="*/ 672046 h 3549215"/>
              <a:gd name="connsiteX15" fmla="*/ 995948 w 3619383"/>
              <a:gd name="connsiteY15" fmla="*/ 786926 h 3549215"/>
              <a:gd name="connsiteX16" fmla="*/ 1030838 w 3619383"/>
              <a:gd name="connsiteY16" fmla="*/ 849101 h 3549215"/>
              <a:gd name="connsiteX17" fmla="*/ 1094542 w 3619383"/>
              <a:gd name="connsiteY17" fmla="*/ 799044 h 3549215"/>
              <a:gd name="connsiteX18" fmla="*/ 1572204 w 3619383"/>
              <a:gd name="connsiteY18" fmla="*/ 602395 h 3549215"/>
              <a:gd name="connsiteX19" fmla="*/ 1621631 w 3619383"/>
              <a:gd name="connsiteY19" fmla="*/ 594867 h 3549215"/>
              <a:gd name="connsiteX20" fmla="*/ 1625278 w 3619383"/>
              <a:gd name="connsiteY20" fmla="*/ 586998 h 3549215"/>
              <a:gd name="connsiteX21" fmla="*/ 1589937 w 3619383"/>
              <a:gd name="connsiteY21" fmla="*/ 295317 h 3549215"/>
              <a:gd name="connsiteX22" fmla="*/ 1466937 w 3619383"/>
              <a:gd name="connsiteY22" fmla="*/ 136890 h 3549215"/>
              <a:gd name="connsiteX23" fmla="*/ 1743032 w 3619383"/>
              <a:gd name="connsiteY23" fmla="*/ 1499 h 3549215"/>
              <a:gd name="connsiteX24" fmla="*/ 2008047 w 3619383"/>
              <a:gd name="connsiteY24" fmla="*/ 161164 h 3549215"/>
              <a:gd name="connsiteX25" fmla="*/ 1873511 w 3619383"/>
              <a:gd name="connsiteY25" fmla="*/ 313287 h 3549215"/>
              <a:gd name="connsiteX26" fmla="*/ 1792353 w 3619383"/>
              <a:gd name="connsiteY26" fmla="*/ 571095 h 3549215"/>
              <a:gd name="connsiteX27" fmla="*/ 1794188 w 3619383"/>
              <a:gd name="connsiteY27" fmla="*/ 578986 h 3549215"/>
              <a:gd name="connsiteX28" fmla="*/ 1894868 w 3619383"/>
              <a:gd name="connsiteY28" fmla="*/ 580267 h 3549215"/>
              <a:gd name="connsiteX29" fmla="*/ 2617548 w 3619383"/>
              <a:gd name="connsiteY29" fmla="*/ 844236 h 3549215"/>
              <a:gd name="connsiteX30" fmla="*/ 2658473 w 3619383"/>
              <a:gd name="connsiteY30" fmla="*/ 878416 h 3549215"/>
              <a:gd name="connsiteX31" fmla="*/ 2688056 w 3619383"/>
              <a:gd name="connsiteY31" fmla="*/ 857507 h 3549215"/>
              <a:gd name="connsiteX32" fmla="*/ 2765971 w 3619383"/>
              <a:gd name="connsiteY32" fmla="*/ 677469 h 3549215"/>
              <a:gd name="connsiteX33" fmla="*/ 2755492 w 3619383"/>
              <a:gd name="connsiteY33" fmla="*/ 520415 h 3549215"/>
              <a:gd name="connsiteX34" fmla="*/ 3001676 w 3619383"/>
              <a:gd name="connsiteY34" fmla="*/ 580357 h 3549215"/>
              <a:gd name="connsiteX35" fmla="*/ 3106643 w 3619383"/>
              <a:gd name="connsiteY35" fmla="*/ 810482 h 3549215"/>
              <a:gd name="connsiteX36" fmla="*/ 2947615 w 3619383"/>
              <a:gd name="connsiteY36" fmla="*/ 832610 h 3549215"/>
              <a:gd name="connsiteX37" fmla="*/ 2754925 w 3619383"/>
              <a:gd name="connsiteY37" fmla="*/ 951127 h 3549215"/>
              <a:gd name="connsiteX38" fmla="*/ 2749727 w 3619383"/>
              <a:gd name="connsiteY38" fmla="*/ 960839 h 3549215"/>
              <a:gd name="connsiteX39" fmla="*/ 2803407 w 3619383"/>
              <a:gd name="connsiteY39" fmla="*/ 1015168 h 3549215"/>
              <a:gd name="connsiteX40" fmla="*/ 3138320 w 3619383"/>
              <a:gd name="connsiteY40" fmla="*/ 1965123 h 3549215"/>
              <a:gd name="connsiteX41" fmla="*/ 3124306 w 3619383"/>
              <a:gd name="connsiteY41" fmla="*/ 2099124 h 3549215"/>
              <a:gd name="connsiteX42" fmla="*/ 3116735 w 3619383"/>
              <a:gd name="connsiteY42" fmla="*/ 2135497 h 3549215"/>
              <a:gd name="connsiteX43" fmla="*/ 3133590 w 3619383"/>
              <a:gd name="connsiteY43" fmla="*/ 2145274 h 3549215"/>
              <a:gd name="connsiteX44" fmla="*/ 3345318 w 3619383"/>
              <a:gd name="connsiteY44" fmla="*/ 2109832 h 3549215"/>
              <a:gd name="connsiteX45" fmla="*/ 3527497 w 3619383"/>
              <a:gd name="connsiteY45" fmla="*/ 2004981 h 3549215"/>
              <a:gd name="connsiteX46" fmla="*/ 3600273 w 3619383"/>
              <a:gd name="connsiteY46" fmla="*/ 2335426 h 3549215"/>
              <a:gd name="connsiteX47" fmla="*/ 3385991 w 3619383"/>
              <a:gd name="connsiteY47" fmla="*/ 2596523 h 3549215"/>
              <a:gd name="connsiteX48" fmla="*/ 3266010 w 3619383"/>
              <a:gd name="connsiteY48" fmla="*/ 2418822 h 3549215"/>
              <a:gd name="connsiteX49" fmla="*/ 3089828 w 3619383"/>
              <a:gd name="connsiteY49" fmla="*/ 2283978 h 3549215"/>
              <a:gd name="connsiteX50" fmla="*/ 3080123 w 3619383"/>
              <a:gd name="connsiteY50" fmla="*/ 2283238 h 3549215"/>
              <a:gd name="connsiteX51" fmla="*/ 3058212 w 3619383"/>
              <a:gd name="connsiteY51" fmla="*/ 2352731 h 3549215"/>
              <a:gd name="connsiteX52" fmla="*/ 2595970 w 3619383"/>
              <a:gd name="connsiteY52" fmla="*/ 2960459 h 3549215"/>
              <a:gd name="connsiteX53" fmla="*/ 2554974 w 3619383"/>
              <a:gd name="connsiteY53" fmla="*/ 2985827 h 3549215"/>
              <a:gd name="connsiteX54" fmla="*/ 2563589 w 3619383"/>
              <a:gd name="connsiteY54" fmla="*/ 3022866 h 3549215"/>
              <a:gd name="connsiteX55" fmla="*/ 2739596 w 3619383"/>
              <a:gd name="connsiteY55" fmla="*/ 3218368 h 3549215"/>
              <a:gd name="connsiteX56" fmla="*/ 2903936 w 3619383"/>
              <a:gd name="connsiteY56" fmla="*/ 3259727 h 3549215"/>
              <a:gd name="connsiteX57" fmla="*/ 2760885 w 3619383"/>
              <a:gd name="connsiteY57" fmla="*/ 3492000 h 3549215"/>
              <a:gd name="connsiteX58" fmla="*/ 2490365 w 3619383"/>
              <a:gd name="connsiteY58" fmla="*/ 3523186 h 3549215"/>
              <a:gd name="connsiteX59" fmla="*/ 2520446 w 3619383"/>
              <a:gd name="connsiteY59" fmla="*/ 3352961 h 3549215"/>
              <a:gd name="connsiteX60" fmla="*/ 2427092 w 3619383"/>
              <a:gd name="connsiteY60" fmla="*/ 3072522 h 3549215"/>
              <a:gd name="connsiteX61" fmla="*/ 2420700 w 3619383"/>
              <a:gd name="connsiteY61" fmla="*/ 3066803 h 3549215"/>
              <a:gd name="connsiteX62" fmla="*/ 2253539 w 3619383"/>
              <a:gd name="connsiteY62" fmla="*/ 3138831 h 3549215"/>
              <a:gd name="connsiteX63" fmla="*/ 1863157 w 3619383"/>
              <a:gd name="connsiteY63" fmla="*/ 3209969 h 3549215"/>
              <a:gd name="connsiteX64" fmla="*/ 1804760 w 3619383"/>
              <a:gd name="connsiteY64" fmla="*/ 3209226 h 3549215"/>
              <a:gd name="connsiteX65" fmla="*/ 1803933 w 3619383"/>
              <a:gd name="connsiteY65" fmla="*/ 3235440 h 3549215"/>
              <a:gd name="connsiteX66" fmla="*/ 1869630 w 3619383"/>
              <a:gd name="connsiteY66" fmla="*/ 3342033 h 3549215"/>
              <a:gd name="connsiteX67" fmla="*/ 1972129 w 3619383"/>
              <a:gd name="connsiteY67" fmla="*/ 3428716 h 3549215"/>
              <a:gd name="connsiteX68" fmla="*/ 1789435 w 3619383"/>
              <a:gd name="connsiteY68" fmla="*/ 3544109 h 3549215"/>
              <a:gd name="connsiteX69" fmla="*/ 1586125 w 3619383"/>
              <a:gd name="connsiteY69" fmla="*/ 3472037 h 3549215"/>
              <a:gd name="connsiteX70" fmla="*/ 1666835 w 3619383"/>
              <a:gd name="connsiteY70" fmla="*/ 3361425 h 3549215"/>
              <a:gd name="connsiteX71" fmla="*/ 1710111 w 3619383"/>
              <a:gd name="connsiteY71" fmla="*/ 3254301 h 3549215"/>
              <a:gd name="connsiteX72" fmla="*/ 1709067 w 3619383"/>
              <a:gd name="connsiteY72" fmla="*/ 3204496 h 3549215"/>
              <a:gd name="connsiteX73" fmla="*/ 1652561 w 3619383"/>
              <a:gd name="connsiteY73" fmla="*/ 3199303 h 3549215"/>
              <a:gd name="connsiteX74" fmla="*/ 1138989 w 3619383"/>
              <a:gd name="connsiteY74" fmla="*/ 3018342 h 3549215"/>
              <a:gd name="connsiteX75" fmla="*/ 1054150 w 3619383"/>
              <a:gd name="connsiteY75" fmla="*/ 2958262 h 3549215"/>
              <a:gd name="connsiteX76" fmla="*/ 1054032 w 3619383"/>
              <a:gd name="connsiteY76" fmla="*/ 2958318 h 3549215"/>
              <a:gd name="connsiteX77" fmla="*/ 938154 w 3619383"/>
              <a:gd name="connsiteY77" fmla="*/ 3172819 h 3549215"/>
              <a:gd name="connsiteX78" fmla="*/ 933039 w 3619383"/>
              <a:gd name="connsiteY78" fmla="*/ 3367160 h 3549215"/>
              <a:gd name="connsiteX79" fmla="*/ 639905 w 3619383"/>
              <a:gd name="connsiteY79" fmla="*/ 3284372 h 3549215"/>
              <a:gd name="connsiteX80" fmla="*/ 538212 w 3619383"/>
              <a:gd name="connsiteY80" fmla="*/ 2996428 h 3549215"/>
              <a:gd name="connsiteX81" fmla="*/ 734497 w 3619383"/>
              <a:gd name="connsiteY81" fmla="*/ 2974756 h 3549215"/>
              <a:gd name="connsiteX82" fmla="*/ 924138 w 3619383"/>
              <a:gd name="connsiteY82" fmla="*/ 2888601 h 3549215"/>
              <a:gd name="connsiteX83" fmla="*/ 940019 w 3619383"/>
              <a:gd name="connsiteY83" fmla="*/ 2865391 h 3549215"/>
              <a:gd name="connsiteX84" fmla="*/ 863600 w 3619383"/>
              <a:gd name="connsiteY84" fmla="*/ 2794039 h 3549215"/>
              <a:gd name="connsiteX85" fmla="*/ 585768 w 3619383"/>
              <a:gd name="connsiteY85" fmla="*/ 2340803 h 3549215"/>
              <a:gd name="connsiteX86" fmla="*/ 582906 w 3619383"/>
              <a:gd name="connsiteY86" fmla="*/ 2331463 h 3549215"/>
              <a:gd name="connsiteX87" fmla="*/ 545705 w 3619383"/>
              <a:gd name="connsiteY87" fmla="*/ 2341836 h 3549215"/>
              <a:gd name="connsiteX88" fmla="*/ 463621 w 3619383"/>
              <a:gd name="connsiteY88" fmla="*/ 2436392 h 3549215"/>
              <a:gd name="connsiteX89" fmla="*/ 411538 w 3619383"/>
              <a:gd name="connsiteY89" fmla="*/ 2560116 h 3549215"/>
              <a:gd name="connsiteX90" fmla="*/ 246813 w 3619383"/>
              <a:gd name="connsiteY90" fmla="*/ 2420264 h 3549215"/>
              <a:gd name="connsiteX91" fmla="*/ 254818 w 3619383"/>
              <a:gd name="connsiteY91" fmla="*/ 2204708 h 3549215"/>
              <a:gd name="connsiteX92" fmla="*/ 384500 w 3619383"/>
              <a:gd name="connsiteY92" fmla="*/ 2248665 h 3549215"/>
              <a:gd name="connsiteX93" fmla="*/ 499661 w 3619383"/>
              <a:gd name="connsiteY93" fmla="*/ 2257943 h 3549215"/>
              <a:gd name="connsiteX94" fmla="*/ 554727 w 3619383"/>
              <a:gd name="connsiteY94" fmla="*/ 2239419 h 3549215"/>
              <a:gd name="connsiteX95" fmla="*/ 548072 w 3619383"/>
              <a:gd name="connsiteY95" fmla="*/ 2217690 h 3549215"/>
              <a:gd name="connsiteX96" fmla="*/ 510014 w 3619383"/>
              <a:gd name="connsiteY96" fmla="*/ 1823720 h 3549215"/>
              <a:gd name="connsiteX97" fmla="*/ 524028 w 3619383"/>
              <a:gd name="connsiteY97" fmla="*/ 1689723 h 3549215"/>
              <a:gd name="connsiteX98" fmla="*/ 534256 w 3619383"/>
              <a:gd name="connsiteY98" fmla="*/ 1640583 h 3549215"/>
              <a:gd name="connsiteX99" fmla="*/ 505795 w 3619383"/>
              <a:gd name="connsiteY99" fmla="*/ 1621578 h 3549215"/>
              <a:gd name="connsiteX100" fmla="*/ 262155 w 3619383"/>
              <a:gd name="connsiteY100" fmla="*/ 1630405 h 3549215"/>
              <a:gd name="connsiteX101" fmla="*/ 92032 w 3619383"/>
              <a:gd name="connsiteY101" fmla="*/ 1724494 h 3549215"/>
              <a:gd name="connsiteX102" fmla="*/ 262 w 3619383"/>
              <a:gd name="connsiteY102" fmla="*/ 1527592 h 35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619383" h="3549215">
                <a:moveTo>
                  <a:pt x="262" y="1527592"/>
                </a:moveTo>
                <a:cubicBezTo>
                  <a:pt x="1406" y="1495197"/>
                  <a:pt x="6278" y="1461786"/>
                  <a:pt x="14830" y="1429837"/>
                </a:cubicBezTo>
                <a:cubicBezTo>
                  <a:pt x="49037" y="1302044"/>
                  <a:pt x="152475" y="1180080"/>
                  <a:pt x="211510" y="1196236"/>
                </a:cubicBezTo>
                <a:cubicBezTo>
                  <a:pt x="290745" y="1213473"/>
                  <a:pt x="309080" y="1320177"/>
                  <a:pt x="329676" y="1354456"/>
                </a:cubicBezTo>
                <a:cubicBezTo>
                  <a:pt x="356779" y="1413299"/>
                  <a:pt x="413238" y="1477835"/>
                  <a:pt x="556200" y="1478125"/>
                </a:cubicBezTo>
                <a:lnTo>
                  <a:pt x="577275" y="1476858"/>
                </a:lnTo>
                <a:lnTo>
                  <a:pt x="590119" y="1436109"/>
                </a:lnTo>
                <a:cubicBezTo>
                  <a:pt x="663307" y="1238859"/>
                  <a:pt x="782157" y="1064735"/>
                  <a:pt x="933229" y="925800"/>
                </a:cubicBezTo>
                <a:lnTo>
                  <a:pt x="950762" y="912024"/>
                </a:lnTo>
                <a:lnTo>
                  <a:pt x="943298" y="890725"/>
                </a:lnTo>
                <a:cubicBezTo>
                  <a:pt x="919112" y="831508"/>
                  <a:pt x="879280" y="774591"/>
                  <a:pt x="813908" y="784668"/>
                </a:cubicBezTo>
                <a:cubicBezTo>
                  <a:pt x="770219" y="785881"/>
                  <a:pt x="718227" y="803855"/>
                  <a:pt x="682665" y="756481"/>
                </a:cubicBezTo>
                <a:cubicBezTo>
                  <a:pt x="647102" y="709108"/>
                  <a:pt x="709392" y="619466"/>
                  <a:pt x="789473" y="568639"/>
                </a:cubicBezTo>
                <a:cubicBezTo>
                  <a:pt x="869554" y="517813"/>
                  <a:pt x="981289" y="501350"/>
                  <a:pt x="1002765" y="536455"/>
                </a:cubicBezTo>
                <a:cubicBezTo>
                  <a:pt x="1033778" y="581268"/>
                  <a:pt x="990301" y="644937"/>
                  <a:pt x="983668" y="672046"/>
                </a:cubicBezTo>
                <a:cubicBezTo>
                  <a:pt x="974809" y="696506"/>
                  <a:pt x="977571" y="740036"/>
                  <a:pt x="995948" y="786926"/>
                </a:cubicBezTo>
                <a:lnTo>
                  <a:pt x="1030838" y="849101"/>
                </a:lnTo>
                <a:lnTo>
                  <a:pt x="1094542" y="799044"/>
                </a:lnTo>
                <a:cubicBezTo>
                  <a:pt x="1237092" y="703934"/>
                  <a:pt x="1398905" y="636055"/>
                  <a:pt x="1572204" y="602395"/>
                </a:cubicBezTo>
                <a:lnTo>
                  <a:pt x="1621631" y="594867"/>
                </a:lnTo>
                <a:lnTo>
                  <a:pt x="1625278" y="586998"/>
                </a:lnTo>
                <a:cubicBezTo>
                  <a:pt x="1657121" y="516288"/>
                  <a:pt x="1712040" y="368320"/>
                  <a:pt x="1589937" y="295317"/>
                </a:cubicBezTo>
                <a:cubicBezTo>
                  <a:pt x="1540144" y="255866"/>
                  <a:pt x="1467088" y="229648"/>
                  <a:pt x="1466937" y="136890"/>
                </a:cubicBezTo>
                <a:cubicBezTo>
                  <a:pt x="1466786" y="44133"/>
                  <a:pt x="1611182" y="-9863"/>
                  <a:pt x="1743032" y="1499"/>
                </a:cubicBezTo>
                <a:cubicBezTo>
                  <a:pt x="1874882" y="12863"/>
                  <a:pt x="2013381" y="97002"/>
                  <a:pt x="2008047" y="161164"/>
                </a:cubicBezTo>
                <a:cubicBezTo>
                  <a:pt x="2005257" y="246443"/>
                  <a:pt x="1903552" y="285512"/>
                  <a:pt x="1873511" y="313287"/>
                </a:cubicBezTo>
                <a:cubicBezTo>
                  <a:pt x="1820464" y="352425"/>
                  <a:pt x="1767067" y="423025"/>
                  <a:pt x="1792353" y="571095"/>
                </a:cubicBezTo>
                <a:lnTo>
                  <a:pt x="1794188" y="578986"/>
                </a:lnTo>
                <a:lnTo>
                  <a:pt x="1894868" y="580267"/>
                </a:lnTo>
                <a:cubicBezTo>
                  <a:pt x="2167037" y="594911"/>
                  <a:pt x="2415430" y="691253"/>
                  <a:pt x="2617548" y="844236"/>
                </a:cubicBezTo>
                <a:lnTo>
                  <a:pt x="2658473" y="878416"/>
                </a:lnTo>
                <a:lnTo>
                  <a:pt x="2688056" y="857507"/>
                </a:lnTo>
                <a:cubicBezTo>
                  <a:pt x="2747035" y="811168"/>
                  <a:pt x="2798383" y="747933"/>
                  <a:pt x="2765971" y="677469"/>
                </a:cubicBezTo>
                <a:cubicBezTo>
                  <a:pt x="2750536" y="628599"/>
                  <a:pt x="2713531" y="575768"/>
                  <a:pt x="2755492" y="520415"/>
                </a:cubicBezTo>
                <a:cubicBezTo>
                  <a:pt x="2797455" y="465064"/>
                  <a:pt x="2918583" y="506432"/>
                  <a:pt x="3001676" y="580357"/>
                </a:cubicBezTo>
                <a:cubicBezTo>
                  <a:pt x="3084768" y="654282"/>
                  <a:pt x="3139310" y="774965"/>
                  <a:pt x="3106643" y="810482"/>
                </a:cubicBezTo>
                <a:cubicBezTo>
                  <a:pt x="3066104" y="859877"/>
                  <a:pt x="2980317" y="831357"/>
                  <a:pt x="2947615" y="832610"/>
                </a:cubicBezTo>
                <a:cubicBezTo>
                  <a:pt x="2901972" y="829443"/>
                  <a:pt x="2816363" y="869567"/>
                  <a:pt x="2754925" y="951127"/>
                </a:cubicBezTo>
                <a:lnTo>
                  <a:pt x="2749727" y="960839"/>
                </a:lnTo>
                <a:lnTo>
                  <a:pt x="2803407" y="1015168"/>
                </a:lnTo>
                <a:cubicBezTo>
                  <a:pt x="3028426" y="1265778"/>
                  <a:pt x="3157843" y="1602229"/>
                  <a:pt x="3138320" y="1965123"/>
                </a:cubicBezTo>
                <a:cubicBezTo>
                  <a:pt x="3135881" y="2010483"/>
                  <a:pt x="3131168" y="2055185"/>
                  <a:pt x="3124306" y="2099124"/>
                </a:cubicBezTo>
                <a:lnTo>
                  <a:pt x="3116735" y="2135497"/>
                </a:lnTo>
                <a:lnTo>
                  <a:pt x="3133590" y="2145274"/>
                </a:lnTo>
                <a:cubicBezTo>
                  <a:pt x="3198838" y="2177229"/>
                  <a:pt x="3279864" y="2190107"/>
                  <a:pt x="3345318" y="2109832"/>
                </a:cubicBezTo>
                <a:cubicBezTo>
                  <a:pt x="3394852" y="2062607"/>
                  <a:pt x="3436464" y="1987183"/>
                  <a:pt x="3527497" y="2004981"/>
                </a:cubicBezTo>
                <a:cubicBezTo>
                  <a:pt x="3618534" y="2022777"/>
                  <a:pt x="3640100" y="2192340"/>
                  <a:pt x="3600273" y="2335426"/>
                </a:cubicBezTo>
                <a:cubicBezTo>
                  <a:pt x="3560447" y="2478508"/>
                  <a:pt x="3447776" y="2614827"/>
                  <a:pt x="3385991" y="2596523"/>
                </a:cubicBezTo>
                <a:cubicBezTo>
                  <a:pt x="3302932" y="2576934"/>
                  <a:pt x="3286725" y="2457300"/>
                  <a:pt x="3266010" y="2418822"/>
                </a:cubicBezTo>
                <a:cubicBezTo>
                  <a:pt x="3242988" y="2362223"/>
                  <a:pt x="3197344" y="2300864"/>
                  <a:pt x="3089828" y="2283978"/>
                </a:cubicBezTo>
                <a:lnTo>
                  <a:pt x="3080123" y="2283238"/>
                </a:lnTo>
                <a:lnTo>
                  <a:pt x="3058212" y="2352731"/>
                </a:lnTo>
                <a:cubicBezTo>
                  <a:pt x="2966729" y="2599294"/>
                  <a:pt x="2803898" y="2809728"/>
                  <a:pt x="2595970" y="2960459"/>
                </a:cubicBezTo>
                <a:lnTo>
                  <a:pt x="2554974" y="2985827"/>
                </a:lnTo>
                <a:lnTo>
                  <a:pt x="2563589" y="3022866"/>
                </a:lnTo>
                <a:cubicBezTo>
                  <a:pt x="2587264" y="3112632"/>
                  <a:pt x="2635945" y="3230653"/>
                  <a:pt x="2739596" y="3218368"/>
                </a:cubicBezTo>
                <a:cubicBezTo>
                  <a:pt x="2794773" y="3218767"/>
                  <a:pt x="2861160" y="3198388"/>
                  <a:pt x="2903936" y="3259727"/>
                </a:cubicBezTo>
                <a:cubicBezTo>
                  <a:pt x="2946712" y="3321066"/>
                  <a:pt x="2864164" y="3431412"/>
                  <a:pt x="2760885" y="3492000"/>
                </a:cubicBezTo>
                <a:cubicBezTo>
                  <a:pt x="2657606" y="3552588"/>
                  <a:pt x="2515909" y="3568427"/>
                  <a:pt x="2490365" y="3523186"/>
                </a:cubicBezTo>
                <a:cubicBezTo>
                  <a:pt x="2453215" y="3465280"/>
                  <a:pt x="2510881" y="3386871"/>
                  <a:pt x="2520446" y="3352961"/>
                </a:cubicBezTo>
                <a:cubicBezTo>
                  <a:pt x="2541893" y="3299644"/>
                  <a:pt x="2521028" y="3171063"/>
                  <a:pt x="2427092" y="3072522"/>
                </a:cubicBezTo>
                <a:lnTo>
                  <a:pt x="2420700" y="3066803"/>
                </a:lnTo>
                <a:lnTo>
                  <a:pt x="2253539" y="3138831"/>
                </a:lnTo>
                <a:cubicBezTo>
                  <a:pt x="2130310" y="3181398"/>
                  <a:pt x="1999088" y="3206092"/>
                  <a:pt x="1863157" y="3209969"/>
                </a:cubicBezTo>
                <a:lnTo>
                  <a:pt x="1804760" y="3209226"/>
                </a:lnTo>
                <a:lnTo>
                  <a:pt x="1803933" y="3235440"/>
                </a:lnTo>
                <a:cubicBezTo>
                  <a:pt x="1806435" y="3282705"/>
                  <a:pt x="1822821" y="3325608"/>
                  <a:pt x="1869630" y="3342033"/>
                </a:cubicBezTo>
                <a:cubicBezTo>
                  <a:pt x="1908743" y="3361541"/>
                  <a:pt x="1963071" y="3370175"/>
                  <a:pt x="1972129" y="3428716"/>
                </a:cubicBezTo>
                <a:cubicBezTo>
                  <a:pt x="1981186" y="3487255"/>
                  <a:pt x="1884017" y="3536991"/>
                  <a:pt x="1789435" y="3544109"/>
                </a:cubicBezTo>
                <a:cubicBezTo>
                  <a:pt x="1694853" y="3551227"/>
                  <a:pt x="1588535" y="3513121"/>
                  <a:pt x="1586125" y="3472037"/>
                </a:cubicBezTo>
                <a:cubicBezTo>
                  <a:pt x="1579874" y="3417900"/>
                  <a:pt x="1648216" y="3382214"/>
                  <a:pt x="1666835" y="3361425"/>
                </a:cubicBezTo>
                <a:cubicBezTo>
                  <a:pt x="1686170" y="3344019"/>
                  <a:pt x="1704238" y="3304319"/>
                  <a:pt x="1710111" y="3254301"/>
                </a:cubicBezTo>
                <a:lnTo>
                  <a:pt x="1709067" y="3204496"/>
                </a:lnTo>
                <a:lnTo>
                  <a:pt x="1652561" y="3199303"/>
                </a:lnTo>
                <a:cubicBezTo>
                  <a:pt x="1465618" y="3174922"/>
                  <a:pt x="1291820" y="3111699"/>
                  <a:pt x="1138989" y="3018342"/>
                </a:cubicBezTo>
                <a:lnTo>
                  <a:pt x="1054150" y="2958262"/>
                </a:lnTo>
                <a:lnTo>
                  <a:pt x="1054032" y="2958318"/>
                </a:lnTo>
                <a:cubicBezTo>
                  <a:pt x="984900" y="2995161"/>
                  <a:pt x="898819" y="3062599"/>
                  <a:pt x="938154" y="3172819"/>
                </a:cubicBezTo>
                <a:cubicBezTo>
                  <a:pt x="951397" y="3233726"/>
                  <a:pt x="990471" y="3300292"/>
                  <a:pt x="933039" y="3367160"/>
                </a:cubicBezTo>
                <a:cubicBezTo>
                  <a:pt x="875609" y="3434029"/>
                  <a:pt x="732731" y="3378629"/>
                  <a:pt x="639905" y="3284372"/>
                </a:cubicBezTo>
                <a:cubicBezTo>
                  <a:pt x="547079" y="3190115"/>
                  <a:pt x="494365" y="3039131"/>
                  <a:pt x="538212" y="2996428"/>
                </a:cubicBezTo>
                <a:cubicBezTo>
                  <a:pt x="593231" y="2936862"/>
                  <a:pt x="694509" y="2975137"/>
                  <a:pt x="734497" y="2974756"/>
                </a:cubicBezTo>
                <a:cubicBezTo>
                  <a:pt x="789750" y="2980292"/>
                  <a:pt x="859540" y="2969356"/>
                  <a:pt x="924138" y="2888601"/>
                </a:cubicBezTo>
                <a:lnTo>
                  <a:pt x="940019" y="2865391"/>
                </a:lnTo>
                <a:lnTo>
                  <a:pt x="863600" y="2794039"/>
                </a:lnTo>
                <a:cubicBezTo>
                  <a:pt x="742201" y="2664382"/>
                  <a:pt x="646983" y="2510399"/>
                  <a:pt x="585768" y="2340803"/>
                </a:cubicBezTo>
                <a:lnTo>
                  <a:pt x="582906" y="2331463"/>
                </a:lnTo>
                <a:lnTo>
                  <a:pt x="545705" y="2341836"/>
                </a:lnTo>
                <a:cubicBezTo>
                  <a:pt x="501346" y="2358351"/>
                  <a:pt x="465304" y="2386814"/>
                  <a:pt x="463621" y="2436392"/>
                </a:cubicBezTo>
                <a:cubicBezTo>
                  <a:pt x="456695" y="2479548"/>
                  <a:pt x="464696" y="2533975"/>
                  <a:pt x="411538" y="2560116"/>
                </a:cubicBezTo>
                <a:cubicBezTo>
                  <a:pt x="358383" y="2586255"/>
                  <a:pt x="281875" y="2508399"/>
                  <a:pt x="246813" y="2420264"/>
                </a:cubicBezTo>
                <a:cubicBezTo>
                  <a:pt x="211750" y="2332136"/>
                  <a:pt x="216334" y="2219286"/>
                  <a:pt x="254818" y="2204708"/>
                </a:cubicBezTo>
                <a:cubicBezTo>
                  <a:pt x="304612" y="2182563"/>
                  <a:pt x="359095" y="2237111"/>
                  <a:pt x="384500" y="2248665"/>
                </a:cubicBezTo>
                <a:cubicBezTo>
                  <a:pt x="406887" y="2261913"/>
                  <a:pt x="450175" y="2267288"/>
                  <a:pt x="499661" y="2257943"/>
                </a:cubicBezTo>
                <a:lnTo>
                  <a:pt x="554727" y="2239419"/>
                </a:lnTo>
                <a:lnTo>
                  <a:pt x="548072" y="2217690"/>
                </a:lnTo>
                <a:cubicBezTo>
                  <a:pt x="516317" y="2092172"/>
                  <a:pt x="502694" y="1959807"/>
                  <a:pt x="510014" y="1823720"/>
                </a:cubicBezTo>
                <a:cubicBezTo>
                  <a:pt x="512454" y="1778359"/>
                  <a:pt x="517165" y="1733658"/>
                  <a:pt x="524028" y="1689723"/>
                </a:cubicBezTo>
                <a:lnTo>
                  <a:pt x="534256" y="1640583"/>
                </a:lnTo>
                <a:lnTo>
                  <a:pt x="505795" y="1621578"/>
                </a:lnTo>
                <a:cubicBezTo>
                  <a:pt x="438998" y="1580658"/>
                  <a:pt x="337233" y="1540631"/>
                  <a:pt x="262155" y="1630405"/>
                </a:cubicBezTo>
                <a:cubicBezTo>
                  <a:pt x="216363" y="1672688"/>
                  <a:pt x="178785" y="1740107"/>
                  <a:pt x="92032" y="1724494"/>
                </a:cubicBezTo>
                <a:cubicBezTo>
                  <a:pt x="26971" y="1712780"/>
                  <a:pt x="-3167" y="1624777"/>
                  <a:pt x="262" y="15275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9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7B0052F-BCBD-1241-BFDF-FEDDE8F3CAD9}"/>
              </a:ext>
            </a:extLst>
          </p:cNvPr>
          <p:cNvSpPr txBox="1"/>
          <p:nvPr/>
        </p:nvSpPr>
        <p:spPr>
          <a:xfrm>
            <a:off x="12037765" y="1550913"/>
            <a:ext cx="1249060" cy="664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16" b="1" dirty="0">
                <a:solidFill>
                  <a:schemeClr val="bg1"/>
                </a:solidFill>
                <a:latin typeface="Precision Sans" panose="020B0603020204020204" pitchFamily="34" charset="0"/>
              </a:rPr>
              <a:t>71%</a:t>
            </a:r>
          </a:p>
        </p:txBody>
      </p:sp>
      <p:grpSp>
        <p:nvGrpSpPr>
          <p:cNvPr id="114" name="Graphic 104">
            <a:extLst>
              <a:ext uri="{FF2B5EF4-FFF2-40B4-BE49-F238E27FC236}">
                <a16:creationId xmlns:a16="http://schemas.microsoft.com/office/drawing/2014/main" id="{D2184B7B-D974-2F4A-9A61-684A03EDE0E7}"/>
              </a:ext>
            </a:extLst>
          </p:cNvPr>
          <p:cNvGrpSpPr/>
          <p:nvPr/>
        </p:nvGrpSpPr>
        <p:grpSpPr>
          <a:xfrm>
            <a:off x="12034204" y="2204631"/>
            <a:ext cx="1245367" cy="810236"/>
            <a:chOff x="7135728" y="1637743"/>
            <a:chExt cx="827903" cy="538635"/>
          </a:xfrm>
        </p:grpSpPr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B98B2BE6-85B6-684F-9168-4FC0A18B9E75}"/>
                </a:ext>
              </a:extLst>
            </p:cNvPr>
            <p:cNvSpPr/>
            <p:nvPr/>
          </p:nvSpPr>
          <p:spPr>
            <a:xfrm>
              <a:off x="7331888" y="1884093"/>
              <a:ext cx="410147" cy="279825"/>
            </a:xfrm>
            <a:custGeom>
              <a:avLst/>
              <a:gdLst>
                <a:gd name="connsiteX0" fmla="*/ -13 w 410147"/>
                <a:gd name="connsiteY0" fmla="*/ -36 h 279825"/>
                <a:gd name="connsiteX1" fmla="*/ 106421 w 410147"/>
                <a:gd name="connsiteY1" fmla="*/ 124972 h 279825"/>
                <a:gd name="connsiteX2" fmla="*/ 245001 w 410147"/>
                <a:gd name="connsiteY2" fmla="*/ 239956 h 279825"/>
                <a:gd name="connsiteX3" fmla="*/ 350466 w 410147"/>
                <a:gd name="connsiteY3" fmla="*/ 279306 h 279825"/>
                <a:gd name="connsiteX4" fmla="*/ 410135 w 410147"/>
                <a:gd name="connsiteY4" fmla="*/ 258733 h 27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147" h="279825">
                  <a:moveTo>
                    <a:pt x="-13" y="-36"/>
                  </a:moveTo>
                  <a:cubicBezTo>
                    <a:pt x="30779" y="45429"/>
                    <a:pt x="66472" y="87351"/>
                    <a:pt x="106421" y="124972"/>
                  </a:cubicBezTo>
                  <a:cubicBezTo>
                    <a:pt x="149139" y="167328"/>
                    <a:pt x="195514" y="205807"/>
                    <a:pt x="245001" y="239956"/>
                  </a:cubicBezTo>
                  <a:cubicBezTo>
                    <a:pt x="273046" y="259631"/>
                    <a:pt x="312129" y="283496"/>
                    <a:pt x="350466" y="279306"/>
                  </a:cubicBezTo>
                  <a:cubicBezTo>
                    <a:pt x="371621" y="276927"/>
                    <a:pt x="391994" y="269902"/>
                    <a:pt x="410135" y="258733"/>
                  </a:cubicBez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0CF9118-3831-024F-9C29-1815BF4757E7}"/>
                </a:ext>
              </a:extLst>
            </p:cNvPr>
            <p:cNvSpPr/>
            <p:nvPr/>
          </p:nvSpPr>
          <p:spPr>
            <a:xfrm>
              <a:off x="7717721" y="1944690"/>
              <a:ext cx="129331" cy="85209"/>
            </a:xfrm>
            <a:custGeom>
              <a:avLst/>
              <a:gdLst>
                <a:gd name="connsiteX0" fmla="*/ 0 w 129331"/>
                <a:gd name="connsiteY0" fmla="*/ 0 h 85209"/>
                <a:gd name="connsiteX1" fmla="*/ 129332 w 129331"/>
                <a:gd name="connsiteY1" fmla="*/ 85209 h 8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31" h="85209">
                  <a:moveTo>
                    <a:pt x="0" y="0"/>
                  </a:moveTo>
                  <a:lnTo>
                    <a:pt x="129332" y="85209"/>
                  </a:lnTo>
                </a:path>
              </a:pathLst>
            </a:custGeom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3AA960B-8EFC-D243-931A-163EEC835DA3}"/>
                </a:ext>
              </a:extLst>
            </p:cNvPr>
            <p:cNvSpPr/>
            <p:nvPr/>
          </p:nvSpPr>
          <p:spPr>
            <a:xfrm>
              <a:off x="7678340" y="2017256"/>
              <a:ext cx="120530" cy="72640"/>
            </a:xfrm>
            <a:custGeom>
              <a:avLst/>
              <a:gdLst>
                <a:gd name="connsiteX0" fmla="*/ 0 w 120530"/>
                <a:gd name="connsiteY0" fmla="*/ 0 h 72640"/>
                <a:gd name="connsiteX1" fmla="*/ 120531 w 120530"/>
                <a:gd name="connsiteY1" fmla="*/ 72641 h 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530" h="72640">
                  <a:moveTo>
                    <a:pt x="0" y="0"/>
                  </a:moveTo>
                  <a:lnTo>
                    <a:pt x="120531" y="72641"/>
                  </a:lnTo>
                </a:path>
              </a:pathLst>
            </a:custGeom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2C6CEBB-63C1-004B-BDE3-9F3845C60C84}"/>
                </a:ext>
              </a:extLst>
            </p:cNvPr>
            <p:cNvSpPr/>
            <p:nvPr/>
          </p:nvSpPr>
          <p:spPr>
            <a:xfrm>
              <a:off x="7655367" y="2087727"/>
              <a:ext cx="93157" cy="53190"/>
            </a:xfrm>
            <a:custGeom>
              <a:avLst/>
              <a:gdLst>
                <a:gd name="connsiteX0" fmla="*/ 0 w 93157"/>
                <a:gd name="connsiteY0" fmla="*/ 0 h 53190"/>
                <a:gd name="connsiteX1" fmla="*/ 93158 w 93157"/>
                <a:gd name="connsiteY1" fmla="*/ 53190 h 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157" h="53190">
                  <a:moveTo>
                    <a:pt x="0" y="0"/>
                  </a:moveTo>
                  <a:lnTo>
                    <a:pt x="93158" y="53190"/>
                  </a:lnTo>
                </a:path>
              </a:pathLst>
            </a:custGeom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97C4CE9B-AD95-7244-8801-B84FC1990AC4}"/>
                </a:ext>
              </a:extLst>
            </p:cNvPr>
            <p:cNvSpPr/>
            <p:nvPr/>
          </p:nvSpPr>
          <p:spPr>
            <a:xfrm>
              <a:off x="7801406" y="2029899"/>
              <a:ext cx="55405" cy="66348"/>
            </a:xfrm>
            <a:custGeom>
              <a:avLst/>
              <a:gdLst>
                <a:gd name="connsiteX0" fmla="*/ 42501 w 55405"/>
                <a:gd name="connsiteY0" fmla="*/ -36 h 66348"/>
                <a:gd name="connsiteX1" fmla="*/ 46059 w 55405"/>
                <a:gd name="connsiteY1" fmla="*/ 53379 h 66348"/>
                <a:gd name="connsiteX2" fmla="*/ -13 w 55405"/>
                <a:gd name="connsiteY2" fmla="*/ 61907 h 6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05" h="66348">
                  <a:moveTo>
                    <a:pt x="42501" y="-36"/>
                  </a:moveTo>
                  <a:cubicBezTo>
                    <a:pt x="58186" y="13728"/>
                    <a:pt x="59782" y="37642"/>
                    <a:pt x="46059" y="53379"/>
                  </a:cubicBezTo>
                  <a:cubicBezTo>
                    <a:pt x="34535" y="66596"/>
                    <a:pt x="15456" y="70127"/>
                    <a:pt x="-13" y="61907"/>
                  </a:cubicBez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4F4BAA4-1169-9642-B62D-BD7C6E8C3AB4}"/>
                </a:ext>
              </a:extLst>
            </p:cNvPr>
            <p:cNvSpPr/>
            <p:nvPr/>
          </p:nvSpPr>
          <p:spPr>
            <a:xfrm>
              <a:off x="7755088" y="2083089"/>
              <a:ext cx="46763" cy="61999"/>
            </a:xfrm>
            <a:custGeom>
              <a:avLst/>
              <a:gdLst>
                <a:gd name="connsiteX0" fmla="*/ 31835 w 46763"/>
                <a:gd name="connsiteY0" fmla="*/ -36 h 61999"/>
                <a:gd name="connsiteX1" fmla="*/ 40987 w 46763"/>
                <a:gd name="connsiteY1" fmla="*/ 47005 h 61999"/>
                <a:gd name="connsiteX2" fmla="*/ -13 w 46763"/>
                <a:gd name="connsiteY2" fmla="*/ 59364 h 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63" h="61999">
                  <a:moveTo>
                    <a:pt x="31835" y="-36"/>
                  </a:moveTo>
                  <a:cubicBezTo>
                    <a:pt x="47312" y="10420"/>
                    <a:pt x="51406" y="31480"/>
                    <a:pt x="40987" y="47005"/>
                  </a:cubicBezTo>
                  <a:cubicBezTo>
                    <a:pt x="31999" y="60388"/>
                    <a:pt x="14844" y="65558"/>
                    <a:pt x="-13" y="59364"/>
                  </a:cubicBez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E196C3A3-09B9-ED42-B9FF-6F4B141FF221}"/>
                </a:ext>
              </a:extLst>
            </p:cNvPr>
            <p:cNvSpPr/>
            <p:nvPr/>
          </p:nvSpPr>
          <p:spPr>
            <a:xfrm>
              <a:off x="7488104" y="1702515"/>
              <a:ext cx="440172" cy="334145"/>
            </a:xfrm>
            <a:custGeom>
              <a:avLst/>
              <a:gdLst>
                <a:gd name="connsiteX0" fmla="*/ 361994 w 440172"/>
                <a:gd name="connsiteY0" fmla="*/ 329068 h 334145"/>
                <a:gd name="connsiteX1" fmla="*/ 418500 w 440172"/>
                <a:gd name="connsiteY1" fmla="*/ 312171 h 334145"/>
                <a:gd name="connsiteX2" fmla="*/ 409057 w 440172"/>
                <a:gd name="connsiteY2" fmla="*/ 260616 h 334145"/>
                <a:gd name="connsiteX3" fmla="*/ 175529 w 440172"/>
                <a:gd name="connsiteY3" fmla="*/ 102916 h 334145"/>
                <a:gd name="connsiteX4" fmla="*/ 132568 w 440172"/>
                <a:gd name="connsiteY4" fmla="*/ 94163 h 334145"/>
                <a:gd name="connsiteX5" fmla="*/ 78866 w 440172"/>
                <a:gd name="connsiteY5" fmla="*/ 131569 h 334145"/>
                <a:gd name="connsiteX6" fmla="*/ 6294 w 440172"/>
                <a:gd name="connsiteY6" fmla="*/ 155283 h 334145"/>
                <a:gd name="connsiteX7" fmla="*/ 16363 w 440172"/>
                <a:gd name="connsiteY7" fmla="*/ 91695 h 334145"/>
                <a:gd name="connsiteX8" fmla="*/ 37844 w 440172"/>
                <a:gd name="connsiteY8" fmla="*/ 54289 h 334145"/>
                <a:gd name="connsiteX9" fmla="*/ 84609 w 440172"/>
                <a:gd name="connsiteY9" fmla="*/ 16286 h 334145"/>
                <a:gd name="connsiteX10" fmla="*/ 159195 w 440172"/>
                <a:gd name="connsiteY10" fmla="*/ 800 h 334145"/>
                <a:gd name="connsiteX11" fmla="*/ 275474 w 440172"/>
                <a:gd name="connsiteY11" fmla="*/ 15164 h 334145"/>
                <a:gd name="connsiteX12" fmla="*/ 314482 w 440172"/>
                <a:gd name="connsiteY12" fmla="*/ 23916 h 334145"/>
                <a:gd name="connsiteX13" fmla="*/ 359234 w 440172"/>
                <a:gd name="connsiteY13" fmla="*/ 15164 h 334145"/>
                <a:gd name="connsiteX14" fmla="*/ 440160 w 440172"/>
                <a:gd name="connsiteY14" fmla="*/ 141294 h 33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0172" h="334145">
                  <a:moveTo>
                    <a:pt x="361994" y="329068"/>
                  </a:moveTo>
                  <a:cubicBezTo>
                    <a:pt x="382251" y="340053"/>
                    <a:pt x="407551" y="332488"/>
                    <a:pt x="418500" y="312171"/>
                  </a:cubicBezTo>
                  <a:cubicBezTo>
                    <a:pt x="427816" y="294895"/>
                    <a:pt x="423885" y="273445"/>
                    <a:pt x="409057" y="260616"/>
                  </a:cubicBezTo>
                  <a:lnTo>
                    <a:pt x="175529" y="102916"/>
                  </a:lnTo>
                  <a:cubicBezTo>
                    <a:pt x="162502" y="95487"/>
                    <a:pt x="147452" y="92421"/>
                    <a:pt x="132568" y="94163"/>
                  </a:cubicBezTo>
                  <a:cubicBezTo>
                    <a:pt x="109974" y="97908"/>
                    <a:pt x="90256" y="111642"/>
                    <a:pt x="78866" y="131569"/>
                  </a:cubicBezTo>
                  <a:cubicBezTo>
                    <a:pt x="52537" y="162540"/>
                    <a:pt x="18004" y="166804"/>
                    <a:pt x="6294" y="155283"/>
                  </a:cubicBezTo>
                  <a:cubicBezTo>
                    <a:pt x="-4223" y="145109"/>
                    <a:pt x="-2060" y="117130"/>
                    <a:pt x="16363" y="91695"/>
                  </a:cubicBezTo>
                  <a:cubicBezTo>
                    <a:pt x="21562" y="78192"/>
                    <a:pt x="28808" y="65575"/>
                    <a:pt x="37844" y="54289"/>
                  </a:cubicBezTo>
                  <a:cubicBezTo>
                    <a:pt x="50551" y="38421"/>
                    <a:pt x="66496" y="25463"/>
                    <a:pt x="84609" y="16286"/>
                  </a:cubicBezTo>
                  <a:cubicBezTo>
                    <a:pt x="108696" y="7903"/>
                    <a:pt x="133768" y="2698"/>
                    <a:pt x="159195" y="800"/>
                  </a:cubicBezTo>
                  <a:cubicBezTo>
                    <a:pt x="198519" y="-2151"/>
                    <a:pt x="238038" y="2730"/>
                    <a:pt x="275474" y="15164"/>
                  </a:cubicBezTo>
                  <a:cubicBezTo>
                    <a:pt x="287782" y="20608"/>
                    <a:pt x="301035" y="23582"/>
                    <a:pt x="314482" y="23916"/>
                  </a:cubicBezTo>
                  <a:cubicBezTo>
                    <a:pt x="329862" y="24323"/>
                    <a:pt x="345137" y="21335"/>
                    <a:pt x="359234" y="15164"/>
                  </a:cubicBezTo>
                  <a:lnTo>
                    <a:pt x="440160" y="141294"/>
                  </a:ln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BFFA952-288D-CD47-88ED-C6734C9A1DA7}"/>
                </a:ext>
              </a:extLst>
            </p:cNvPr>
            <p:cNvSpPr/>
            <p:nvPr/>
          </p:nvSpPr>
          <p:spPr>
            <a:xfrm>
              <a:off x="7892401" y="1907658"/>
              <a:ext cx="60265" cy="52367"/>
            </a:xfrm>
            <a:custGeom>
              <a:avLst/>
              <a:gdLst>
                <a:gd name="connsiteX0" fmla="*/ 60252 w 60265"/>
                <a:gd name="connsiteY0" fmla="*/ -36 h 52367"/>
                <a:gd name="connsiteX1" fmla="*/ -13 w 60265"/>
                <a:gd name="connsiteY1" fmla="*/ 52331 h 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265" h="52367">
                  <a:moveTo>
                    <a:pt x="60252" y="-36"/>
                  </a:moveTo>
                  <a:lnTo>
                    <a:pt x="-13" y="52331"/>
                  </a:lnTo>
                  <a:close/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0DD7DFB-054C-5A40-8E8C-C547D1CC169C}"/>
                </a:ext>
              </a:extLst>
            </p:cNvPr>
            <p:cNvSpPr/>
            <p:nvPr/>
          </p:nvSpPr>
          <p:spPr>
            <a:xfrm>
              <a:off x="7436305" y="2058252"/>
              <a:ext cx="97487" cy="82488"/>
            </a:xfrm>
            <a:custGeom>
              <a:avLst/>
              <a:gdLst>
                <a:gd name="connsiteX0" fmla="*/ 42579 w 97487"/>
                <a:gd name="connsiteY0" fmla="*/ -36 h 82488"/>
                <a:gd name="connsiteX1" fmla="*/ 11402 w 97487"/>
                <a:gd name="connsiteY1" fmla="*/ 26148 h 82488"/>
                <a:gd name="connsiteX2" fmla="*/ 7248 w 97487"/>
                <a:gd name="connsiteY2" fmla="*/ 70705 h 82488"/>
                <a:gd name="connsiteX3" fmla="*/ 7524 w 97487"/>
                <a:gd name="connsiteY3" fmla="*/ 71034 h 82488"/>
                <a:gd name="connsiteX4" fmla="*/ 7524 w 97487"/>
                <a:gd name="connsiteY4" fmla="*/ 71034 h 82488"/>
                <a:gd name="connsiteX5" fmla="*/ 52062 w 97487"/>
                <a:gd name="connsiteY5" fmla="*/ 75104 h 82488"/>
                <a:gd name="connsiteX6" fmla="*/ 52275 w 97487"/>
                <a:gd name="connsiteY6" fmla="*/ 74924 h 82488"/>
                <a:gd name="connsiteX7" fmla="*/ 97474 w 97487"/>
                <a:gd name="connsiteY7" fmla="*/ 35873 h 8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87" h="82488">
                  <a:moveTo>
                    <a:pt x="42579" y="-36"/>
                  </a:moveTo>
                  <a:lnTo>
                    <a:pt x="11402" y="26148"/>
                  </a:lnTo>
                  <a:cubicBezTo>
                    <a:pt x="-2012" y="37302"/>
                    <a:pt x="-3872" y="57251"/>
                    <a:pt x="7248" y="70705"/>
                  </a:cubicBezTo>
                  <a:cubicBezTo>
                    <a:pt x="7339" y="70817"/>
                    <a:pt x="7431" y="70922"/>
                    <a:pt x="7524" y="71034"/>
                  </a:cubicBezTo>
                  <a:lnTo>
                    <a:pt x="7524" y="71034"/>
                  </a:lnTo>
                  <a:cubicBezTo>
                    <a:pt x="18702" y="84492"/>
                    <a:pt x="38644" y="86318"/>
                    <a:pt x="52062" y="75104"/>
                  </a:cubicBezTo>
                  <a:cubicBezTo>
                    <a:pt x="52134" y="75044"/>
                    <a:pt x="52205" y="74984"/>
                    <a:pt x="52275" y="74924"/>
                  </a:cubicBezTo>
                  <a:lnTo>
                    <a:pt x="97474" y="35873"/>
                  </a:ln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4449C99-9064-2A40-A800-2843DD1D6900}"/>
                </a:ext>
              </a:extLst>
            </p:cNvPr>
            <p:cNvSpPr/>
            <p:nvPr/>
          </p:nvSpPr>
          <p:spPr>
            <a:xfrm>
              <a:off x="7353502" y="2009101"/>
              <a:ext cx="126961" cy="118953"/>
            </a:xfrm>
            <a:custGeom>
              <a:avLst/>
              <a:gdLst>
                <a:gd name="connsiteX0" fmla="*/ 85777 w 126961"/>
                <a:gd name="connsiteY0" fmla="*/ -36 h 118953"/>
                <a:gd name="connsiteX1" fmla="*/ 11415 w 126961"/>
                <a:gd name="connsiteY1" fmla="*/ 62580 h 118953"/>
                <a:gd name="connsiteX2" fmla="*/ 7277 w 126961"/>
                <a:gd name="connsiteY2" fmla="*/ 107247 h 118953"/>
                <a:gd name="connsiteX3" fmla="*/ 7462 w 126961"/>
                <a:gd name="connsiteY3" fmla="*/ 107467 h 118953"/>
                <a:gd name="connsiteX4" fmla="*/ 7462 w 126961"/>
                <a:gd name="connsiteY4" fmla="*/ 107467 h 118953"/>
                <a:gd name="connsiteX5" fmla="*/ 51887 w 126961"/>
                <a:gd name="connsiteY5" fmla="*/ 111634 h 118953"/>
                <a:gd name="connsiteX6" fmla="*/ 52213 w 126961"/>
                <a:gd name="connsiteY6" fmla="*/ 111357 h 118953"/>
                <a:gd name="connsiteX7" fmla="*/ 126948 w 126961"/>
                <a:gd name="connsiteY7" fmla="*/ 47618 h 11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961" h="118953">
                  <a:moveTo>
                    <a:pt x="85777" y="-36"/>
                  </a:moveTo>
                  <a:lnTo>
                    <a:pt x="11415" y="62580"/>
                  </a:lnTo>
                  <a:cubicBezTo>
                    <a:pt x="-2025" y="73769"/>
                    <a:pt x="-3877" y="93767"/>
                    <a:pt x="7277" y="107247"/>
                  </a:cubicBezTo>
                  <a:cubicBezTo>
                    <a:pt x="7339" y="107320"/>
                    <a:pt x="7400" y="107393"/>
                    <a:pt x="7462" y="107467"/>
                  </a:cubicBezTo>
                  <a:lnTo>
                    <a:pt x="7462" y="107467"/>
                  </a:lnTo>
                  <a:cubicBezTo>
                    <a:pt x="18582" y="120925"/>
                    <a:pt x="38472" y="122788"/>
                    <a:pt x="51887" y="111634"/>
                  </a:cubicBezTo>
                  <a:cubicBezTo>
                    <a:pt x="51996" y="111544"/>
                    <a:pt x="52105" y="111447"/>
                    <a:pt x="52213" y="111357"/>
                  </a:cubicBezTo>
                  <a:lnTo>
                    <a:pt x="126948" y="47618"/>
                  </a:ln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7ACA0F75-4546-864B-85C5-FFF1269D4713}"/>
                </a:ext>
              </a:extLst>
            </p:cNvPr>
            <p:cNvSpPr/>
            <p:nvPr/>
          </p:nvSpPr>
          <p:spPr>
            <a:xfrm>
              <a:off x="7333153" y="1968330"/>
              <a:ext cx="97934" cy="93555"/>
            </a:xfrm>
            <a:custGeom>
              <a:avLst/>
              <a:gdLst>
                <a:gd name="connsiteX0" fmla="*/ 56153 w 97934"/>
                <a:gd name="connsiteY0" fmla="*/ -36 h 93555"/>
                <a:gd name="connsiteX1" fmla="*/ 11402 w 97934"/>
                <a:gd name="connsiteY1" fmla="*/ 37369 h 93555"/>
                <a:gd name="connsiteX2" fmla="*/ 7248 w 97934"/>
                <a:gd name="connsiteY2" fmla="*/ 81927 h 93555"/>
                <a:gd name="connsiteX3" fmla="*/ 7524 w 97934"/>
                <a:gd name="connsiteY3" fmla="*/ 82255 h 93555"/>
                <a:gd name="connsiteX4" fmla="*/ 7524 w 97934"/>
                <a:gd name="connsiteY4" fmla="*/ 82255 h 93555"/>
                <a:gd name="connsiteX5" fmla="*/ 51902 w 97934"/>
                <a:gd name="connsiteY5" fmla="*/ 86146 h 93555"/>
                <a:gd name="connsiteX6" fmla="*/ 97922 w 97934"/>
                <a:gd name="connsiteY6" fmla="*/ 46421 h 9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34" h="93555">
                  <a:moveTo>
                    <a:pt x="56153" y="-36"/>
                  </a:moveTo>
                  <a:lnTo>
                    <a:pt x="11402" y="37369"/>
                  </a:lnTo>
                  <a:cubicBezTo>
                    <a:pt x="-2012" y="48523"/>
                    <a:pt x="-3872" y="68472"/>
                    <a:pt x="7248" y="81927"/>
                  </a:cubicBezTo>
                  <a:cubicBezTo>
                    <a:pt x="7339" y="82037"/>
                    <a:pt x="7431" y="82147"/>
                    <a:pt x="7524" y="82255"/>
                  </a:cubicBezTo>
                  <a:lnTo>
                    <a:pt x="7524" y="82255"/>
                  </a:lnTo>
                  <a:cubicBezTo>
                    <a:pt x="18721" y="95595"/>
                    <a:pt x="38568" y="97335"/>
                    <a:pt x="51902" y="86146"/>
                  </a:cubicBezTo>
                  <a:lnTo>
                    <a:pt x="97922" y="46421"/>
                  </a:ln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888B5FD8-F562-F34B-B95A-26BBF6C70AEC}"/>
                </a:ext>
              </a:extLst>
            </p:cNvPr>
            <p:cNvSpPr/>
            <p:nvPr/>
          </p:nvSpPr>
          <p:spPr>
            <a:xfrm>
              <a:off x="7503059" y="2096256"/>
              <a:ext cx="76230" cy="70818"/>
            </a:xfrm>
            <a:custGeom>
              <a:avLst/>
              <a:gdLst>
                <a:gd name="connsiteX0" fmla="*/ 28631 w 76230"/>
                <a:gd name="connsiteY0" fmla="*/ -36 h 70818"/>
                <a:gd name="connsiteX1" fmla="*/ 11402 w 76230"/>
                <a:gd name="connsiteY1" fmla="*/ 14477 h 70818"/>
                <a:gd name="connsiteX2" fmla="*/ 7248 w 76230"/>
                <a:gd name="connsiteY2" fmla="*/ 59034 h 70818"/>
                <a:gd name="connsiteX3" fmla="*/ 7524 w 76230"/>
                <a:gd name="connsiteY3" fmla="*/ 59364 h 70818"/>
                <a:gd name="connsiteX4" fmla="*/ 7524 w 76230"/>
                <a:gd name="connsiteY4" fmla="*/ 59364 h 70818"/>
                <a:gd name="connsiteX5" fmla="*/ 52062 w 76230"/>
                <a:gd name="connsiteY5" fmla="*/ 63433 h 70818"/>
                <a:gd name="connsiteX6" fmla="*/ 52275 w 76230"/>
                <a:gd name="connsiteY6" fmla="*/ 63254 h 70818"/>
                <a:gd name="connsiteX7" fmla="*/ 76217 w 76230"/>
                <a:gd name="connsiteY7" fmla="*/ 43055 h 7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30" h="70818">
                  <a:moveTo>
                    <a:pt x="28631" y="-36"/>
                  </a:moveTo>
                  <a:lnTo>
                    <a:pt x="11402" y="14477"/>
                  </a:lnTo>
                  <a:cubicBezTo>
                    <a:pt x="-2012" y="25631"/>
                    <a:pt x="-3872" y="45583"/>
                    <a:pt x="7248" y="59034"/>
                  </a:cubicBezTo>
                  <a:cubicBezTo>
                    <a:pt x="7339" y="59147"/>
                    <a:pt x="7431" y="59251"/>
                    <a:pt x="7524" y="59364"/>
                  </a:cubicBezTo>
                  <a:lnTo>
                    <a:pt x="7524" y="59364"/>
                  </a:lnTo>
                  <a:cubicBezTo>
                    <a:pt x="18702" y="72822"/>
                    <a:pt x="38644" y="74647"/>
                    <a:pt x="52062" y="63433"/>
                  </a:cubicBezTo>
                  <a:cubicBezTo>
                    <a:pt x="52134" y="63373"/>
                    <a:pt x="52205" y="63313"/>
                    <a:pt x="52275" y="63254"/>
                  </a:cubicBezTo>
                  <a:lnTo>
                    <a:pt x="76217" y="43055"/>
                  </a:ln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993EE1D-38C1-944C-865D-1E7D3647DD0F}"/>
                </a:ext>
              </a:extLst>
            </p:cNvPr>
            <p:cNvSpPr/>
            <p:nvPr/>
          </p:nvSpPr>
          <p:spPr>
            <a:xfrm>
              <a:off x="7441902" y="1700957"/>
              <a:ext cx="43259" cy="43390"/>
            </a:xfrm>
            <a:custGeom>
              <a:avLst/>
              <a:gdLst>
                <a:gd name="connsiteX0" fmla="*/ 43260 w 43259"/>
                <a:gd name="connsiteY0" fmla="*/ 21695 h 43390"/>
                <a:gd name="connsiteX1" fmla="*/ 21630 w 43259"/>
                <a:gd name="connsiteY1" fmla="*/ 43390 h 43390"/>
                <a:gd name="connsiteX2" fmla="*/ 0 w 43259"/>
                <a:gd name="connsiteY2" fmla="*/ 21695 h 43390"/>
                <a:gd name="connsiteX3" fmla="*/ 21630 w 43259"/>
                <a:gd name="connsiteY3" fmla="*/ 0 h 43390"/>
                <a:gd name="connsiteX4" fmla="*/ 43260 w 43259"/>
                <a:gd name="connsiteY4" fmla="*/ 21695 h 4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9" h="43390">
                  <a:moveTo>
                    <a:pt x="43260" y="21695"/>
                  </a:moveTo>
                  <a:cubicBezTo>
                    <a:pt x="43260" y="33677"/>
                    <a:pt x="33576" y="43390"/>
                    <a:pt x="21630" y="43390"/>
                  </a:cubicBezTo>
                  <a:cubicBezTo>
                    <a:pt x="9684" y="43390"/>
                    <a:pt x="0" y="33677"/>
                    <a:pt x="0" y="21695"/>
                  </a:cubicBezTo>
                  <a:cubicBezTo>
                    <a:pt x="0" y="9713"/>
                    <a:pt x="9684" y="0"/>
                    <a:pt x="21630" y="0"/>
                  </a:cubicBezTo>
                  <a:cubicBezTo>
                    <a:pt x="33576" y="0"/>
                    <a:pt x="43260" y="9713"/>
                    <a:pt x="43260" y="21695"/>
                  </a:cubicBezTo>
                  <a:close/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FD9399BA-ECA0-CA44-B2EA-017F1EB6A5A7}"/>
                </a:ext>
              </a:extLst>
            </p:cNvPr>
            <p:cNvSpPr/>
            <p:nvPr/>
          </p:nvSpPr>
          <p:spPr>
            <a:xfrm>
              <a:off x="7146912" y="1877833"/>
              <a:ext cx="98155" cy="99050"/>
            </a:xfrm>
            <a:custGeom>
              <a:avLst/>
              <a:gdLst>
                <a:gd name="connsiteX0" fmla="*/ 97996 w 98155"/>
                <a:gd name="connsiteY0" fmla="*/ 52906 h 99050"/>
                <a:gd name="connsiteX1" fmla="*/ 42322 w 98155"/>
                <a:gd name="connsiteY1" fmla="*/ 98767 h 99050"/>
                <a:gd name="connsiteX2" fmla="*/ 36239 w 98155"/>
                <a:gd name="connsiteY2" fmla="*/ 97793 h 99050"/>
                <a:gd name="connsiteX3" fmla="*/ -10 w 98155"/>
                <a:gd name="connsiteY3" fmla="*/ 49764 h 99050"/>
                <a:gd name="connsiteX4" fmla="*/ 48491 w 98155"/>
                <a:gd name="connsiteY4" fmla="*/ -33 h 99050"/>
                <a:gd name="connsiteX5" fmla="*/ 98139 w 98155"/>
                <a:gd name="connsiteY5" fmla="*/ 48614 h 99050"/>
                <a:gd name="connsiteX6" fmla="*/ 97996 w 98155"/>
                <a:gd name="connsiteY6" fmla="*/ 52981 h 9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55" h="99050">
                  <a:moveTo>
                    <a:pt x="97996" y="52906"/>
                  </a:moveTo>
                  <a:cubicBezTo>
                    <a:pt x="95248" y="80991"/>
                    <a:pt x="70322" y="101523"/>
                    <a:pt x="42322" y="98767"/>
                  </a:cubicBezTo>
                  <a:cubicBezTo>
                    <a:pt x="40276" y="98565"/>
                    <a:pt x="38245" y="98240"/>
                    <a:pt x="36239" y="97793"/>
                  </a:cubicBezTo>
                  <a:cubicBezTo>
                    <a:pt x="1631" y="90910"/>
                    <a:pt x="-10" y="56198"/>
                    <a:pt x="-10" y="49764"/>
                  </a:cubicBezTo>
                  <a:cubicBezTo>
                    <a:pt x="-326" y="22580"/>
                    <a:pt x="21388" y="285"/>
                    <a:pt x="48491" y="-33"/>
                  </a:cubicBezTo>
                  <a:cubicBezTo>
                    <a:pt x="75594" y="-351"/>
                    <a:pt x="97822" y="21430"/>
                    <a:pt x="98139" y="48614"/>
                  </a:cubicBezTo>
                  <a:cubicBezTo>
                    <a:pt x="98156" y="50071"/>
                    <a:pt x="98108" y="51528"/>
                    <a:pt x="97996" y="52981"/>
                  </a:cubicBezTo>
                  <a:close/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A9F35EFF-960B-E747-ACCE-C3988B1B302C}"/>
                </a:ext>
              </a:extLst>
            </p:cNvPr>
            <p:cNvSpPr/>
            <p:nvPr/>
          </p:nvSpPr>
          <p:spPr>
            <a:xfrm>
              <a:off x="7289449" y="1929054"/>
              <a:ext cx="35055" cy="35160"/>
            </a:xfrm>
            <a:custGeom>
              <a:avLst/>
              <a:gdLst>
                <a:gd name="connsiteX0" fmla="*/ 35055 w 35055"/>
                <a:gd name="connsiteY0" fmla="*/ 17580 h 35160"/>
                <a:gd name="connsiteX1" fmla="*/ 17528 w 35055"/>
                <a:gd name="connsiteY1" fmla="*/ 35161 h 35160"/>
                <a:gd name="connsiteX2" fmla="*/ 0 w 35055"/>
                <a:gd name="connsiteY2" fmla="*/ 17580 h 35160"/>
                <a:gd name="connsiteX3" fmla="*/ 17528 w 35055"/>
                <a:gd name="connsiteY3" fmla="*/ 0 h 35160"/>
                <a:gd name="connsiteX4" fmla="*/ 35055 w 35055"/>
                <a:gd name="connsiteY4" fmla="*/ 17580 h 3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5" h="35160">
                  <a:moveTo>
                    <a:pt x="35055" y="17580"/>
                  </a:moveTo>
                  <a:cubicBezTo>
                    <a:pt x="35055" y="27290"/>
                    <a:pt x="27208" y="35161"/>
                    <a:pt x="17528" y="35161"/>
                  </a:cubicBezTo>
                  <a:cubicBezTo>
                    <a:pt x="7847" y="35161"/>
                    <a:pt x="0" y="27290"/>
                    <a:pt x="0" y="17580"/>
                  </a:cubicBezTo>
                  <a:cubicBezTo>
                    <a:pt x="0" y="7871"/>
                    <a:pt x="7847" y="0"/>
                    <a:pt x="17528" y="0"/>
                  </a:cubicBezTo>
                  <a:cubicBezTo>
                    <a:pt x="27208" y="0"/>
                    <a:pt x="35055" y="7871"/>
                    <a:pt x="35055" y="17580"/>
                  </a:cubicBezTo>
                  <a:close/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AB7B00C-0CC8-7246-AFAD-3F9E8D71A66F}"/>
                </a:ext>
              </a:extLst>
            </p:cNvPr>
            <p:cNvSpPr/>
            <p:nvPr/>
          </p:nvSpPr>
          <p:spPr>
            <a:xfrm>
              <a:off x="7236120" y="2006408"/>
              <a:ext cx="59370" cy="59549"/>
            </a:xfrm>
            <a:custGeom>
              <a:avLst/>
              <a:gdLst>
                <a:gd name="connsiteX0" fmla="*/ 59370 w 59370"/>
                <a:gd name="connsiteY0" fmla="*/ 29775 h 59549"/>
                <a:gd name="connsiteX1" fmla="*/ 29685 w 59370"/>
                <a:gd name="connsiteY1" fmla="*/ 59549 h 59549"/>
                <a:gd name="connsiteX2" fmla="*/ 0 w 59370"/>
                <a:gd name="connsiteY2" fmla="*/ 29775 h 59549"/>
                <a:gd name="connsiteX3" fmla="*/ 29685 w 59370"/>
                <a:gd name="connsiteY3" fmla="*/ 0 h 59549"/>
                <a:gd name="connsiteX4" fmla="*/ 59370 w 59370"/>
                <a:gd name="connsiteY4" fmla="*/ 29775 h 5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70" h="59549">
                  <a:moveTo>
                    <a:pt x="59370" y="29775"/>
                  </a:moveTo>
                  <a:cubicBezTo>
                    <a:pt x="59370" y="46219"/>
                    <a:pt x="46080" y="59549"/>
                    <a:pt x="29685" y="59549"/>
                  </a:cubicBezTo>
                  <a:cubicBezTo>
                    <a:pt x="13291" y="59549"/>
                    <a:pt x="0" y="46219"/>
                    <a:pt x="0" y="29775"/>
                  </a:cubicBezTo>
                  <a:cubicBezTo>
                    <a:pt x="0" y="13331"/>
                    <a:pt x="13291" y="0"/>
                    <a:pt x="29685" y="0"/>
                  </a:cubicBezTo>
                  <a:cubicBezTo>
                    <a:pt x="46080" y="0"/>
                    <a:pt x="59370" y="13331"/>
                    <a:pt x="59370" y="29775"/>
                  </a:cubicBezTo>
                  <a:close/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2932CBC8-014F-E04B-AE89-126E7DFF68BA}"/>
                </a:ext>
              </a:extLst>
            </p:cNvPr>
            <p:cNvSpPr/>
            <p:nvPr/>
          </p:nvSpPr>
          <p:spPr>
            <a:xfrm>
              <a:off x="7257311" y="1648928"/>
              <a:ext cx="159614" cy="234143"/>
            </a:xfrm>
            <a:custGeom>
              <a:avLst/>
              <a:gdLst>
                <a:gd name="connsiteX0" fmla="*/ 136246 w 159614"/>
                <a:gd name="connsiteY0" fmla="*/ 97478 h 234143"/>
                <a:gd name="connsiteX1" fmla="*/ 136206 w 159614"/>
                <a:gd name="connsiteY1" fmla="*/ 210682 h 234143"/>
                <a:gd name="connsiteX2" fmla="*/ 23342 w 159614"/>
                <a:gd name="connsiteY2" fmla="*/ 210642 h 234143"/>
                <a:gd name="connsiteX3" fmla="*/ 19072 w 159614"/>
                <a:gd name="connsiteY3" fmla="*/ 102117 h 234143"/>
                <a:gd name="connsiteX4" fmla="*/ 76503 w 159614"/>
                <a:gd name="connsiteY4" fmla="*/ 1048 h 234143"/>
                <a:gd name="connsiteX5" fmla="*/ 79785 w 159614"/>
                <a:gd name="connsiteY5" fmla="*/ 300 h 23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614" h="234143">
                  <a:moveTo>
                    <a:pt x="136246" y="97478"/>
                  </a:moveTo>
                  <a:cubicBezTo>
                    <a:pt x="167402" y="128750"/>
                    <a:pt x="167384" y="179433"/>
                    <a:pt x="136206" y="210682"/>
                  </a:cubicBezTo>
                  <a:cubicBezTo>
                    <a:pt x="105028" y="241931"/>
                    <a:pt x="54497" y="241913"/>
                    <a:pt x="23342" y="210642"/>
                  </a:cubicBezTo>
                  <a:cubicBezTo>
                    <a:pt x="-6074" y="181116"/>
                    <a:pt x="-7933" y="133875"/>
                    <a:pt x="19072" y="102117"/>
                  </a:cubicBezTo>
                  <a:cubicBezTo>
                    <a:pt x="19072" y="102117"/>
                    <a:pt x="79412" y="-1795"/>
                    <a:pt x="76503" y="1048"/>
                  </a:cubicBezTo>
                  <a:cubicBezTo>
                    <a:pt x="75384" y="2170"/>
                    <a:pt x="78890" y="-1047"/>
                    <a:pt x="79785" y="300"/>
                  </a:cubicBezTo>
                  <a:close/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4523" dirty="0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608509D-D1AD-714E-A5D4-9DE142F80F24}"/>
              </a:ext>
            </a:extLst>
          </p:cNvPr>
          <p:cNvGrpSpPr/>
          <p:nvPr/>
        </p:nvGrpSpPr>
        <p:grpSpPr>
          <a:xfrm>
            <a:off x="319273" y="6873875"/>
            <a:ext cx="5313177" cy="925036"/>
            <a:chOff x="194514" y="4438916"/>
            <a:chExt cx="3442989" cy="599432"/>
          </a:xfrm>
        </p:grpSpPr>
        <p:pic>
          <p:nvPicPr>
            <p:cNvPr id="198" name="Graphic 34">
              <a:extLst>
                <a:ext uri="{FF2B5EF4-FFF2-40B4-BE49-F238E27FC236}">
                  <a16:creationId xmlns:a16="http://schemas.microsoft.com/office/drawing/2014/main" id="{2553D78D-DEBE-8147-BE80-81BCAA373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7" y="4617636"/>
              <a:ext cx="806646" cy="241993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5CECD6B8-7DDE-144A-999D-53ABF5D2D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14" y="4438916"/>
              <a:ext cx="1741077" cy="59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743831"/>
      </p:ext>
    </p:extLst>
  </p:cSld>
  <p:clrMapOvr>
    <a:masterClrMapping/>
  </p:clrMapOvr>
</p:sld>
</file>

<file path=ppt/theme/theme1.xml><?xml version="1.0" encoding="utf-8"?>
<a:theme xmlns:a="http://schemas.openxmlformats.org/drawingml/2006/main" name="PB_PPT_template_pc_v01-19">
  <a:themeElements>
    <a:clrScheme name="PB Purp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2D5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5" id="{9610408E-5D08-E94C-B7E6-678A5408E87D}" vid="{A9108B4E-3846-6E47-A919-2EAAD828DBB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B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D5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B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D5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99e4a8d-abc0-4d19-9f6f-cd44a4190757">
      <UserInfo>
        <DisplayName>Colleen Golden</DisplayName>
        <AccountId>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EB8282C368D41859E22E79CD0CB91" ma:contentTypeVersion="10" ma:contentTypeDescription="Create a new document." ma:contentTypeScope="" ma:versionID="847ca2b3c91b4cd0e1c2199f8341915e">
  <xsd:schema xmlns:xsd="http://www.w3.org/2001/XMLSchema" xmlns:xs="http://www.w3.org/2001/XMLSchema" xmlns:p="http://schemas.microsoft.com/office/2006/metadata/properties" xmlns:ns2="7d3b585c-139d-4bed-94c3-e12b4fd73f5b" xmlns:ns3="299e4a8d-abc0-4d19-9f6f-cd44a4190757" targetNamespace="http://schemas.microsoft.com/office/2006/metadata/properties" ma:root="true" ma:fieldsID="1c72a837d896bad746200c64fbf9b918" ns2:_="" ns3:_="">
    <xsd:import namespace="7d3b585c-139d-4bed-94c3-e12b4fd73f5b"/>
    <xsd:import namespace="299e4a8d-abc0-4d19-9f6f-cd44a4190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b585c-139d-4bed-94c3-e12b4fd73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e4a8d-abc0-4d19-9f6f-cd44a4190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ABBA10-6BFF-44C9-86A3-BB1956878318}">
  <ds:schemaRefs>
    <ds:schemaRef ds:uri="299e4a8d-abc0-4d19-9f6f-cd44a4190757"/>
    <ds:schemaRef ds:uri="7d3b585c-139d-4bed-94c3-e12b4fd73f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198BA6-EEF3-4124-B249-C4AD7752C9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C7321A-C32E-4CF4-8F4E-905A2B9CA37A}">
  <ds:schemaRefs>
    <ds:schemaRef ds:uri="299e4a8d-abc0-4d19-9f6f-cd44a4190757"/>
    <ds:schemaRef ds:uri="7d3b585c-139d-4bed-94c3-e12b4fd73f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PB_PPT_template_pc_v01-19</Template>
  <TotalTime>161</TotalTime>
  <Words>689</Words>
  <Application>Microsoft Office PowerPoint</Application>
  <PresentationFormat>Custom</PresentationFormat>
  <Paragraphs>110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Arial Narrow</vt:lpstr>
      <vt:lpstr>Precision Sans</vt:lpstr>
      <vt:lpstr>Precision Sans Light</vt:lpstr>
      <vt:lpstr>PB_PPT_template_pc_v01-19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Pitney Bowes PowerPoint Presentation Template 32pt</dc:title>
  <dc:creator>Michael Moss</dc:creator>
  <cp:lastModifiedBy>Brett Cody</cp:lastModifiedBy>
  <cp:revision>13</cp:revision>
  <cp:lastPrinted>2015-01-26T17:10:07Z</cp:lastPrinted>
  <dcterms:created xsi:type="dcterms:W3CDTF">2020-07-28T15:30:53Z</dcterms:created>
  <dcterms:modified xsi:type="dcterms:W3CDTF">2020-10-06T12:32:17Z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0x010100468EB8282C368D41859E22E79CD0CB91</vt:lpwstr>
  </property>
  <property fmtid="{D5CDD505-2E9C-101B-9397-08002B2CF9AE}" pid="3" name="BreezeDocumentCategory">
    <vt:lpwstr/>
  </property>
  <property fmtid="{D5CDD505-2E9C-101B-9397-08002B2CF9AE}" pid="4" name="RIM">
    <vt:lpwstr/>
  </property>
  <property fmtid="{D5CDD505-2E9C-101B-9397-08002B2CF9AE}" pid="5" name="Resource Topic">
    <vt:lpwstr/>
  </property>
  <property fmtid="{D5CDD505-2E9C-101B-9397-08002B2CF9AE}" pid="6" name="Authored Language">
    <vt:lpwstr/>
  </property>
  <property fmtid="{D5CDD505-2E9C-101B-9397-08002B2CF9AE}" pid="7" name="Resource Location">
    <vt:lpwstr/>
  </property>
  <property fmtid="{D5CDD505-2E9C-101B-9397-08002B2CF9AE}" pid="8" name="Resource Name">
    <vt:lpwstr/>
  </property>
  <property fmtid="{D5CDD505-2E9C-101B-9397-08002B2CF9AE}" pid="9" name="UnilyDocumentCategory">
    <vt:lpwstr/>
  </property>
</Properties>
</file>