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/>
    <p:restoredTop sz="0"/>
  </p:normalViewPr>
  <p:slideViewPr>
    <p:cSldViewPr>
      <p:cViewPr varScale="1">
        <p:scale>
          <a:sx n="63" d="100"/>
          <a:sy n="63" d="100"/>
        </p:scale>
        <p:origin x="12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E860E79-D82F-420F-AA33-E089A55D077D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F11EA1F-1BD1-49B8-946A-A74CDEA77DC0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6DDFEA-B765-4FCE-8B9C-D9322C0EB415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0D29700-E9CE-4278-AF05-1116387B553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3E5F6A8-461E-469F-87B2-792533A4350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A7E9A1AC-B7CD-4E44-9804-15FA1A79A997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B2287105-8080-4D6D-9872-8C4110693FE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D9EBF94E-0F64-46E2-8AE1-93A8B2A78BE2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BC7DC97B-C65F-4202-ADEF-D1E0AD15202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88960835-4A38-4CFE-BFA2-14E08A39101D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B7F95D32-3035-43DA-96A9-B69A864DC989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09.30"/>
  <p:tag name="AS_TITLE" val="Aspose.Slides for Java"/>
  <p:tag name="AS_VERSION" val="20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Lima, Sarah</cp:lastModifiedBy>
  <cp:revision>2</cp:revision>
  <cp:lastPrinted>2021-01-05T23:28:05Z</cp:lastPrinted>
  <dcterms:created xsi:type="dcterms:W3CDTF">2021-01-06T04:28:05Z</dcterms:created>
  <dcterms:modified xsi:type="dcterms:W3CDTF">2021-01-27T21:14:12Z</dcterms:modified>
</cp:coreProperties>
</file>