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603" r:id="rId3"/>
    <p:sldId id="1817" r:id="rId4"/>
    <p:sldId id="1819" r:id="rId5"/>
    <p:sldId id="589" r:id="rId6"/>
    <p:sldId id="1828" r:id="rId7"/>
    <p:sldId id="1806" r:id="rId8"/>
    <p:sldId id="611" r:id="rId9"/>
    <p:sldId id="612" r:id="rId10"/>
    <p:sldId id="182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4"/>
      <p:boldItalic r:id="rId14"/>
    </p:embeddedFont>
    <p:embeddedFont>
      <p:font typeface="Georgia" panose="02040502050405020303" pitchFamily="18" charset="0"/>
      <p:regular r:id="rId15"/>
      <p:bold r:id="rId14"/>
      <p:italic r:id="rId16"/>
      <p:boldItalic r:id="rId17"/>
    </p:embeddedFont>
    <p:embeddedFont>
      <p:font typeface="Playfair Display" pitchFamily="2" charset="77"/>
      <p:regular r:id="rId18"/>
      <p:bold r:id="rId13"/>
      <p:italic r:id="rId19"/>
      <p:boldItalic r:id="rId20"/>
    </p:embeddedFont>
    <p:embeddedFont>
      <p:font typeface="Plus Jakarta Sans" panose="02040502050405020303" pitchFamily="18" charset="0"/>
      <p:regular r:id="rId15"/>
      <p:bold r:id="rId15"/>
      <p:italic r:id="rId15"/>
      <p:boldItalic r:id="rId18"/>
    </p:embeddedFont>
    <p:embeddedFont>
      <p:font typeface="Plus Jakarta Sans ExtraBold" pitchFamily="2" charset="77"/>
      <p:bold r:id="rId20"/>
      <p:italic r:id="rId20"/>
      <p:boldItalic r:id="rId20"/>
    </p:embeddedFont>
    <p:embeddedFont>
      <p:font typeface="Segoe UI" panose="020B0502040204020203" pitchFamily="34" charset="0"/>
      <p:regular r:id="rId16"/>
      <p:bold r:id="rId16"/>
      <p:italic r:id="rId13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B21"/>
    <a:srgbClr val="E8D0D0"/>
    <a:srgbClr val="AB2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FAC6D-C237-4EAF-ABC4-9312D210C269}" v="6" dt="2023-06-02T14:12:21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94" autoAdjust="0"/>
  </p:normalViewPr>
  <p:slideViewPr>
    <p:cSldViewPr>
      <p:cViewPr varScale="1">
        <p:scale>
          <a:sx n="85" d="100"/>
          <a:sy n="85" d="100"/>
        </p:scale>
        <p:origin x="54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CC5973-6EEF-474C-83A9-651224091931}" type="doc">
      <dgm:prSet loTypeId="urn:microsoft.com/office/officeart/2005/8/layout/hProcess11" loCatId="process" qsTypeId="urn:microsoft.com/office/officeart/2005/8/quickstyle/simple1" qsCatId="simple" csTypeId="urn:microsoft.com/office/officeart/2005/8/colors/accent2_1" csCatId="accent2" phldr="1"/>
      <dgm:spPr/>
    </dgm:pt>
    <dgm:pt modelId="{3F18569E-9627-4088-BF98-0E6F8B31FDD4}" type="pres">
      <dgm:prSet presAssocID="{2ECC5973-6EEF-474C-83A9-651224091931}" presName="Name0" presStyleCnt="0">
        <dgm:presLayoutVars>
          <dgm:dir/>
          <dgm:resizeHandles val="exact"/>
        </dgm:presLayoutVars>
      </dgm:prSet>
      <dgm:spPr/>
    </dgm:pt>
    <dgm:pt modelId="{CED25203-8175-471C-9D87-A1AF520742E7}" type="pres">
      <dgm:prSet presAssocID="{2ECC5973-6EEF-474C-83A9-651224091931}" presName="arrow" presStyleLbl="bgShp" presStyleIdx="0" presStyleCnt="1" custLinFactY="72358" custLinFactNeighborX="-39032" custLinFactNeighborY="100000"/>
      <dgm:spPr/>
    </dgm:pt>
    <dgm:pt modelId="{8370ED5A-4CA4-4EAB-AC06-9850F7AB7071}" type="pres">
      <dgm:prSet presAssocID="{2ECC5973-6EEF-474C-83A9-651224091931}" presName="points" presStyleCnt="0"/>
      <dgm:spPr/>
    </dgm:pt>
  </dgm:ptLst>
  <dgm:cxnLst>
    <dgm:cxn modelId="{22932470-C6FF-4040-A833-B9E8D0F7EBF8}" type="presOf" srcId="{2ECC5973-6EEF-474C-83A9-651224091931}" destId="{3F18569E-9627-4088-BF98-0E6F8B31FDD4}" srcOrd="0" destOrd="0" presId="urn:microsoft.com/office/officeart/2005/8/layout/hProcess11"/>
    <dgm:cxn modelId="{0D2B9890-7D50-4CAD-8D7F-19CA8BB429DA}" type="presParOf" srcId="{3F18569E-9627-4088-BF98-0E6F8B31FDD4}" destId="{CED25203-8175-471C-9D87-A1AF520742E7}" srcOrd="0" destOrd="0" presId="urn:microsoft.com/office/officeart/2005/8/layout/hProcess11"/>
    <dgm:cxn modelId="{FB4C8AFB-1DD5-4701-B8F8-5BD1B24696FB}" type="presParOf" srcId="{3F18569E-9627-4088-BF98-0E6F8B31FDD4}" destId="{8370ED5A-4CA4-4EAB-AC06-9850F7AB7071}" srcOrd="1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C5973-6EEF-474C-83A9-651224091931}" type="doc">
      <dgm:prSet loTypeId="urn:microsoft.com/office/officeart/2005/8/layout/hProcess11" loCatId="process" qsTypeId="urn:microsoft.com/office/officeart/2005/8/quickstyle/simple1" qsCatId="simple" csTypeId="urn:microsoft.com/office/officeart/2005/8/colors/accent2_1" csCatId="accent2" phldr="1"/>
      <dgm:spPr/>
    </dgm:pt>
    <dgm:pt modelId="{3F18569E-9627-4088-BF98-0E6F8B31FDD4}" type="pres">
      <dgm:prSet presAssocID="{2ECC5973-6EEF-474C-83A9-651224091931}" presName="Name0" presStyleCnt="0">
        <dgm:presLayoutVars>
          <dgm:dir/>
          <dgm:resizeHandles val="exact"/>
        </dgm:presLayoutVars>
      </dgm:prSet>
      <dgm:spPr/>
    </dgm:pt>
    <dgm:pt modelId="{CED25203-8175-471C-9D87-A1AF520742E7}" type="pres">
      <dgm:prSet presAssocID="{2ECC5973-6EEF-474C-83A9-651224091931}" presName="arrow" presStyleLbl="bgShp" presStyleIdx="0" presStyleCnt="1" custLinFactY="72358" custLinFactNeighborX="-39032" custLinFactNeighborY="100000"/>
      <dgm:spPr/>
    </dgm:pt>
    <dgm:pt modelId="{8370ED5A-4CA4-4EAB-AC06-9850F7AB7071}" type="pres">
      <dgm:prSet presAssocID="{2ECC5973-6EEF-474C-83A9-651224091931}" presName="points" presStyleCnt="0"/>
      <dgm:spPr/>
    </dgm:pt>
  </dgm:ptLst>
  <dgm:cxnLst>
    <dgm:cxn modelId="{22932470-C6FF-4040-A833-B9E8D0F7EBF8}" type="presOf" srcId="{2ECC5973-6EEF-474C-83A9-651224091931}" destId="{3F18569E-9627-4088-BF98-0E6F8B31FDD4}" srcOrd="0" destOrd="0" presId="urn:microsoft.com/office/officeart/2005/8/layout/hProcess11"/>
    <dgm:cxn modelId="{0D2B9890-7D50-4CAD-8D7F-19CA8BB429DA}" type="presParOf" srcId="{3F18569E-9627-4088-BF98-0E6F8B31FDD4}" destId="{CED25203-8175-471C-9D87-A1AF520742E7}" srcOrd="0" destOrd="0" presId="urn:microsoft.com/office/officeart/2005/8/layout/hProcess11"/>
    <dgm:cxn modelId="{FB4C8AFB-1DD5-4701-B8F8-5BD1B24696FB}" type="presParOf" srcId="{3F18569E-9627-4088-BF98-0E6F8B31FDD4}" destId="{8370ED5A-4CA4-4EAB-AC06-9850F7AB7071}" srcOrd="1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25203-8175-471C-9D87-A1AF520742E7}">
      <dsp:nvSpPr>
        <dsp:cNvPr id="0" name=""/>
        <dsp:cNvSpPr/>
      </dsp:nvSpPr>
      <dsp:spPr>
        <a:xfrm>
          <a:off x="0" y="526785"/>
          <a:ext cx="9759350" cy="351190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25203-8175-471C-9D87-A1AF520742E7}">
      <dsp:nvSpPr>
        <dsp:cNvPr id="0" name=""/>
        <dsp:cNvSpPr/>
      </dsp:nvSpPr>
      <dsp:spPr>
        <a:xfrm>
          <a:off x="0" y="526785"/>
          <a:ext cx="9759350" cy="351190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7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758b57f30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758b57f30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75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988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45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59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82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08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821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09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974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106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777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215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698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1163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14.png"/><Relationship Id="rId2" Type="http://schemas.openxmlformats.org/officeDocument/2006/relationships/video" Target="../media/media1.mov"/><Relationship Id="rId16" Type="http://schemas.openxmlformats.org/officeDocument/2006/relationships/image" Target="../media/image13.png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11" Type="http://schemas.openxmlformats.org/officeDocument/2006/relationships/diagramData" Target="../diagrams/data1.xml"/><Relationship Id="rId5" Type="http://schemas.openxmlformats.org/officeDocument/2006/relationships/image" Target="../media/image1.png"/><Relationship Id="rId15" Type="http://schemas.microsoft.com/office/2007/relationships/diagramDrawing" Target="../diagrams/drawing1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15.png"/><Relationship Id="rId2" Type="http://schemas.openxmlformats.org/officeDocument/2006/relationships/video" Target="../media/media1.mov"/><Relationship Id="rId16" Type="http://schemas.openxmlformats.org/officeDocument/2006/relationships/image" Target="../media/image14.png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.png"/><Relationship Id="rId15" Type="http://schemas.openxmlformats.org/officeDocument/2006/relationships/image" Target="../media/image13.png"/><Relationship Id="rId10" Type="http://schemas.openxmlformats.org/officeDocument/2006/relationships/diagramData" Target="../diagrams/data2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tratejm - slide - background">
            <a:hlinkClick r:id="" action="ppaction://media"/>
            <a:extLst>
              <a:ext uri="{FF2B5EF4-FFF2-40B4-BE49-F238E27FC236}">
                <a16:creationId xmlns:a16="http://schemas.microsoft.com/office/drawing/2014/main" id="{11740D91-8628-BE59-EB3F-C5B4AB2D88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2015454" y="16334"/>
            <a:ext cx="16272546" cy="103217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5400000">
            <a:off x="-810682" y="5639836"/>
            <a:ext cx="3086111" cy="31945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13"/>
              </a:lnSpc>
            </a:pPr>
            <a:endParaRPr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6864" y="855663"/>
            <a:ext cx="3717122" cy="9943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28830" y="8103554"/>
            <a:ext cx="5275850" cy="497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endParaRPr lang="en-US" sz="2393" dirty="0">
              <a:solidFill>
                <a:srgbClr val="272927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9E9BB-E7FE-EA77-F380-8B4F3E6C454A}"/>
              </a:ext>
            </a:extLst>
          </p:cNvPr>
          <p:cNvGrpSpPr/>
          <p:nvPr/>
        </p:nvGrpSpPr>
        <p:grpSpPr>
          <a:xfrm>
            <a:off x="732373" y="2562310"/>
            <a:ext cx="12110936" cy="5950004"/>
            <a:chOff x="706973" y="2621447"/>
            <a:chExt cx="12110936" cy="5950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0FD8F0A-00AB-6E75-7903-340574B3BD88}"/>
                </a:ext>
              </a:extLst>
            </p:cNvPr>
            <p:cNvSpPr/>
            <p:nvPr/>
          </p:nvSpPr>
          <p:spPr>
            <a:xfrm>
              <a:off x="706973" y="2621447"/>
              <a:ext cx="12110936" cy="4442286"/>
            </a:xfrm>
            <a:prstGeom prst="roundRect">
              <a:avLst>
                <a:gd name="adj" fmla="val 2305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371600">
                <a:defRPr/>
              </a:pPr>
              <a:endParaRPr lang="fr-FR" sz="270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9447" y="3068312"/>
              <a:ext cx="10533411" cy="3352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960"/>
                </a:lnSpc>
              </a:pPr>
              <a:r>
                <a:rPr lang="en-US" sz="6600" dirty="0">
                  <a:solidFill>
                    <a:srgbClr val="AE1B21"/>
                  </a:solidFill>
                  <a:latin typeface="+mj-lt"/>
                </a:rPr>
                <a:t>Ignite</a:t>
              </a:r>
              <a:r>
                <a:rPr lang="en-US" sz="6600" dirty="0">
                  <a:solidFill>
                    <a:srgbClr val="272927"/>
                  </a:solidFill>
                  <a:latin typeface="+mj-lt"/>
                </a:rPr>
                <a:t> your </a:t>
              </a:r>
              <a:r>
                <a:rPr lang="en-US" sz="6600" dirty="0">
                  <a:solidFill>
                    <a:srgbClr val="AE1B21"/>
                  </a:solidFill>
                  <a:latin typeface="+mj-lt"/>
                </a:rPr>
                <a:t>Cybersecurity Transformation</a:t>
              </a:r>
              <a:endParaRPr lang="en-US" sz="6600" dirty="0">
                <a:solidFill>
                  <a:srgbClr val="AE1B21"/>
                </a:solidFill>
              </a:endParaRPr>
            </a:p>
            <a:p>
              <a:pPr>
                <a:lnSpc>
                  <a:spcPts val="8960"/>
                </a:lnSpc>
              </a:pPr>
              <a:endParaRPr lang="en-US" sz="6600" dirty="0">
                <a:solidFill>
                  <a:srgbClr val="AE1B21"/>
                </a:solidFill>
                <a:latin typeface="+mj-lt"/>
              </a:endParaRP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F44ADCEF-DCFF-7715-751D-2C34691CCE5D}"/>
                </a:ext>
              </a:extLst>
            </p:cNvPr>
            <p:cNvSpPr txBox="1"/>
            <p:nvPr/>
          </p:nvSpPr>
          <p:spPr>
            <a:xfrm>
              <a:off x="741464" y="6405217"/>
              <a:ext cx="11243553" cy="21662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960"/>
                </a:lnSpc>
              </a:pPr>
              <a:endParaRPr lang="en-US" sz="5400" dirty="0">
                <a:solidFill>
                  <a:srgbClr val="272927"/>
                </a:solidFill>
              </a:endParaRPr>
            </a:p>
            <a:p>
              <a:pPr>
                <a:lnSpc>
                  <a:spcPts val="8960"/>
                </a:lnSpc>
              </a:pPr>
              <a:r>
                <a:rPr lang="en-US" sz="5400" dirty="0">
                  <a:solidFill>
                    <a:srgbClr val="272927"/>
                  </a:solidFill>
                </a:rPr>
                <a:t>Embracing </a:t>
              </a:r>
              <a:r>
                <a:rPr lang="en-US" sz="5400" dirty="0">
                  <a:solidFill>
                    <a:srgbClr val="AE1B21"/>
                  </a:solidFill>
                </a:rPr>
                <a:t>Security-as-a-Service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27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B2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14"/>
          <p:cNvCxnSpPr/>
          <p:nvPr/>
        </p:nvCxnSpPr>
        <p:spPr>
          <a:xfrm>
            <a:off x="1163801" y="2327550"/>
            <a:ext cx="157110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1163801" y="7536851"/>
            <a:ext cx="157110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" name="Google Shape;111;p14">
            <a:hlinkClick r:id="" action="ppaction://hlinkshowjump?jump=lastslide"/>
          </p:cNvPr>
          <p:cNvPicPr preferRelativeResize="0"/>
          <p:nvPr/>
        </p:nvPicPr>
        <p:blipFill rotWithShape="1">
          <a:blip r:embed="rId3">
            <a:alphaModFix/>
          </a:blip>
          <a:srcRect l="8950" t="14096" r="26794" b="29852"/>
          <a:stretch/>
        </p:blipFill>
        <p:spPr>
          <a:xfrm>
            <a:off x="964328" y="2580188"/>
            <a:ext cx="4369673" cy="470402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2" name="Google Shape;112;p14"/>
          <p:cNvSpPr txBox="1"/>
          <p:nvPr/>
        </p:nvSpPr>
        <p:spPr>
          <a:xfrm>
            <a:off x="6271418" y="2526044"/>
            <a:ext cx="10603383" cy="30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just" defTabSz="1371600">
              <a:defRPr/>
            </a:pPr>
            <a:r>
              <a:rPr lang="en-US" sz="3000" i="1" dirty="0">
                <a:solidFill>
                  <a:srgbClr val="FFFFFF"/>
                </a:solidFill>
                <a:latin typeface="Georgia" panose="02040502050405020303" pitchFamily="18" charset="0"/>
              </a:rPr>
              <a:t>“</a:t>
            </a:r>
            <a:r>
              <a:rPr lang="en-CA" sz="2700" kern="1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Stratejm is a next-generation managed security services provider, driving superior cybersecurity outcomes through our innovative "Security-as-a-Service" model. Leveraging the potential of the cybersecurity mesh architecture, we achieve unprecedented integration of diverse security tools. This approach, fosters exceptional defensive capabilities, enabling enterprises to effectively confront ever-evolving cyber threats and affirm their security posture in the digital landscape.”</a:t>
            </a:r>
          </a:p>
          <a:p>
            <a:pPr algn="just" defTabSz="1371600">
              <a:defRPr/>
            </a:pPr>
            <a:endParaRPr sz="3000" kern="0" dirty="0">
              <a:solidFill>
                <a:srgbClr val="FFFFFF"/>
              </a:solidFill>
              <a:latin typeface="Georgia" panose="02040502050405020303" pitchFamily="18" charset="0"/>
              <a:ea typeface="Playfair Display"/>
              <a:cs typeface="Playfair Display"/>
              <a:sym typeface="Playfair Display"/>
            </a:endParaRPr>
          </a:p>
          <a:p>
            <a:pPr marL="914378" indent="-685784" algn="just" defTabSz="1828755">
              <a:lnSpc>
                <a:spcPct val="115000"/>
              </a:lnSpc>
              <a:buClr>
                <a:srgbClr val="FFFFFF"/>
              </a:buClr>
              <a:buSzPts val="1800"/>
              <a:buFont typeface="Playfair Display"/>
              <a:buChar char="-"/>
              <a:defRPr/>
            </a:pPr>
            <a:r>
              <a:rPr lang="en" sz="3600" kern="0" dirty="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John B. Menezes, President &amp; CEO </a:t>
            </a:r>
            <a:endParaRPr sz="3600" kern="0" dirty="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1B891-3EAB-43EC-B974-6DC4E37F5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625" y="6972494"/>
            <a:ext cx="3786188" cy="1128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055B3F3-D753-5FFC-9CFE-FC7BA2E2A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" y="0"/>
            <a:ext cx="1814694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29DE210-14DB-07C9-93A7-91BAE5FE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606560"/>
            <a:ext cx="2693996" cy="720644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C864AB3-91B6-03A1-D556-FC5CDFAD05D3}"/>
              </a:ext>
            </a:extLst>
          </p:cNvPr>
          <p:cNvGrpSpPr/>
          <p:nvPr/>
        </p:nvGrpSpPr>
        <p:grpSpPr>
          <a:xfrm>
            <a:off x="5889845" y="397108"/>
            <a:ext cx="12779156" cy="5839047"/>
            <a:chOff x="3656022" y="-132047"/>
            <a:chExt cx="12896189" cy="5839047"/>
          </a:xfrm>
        </p:grpSpPr>
        <p:sp>
          <p:nvSpPr>
            <p:cNvPr id="78" name="TextBox 7">
              <a:extLst>
                <a:ext uri="{FF2B5EF4-FFF2-40B4-BE49-F238E27FC236}">
                  <a16:creationId xmlns:a16="http://schemas.microsoft.com/office/drawing/2014/main" id="{CA4B89A2-4ADE-316A-DDD0-BF2563763C49}"/>
                </a:ext>
              </a:extLst>
            </p:cNvPr>
            <p:cNvSpPr txBox="1"/>
            <p:nvPr/>
          </p:nvSpPr>
          <p:spPr>
            <a:xfrm>
              <a:off x="3656022" y="-132047"/>
              <a:ext cx="11092092" cy="5839047"/>
            </a:xfrm>
            <a:prstGeom prst="roundRect">
              <a:avLst>
                <a:gd name="adj" fmla="val 477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7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/>
                <a:ea typeface="+mn-ea"/>
                <a:cs typeface="+mn-cs"/>
              </a:endParaRPr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4166978" y="102104"/>
              <a:ext cx="12385233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272927"/>
                  </a:solidFill>
                  <a:effectLst/>
                  <a:uLnTx/>
                  <a:uFillTx/>
                  <a:latin typeface="Plus Jakarta Sans ExtraBold"/>
                  <a:ea typeface="+mn-ea"/>
                  <a:cs typeface="+mn-cs"/>
                </a:rPr>
                <a:t>Cybersecurity 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AE1B21"/>
                  </a:solidFill>
                  <a:effectLst/>
                  <a:uLnTx/>
                  <a:uFillTx/>
                  <a:latin typeface="Plus Jakarta Sans ExtraBold"/>
                  <a:ea typeface="+mn-ea"/>
                  <a:cs typeface="+mn-cs"/>
                </a:rPr>
                <a:t>Mesh Architecture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608532FD-6D07-3512-A632-8550372FDC65}"/>
              </a:ext>
            </a:extLst>
          </p:cNvPr>
          <p:cNvSpPr txBox="1"/>
          <p:nvPr/>
        </p:nvSpPr>
        <p:spPr>
          <a:xfrm>
            <a:off x="510736" y="1564856"/>
            <a:ext cx="17083932" cy="8318562"/>
          </a:xfrm>
          <a:prstGeom prst="roundRect">
            <a:avLst>
              <a:gd name="adj" fmla="val 4779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9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/>
              <a:ea typeface="+mn-ea"/>
              <a:cs typeface="+mn-cs"/>
            </a:endParaRPr>
          </a:p>
        </p:txBody>
      </p:sp>
      <p:pic>
        <p:nvPicPr>
          <p:cNvPr id="84" name="Picture 8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23B1B9C-1B2E-3B23-179D-F021228D5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7" y="1768735"/>
            <a:ext cx="16543778" cy="8121157"/>
          </a:xfrm>
          <a:prstGeom prst="rect">
            <a:avLst/>
          </a:prstGeom>
        </p:spPr>
      </p:pic>
      <p:pic>
        <p:nvPicPr>
          <p:cNvPr id="86" name="Picture 85" descr="A picture containing rectangle, white, screenshot, picture frame&#10;&#10;Description automatically generated">
            <a:extLst>
              <a:ext uri="{FF2B5EF4-FFF2-40B4-BE49-F238E27FC236}">
                <a16:creationId xmlns:a16="http://schemas.microsoft.com/office/drawing/2014/main" id="{FC0BC247-4435-B0D0-215F-AFC4800B2CE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3392424"/>
            <a:ext cx="10616184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9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629E-9515-6443-B228-908AD2FB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Outcome: Enhanced Managed Detection and Response 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027CE44F-2391-5341-9242-F475888EF3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07" y="1700785"/>
            <a:ext cx="12005690" cy="843140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CCD446A-7949-CF72-8142-FF446DAB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0732" y="242573"/>
            <a:ext cx="3717122" cy="9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8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6B42-E5D9-CC47-BE9A-A06119A4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Our Innovative Approach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531E33FF-43F3-1440-8F99-BDC1BBF6B335}"/>
              </a:ext>
            </a:extLst>
          </p:cNvPr>
          <p:cNvGrpSpPr/>
          <p:nvPr/>
        </p:nvGrpSpPr>
        <p:grpSpPr>
          <a:xfrm>
            <a:off x="8395276" y="4866677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39" name="Freeform 32">
              <a:extLst>
                <a:ext uri="{FF2B5EF4-FFF2-40B4-BE49-F238E27FC236}">
                  <a16:creationId xmlns:a16="http://schemas.microsoft.com/office/drawing/2014/main" id="{5596845F-E1D4-AC4A-9973-8E748223E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0" name="Freeform 33">
              <a:extLst>
                <a:ext uri="{FF2B5EF4-FFF2-40B4-BE49-F238E27FC236}">
                  <a16:creationId xmlns:a16="http://schemas.microsoft.com/office/drawing/2014/main" id="{209A1038-F892-334B-BBC8-43A5FC5D7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1" name="Freeform 34">
              <a:extLst>
                <a:ext uri="{FF2B5EF4-FFF2-40B4-BE49-F238E27FC236}">
                  <a16:creationId xmlns:a16="http://schemas.microsoft.com/office/drawing/2014/main" id="{7538009A-37D0-9442-8170-750C10F65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FBFAA06A-626D-5049-B992-878F3931261C}"/>
              </a:ext>
            </a:extLst>
          </p:cNvPr>
          <p:cNvGrpSpPr/>
          <p:nvPr/>
        </p:nvGrpSpPr>
        <p:grpSpPr>
          <a:xfrm>
            <a:off x="8958664" y="5101829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43" name="Freeform 32">
              <a:extLst>
                <a:ext uri="{FF2B5EF4-FFF2-40B4-BE49-F238E27FC236}">
                  <a16:creationId xmlns:a16="http://schemas.microsoft.com/office/drawing/2014/main" id="{20A6AB1A-1F75-6841-B299-4185510F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4" name="Freeform 33">
              <a:extLst>
                <a:ext uri="{FF2B5EF4-FFF2-40B4-BE49-F238E27FC236}">
                  <a16:creationId xmlns:a16="http://schemas.microsoft.com/office/drawing/2014/main" id="{3F83973E-2510-B94D-90BE-93B220CA7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5" name="Freeform 34">
              <a:extLst>
                <a:ext uri="{FF2B5EF4-FFF2-40B4-BE49-F238E27FC236}">
                  <a16:creationId xmlns:a16="http://schemas.microsoft.com/office/drawing/2014/main" id="{AB8B15E3-B1C0-744E-84BF-27747F517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226596FD-CEE1-1042-A32A-93F173DD66CC}"/>
              </a:ext>
            </a:extLst>
          </p:cNvPr>
          <p:cNvGrpSpPr/>
          <p:nvPr/>
        </p:nvGrpSpPr>
        <p:grpSpPr>
          <a:xfrm>
            <a:off x="9516845" y="533459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47" name="Freeform 32">
              <a:extLst>
                <a:ext uri="{FF2B5EF4-FFF2-40B4-BE49-F238E27FC236}">
                  <a16:creationId xmlns:a16="http://schemas.microsoft.com/office/drawing/2014/main" id="{896E69F2-859B-AA4D-8539-76216876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8" name="Freeform 33">
              <a:extLst>
                <a:ext uri="{FF2B5EF4-FFF2-40B4-BE49-F238E27FC236}">
                  <a16:creationId xmlns:a16="http://schemas.microsoft.com/office/drawing/2014/main" id="{77C27918-2BE8-004C-8750-1074807D6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49" name="Freeform 34">
              <a:extLst>
                <a:ext uri="{FF2B5EF4-FFF2-40B4-BE49-F238E27FC236}">
                  <a16:creationId xmlns:a16="http://schemas.microsoft.com/office/drawing/2014/main" id="{6F9DB13F-63D5-9947-A54E-F7AC8D243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AF6A2169-BFB0-ED48-9A2D-97E2A67DA0B7}"/>
              </a:ext>
            </a:extLst>
          </p:cNvPr>
          <p:cNvGrpSpPr/>
          <p:nvPr/>
        </p:nvGrpSpPr>
        <p:grpSpPr>
          <a:xfrm>
            <a:off x="10080233" y="5569745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51" name="Freeform 32">
              <a:extLst>
                <a:ext uri="{FF2B5EF4-FFF2-40B4-BE49-F238E27FC236}">
                  <a16:creationId xmlns:a16="http://schemas.microsoft.com/office/drawing/2014/main" id="{515B00F2-D048-4B4D-827A-6E82FF240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2" name="Freeform 33">
              <a:extLst>
                <a:ext uri="{FF2B5EF4-FFF2-40B4-BE49-F238E27FC236}">
                  <a16:creationId xmlns:a16="http://schemas.microsoft.com/office/drawing/2014/main" id="{42A4FAE3-300B-FA43-B5F2-B31DD0D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3" name="Freeform 34">
              <a:extLst>
                <a:ext uri="{FF2B5EF4-FFF2-40B4-BE49-F238E27FC236}">
                  <a16:creationId xmlns:a16="http://schemas.microsoft.com/office/drawing/2014/main" id="{D88BD742-14E5-F04F-8557-1F17EA4B3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D8904B07-54E5-0D47-B2A0-B0967A4D81D2}"/>
              </a:ext>
            </a:extLst>
          </p:cNvPr>
          <p:cNvGrpSpPr/>
          <p:nvPr/>
        </p:nvGrpSpPr>
        <p:grpSpPr>
          <a:xfrm>
            <a:off x="10631272" y="5801320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55" name="Freeform 32">
              <a:extLst>
                <a:ext uri="{FF2B5EF4-FFF2-40B4-BE49-F238E27FC236}">
                  <a16:creationId xmlns:a16="http://schemas.microsoft.com/office/drawing/2014/main" id="{64C16480-ED38-CF49-B806-E3902C59C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6" name="Freeform 33">
              <a:extLst>
                <a:ext uri="{FF2B5EF4-FFF2-40B4-BE49-F238E27FC236}">
                  <a16:creationId xmlns:a16="http://schemas.microsoft.com/office/drawing/2014/main" id="{92636C54-8EA4-4541-B97A-6A163E32A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57" name="Freeform 34">
              <a:extLst>
                <a:ext uri="{FF2B5EF4-FFF2-40B4-BE49-F238E27FC236}">
                  <a16:creationId xmlns:a16="http://schemas.microsoft.com/office/drawing/2014/main" id="{A198F90C-5016-2D40-929E-06E2F6756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5B163670-A9D6-C14F-A862-09E92785A73B}"/>
              </a:ext>
            </a:extLst>
          </p:cNvPr>
          <p:cNvGrpSpPr/>
          <p:nvPr/>
        </p:nvGrpSpPr>
        <p:grpSpPr>
          <a:xfrm>
            <a:off x="11194660" y="6036470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59" name="Freeform 32">
              <a:extLst>
                <a:ext uri="{FF2B5EF4-FFF2-40B4-BE49-F238E27FC236}">
                  <a16:creationId xmlns:a16="http://schemas.microsoft.com/office/drawing/2014/main" id="{BC052A3A-A0D0-9644-962F-BB9A712F9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0" name="Freeform 33">
              <a:extLst>
                <a:ext uri="{FF2B5EF4-FFF2-40B4-BE49-F238E27FC236}">
                  <a16:creationId xmlns:a16="http://schemas.microsoft.com/office/drawing/2014/main" id="{425DB84A-DACD-EF49-8BEE-D07007BC7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1" name="Freeform 34">
              <a:extLst>
                <a:ext uri="{FF2B5EF4-FFF2-40B4-BE49-F238E27FC236}">
                  <a16:creationId xmlns:a16="http://schemas.microsoft.com/office/drawing/2014/main" id="{5154ED6F-13B7-E14E-A7FC-E152D2C73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15F9AF49-D9A1-AF40-9A00-27F601263B8F}"/>
              </a:ext>
            </a:extLst>
          </p:cNvPr>
          <p:cNvGrpSpPr/>
          <p:nvPr/>
        </p:nvGrpSpPr>
        <p:grpSpPr>
          <a:xfrm>
            <a:off x="7863068" y="510599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63" name="Freeform 32">
              <a:extLst>
                <a:ext uri="{FF2B5EF4-FFF2-40B4-BE49-F238E27FC236}">
                  <a16:creationId xmlns:a16="http://schemas.microsoft.com/office/drawing/2014/main" id="{A31727A2-9536-CE4C-9CAB-8AA91ECC2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4" name="Freeform 33">
              <a:extLst>
                <a:ext uri="{FF2B5EF4-FFF2-40B4-BE49-F238E27FC236}">
                  <a16:creationId xmlns:a16="http://schemas.microsoft.com/office/drawing/2014/main" id="{C762E712-828A-D842-8AE9-67EFAF2AD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5" name="Freeform 34">
              <a:extLst>
                <a:ext uri="{FF2B5EF4-FFF2-40B4-BE49-F238E27FC236}">
                  <a16:creationId xmlns:a16="http://schemas.microsoft.com/office/drawing/2014/main" id="{997ECA7E-8D44-1740-9065-4F63A2C3D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B60966E7-A571-1A4C-960C-76908177716D}"/>
              </a:ext>
            </a:extLst>
          </p:cNvPr>
          <p:cNvGrpSpPr/>
          <p:nvPr/>
        </p:nvGrpSpPr>
        <p:grpSpPr>
          <a:xfrm>
            <a:off x="8426456" y="5341145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67" name="Freeform 32">
              <a:extLst>
                <a:ext uri="{FF2B5EF4-FFF2-40B4-BE49-F238E27FC236}">
                  <a16:creationId xmlns:a16="http://schemas.microsoft.com/office/drawing/2014/main" id="{8EAB9EEC-B1E8-824E-AE7D-BFB4BAAD1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8" name="Freeform 33">
              <a:extLst>
                <a:ext uri="{FF2B5EF4-FFF2-40B4-BE49-F238E27FC236}">
                  <a16:creationId xmlns:a16="http://schemas.microsoft.com/office/drawing/2014/main" id="{B2568DD8-FFE4-C643-B8A9-3C3201E06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69" name="Freeform 34">
              <a:extLst>
                <a:ext uri="{FF2B5EF4-FFF2-40B4-BE49-F238E27FC236}">
                  <a16:creationId xmlns:a16="http://schemas.microsoft.com/office/drawing/2014/main" id="{99686DD1-A415-C043-B401-959C27478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A2318BE-8943-B64B-9723-2C0B8B82F4A1}"/>
              </a:ext>
            </a:extLst>
          </p:cNvPr>
          <p:cNvGrpSpPr/>
          <p:nvPr/>
        </p:nvGrpSpPr>
        <p:grpSpPr>
          <a:xfrm>
            <a:off x="8984639" y="5573909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71" name="Freeform 32">
              <a:extLst>
                <a:ext uri="{FF2B5EF4-FFF2-40B4-BE49-F238E27FC236}">
                  <a16:creationId xmlns:a16="http://schemas.microsoft.com/office/drawing/2014/main" id="{2A319942-D615-774F-9CD4-423FADCB0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2" name="Freeform 33">
              <a:extLst>
                <a:ext uri="{FF2B5EF4-FFF2-40B4-BE49-F238E27FC236}">
                  <a16:creationId xmlns:a16="http://schemas.microsoft.com/office/drawing/2014/main" id="{7FBE4C40-66E4-0947-B496-C5B8B3A8D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3" name="Freeform 34">
              <a:extLst>
                <a:ext uri="{FF2B5EF4-FFF2-40B4-BE49-F238E27FC236}">
                  <a16:creationId xmlns:a16="http://schemas.microsoft.com/office/drawing/2014/main" id="{5E84FBC4-FA62-2941-8F9C-924AEA6F8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3A88630B-3891-B44E-8C62-79F3FA25DD8A}"/>
              </a:ext>
            </a:extLst>
          </p:cNvPr>
          <p:cNvGrpSpPr/>
          <p:nvPr/>
        </p:nvGrpSpPr>
        <p:grpSpPr>
          <a:xfrm>
            <a:off x="9548027" y="5809061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75" name="Freeform 32">
              <a:extLst>
                <a:ext uri="{FF2B5EF4-FFF2-40B4-BE49-F238E27FC236}">
                  <a16:creationId xmlns:a16="http://schemas.microsoft.com/office/drawing/2014/main" id="{55F8A8F2-6C06-AC45-90C8-C850491DF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6" name="Freeform 33">
              <a:extLst>
                <a:ext uri="{FF2B5EF4-FFF2-40B4-BE49-F238E27FC236}">
                  <a16:creationId xmlns:a16="http://schemas.microsoft.com/office/drawing/2014/main" id="{75535D15-1C14-DE4D-9E12-1DC2B753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77" name="Freeform 34">
              <a:extLst>
                <a:ext uri="{FF2B5EF4-FFF2-40B4-BE49-F238E27FC236}">
                  <a16:creationId xmlns:a16="http://schemas.microsoft.com/office/drawing/2014/main" id="{319EB428-2492-BB45-8452-09A16F9B8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F05C0F1F-6435-104C-AFC4-D4683C672F00}"/>
              </a:ext>
            </a:extLst>
          </p:cNvPr>
          <p:cNvGrpSpPr/>
          <p:nvPr/>
        </p:nvGrpSpPr>
        <p:grpSpPr>
          <a:xfrm>
            <a:off x="10099064" y="6040636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79" name="Freeform 32">
              <a:extLst>
                <a:ext uri="{FF2B5EF4-FFF2-40B4-BE49-F238E27FC236}">
                  <a16:creationId xmlns:a16="http://schemas.microsoft.com/office/drawing/2014/main" id="{5348C45D-C8A1-BD45-838D-E247B1697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0" name="Freeform 33">
              <a:extLst>
                <a:ext uri="{FF2B5EF4-FFF2-40B4-BE49-F238E27FC236}">
                  <a16:creationId xmlns:a16="http://schemas.microsoft.com/office/drawing/2014/main" id="{5EAA8A6B-E73F-7949-A8B6-2CD90480B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1" name="Freeform 34">
              <a:extLst>
                <a:ext uri="{FF2B5EF4-FFF2-40B4-BE49-F238E27FC236}">
                  <a16:creationId xmlns:a16="http://schemas.microsoft.com/office/drawing/2014/main" id="{75D957EC-92A0-E540-8F93-1BC5E7D32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0410C768-7C70-364D-B778-CCF923A152DD}"/>
              </a:ext>
            </a:extLst>
          </p:cNvPr>
          <p:cNvGrpSpPr/>
          <p:nvPr/>
        </p:nvGrpSpPr>
        <p:grpSpPr>
          <a:xfrm>
            <a:off x="10662452" y="6275786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83" name="Freeform 32">
              <a:extLst>
                <a:ext uri="{FF2B5EF4-FFF2-40B4-BE49-F238E27FC236}">
                  <a16:creationId xmlns:a16="http://schemas.microsoft.com/office/drawing/2014/main" id="{91028094-27DE-6D45-A1CA-91A009DDD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4" name="Freeform 33">
              <a:extLst>
                <a:ext uri="{FF2B5EF4-FFF2-40B4-BE49-F238E27FC236}">
                  <a16:creationId xmlns:a16="http://schemas.microsoft.com/office/drawing/2014/main" id="{6510B86A-C04F-6E44-BB71-296114A7F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5" name="Freeform 34">
              <a:extLst>
                <a:ext uri="{FF2B5EF4-FFF2-40B4-BE49-F238E27FC236}">
                  <a16:creationId xmlns:a16="http://schemas.microsoft.com/office/drawing/2014/main" id="{6B01C4C6-5103-F545-855E-7CB78E610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965D4B45-256C-6645-91C1-AB533E123344}"/>
              </a:ext>
            </a:extLst>
          </p:cNvPr>
          <p:cNvGrpSpPr/>
          <p:nvPr/>
        </p:nvGrpSpPr>
        <p:grpSpPr>
          <a:xfrm>
            <a:off x="7322522" y="5348882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id="{F32812AF-E01D-A64A-9191-B627794A3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8" name="Freeform 33">
              <a:extLst>
                <a:ext uri="{FF2B5EF4-FFF2-40B4-BE49-F238E27FC236}">
                  <a16:creationId xmlns:a16="http://schemas.microsoft.com/office/drawing/2014/main" id="{4FB88354-8C83-1B43-AA3F-D23390A79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89" name="Freeform 34">
              <a:extLst>
                <a:ext uri="{FF2B5EF4-FFF2-40B4-BE49-F238E27FC236}">
                  <a16:creationId xmlns:a16="http://schemas.microsoft.com/office/drawing/2014/main" id="{7DAE87DF-653C-8441-867E-D277A410B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3D0C53D-6EE3-5E43-ADBE-2D0E0A1A7FEB}"/>
              </a:ext>
            </a:extLst>
          </p:cNvPr>
          <p:cNvGrpSpPr/>
          <p:nvPr/>
        </p:nvGrpSpPr>
        <p:grpSpPr>
          <a:xfrm>
            <a:off x="7885910" y="5584031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91" name="Freeform 32">
              <a:extLst>
                <a:ext uri="{FF2B5EF4-FFF2-40B4-BE49-F238E27FC236}">
                  <a16:creationId xmlns:a16="http://schemas.microsoft.com/office/drawing/2014/main" id="{27326148-21A5-EA48-9860-14747D97D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2" name="Freeform 33">
              <a:extLst>
                <a:ext uri="{FF2B5EF4-FFF2-40B4-BE49-F238E27FC236}">
                  <a16:creationId xmlns:a16="http://schemas.microsoft.com/office/drawing/2014/main" id="{C601E33E-F1E9-654C-B008-9F0D6A36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3" name="Freeform 34">
              <a:extLst>
                <a:ext uri="{FF2B5EF4-FFF2-40B4-BE49-F238E27FC236}">
                  <a16:creationId xmlns:a16="http://schemas.microsoft.com/office/drawing/2014/main" id="{697889A2-2FFA-8C41-89A8-250442BB0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7FFC4200-FA9C-3849-B047-EBB59F275ED7}"/>
              </a:ext>
            </a:extLst>
          </p:cNvPr>
          <p:cNvGrpSpPr/>
          <p:nvPr/>
        </p:nvGrpSpPr>
        <p:grpSpPr>
          <a:xfrm>
            <a:off x="8444093" y="5816798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95" name="Freeform 32">
              <a:extLst>
                <a:ext uri="{FF2B5EF4-FFF2-40B4-BE49-F238E27FC236}">
                  <a16:creationId xmlns:a16="http://schemas.microsoft.com/office/drawing/2014/main" id="{6A7F0D4A-12A2-824F-8C31-EF68A3689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6" name="Freeform 33">
              <a:extLst>
                <a:ext uri="{FF2B5EF4-FFF2-40B4-BE49-F238E27FC236}">
                  <a16:creationId xmlns:a16="http://schemas.microsoft.com/office/drawing/2014/main" id="{5353ED65-126A-994F-9648-926AFD767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297" name="Freeform 34">
              <a:extLst>
                <a:ext uri="{FF2B5EF4-FFF2-40B4-BE49-F238E27FC236}">
                  <a16:creationId xmlns:a16="http://schemas.microsoft.com/office/drawing/2014/main" id="{C9F979D5-39E2-C148-B99A-2AF0AC6B3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209191BA-03DC-D84D-853A-0DCDE2C58191}"/>
              </a:ext>
            </a:extLst>
          </p:cNvPr>
          <p:cNvGrpSpPr/>
          <p:nvPr/>
        </p:nvGrpSpPr>
        <p:grpSpPr>
          <a:xfrm>
            <a:off x="9007481" y="6051947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299" name="Freeform 32">
              <a:extLst>
                <a:ext uri="{FF2B5EF4-FFF2-40B4-BE49-F238E27FC236}">
                  <a16:creationId xmlns:a16="http://schemas.microsoft.com/office/drawing/2014/main" id="{AA44866E-7CDD-484B-917A-35C6ECBA9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0" name="Freeform 33">
              <a:extLst>
                <a:ext uri="{FF2B5EF4-FFF2-40B4-BE49-F238E27FC236}">
                  <a16:creationId xmlns:a16="http://schemas.microsoft.com/office/drawing/2014/main" id="{A1D8F0FE-4FDB-1B46-A00F-63B5398C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1" name="Freeform 34">
              <a:extLst>
                <a:ext uri="{FF2B5EF4-FFF2-40B4-BE49-F238E27FC236}">
                  <a16:creationId xmlns:a16="http://schemas.microsoft.com/office/drawing/2014/main" id="{15079490-3E55-4542-8462-9C81CD24D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4683F627-847C-1647-B93A-3EADFE9D5CAB}"/>
              </a:ext>
            </a:extLst>
          </p:cNvPr>
          <p:cNvGrpSpPr/>
          <p:nvPr/>
        </p:nvGrpSpPr>
        <p:grpSpPr>
          <a:xfrm>
            <a:off x="9558518" y="628352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03" name="Freeform 32">
              <a:extLst>
                <a:ext uri="{FF2B5EF4-FFF2-40B4-BE49-F238E27FC236}">
                  <a16:creationId xmlns:a16="http://schemas.microsoft.com/office/drawing/2014/main" id="{4AA02CCF-0B27-494D-BCB5-B01402083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4" name="Freeform 33">
              <a:extLst>
                <a:ext uri="{FF2B5EF4-FFF2-40B4-BE49-F238E27FC236}">
                  <a16:creationId xmlns:a16="http://schemas.microsoft.com/office/drawing/2014/main" id="{355069FE-6918-5041-A816-87EF6A5ED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5" name="Freeform 34">
              <a:extLst>
                <a:ext uri="{FF2B5EF4-FFF2-40B4-BE49-F238E27FC236}">
                  <a16:creationId xmlns:a16="http://schemas.microsoft.com/office/drawing/2014/main" id="{41285E76-9653-0242-AE65-FA119C63C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1B9B1733-96B8-714C-9B6D-11D3DA9D9826}"/>
              </a:ext>
            </a:extLst>
          </p:cNvPr>
          <p:cNvGrpSpPr/>
          <p:nvPr/>
        </p:nvGrpSpPr>
        <p:grpSpPr>
          <a:xfrm>
            <a:off x="10121906" y="6518674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07" name="Freeform 32">
              <a:extLst>
                <a:ext uri="{FF2B5EF4-FFF2-40B4-BE49-F238E27FC236}">
                  <a16:creationId xmlns:a16="http://schemas.microsoft.com/office/drawing/2014/main" id="{D8E1C200-6ED9-BD41-BA06-4579E9213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8" name="Freeform 33">
              <a:extLst>
                <a:ext uri="{FF2B5EF4-FFF2-40B4-BE49-F238E27FC236}">
                  <a16:creationId xmlns:a16="http://schemas.microsoft.com/office/drawing/2014/main" id="{6BF4EE8B-C207-DE42-A277-493E01AAB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09" name="Freeform 34">
              <a:extLst>
                <a:ext uri="{FF2B5EF4-FFF2-40B4-BE49-F238E27FC236}">
                  <a16:creationId xmlns:a16="http://schemas.microsoft.com/office/drawing/2014/main" id="{DE1298D6-C768-A64A-A036-1E65C8A29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69009388-ED85-954C-A31E-D0BB31698E18}"/>
              </a:ext>
            </a:extLst>
          </p:cNvPr>
          <p:cNvGrpSpPr/>
          <p:nvPr/>
        </p:nvGrpSpPr>
        <p:grpSpPr>
          <a:xfrm>
            <a:off x="6790313" y="5588198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11" name="Freeform 32">
              <a:extLst>
                <a:ext uri="{FF2B5EF4-FFF2-40B4-BE49-F238E27FC236}">
                  <a16:creationId xmlns:a16="http://schemas.microsoft.com/office/drawing/2014/main" id="{845FAE82-0E11-8048-BFDC-E85D04C08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2" name="Freeform 33">
              <a:extLst>
                <a:ext uri="{FF2B5EF4-FFF2-40B4-BE49-F238E27FC236}">
                  <a16:creationId xmlns:a16="http://schemas.microsoft.com/office/drawing/2014/main" id="{10520F9D-984D-374C-A0C1-E62A20EA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3" name="Freeform 34">
              <a:extLst>
                <a:ext uri="{FF2B5EF4-FFF2-40B4-BE49-F238E27FC236}">
                  <a16:creationId xmlns:a16="http://schemas.microsoft.com/office/drawing/2014/main" id="{952F013D-BE02-F040-BDF7-5F0B55DB4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AE672842-69C7-4940-852D-364E46998288}"/>
              </a:ext>
            </a:extLst>
          </p:cNvPr>
          <p:cNvGrpSpPr/>
          <p:nvPr/>
        </p:nvGrpSpPr>
        <p:grpSpPr>
          <a:xfrm>
            <a:off x="7353701" y="5823347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15" name="Freeform 32">
              <a:extLst>
                <a:ext uri="{FF2B5EF4-FFF2-40B4-BE49-F238E27FC236}">
                  <a16:creationId xmlns:a16="http://schemas.microsoft.com/office/drawing/2014/main" id="{D5C73176-5283-9C41-B4F8-993D434E4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6" name="Freeform 33">
              <a:extLst>
                <a:ext uri="{FF2B5EF4-FFF2-40B4-BE49-F238E27FC236}">
                  <a16:creationId xmlns:a16="http://schemas.microsoft.com/office/drawing/2014/main" id="{62594DCB-2135-E64A-A371-0D1BE21C3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17" name="Freeform 34">
              <a:extLst>
                <a:ext uri="{FF2B5EF4-FFF2-40B4-BE49-F238E27FC236}">
                  <a16:creationId xmlns:a16="http://schemas.microsoft.com/office/drawing/2014/main" id="{A588319E-65F1-D94A-9D35-B4AED1E0D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7F6DF614-52E1-D441-8391-7EAA706411CB}"/>
              </a:ext>
            </a:extLst>
          </p:cNvPr>
          <p:cNvGrpSpPr/>
          <p:nvPr/>
        </p:nvGrpSpPr>
        <p:grpSpPr>
          <a:xfrm>
            <a:off x="7911886" y="6056114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19" name="Freeform 32">
              <a:extLst>
                <a:ext uri="{FF2B5EF4-FFF2-40B4-BE49-F238E27FC236}">
                  <a16:creationId xmlns:a16="http://schemas.microsoft.com/office/drawing/2014/main" id="{72E576D3-4E0C-FD43-B193-14076F299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0" name="Freeform 33">
              <a:extLst>
                <a:ext uri="{FF2B5EF4-FFF2-40B4-BE49-F238E27FC236}">
                  <a16:creationId xmlns:a16="http://schemas.microsoft.com/office/drawing/2014/main" id="{5AD9D48E-D412-5743-B9E3-37D7AD4C8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1" name="Freeform 34">
              <a:extLst>
                <a:ext uri="{FF2B5EF4-FFF2-40B4-BE49-F238E27FC236}">
                  <a16:creationId xmlns:a16="http://schemas.microsoft.com/office/drawing/2014/main" id="{2DEA7819-1D51-324D-BF1B-6F6F4678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F11DC08-4DC8-2141-8E29-4A70DE4D60AC}"/>
              </a:ext>
            </a:extLst>
          </p:cNvPr>
          <p:cNvGrpSpPr/>
          <p:nvPr/>
        </p:nvGrpSpPr>
        <p:grpSpPr>
          <a:xfrm>
            <a:off x="8475274" y="629126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23" name="Freeform 32">
              <a:extLst>
                <a:ext uri="{FF2B5EF4-FFF2-40B4-BE49-F238E27FC236}">
                  <a16:creationId xmlns:a16="http://schemas.microsoft.com/office/drawing/2014/main" id="{08B43406-1873-4C49-B399-E854F3828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4" name="Freeform 33">
              <a:extLst>
                <a:ext uri="{FF2B5EF4-FFF2-40B4-BE49-F238E27FC236}">
                  <a16:creationId xmlns:a16="http://schemas.microsoft.com/office/drawing/2014/main" id="{70BBAAB4-DDE4-2543-BE81-064AFA75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5" name="Freeform 34">
              <a:extLst>
                <a:ext uri="{FF2B5EF4-FFF2-40B4-BE49-F238E27FC236}">
                  <a16:creationId xmlns:a16="http://schemas.microsoft.com/office/drawing/2014/main" id="{6D7EBBEA-B7A3-3541-BB8A-EA18FB75C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E11DC88D-1947-7447-80BF-3276C65AD01E}"/>
              </a:ext>
            </a:extLst>
          </p:cNvPr>
          <p:cNvGrpSpPr/>
          <p:nvPr/>
        </p:nvGrpSpPr>
        <p:grpSpPr>
          <a:xfrm>
            <a:off x="9026309" y="6522839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27" name="Freeform 32">
              <a:extLst>
                <a:ext uri="{FF2B5EF4-FFF2-40B4-BE49-F238E27FC236}">
                  <a16:creationId xmlns:a16="http://schemas.microsoft.com/office/drawing/2014/main" id="{CEBD2C7E-731D-D640-9701-F05A6530A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8" name="Freeform 33">
              <a:extLst>
                <a:ext uri="{FF2B5EF4-FFF2-40B4-BE49-F238E27FC236}">
                  <a16:creationId xmlns:a16="http://schemas.microsoft.com/office/drawing/2014/main" id="{05CD4586-D2F4-D548-9A13-42B5AF4F6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29" name="Freeform 34">
              <a:extLst>
                <a:ext uri="{FF2B5EF4-FFF2-40B4-BE49-F238E27FC236}">
                  <a16:creationId xmlns:a16="http://schemas.microsoft.com/office/drawing/2014/main" id="{A58EF032-9C21-D94E-97AF-42C1260C7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69FAD8BE-85BC-6641-9EBE-E98A3354C430}"/>
              </a:ext>
            </a:extLst>
          </p:cNvPr>
          <p:cNvGrpSpPr/>
          <p:nvPr/>
        </p:nvGrpSpPr>
        <p:grpSpPr>
          <a:xfrm>
            <a:off x="9589697" y="6757990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31" name="Freeform 32">
              <a:extLst>
                <a:ext uri="{FF2B5EF4-FFF2-40B4-BE49-F238E27FC236}">
                  <a16:creationId xmlns:a16="http://schemas.microsoft.com/office/drawing/2014/main" id="{A321FD13-C12F-0949-AB5E-D461F4124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2" name="Freeform 33">
              <a:extLst>
                <a:ext uri="{FF2B5EF4-FFF2-40B4-BE49-F238E27FC236}">
                  <a16:creationId xmlns:a16="http://schemas.microsoft.com/office/drawing/2014/main" id="{87D2A327-F365-D242-9B39-0F66FFE74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3" name="Freeform 34">
              <a:extLst>
                <a:ext uri="{FF2B5EF4-FFF2-40B4-BE49-F238E27FC236}">
                  <a16:creationId xmlns:a16="http://schemas.microsoft.com/office/drawing/2014/main" id="{C6C98617-0C6D-6B45-B7F6-EB1D9A6CB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7DE5F785-EA24-814F-B97F-CE380DCC4CFB}"/>
              </a:ext>
            </a:extLst>
          </p:cNvPr>
          <p:cNvGrpSpPr/>
          <p:nvPr/>
        </p:nvGrpSpPr>
        <p:grpSpPr>
          <a:xfrm>
            <a:off x="6253343" y="5827925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35" name="Freeform 32">
              <a:extLst>
                <a:ext uri="{FF2B5EF4-FFF2-40B4-BE49-F238E27FC236}">
                  <a16:creationId xmlns:a16="http://schemas.microsoft.com/office/drawing/2014/main" id="{7845DE86-CA3C-0A47-8B94-4BBD51EEB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6" name="Freeform 33">
              <a:extLst>
                <a:ext uri="{FF2B5EF4-FFF2-40B4-BE49-F238E27FC236}">
                  <a16:creationId xmlns:a16="http://schemas.microsoft.com/office/drawing/2014/main" id="{9A01DB3F-604F-664E-BF87-BC59B9A2A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37" name="Freeform 34">
              <a:extLst>
                <a:ext uri="{FF2B5EF4-FFF2-40B4-BE49-F238E27FC236}">
                  <a16:creationId xmlns:a16="http://schemas.microsoft.com/office/drawing/2014/main" id="{F1F44F3D-6AEB-1F4A-84C4-3DDFD802D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15A75E4D-8206-E144-BEA8-B04C416903F6}"/>
              </a:ext>
            </a:extLst>
          </p:cNvPr>
          <p:cNvGrpSpPr/>
          <p:nvPr/>
        </p:nvGrpSpPr>
        <p:grpSpPr>
          <a:xfrm>
            <a:off x="6816731" y="6063077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39" name="Freeform 32">
              <a:extLst>
                <a:ext uri="{FF2B5EF4-FFF2-40B4-BE49-F238E27FC236}">
                  <a16:creationId xmlns:a16="http://schemas.microsoft.com/office/drawing/2014/main" id="{DFD79856-6F3B-CA4D-BC99-6C94B0395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0" name="Freeform 33">
              <a:extLst>
                <a:ext uri="{FF2B5EF4-FFF2-40B4-BE49-F238E27FC236}">
                  <a16:creationId xmlns:a16="http://schemas.microsoft.com/office/drawing/2014/main" id="{A8148B29-B342-C74E-B7D6-7FB67AF8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1" name="Freeform 34">
              <a:extLst>
                <a:ext uri="{FF2B5EF4-FFF2-40B4-BE49-F238E27FC236}">
                  <a16:creationId xmlns:a16="http://schemas.microsoft.com/office/drawing/2014/main" id="{5F2D60B6-149C-2745-A94C-A24E595D4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A416A57-26F7-CB40-8FAB-0631AD5D781F}"/>
              </a:ext>
            </a:extLst>
          </p:cNvPr>
          <p:cNvGrpSpPr/>
          <p:nvPr/>
        </p:nvGrpSpPr>
        <p:grpSpPr>
          <a:xfrm>
            <a:off x="7374916" y="6295841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43" name="Freeform 32">
              <a:extLst>
                <a:ext uri="{FF2B5EF4-FFF2-40B4-BE49-F238E27FC236}">
                  <a16:creationId xmlns:a16="http://schemas.microsoft.com/office/drawing/2014/main" id="{09DA01DF-87CB-924D-9707-825721DA0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4" name="Freeform 33">
              <a:extLst>
                <a:ext uri="{FF2B5EF4-FFF2-40B4-BE49-F238E27FC236}">
                  <a16:creationId xmlns:a16="http://schemas.microsoft.com/office/drawing/2014/main" id="{908CF874-FB96-1B40-B048-C00D41B97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5" name="Freeform 34">
              <a:extLst>
                <a:ext uri="{FF2B5EF4-FFF2-40B4-BE49-F238E27FC236}">
                  <a16:creationId xmlns:a16="http://schemas.microsoft.com/office/drawing/2014/main" id="{5395EA0A-06E2-F44B-96EC-8AACCCEF9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3851A714-9EA7-A544-9326-2FF9D771445D}"/>
              </a:ext>
            </a:extLst>
          </p:cNvPr>
          <p:cNvGrpSpPr/>
          <p:nvPr/>
        </p:nvGrpSpPr>
        <p:grpSpPr>
          <a:xfrm>
            <a:off x="7938304" y="653099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47" name="Freeform 32">
              <a:extLst>
                <a:ext uri="{FF2B5EF4-FFF2-40B4-BE49-F238E27FC236}">
                  <a16:creationId xmlns:a16="http://schemas.microsoft.com/office/drawing/2014/main" id="{FD84FD85-A3E4-E040-A04A-C6C428FC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8" name="Freeform 33">
              <a:extLst>
                <a:ext uri="{FF2B5EF4-FFF2-40B4-BE49-F238E27FC236}">
                  <a16:creationId xmlns:a16="http://schemas.microsoft.com/office/drawing/2014/main" id="{C8C2F749-DAC3-6641-8B79-9A7D71E6A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49" name="Freeform 34">
              <a:extLst>
                <a:ext uri="{FF2B5EF4-FFF2-40B4-BE49-F238E27FC236}">
                  <a16:creationId xmlns:a16="http://schemas.microsoft.com/office/drawing/2014/main" id="{29875067-3F0F-3641-80A2-F1B0E703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CECAEE16-4B2D-AD4F-A0AC-D181FC1A7ACB}"/>
              </a:ext>
            </a:extLst>
          </p:cNvPr>
          <p:cNvGrpSpPr/>
          <p:nvPr/>
        </p:nvGrpSpPr>
        <p:grpSpPr>
          <a:xfrm>
            <a:off x="8489339" y="6762568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51" name="Freeform 32">
              <a:extLst>
                <a:ext uri="{FF2B5EF4-FFF2-40B4-BE49-F238E27FC236}">
                  <a16:creationId xmlns:a16="http://schemas.microsoft.com/office/drawing/2014/main" id="{EA30AFB6-CD8C-EF44-BA8E-7CFE24A00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2" name="Freeform 33">
              <a:extLst>
                <a:ext uri="{FF2B5EF4-FFF2-40B4-BE49-F238E27FC236}">
                  <a16:creationId xmlns:a16="http://schemas.microsoft.com/office/drawing/2014/main" id="{3BC1B4BC-833C-B44F-AC8F-B48C88144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3" name="Freeform 34">
              <a:extLst>
                <a:ext uri="{FF2B5EF4-FFF2-40B4-BE49-F238E27FC236}">
                  <a16:creationId xmlns:a16="http://schemas.microsoft.com/office/drawing/2014/main" id="{58BFE0B1-800F-6C45-AC97-09F96BB91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D64B3787-BD6B-954E-9FB2-C3EF0E4BF700}"/>
              </a:ext>
            </a:extLst>
          </p:cNvPr>
          <p:cNvGrpSpPr/>
          <p:nvPr/>
        </p:nvGrpSpPr>
        <p:grpSpPr>
          <a:xfrm>
            <a:off x="9052727" y="6997718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55" name="Freeform 32">
              <a:extLst>
                <a:ext uri="{FF2B5EF4-FFF2-40B4-BE49-F238E27FC236}">
                  <a16:creationId xmlns:a16="http://schemas.microsoft.com/office/drawing/2014/main" id="{CCE5EB11-2AF6-9E44-804D-B11DEBD22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6" name="Freeform 33">
              <a:extLst>
                <a:ext uri="{FF2B5EF4-FFF2-40B4-BE49-F238E27FC236}">
                  <a16:creationId xmlns:a16="http://schemas.microsoft.com/office/drawing/2014/main" id="{50F2ADAC-CBED-B542-A5CC-77A41DA1A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57" name="Freeform 34">
              <a:extLst>
                <a:ext uri="{FF2B5EF4-FFF2-40B4-BE49-F238E27FC236}">
                  <a16:creationId xmlns:a16="http://schemas.microsoft.com/office/drawing/2014/main" id="{D8F51256-6924-0246-A3E1-AB90CB793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01278341-45ED-D943-A842-06A6F9D2481E}"/>
              </a:ext>
            </a:extLst>
          </p:cNvPr>
          <p:cNvGrpSpPr/>
          <p:nvPr/>
        </p:nvGrpSpPr>
        <p:grpSpPr>
          <a:xfrm>
            <a:off x="5721137" y="6067241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59" name="Freeform 32">
              <a:extLst>
                <a:ext uri="{FF2B5EF4-FFF2-40B4-BE49-F238E27FC236}">
                  <a16:creationId xmlns:a16="http://schemas.microsoft.com/office/drawing/2014/main" id="{A83DA8A7-FD47-7F4D-899B-459AED84C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0" name="Freeform 33">
              <a:extLst>
                <a:ext uri="{FF2B5EF4-FFF2-40B4-BE49-F238E27FC236}">
                  <a16:creationId xmlns:a16="http://schemas.microsoft.com/office/drawing/2014/main" id="{ADDF054A-C161-A948-98C8-B398B0090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1" name="Freeform 34">
              <a:extLst>
                <a:ext uri="{FF2B5EF4-FFF2-40B4-BE49-F238E27FC236}">
                  <a16:creationId xmlns:a16="http://schemas.microsoft.com/office/drawing/2014/main" id="{1AB48209-A3C6-7049-BA0B-4ED05FB6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3B06AE3-9A44-2B4B-BC39-139CDFD18584}"/>
              </a:ext>
            </a:extLst>
          </p:cNvPr>
          <p:cNvGrpSpPr/>
          <p:nvPr/>
        </p:nvGrpSpPr>
        <p:grpSpPr>
          <a:xfrm>
            <a:off x="6284525" y="6302393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63" name="Freeform 32">
              <a:extLst>
                <a:ext uri="{FF2B5EF4-FFF2-40B4-BE49-F238E27FC236}">
                  <a16:creationId xmlns:a16="http://schemas.microsoft.com/office/drawing/2014/main" id="{BC514682-6F92-7547-B565-5942C67BC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4" name="Freeform 33">
              <a:extLst>
                <a:ext uri="{FF2B5EF4-FFF2-40B4-BE49-F238E27FC236}">
                  <a16:creationId xmlns:a16="http://schemas.microsoft.com/office/drawing/2014/main" id="{7110DDE6-0FD0-424B-AA1A-C85081731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5" name="Freeform 34">
              <a:extLst>
                <a:ext uri="{FF2B5EF4-FFF2-40B4-BE49-F238E27FC236}">
                  <a16:creationId xmlns:a16="http://schemas.microsoft.com/office/drawing/2014/main" id="{E3E9DE36-08E6-BB41-B196-142BACD78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AC0BDAFF-88E0-E240-A27B-4182F49F0C8E}"/>
              </a:ext>
            </a:extLst>
          </p:cNvPr>
          <p:cNvGrpSpPr/>
          <p:nvPr/>
        </p:nvGrpSpPr>
        <p:grpSpPr>
          <a:xfrm>
            <a:off x="6842708" y="6535157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67" name="Freeform 32">
              <a:extLst>
                <a:ext uri="{FF2B5EF4-FFF2-40B4-BE49-F238E27FC236}">
                  <a16:creationId xmlns:a16="http://schemas.microsoft.com/office/drawing/2014/main" id="{C26D322B-42D5-DE40-8AFD-BF5E2046B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8" name="Freeform 33">
              <a:extLst>
                <a:ext uri="{FF2B5EF4-FFF2-40B4-BE49-F238E27FC236}">
                  <a16:creationId xmlns:a16="http://schemas.microsoft.com/office/drawing/2014/main" id="{39E8D698-D419-3A4F-9A69-4B29FD55D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69" name="Freeform 34">
              <a:extLst>
                <a:ext uri="{FF2B5EF4-FFF2-40B4-BE49-F238E27FC236}">
                  <a16:creationId xmlns:a16="http://schemas.microsoft.com/office/drawing/2014/main" id="{653C29FE-DFCC-B847-B89C-E7DC1EBE0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1BC702AF-FF67-C340-AB0C-19B7AEAD7379}"/>
              </a:ext>
            </a:extLst>
          </p:cNvPr>
          <p:cNvGrpSpPr/>
          <p:nvPr/>
        </p:nvGrpSpPr>
        <p:grpSpPr>
          <a:xfrm>
            <a:off x="7406096" y="6770309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71" name="Freeform 32">
              <a:extLst>
                <a:ext uri="{FF2B5EF4-FFF2-40B4-BE49-F238E27FC236}">
                  <a16:creationId xmlns:a16="http://schemas.microsoft.com/office/drawing/2014/main" id="{CB5B8DFD-E65B-4D44-AB6D-F8811DE0B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2" name="Freeform 33">
              <a:extLst>
                <a:ext uri="{FF2B5EF4-FFF2-40B4-BE49-F238E27FC236}">
                  <a16:creationId xmlns:a16="http://schemas.microsoft.com/office/drawing/2014/main" id="{3BD62EC1-C82C-0A40-8C0F-FFD4D943F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3" name="Freeform 34">
              <a:extLst>
                <a:ext uri="{FF2B5EF4-FFF2-40B4-BE49-F238E27FC236}">
                  <a16:creationId xmlns:a16="http://schemas.microsoft.com/office/drawing/2014/main" id="{5D8685B2-8DDE-2A41-B2D5-8C425EBC9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BCC2BAF6-D64F-B94D-AE98-24C46B73E545}"/>
              </a:ext>
            </a:extLst>
          </p:cNvPr>
          <p:cNvGrpSpPr/>
          <p:nvPr/>
        </p:nvGrpSpPr>
        <p:grpSpPr>
          <a:xfrm>
            <a:off x="7957133" y="7001884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75" name="Freeform 32">
              <a:extLst>
                <a:ext uri="{FF2B5EF4-FFF2-40B4-BE49-F238E27FC236}">
                  <a16:creationId xmlns:a16="http://schemas.microsoft.com/office/drawing/2014/main" id="{AD06D205-BC0F-2C40-B4A7-6FB5A9471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6" name="Freeform 33">
              <a:extLst>
                <a:ext uri="{FF2B5EF4-FFF2-40B4-BE49-F238E27FC236}">
                  <a16:creationId xmlns:a16="http://schemas.microsoft.com/office/drawing/2014/main" id="{CA96999D-8B2C-A744-AEDC-524EE7E5D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77" name="Freeform 34">
              <a:extLst>
                <a:ext uri="{FF2B5EF4-FFF2-40B4-BE49-F238E27FC236}">
                  <a16:creationId xmlns:a16="http://schemas.microsoft.com/office/drawing/2014/main" id="{521AF868-A948-5543-9F04-C4EA7979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0B00FF6A-4F98-1E4C-801E-AE3F68BC0E66}"/>
              </a:ext>
            </a:extLst>
          </p:cNvPr>
          <p:cNvGrpSpPr/>
          <p:nvPr/>
        </p:nvGrpSpPr>
        <p:grpSpPr>
          <a:xfrm>
            <a:off x="8520521" y="7237034"/>
            <a:ext cx="1107401" cy="1182593"/>
            <a:chOff x="4265609" y="3062288"/>
            <a:chExt cx="1285879" cy="1373187"/>
          </a:xfrm>
          <a:solidFill>
            <a:srgbClr val="2D2E2B"/>
          </a:solidFill>
          <a:effectLst/>
        </p:grpSpPr>
        <p:sp>
          <p:nvSpPr>
            <p:cNvPr id="379" name="Freeform 32">
              <a:extLst>
                <a:ext uri="{FF2B5EF4-FFF2-40B4-BE49-F238E27FC236}">
                  <a16:creationId xmlns:a16="http://schemas.microsoft.com/office/drawing/2014/main" id="{921E6866-094F-E54B-92B1-2BC9F335A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0" name="Freeform 33">
              <a:extLst>
                <a:ext uri="{FF2B5EF4-FFF2-40B4-BE49-F238E27FC236}">
                  <a16:creationId xmlns:a16="http://schemas.microsoft.com/office/drawing/2014/main" id="{3C4D0C40-59C1-F644-9D29-E26C30869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1" name="Freeform 34">
              <a:extLst>
                <a:ext uri="{FF2B5EF4-FFF2-40B4-BE49-F238E27FC236}">
                  <a16:creationId xmlns:a16="http://schemas.microsoft.com/office/drawing/2014/main" id="{DFF4A692-98A1-1649-B1A7-A8F62DAB6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0E35916E-7889-854A-A3BA-B52F40F3B6E7}"/>
              </a:ext>
            </a:extLst>
          </p:cNvPr>
          <p:cNvGrpSpPr/>
          <p:nvPr/>
        </p:nvGrpSpPr>
        <p:grpSpPr>
          <a:xfrm>
            <a:off x="8426456" y="4629083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383" name="Freeform 32">
              <a:extLst>
                <a:ext uri="{FF2B5EF4-FFF2-40B4-BE49-F238E27FC236}">
                  <a16:creationId xmlns:a16="http://schemas.microsoft.com/office/drawing/2014/main" id="{6BC3FE0A-DD15-7D43-B33E-1A654A4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4" name="Freeform 33">
              <a:extLst>
                <a:ext uri="{FF2B5EF4-FFF2-40B4-BE49-F238E27FC236}">
                  <a16:creationId xmlns:a16="http://schemas.microsoft.com/office/drawing/2014/main" id="{CE06CC2C-C6BC-0041-BE21-A966FF12C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5" name="Freeform 34">
              <a:extLst>
                <a:ext uri="{FF2B5EF4-FFF2-40B4-BE49-F238E27FC236}">
                  <a16:creationId xmlns:a16="http://schemas.microsoft.com/office/drawing/2014/main" id="{806FD933-72C5-F042-AFE5-89A7BD59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CB78C62B-9C58-8847-A18F-53E67B05F866}"/>
              </a:ext>
            </a:extLst>
          </p:cNvPr>
          <p:cNvGrpSpPr/>
          <p:nvPr/>
        </p:nvGrpSpPr>
        <p:grpSpPr>
          <a:xfrm>
            <a:off x="8984639" y="4861847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387" name="Freeform 32">
              <a:extLst>
                <a:ext uri="{FF2B5EF4-FFF2-40B4-BE49-F238E27FC236}">
                  <a16:creationId xmlns:a16="http://schemas.microsoft.com/office/drawing/2014/main" id="{991EAFD3-597C-1444-8A8C-EDD357449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8" name="Freeform 33">
              <a:extLst>
                <a:ext uri="{FF2B5EF4-FFF2-40B4-BE49-F238E27FC236}">
                  <a16:creationId xmlns:a16="http://schemas.microsoft.com/office/drawing/2014/main" id="{A36CA609-7072-DB4F-8ADB-84500F13F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89" name="Freeform 34">
              <a:extLst>
                <a:ext uri="{FF2B5EF4-FFF2-40B4-BE49-F238E27FC236}">
                  <a16:creationId xmlns:a16="http://schemas.microsoft.com/office/drawing/2014/main" id="{9AC259DA-7826-F54F-A02F-AC03A322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967FB969-04D4-C641-B2E0-53566B5DFE03}"/>
              </a:ext>
            </a:extLst>
          </p:cNvPr>
          <p:cNvGrpSpPr/>
          <p:nvPr/>
        </p:nvGrpSpPr>
        <p:grpSpPr>
          <a:xfrm>
            <a:off x="9548027" y="5096999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391" name="Freeform 32">
              <a:extLst>
                <a:ext uri="{FF2B5EF4-FFF2-40B4-BE49-F238E27FC236}">
                  <a16:creationId xmlns:a16="http://schemas.microsoft.com/office/drawing/2014/main" id="{45F42DBD-1876-1949-8D21-EEACA7ED1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2" name="Freeform 33">
              <a:extLst>
                <a:ext uri="{FF2B5EF4-FFF2-40B4-BE49-F238E27FC236}">
                  <a16:creationId xmlns:a16="http://schemas.microsoft.com/office/drawing/2014/main" id="{C9B571E4-7C66-334B-9D60-D9ECEE78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3" name="Freeform 34">
              <a:extLst>
                <a:ext uri="{FF2B5EF4-FFF2-40B4-BE49-F238E27FC236}">
                  <a16:creationId xmlns:a16="http://schemas.microsoft.com/office/drawing/2014/main" id="{F060D600-8C16-1F40-934E-E2E0EFECA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042B28D9-5EB8-7641-A599-B3F7637DD088}"/>
              </a:ext>
            </a:extLst>
          </p:cNvPr>
          <p:cNvGrpSpPr/>
          <p:nvPr/>
        </p:nvGrpSpPr>
        <p:grpSpPr>
          <a:xfrm>
            <a:off x="10099064" y="5328574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395" name="Freeform 32">
              <a:extLst>
                <a:ext uri="{FF2B5EF4-FFF2-40B4-BE49-F238E27FC236}">
                  <a16:creationId xmlns:a16="http://schemas.microsoft.com/office/drawing/2014/main" id="{5D453AB3-746E-3F48-A6E6-0115ABEAA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6" name="Freeform 33">
              <a:extLst>
                <a:ext uri="{FF2B5EF4-FFF2-40B4-BE49-F238E27FC236}">
                  <a16:creationId xmlns:a16="http://schemas.microsoft.com/office/drawing/2014/main" id="{83B7328E-291C-C846-A795-741FE1C54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397" name="Freeform 34">
              <a:extLst>
                <a:ext uri="{FF2B5EF4-FFF2-40B4-BE49-F238E27FC236}">
                  <a16:creationId xmlns:a16="http://schemas.microsoft.com/office/drawing/2014/main" id="{E0F832FF-1BD3-DF43-A627-2C4123417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468D6AB7-B64F-7243-AAF9-6AA3B86B850B}"/>
              </a:ext>
            </a:extLst>
          </p:cNvPr>
          <p:cNvGrpSpPr/>
          <p:nvPr/>
        </p:nvGrpSpPr>
        <p:grpSpPr>
          <a:xfrm>
            <a:off x="7885910" y="4871969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399" name="Freeform 32">
              <a:extLst>
                <a:ext uri="{FF2B5EF4-FFF2-40B4-BE49-F238E27FC236}">
                  <a16:creationId xmlns:a16="http://schemas.microsoft.com/office/drawing/2014/main" id="{4292DC97-C282-8742-B8C1-5E3431EA6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0" name="Freeform 33">
              <a:extLst>
                <a:ext uri="{FF2B5EF4-FFF2-40B4-BE49-F238E27FC236}">
                  <a16:creationId xmlns:a16="http://schemas.microsoft.com/office/drawing/2014/main" id="{344873BC-1F57-F646-8722-195245ECF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1" name="Freeform 34">
              <a:extLst>
                <a:ext uri="{FF2B5EF4-FFF2-40B4-BE49-F238E27FC236}">
                  <a16:creationId xmlns:a16="http://schemas.microsoft.com/office/drawing/2014/main" id="{2A6F21F5-C169-0A4D-91DE-193E71E04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26B4B428-DC2B-0041-A5FD-4250F96E2303}"/>
              </a:ext>
            </a:extLst>
          </p:cNvPr>
          <p:cNvGrpSpPr/>
          <p:nvPr/>
        </p:nvGrpSpPr>
        <p:grpSpPr>
          <a:xfrm>
            <a:off x="8444093" y="5104736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03" name="Freeform 32">
              <a:extLst>
                <a:ext uri="{FF2B5EF4-FFF2-40B4-BE49-F238E27FC236}">
                  <a16:creationId xmlns:a16="http://schemas.microsoft.com/office/drawing/2014/main" id="{626CC686-763F-9245-B7F1-03BCB19FA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4" name="Freeform 33">
              <a:extLst>
                <a:ext uri="{FF2B5EF4-FFF2-40B4-BE49-F238E27FC236}">
                  <a16:creationId xmlns:a16="http://schemas.microsoft.com/office/drawing/2014/main" id="{D7028156-943B-C243-89FF-BBA130E9A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5" name="Freeform 34">
              <a:extLst>
                <a:ext uri="{FF2B5EF4-FFF2-40B4-BE49-F238E27FC236}">
                  <a16:creationId xmlns:a16="http://schemas.microsoft.com/office/drawing/2014/main" id="{F51B453E-BAFF-EC45-95A9-6F99E0A3F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113BDB65-E028-344F-8E06-5CB2B7D3FE87}"/>
              </a:ext>
            </a:extLst>
          </p:cNvPr>
          <p:cNvGrpSpPr/>
          <p:nvPr/>
        </p:nvGrpSpPr>
        <p:grpSpPr>
          <a:xfrm>
            <a:off x="9007481" y="5339885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07" name="Freeform 32">
              <a:extLst>
                <a:ext uri="{FF2B5EF4-FFF2-40B4-BE49-F238E27FC236}">
                  <a16:creationId xmlns:a16="http://schemas.microsoft.com/office/drawing/2014/main" id="{D9EEB506-6347-DF4C-B0FD-A94239D66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8" name="Freeform 33">
              <a:extLst>
                <a:ext uri="{FF2B5EF4-FFF2-40B4-BE49-F238E27FC236}">
                  <a16:creationId xmlns:a16="http://schemas.microsoft.com/office/drawing/2014/main" id="{DECBDB06-1977-1E4A-8A5A-F22EEAC4B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09" name="Freeform 34">
              <a:extLst>
                <a:ext uri="{FF2B5EF4-FFF2-40B4-BE49-F238E27FC236}">
                  <a16:creationId xmlns:a16="http://schemas.microsoft.com/office/drawing/2014/main" id="{0FE1CA10-69D4-1141-8299-A772C099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F4FA085F-9702-7445-9632-8C5A15E24141}"/>
              </a:ext>
            </a:extLst>
          </p:cNvPr>
          <p:cNvGrpSpPr/>
          <p:nvPr/>
        </p:nvGrpSpPr>
        <p:grpSpPr>
          <a:xfrm>
            <a:off x="9558518" y="5571461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11" name="Freeform 32">
              <a:extLst>
                <a:ext uri="{FF2B5EF4-FFF2-40B4-BE49-F238E27FC236}">
                  <a16:creationId xmlns:a16="http://schemas.microsoft.com/office/drawing/2014/main" id="{643EF490-7EBC-9F41-9D07-9E05D1220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2" name="Freeform 33">
              <a:extLst>
                <a:ext uri="{FF2B5EF4-FFF2-40B4-BE49-F238E27FC236}">
                  <a16:creationId xmlns:a16="http://schemas.microsoft.com/office/drawing/2014/main" id="{31C8F1B1-0BFF-FC41-97AA-24B5C595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3" name="Freeform 34">
              <a:extLst>
                <a:ext uri="{FF2B5EF4-FFF2-40B4-BE49-F238E27FC236}">
                  <a16:creationId xmlns:a16="http://schemas.microsoft.com/office/drawing/2014/main" id="{3A7D6C2A-F5AE-3A4B-835D-6B3F19413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3304FF39-9BA1-2A4C-B706-4F317CC3943B}"/>
              </a:ext>
            </a:extLst>
          </p:cNvPr>
          <p:cNvGrpSpPr/>
          <p:nvPr/>
        </p:nvGrpSpPr>
        <p:grpSpPr>
          <a:xfrm>
            <a:off x="7353701" y="5111285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15" name="Freeform 32">
              <a:extLst>
                <a:ext uri="{FF2B5EF4-FFF2-40B4-BE49-F238E27FC236}">
                  <a16:creationId xmlns:a16="http://schemas.microsoft.com/office/drawing/2014/main" id="{5E58984E-1543-BD4F-8218-0F1375058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6" name="Freeform 33">
              <a:extLst>
                <a:ext uri="{FF2B5EF4-FFF2-40B4-BE49-F238E27FC236}">
                  <a16:creationId xmlns:a16="http://schemas.microsoft.com/office/drawing/2014/main" id="{BBA98AF7-1391-A646-AE8E-53EC9E4B2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17" name="Freeform 34">
              <a:extLst>
                <a:ext uri="{FF2B5EF4-FFF2-40B4-BE49-F238E27FC236}">
                  <a16:creationId xmlns:a16="http://schemas.microsoft.com/office/drawing/2014/main" id="{5ABF5748-AB73-B241-9A44-23612FD4F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B54C71B7-AE15-174D-9166-8E520BD3BC15}"/>
              </a:ext>
            </a:extLst>
          </p:cNvPr>
          <p:cNvGrpSpPr/>
          <p:nvPr/>
        </p:nvGrpSpPr>
        <p:grpSpPr>
          <a:xfrm>
            <a:off x="7911886" y="5344052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19" name="Freeform 32">
              <a:extLst>
                <a:ext uri="{FF2B5EF4-FFF2-40B4-BE49-F238E27FC236}">
                  <a16:creationId xmlns:a16="http://schemas.microsoft.com/office/drawing/2014/main" id="{BED527CE-3979-0F4E-9473-000F244FA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0" name="Freeform 33">
              <a:extLst>
                <a:ext uri="{FF2B5EF4-FFF2-40B4-BE49-F238E27FC236}">
                  <a16:creationId xmlns:a16="http://schemas.microsoft.com/office/drawing/2014/main" id="{CCC6824A-6103-E447-8A79-1A57FF6ED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1" name="Freeform 34">
              <a:extLst>
                <a:ext uri="{FF2B5EF4-FFF2-40B4-BE49-F238E27FC236}">
                  <a16:creationId xmlns:a16="http://schemas.microsoft.com/office/drawing/2014/main" id="{A6C5B058-EDB3-5744-AED0-9DA2C952D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BFE5D7B1-90FC-644B-B0AE-640E2DEE27D2}"/>
              </a:ext>
            </a:extLst>
          </p:cNvPr>
          <p:cNvGrpSpPr/>
          <p:nvPr/>
        </p:nvGrpSpPr>
        <p:grpSpPr>
          <a:xfrm>
            <a:off x="8475274" y="5579201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23" name="Freeform 32">
              <a:extLst>
                <a:ext uri="{FF2B5EF4-FFF2-40B4-BE49-F238E27FC236}">
                  <a16:creationId xmlns:a16="http://schemas.microsoft.com/office/drawing/2014/main" id="{394AA74F-6011-9545-88B6-04850F4BA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4" name="Freeform 33">
              <a:extLst>
                <a:ext uri="{FF2B5EF4-FFF2-40B4-BE49-F238E27FC236}">
                  <a16:creationId xmlns:a16="http://schemas.microsoft.com/office/drawing/2014/main" id="{217B1C21-6B72-4A4E-B19F-74810C78F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5" name="Freeform 34">
              <a:extLst>
                <a:ext uri="{FF2B5EF4-FFF2-40B4-BE49-F238E27FC236}">
                  <a16:creationId xmlns:a16="http://schemas.microsoft.com/office/drawing/2014/main" id="{E07C3E68-B0AF-D141-8431-855C33163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49CBFCD3-D2E6-D94F-8659-BA8EF96FDF16}"/>
              </a:ext>
            </a:extLst>
          </p:cNvPr>
          <p:cNvGrpSpPr/>
          <p:nvPr/>
        </p:nvGrpSpPr>
        <p:grpSpPr>
          <a:xfrm>
            <a:off x="9026309" y="5810777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27" name="Freeform 32">
              <a:extLst>
                <a:ext uri="{FF2B5EF4-FFF2-40B4-BE49-F238E27FC236}">
                  <a16:creationId xmlns:a16="http://schemas.microsoft.com/office/drawing/2014/main" id="{C7995F74-ACFE-8545-81C5-A8BFC35B3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8" name="Freeform 33">
              <a:extLst>
                <a:ext uri="{FF2B5EF4-FFF2-40B4-BE49-F238E27FC236}">
                  <a16:creationId xmlns:a16="http://schemas.microsoft.com/office/drawing/2014/main" id="{27142148-6CD7-404A-9416-58CE9012A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29" name="Freeform 34">
              <a:extLst>
                <a:ext uri="{FF2B5EF4-FFF2-40B4-BE49-F238E27FC236}">
                  <a16:creationId xmlns:a16="http://schemas.microsoft.com/office/drawing/2014/main" id="{3A847840-B19F-7E42-97AE-DDA7F919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17794271-563F-ED4D-8504-5CA49C263C3D}"/>
              </a:ext>
            </a:extLst>
          </p:cNvPr>
          <p:cNvGrpSpPr/>
          <p:nvPr/>
        </p:nvGrpSpPr>
        <p:grpSpPr>
          <a:xfrm>
            <a:off x="6816731" y="5351015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31" name="Freeform 32">
              <a:extLst>
                <a:ext uri="{FF2B5EF4-FFF2-40B4-BE49-F238E27FC236}">
                  <a16:creationId xmlns:a16="http://schemas.microsoft.com/office/drawing/2014/main" id="{13D25972-E215-1D4C-82BF-47AD549E5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2" name="Freeform 33">
              <a:extLst>
                <a:ext uri="{FF2B5EF4-FFF2-40B4-BE49-F238E27FC236}">
                  <a16:creationId xmlns:a16="http://schemas.microsoft.com/office/drawing/2014/main" id="{3AC1861C-21A3-7041-A601-4D35E15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3" name="Freeform 34">
              <a:extLst>
                <a:ext uri="{FF2B5EF4-FFF2-40B4-BE49-F238E27FC236}">
                  <a16:creationId xmlns:a16="http://schemas.microsoft.com/office/drawing/2014/main" id="{B7146CE7-1FC4-A741-9CAF-605E04F2A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34" name="Group 433">
            <a:extLst>
              <a:ext uri="{FF2B5EF4-FFF2-40B4-BE49-F238E27FC236}">
                <a16:creationId xmlns:a16="http://schemas.microsoft.com/office/drawing/2014/main" id="{839F9E47-FF19-924D-B547-6E8AD6B3E368}"/>
              </a:ext>
            </a:extLst>
          </p:cNvPr>
          <p:cNvGrpSpPr/>
          <p:nvPr/>
        </p:nvGrpSpPr>
        <p:grpSpPr>
          <a:xfrm>
            <a:off x="7374916" y="5583779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35" name="Freeform 32">
              <a:extLst>
                <a:ext uri="{FF2B5EF4-FFF2-40B4-BE49-F238E27FC236}">
                  <a16:creationId xmlns:a16="http://schemas.microsoft.com/office/drawing/2014/main" id="{E96A3884-8166-114C-BD4E-6741FDFE1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6" name="Freeform 33">
              <a:extLst>
                <a:ext uri="{FF2B5EF4-FFF2-40B4-BE49-F238E27FC236}">
                  <a16:creationId xmlns:a16="http://schemas.microsoft.com/office/drawing/2014/main" id="{8187EE74-F6DA-534A-88B4-060573DC5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37" name="Freeform 34">
              <a:extLst>
                <a:ext uri="{FF2B5EF4-FFF2-40B4-BE49-F238E27FC236}">
                  <a16:creationId xmlns:a16="http://schemas.microsoft.com/office/drawing/2014/main" id="{6B8420FB-7DD5-CB49-BDAA-7C1422967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04ACE305-737A-B549-B147-EA14B966946B}"/>
              </a:ext>
            </a:extLst>
          </p:cNvPr>
          <p:cNvGrpSpPr/>
          <p:nvPr/>
        </p:nvGrpSpPr>
        <p:grpSpPr>
          <a:xfrm>
            <a:off x="7938304" y="5818931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39" name="Freeform 32">
              <a:extLst>
                <a:ext uri="{FF2B5EF4-FFF2-40B4-BE49-F238E27FC236}">
                  <a16:creationId xmlns:a16="http://schemas.microsoft.com/office/drawing/2014/main" id="{72445DBB-8974-9045-8BAB-8843C4B6E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0" name="Freeform 33">
              <a:extLst>
                <a:ext uri="{FF2B5EF4-FFF2-40B4-BE49-F238E27FC236}">
                  <a16:creationId xmlns:a16="http://schemas.microsoft.com/office/drawing/2014/main" id="{F8BE5A27-7B39-DC4A-B62E-7F2A32A6F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1" name="Freeform 34">
              <a:extLst>
                <a:ext uri="{FF2B5EF4-FFF2-40B4-BE49-F238E27FC236}">
                  <a16:creationId xmlns:a16="http://schemas.microsoft.com/office/drawing/2014/main" id="{1EF1B5AC-2E45-984F-AEAF-119033489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275F08DD-19F0-4F46-9566-71E4E9C4872D}"/>
              </a:ext>
            </a:extLst>
          </p:cNvPr>
          <p:cNvGrpSpPr/>
          <p:nvPr/>
        </p:nvGrpSpPr>
        <p:grpSpPr>
          <a:xfrm>
            <a:off x="8489339" y="6050506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43" name="Freeform 32">
              <a:extLst>
                <a:ext uri="{FF2B5EF4-FFF2-40B4-BE49-F238E27FC236}">
                  <a16:creationId xmlns:a16="http://schemas.microsoft.com/office/drawing/2014/main" id="{3F78E40C-1E83-C140-A569-674EC3DB6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4" name="Freeform 33">
              <a:extLst>
                <a:ext uri="{FF2B5EF4-FFF2-40B4-BE49-F238E27FC236}">
                  <a16:creationId xmlns:a16="http://schemas.microsoft.com/office/drawing/2014/main" id="{BEB837A0-1E17-474D-B715-7216F80A8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5" name="Freeform 34">
              <a:extLst>
                <a:ext uri="{FF2B5EF4-FFF2-40B4-BE49-F238E27FC236}">
                  <a16:creationId xmlns:a16="http://schemas.microsoft.com/office/drawing/2014/main" id="{5E747F9F-2BB7-3A49-B7AB-040511AD2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B60628D6-05A8-2B43-9C80-ACD8A1F941FE}"/>
              </a:ext>
            </a:extLst>
          </p:cNvPr>
          <p:cNvGrpSpPr/>
          <p:nvPr/>
        </p:nvGrpSpPr>
        <p:grpSpPr>
          <a:xfrm>
            <a:off x="8444093" y="4390829"/>
            <a:ext cx="1107401" cy="1182593"/>
            <a:chOff x="4265609" y="3062288"/>
            <a:chExt cx="1285879" cy="1373187"/>
          </a:xfrm>
          <a:solidFill>
            <a:srgbClr val="262626"/>
          </a:solidFill>
          <a:effectLst/>
        </p:grpSpPr>
        <p:sp>
          <p:nvSpPr>
            <p:cNvPr id="447" name="Freeform 32">
              <a:extLst>
                <a:ext uri="{FF2B5EF4-FFF2-40B4-BE49-F238E27FC236}">
                  <a16:creationId xmlns:a16="http://schemas.microsoft.com/office/drawing/2014/main" id="{07203AEF-FC91-A443-9D15-6F2584AC7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8" name="Freeform 33">
              <a:extLst>
                <a:ext uri="{FF2B5EF4-FFF2-40B4-BE49-F238E27FC236}">
                  <a16:creationId xmlns:a16="http://schemas.microsoft.com/office/drawing/2014/main" id="{08CE6C93-6EE7-3D40-8ED7-FCD4C01A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49" name="Freeform 34">
              <a:extLst>
                <a:ext uri="{FF2B5EF4-FFF2-40B4-BE49-F238E27FC236}">
                  <a16:creationId xmlns:a16="http://schemas.microsoft.com/office/drawing/2014/main" id="{D79AEC0F-0B5C-5C4A-9F1E-07B8F84E2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B1F0534D-A9DB-9041-A425-BDB38C3010CD}"/>
              </a:ext>
            </a:extLst>
          </p:cNvPr>
          <p:cNvGrpSpPr/>
          <p:nvPr/>
        </p:nvGrpSpPr>
        <p:grpSpPr>
          <a:xfrm>
            <a:off x="9007481" y="4625981"/>
            <a:ext cx="1107401" cy="1182593"/>
            <a:chOff x="4265609" y="3062288"/>
            <a:chExt cx="1285879" cy="1373187"/>
          </a:xfrm>
          <a:solidFill>
            <a:srgbClr val="262626"/>
          </a:solidFill>
          <a:effectLst/>
        </p:grpSpPr>
        <p:sp>
          <p:nvSpPr>
            <p:cNvPr id="451" name="Freeform 32">
              <a:extLst>
                <a:ext uri="{FF2B5EF4-FFF2-40B4-BE49-F238E27FC236}">
                  <a16:creationId xmlns:a16="http://schemas.microsoft.com/office/drawing/2014/main" id="{E6A83532-2E10-D547-80BD-7F60E902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2" name="Freeform 33">
              <a:extLst>
                <a:ext uri="{FF2B5EF4-FFF2-40B4-BE49-F238E27FC236}">
                  <a16:creationId xmlns:a16="http://schemas.microsoft.com/office/drawing/2014/main" id="{2E9A2110-B506-1346-B9D3-E62F48DC6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3" name="Freeform 34">
              <a:extLst>
                <a:ext uri="{FF2B5EF4-FFF2-40B4-BE49-F238E27FC236}">
                  <a16:creationId xmlns:a16="http://schemas.microsoft.com/office/drawing/2014/main" id="{2345B46E-3337-0A48-9398-EE78ADA47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F6F591E0-4A3B-0641-AB7C-49CDA376CFDB}"/>
              </a:ext>
            </a:extLst>
          </p:cNvPr>
          <p:cNvGrpSpPr/>
          <p:nvPr/>
        </p:nvGrpSpPr>
        <p:grpSpPr>
          <a:xfrm>
            <a:off x="7911886" y="4630145"/>
            <a:ext cx="1107401" cy="1182593"/>
            <a:chOff x="4265609" y="3062288"/>
            <a:chExt cx="1285879" cy="1373187"/>
          </a:xfrm>
          <a:solidFill>
            <a:srgbClr val="262626"/>
          </a:solidFill>
          <a:effectLst/>
        </p:grpSpPr>
        <p:sp>
          <p:nvSpPr>
            <p:cNvPr id="455" name="Freeform 32">
              <a:extLst>
                <a:ext uri="{FF2B5EF4-FFF2-40B4-BE49-F238E27FC236}">
                  <a16:creationId xmlns:a16="http://schemas.microsoft.com/office/drawing/2014/main" id="{B79C54E8-612B-ED47-9D67-B443C77C7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6" name="Freeform 33">
              <a:extLst>
                <a:ext uri="{FF2B5EF4-FFF2-40B4-BE49-F238E27FC236}">
                  <a16:creationId xmlns:a16="http://schemas.microsoft.com/office/drawing/2014/main" id="{6FBBC94F-01A6-4241-909C-D0CCC60A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57" name="Freeform 34">
              <a:extLst>
                <a:ext uri="{FF2B5EF4-FFF2-40B4-BE49-F238E27FC236}">
                  <a16:creationId xmlns:a16="http://schemas.microsoft.com/office/drawing/2014/main" id="{AECC8434-A994-F845-B6E9-6FFF8D0EA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76AF61D2-692F-8E45-AF5E-ED1626122DBB}"/>
              </a:ext>
            </a:extLst>
          </p:cNvPr>
          <p:cNvGrpSpPr/>
          <p:nvPr/>
        </p:nvGrpSpPr>
        <p:grpSpPr>
          <a:xfrm>
            <a:off x="8475274" y="4865297"/>
            <a:ext cx="1107401" cy="1182593"/>
            <a:chOff x="4265609" y="3062288"/>
            <a:chExt cx="1285879" cy="1373187"/>
          </a:xfrm>
          <a:solidFill>
            <a:srgbClr val="262626"/>
          </a:solidFill>
          <a:effectLst/>
        </p:grpSpPr>
        <p:sp>
          <p:nvSpPr>
            <p:cNvPr id="459" name="Freeform 32">
              <a:extLst>
                <a:ext uri="{FF2B5EF4-FFF2-40B4-BE49-F238E27FC236}">
                  <a16:creationId xmlns:a16="http://schemas.microsoft.com/office/drawing/2014/main" id="{1747BE92-D0ED-0941-B5B2-5C848E96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0" name="Freeform 33">
              <a:extLst>
                <a:ext uri="{FF2B5EF4-FFF2-40B4-BE49-F238E27FC236}">
                  <a16:creationId xmlns:a16="http://schemas.microsoft.com/office/drawing/2014/main" id="{9555E2EB-FA7B-B447-B197-875969C29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1" name="Freeform 34">
              <a:extLst>
                <a:ext uri="{FF2B5EF4-FFF2-40B4-BE49-F238E27FC236}">
                  <a16:creationId xmlns:a16="http://schemas.microsoft.com/office/drawing/2014/main" id="{A92C1D1B-F728-884D-98F8-6AA052ED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25D584B2-1903-CB45-8DD8-688FBE0B1359}"/>
              </a:ext>
            </a:extLst>
          </p:cNvPr>
          <p:cNvGrpSpPr/>
          <p:nvPr/>
        </p:nvGrpSpPr>
        <p:grpSpPr>
          <a:xfrm>
            <a:off x="8471702" y="3684545"/>
            <a:ext cx="1107401" cy="1182593"/>
            <a:chOff x="4265609" y="3062288"/>
            <a:chExt cx="1285879" cy="1373187"/>
          </a:xfrm>
          <a:solidFill>
            <a:srgbClr val="AB2723"/>
          </a:solidFill>
          <a:effectLst/>
        </p:grpSpPr>
        <p:sp>
          <p:nvSpPr>
            <p:cNvPr id="463" name="Freeform 32">
              <a:extLst>
                <a:ext uri="{FF2B5EF4-FFF2-40B4-BE49-F238E27FC236}">
                  <a16:creationId xmlns:a16="http://schemas.microsoft.com/office/drawing/2014/main" id="{1DE940E3-95BA-0840-8689-9154F24AC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09" y="3341688"/>
              <a:ext cx="650874" cy="1093787"/>
            </a:xfrm>
            <a:custGeom>
              <a:avLst/>
              <a:gdLst>
                <a:gd name="T0" fmla="*/ 410 w 410"/>
                <a:gd name="T1" fmla="*/ 689 h 689"/>
                <a:gd name="T2" fmla="*/ 0 w 410"/>
                <a:gd name="T3" fmla="*/ 517 h 689"/>
                <a:gd name="T4" fmla="*/ 0 w 410"/>
                <a:gd name="T5" fmla="*/ 0 h 689"/>
                <a:gd name="T6" fmla="*/ 410 w 410"/>
                <a:gd name="T7" fmla="*/ 172 h 689"/>
                <a:gd name="T8" fmla="*/ 410 w 410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689">
                  <a:moveTo>
                    <a:pt x="410" y="689"/>
                  </a:moveTo>
                  <a:lnTo>
                    <a:pt x="0" y="517"/>
                  </a:lnTo>
                  <a:lnTo>
                    <a:pt x="0" y="0"/>
                  </a:lnTo>
                  <a:lnTo>
                    <a:pt x="410" y="172"/>
                  </a:lnTo>
                  <a:lnTo>
                    <a:pt x="410" y="689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4" name="Freeform 33">
              <a:extLst>
                <a:ext uri="{FF2B5EF4-FFF2-40B4-BE49-F238E27FC236}">
                  <a16:creationId xmlns:a16="http://schemas.microsoft.com/office/drawing/2014/main" id="{0108E14C-1BE8-1445-A10A-028ADDD3F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5611" y="3062288"/>
              <a:ext cx="1285874" cy="552450"/>
            </a:xfrm>
            <a:custGeom>
              <a:avLst/>
              <a:gdLst>
                <a:gd name="T0" fmla="*/ 410 w 810"/>
                <a:gd name="T1" fmla="*/ 348 h 348"/>
                <a:gd name="T2" fmla="*/ 0 w 810"/>
                <a:gd name="T3" fmla="*/ 176 h 348"/>
                <a:gd name="T4" fmla="*/ 400 w 810"/>
                <a:gd name="T5" fmla="*/ 0 h 348"/>
                <a:gd name="T6" fmla="*/ 810 w 810"/>
                <a:gd name="T7" fmla="*/ 172 h 348"/>
                <a:gd name="T8" fmla="*/ 410 w 81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48">
                  <a:moveTo>
                    <a:pt x="410" y="348"/>
                  </a:moveTo>
                  <a:lnTo>
                    <a:pt x="0" y="176"/>
                  </a:lnTo>
                  <a:lnTo>
                    <a:pt x="400" y="0"/>
                  </a:lnTo>
                  <a:lnTo>
                    <a:pt x="810" y="172"/>
                  </a:lnTo>
                  <a:lnTo>
                    <a:pt x="410" y="348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  <p:sp>
          <p:nvSpPr>
            <p:cNvPr id="465" name="Freeform 34">
              <a:extLst>
                <a:ext uri="{FF2B5EF4-FFF2-40B4-BE49-F238E27FC236}">
                  <a16:creationId xmlns:a16="http://schemas.microsoft.com/office/drawing/2014/main" id="{913129ED-386B-0B42-A14B-AB8ACCA9B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3335338"/>
              <a:ext cx="635000" cy="1100137"/>
            </a:xfrm>
            <a:custGeom>
              <a:avLst/>
              <a:gdLst>
                <a:gd name="T0" fmla="*/ 400 w 400"/>
                <a:gd name="T1" fmla="*/ 0 h 693"/>
                <a:gd name="T2" fmla="*/ 400 w 400"/>
                <a:gd name="T3" fmla="*/ 517 h 693"/>
                <a:gd name="T4" fmla="*/ 0 w 400"/>
                <a:gd name="T5" fmla="*/ 693 h 693"/>
                <a:gd name="T6" fmla="*/ 0 w 400"/>
                <a:gd name="T7" fmla="*/ 176 h 693"/>
                <a:gd name="T8" fmla="*/ 400 w 400"/>
                <a:gd name="T9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693">
                  <a:moveTo>
                    <a:pt x="400" y="0"/>
                  </a:moveTo>
                  <a:lnTo>
                    <a:pt x="400" y="517"/>
                  </a:lnTo>
                  <a:lnTo>
                    <a:pt x="0" y="693"/>
                  </a:lnTo>
                  <a:lnTo>
                    <a:pt x="0" y="176"/>
                  </a:lnTo>
                  <a:lnTo>
                    <a:pt x="400" y="0"/>
                  </a:lnTo>
                  <a:close/>
                </a:path>
              </a:pathLst>
            </a:custGeom>
            <a:grpFill/>
            <a:ln w="9525">
              <a:solidFill>
                <a:sysClr val="window" lastClr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1371600">
                <a:defRPr/>
              </a:pPr>
              <a:endParaRPr lang="en-US" sz="2700" kern="0" dirty="0">
                <a:solidFill>
                  <a:srgbClr val="262626"/>
                </a:solidFill>
                <a:latin typeface="Calibri"/>
                <a:ea typeface="ＭＳ Ｐゴシック" charset="-128"/>
              </a:endParaRPr>
            </a:p>
          </p:txBody>
        </p:sp>
      </p:grpSp>
      <p:sp>
        <p:nvSpPr>
          <p:cNvPr id="466" name="Rectangle 465">
            <a:extLst>
              <a:ext uri="{FF2B5EF4-FFF2-40B4-BE49-F238E27FC236}">
                <a16:creationId xmlns:a16="http://schemas.microsoft.com/office/drawing/2014/main" id="{C74FFC2F-8590-054B-B887-E4B6D06B8A5C}"/>
              </a:ext>
            </a:extLst>
          </p:cNvPr>
          <p:cNvSpPr/>
          <p:nvPr/>
        </p:nvSpPr>
        <p:spPr>
          <a:xfrm flipH="1">
            <a:off x="902495" y="5881792"/>
            <a:ext cx="4633913" cy="1985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rgbClr val="262626">
                    <a:lumMod val="90000"/>
                    <a:lumOff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With real time Threat Intelligence Feeds, Geo Location, Vulnerability Data, Performance and Network Events</a:t>
            </a:r>
            <a:r>
              <a:rPr lang="en-US" sz="2700" dirty="0">
                <a:solidFill>
                  <a:srgbClr val="262626">
                    <a:lumMod val="90000"/>
                    <a:lumOff val="10000"/>
                  </a:srgbClr>
                </a:solidFill>
                <a:latin typeface="Calibri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700" dirty="0">
              <a:solidFill>
                <a:srgbClr val="262626">
                  <a:lumMod val="90000"/>
                  <a:lumOff val="10000"/>
                </a:srgbClr>
              </a:solidFill>
              <a:latin typeface="Calibri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67" name="Rectangle 466">
            <a:extLst>
              <a:ext uri="{FF2B5EF4-FFF2-40B4-BE49-F238E27FC236}">
                <a16:creationId xmlns:a16="http://schemas.microsoft.com/office/drawing/2014/main" id="{63618AC5-9930-5A4D-B43F-F401AF5EF89D}"/>
              </a:ext>
            </a:extLst>
          </p:cNvPr>
          <p:cNvSpPr/>
          <p:nvPr/>
        </p:nvSpPr>
        <p:spPr>
          <a:xfrm flipH="1">
            <a:off x="1787237" y="4055675"/>
            <a:ext cx="5916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rgbClr val="262626">
                    <a:lumMod val="90000"/>
                    <a:lumOff val="10000"/>
                  </a:srgbClr>
                </a:solidFill>
                <a:ea typeface="ＭＳ Ｐゴシック" charset="-128"/>
                <a:cs typeface="Arial" panose="020B0604020202020204" pitchFamily="34" charset="0"/>
              </a:rPr>
              <a:t>The investigations result in threats being eliminated and risk being reduced. 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2F97072D-4F38-4D46-8B8C-AE46B575BFCF}"/>
              </a:ext>
            </a:extLst>
          </p:cNvPr>
          <p:cNvSpPr/>
          <p:nvPr/>
        </p:nvSpPr>
        <p:spPr>
          <a:xfrm flipH="1">
            <a:off x="1759624" y="3459957"/>
            <a:ext cx="59437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000" dirty="0">
                <a:solidFill>
                  <a:srgbClr val="AB2723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Eliminate the Threat</a:t>
            </a:r>
            <a:endParaRPr lang="en-US" sz="3000" dirty="0">
              <a:solidFill>
                <a:srgbClr val="AB2723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7A56710E-A606-044E-AFD7-9AC2CC635971}"/>
              </a:ext>
            </a:extLst>
          </p:cNvPr>
          <p:cNvSpPr/>
          <p:nvPr/>
        </p:nvSpPr>
        <p:spPr>
          <a:xfrm flipH="1">
            <a:off x="12618241" y="6512940"/>
            <a:ext cx="4424363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262626">
                    <a:lumMod val="90000"/>
                    <a:lumOff val="10000"/>
                  </a:srgbClr>
                </a:solidFill>
                <a:ea typeface="ＭＳ Ｐゴシック" charset="-128"/>
              </a:rPr>
              <a:t>Applications, Servers, SaaS, Cloud,  Network and Security Devices to create a Security Data Warehouse and </a:t>
            </a:r>
            <a:r>
              <a:rPr lang="en-US" sz="2400" dirty="0">
                <a:solidFill>
                  <a:srgbClr val="262626">
                    <a:lumMod val="90000"/>
                    <a:lumOff val="10000"/>
                  </a:srgb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CMDB.</a:t>
            </a:r>
            <a:endParaRPr lang="en-US" sz="2400" dirty="0">
              <a:solidFill>
                <a:srgbClr val="262626">
                  <a:lumMod val="90000"/>
                  <a:lumOff val="10000"/>
                </a:srgbClr>
              </a:solidFill>
              <a:ea typeface="ＭＳ Ｐゴシック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sz="2700" dirty="0">
              <a:solidFill>
                <a:srgbClr val="262626">
                  <a:lumMod val="90000"/>
                  <a:lumOff val="10000"/>
                </a:srgbClr>
              </a:solidFill>
              <a:latin typeface="Calibri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70" name="Rectangle 469">
            <a:extLst>
              <a:ext uri="{FF2B5EF4-FFF2-40B4-BE49-F238E27FC236}">
                <a16:creationId xmlns:a16="http://schemas.microsoft.com/office/drawing/2014/main" id="{219CDC27-2A08-5A4B-BB3A-A02FBD524F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618245" y="5922170"/>
            <a:ext cx="42481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srgbClr val="A20000"/>
                </a:solidFill>
                <a:latin typeface="+mn-lt"/>
                <a:ea typeface="Calibri" charset="0"/>
                <a:cs typeface="Arial" charset="0"/>
              </a:rPr>
              <a:t>Collect All the Logs</a:t>
            </a: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FD82B520-5D68-AD4D-AF79-E08746973BF7}"/>
              </a:ext>
            </a:extLst>
          </p:cNvPr>
          <p:cNvSpPr/>
          <p:nvPr/>
        </p:nvSpPr>
        <p:spPr>
          <a:xfrm flipH="1">
            <a:off x="11503820" y="4679244"/>
            <a:ext cx="53625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262626">
                    <a:lumMod val="90000"/>
                    <a:lumOff val="10000"/>
                  </a:srgbClr>
                </a:solidFill>
                <a:ea typeface="ＭＳ Ｐゴシック" charset="-128"/>
              </a:rPr>
              <a:t>Leverage Machine Learning, AI, ChatGPT and Data Analytics to detect threats.</a:t>
            </a:r>
            <a:endParaRPr lang="en-US" sz="2400" dirty="0">
              <a:solidFill>
                <a:srgbClr val="262626">
                  <a:lumMod val="90000"/>
                  <a:lumOff val="10000"/>
                </a:srgbClr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DD487C98-A782-C044-8B45-471430981DF3}"/>
              </a:ext>
            </a:extLst>
          </p:cNvPr>
          <p:cNvSpPr/>
          <p:nvPr/>
        </p:nvSpPr>
        <p:spPr>
          <a:xfrm flipH="1">
            <a:off x="11503820" y="4110038"/>
            <a:ext cx="5848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A2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Investigating, Threat Hunting </a:t>
            </a:r>
            <a:endParaRPr lang="en-US" sz="3000" dirty="0">
              <a:solidFill>
                <a:srgbClr val="A20000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491AA08E-8FED-8345-9DC3-34D17587BA8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0946" y="5272088"/>
            <a:ext cx="55024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defTabSz="13716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AB2723"/>
                </a:solidFill>
                <a:ea typeface="Calibri" charset="0"/>
                <a:cs typeface="Arial" charset="0"/>
              </a:rPr>
              <a:t> </a:t>
            </a:r>
            <a:r>
              <a:rPr lang="en-US" altLang="en-US" sz="3000" dirty="0">
                <a:solidFill>
                  <a:srgbClr val="AB2723"/>
                </a:solidFill>
                <a:latin typeface="+mn-lt"/>
                <a:ea typeface="Calibri" charset="0"/>
                <a:cs typeface="Arial" charset="0"/>
              </a:rPr>
              <a:t>Enrich the Data Warehouse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27F86F0A-89E4-8149-977D-53A2BF9B1260}"/>
              </a:ext>
            </a:extLst>
          </p:cNvPr>
          <p:cNvSpPr txBox="1"/>
          <p:nvPr/>
        </p:nvSpPr>
        <p:spPr bwMode="auto">
          <a:xfrm flipH="1">
            <a:off x="3219449" y="1849326"/>
            <a:ext cx="10829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700" dirty="0">
                <a:solidFill>
                  <a:srgbClr val="262626"/>
                </a:solidFill>
                <a:latin typeface="+mj-ea"/>
                <a:ea typeface="+mj-ea"/>
              </a:rPr>
              <a:t>Visibility helps prevent loss no matter where threats originate </a:t>
            </a:r>
            <a:endParaRPr lang="en-US" sz="2700" dirty="0">
              <a:solidFill>
                <a:srgbClr val="AB2723"/>
              </a:solidFill>
              <a:latin typeface="+mj-ea"/>
              <a:ea typeface="+mj-ea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67E7418-5788-6BB0-0845-76156F46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0732" y="242573"/>
            <a:ext cx="3717122" cy="9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8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81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81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81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81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8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81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81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81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81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81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81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81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81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81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81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81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81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81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81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81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81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81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81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81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81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81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81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81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81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81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81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accel="81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accel="81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" accel="81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" accel="81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1" accel="8100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1" accel="81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1" accel="81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1" accel="81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1" accel="81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accel="81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1" accel="81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1" accel="81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1" accel="81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1" accel="81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1" accel="81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1" accel="81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1" accel="81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1" accel="81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1" accel="81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1" accel="81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1" accel="8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1" accel="81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1" accel="81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1" accel="81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1" accel="8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467" grpId="0"/>
      <p:bldP spid="468" grpId="0"/>
      <p:bldP spid="469" grpId="0"/>
      <p:bldP spid="470" grpId="0"/>
      <p:bldP spid="471" grpId="0"/>
      <p:bldP spid="472" grpId="0"/>
      <p:bldP spid="4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ratejm - slide - background">
            <a:hlinkClick r:id="" action="ppaction://media"/>
            <a:extLst>
              <a:ext uri="{FF2B5EF4-FFF2-40B4-BE49-F238E27FC236}">
                <a16:creationId xmlns:a16="http://schemas.microsoft.com/office/drawing/2014/main" id="{59980B28-BD59-F6D4-9CE5-508EA3C676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-1" y="18892"/>
            <a:ext cx="18296965" cy="10297069"/>
          </a:xfrm>
          <a:prstGeom prst="rect">
            <a:avLst/>
          </a:prstGeom>
        </p:spPr>
      </p:pic>
      <p:sp>
        <p:nvSpPr>
          <p:cNvPr id="52" name="Chevron 4">
            <a:extLst>
              <a:ext uri="{FF2B5EF4-FFF2-40B4-BE49-F238E27FC236}">
                <a16:creationId xmlns:a16="http://schemas.microsoft.com/office/drawing/2014/main" id="{8981F121-577F-191E-A395-B97C9A7FE787}"/>
              </a:ext>
            </a:extLst>
          </p:cNvPr>
          <p:cNvSpPr txBox="1"/>
          <p:nvPr/>
        </p:nvSpPr>
        <p:spPr>
          <a:xfrm>
            <a:off x="12729717" y="1079424"/>
            <a:ext cx="1325199" cy="46800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4" tIns="72009" rIns="36005" bIns="72009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 dirty="0"/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CB3EB7-B892-EB4F-9E12-B8B9A126606A}"/>
              </a:ext>
            </a:extLst>
          </p:cNvPr>
          <p:cNvSpPr txBox="1"/>
          <p:nvPr/>
        </p:nvSpPr>
        <p:spPr>
          <a:xfrm>
            <a:off x="1066800" y="639561"/>
            <a:ext cx="9144000" cy="100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960"/>
              </a:lnSpc>
            </a:pPr>
            <a:r>
              <a:rPr lang="en-US" sz="1800" b="1" dirty="0"/>
              <a:t>Use Case 1: </a:t>
            </a:r>
            <a:r>
              <a:rPr lang="en-US" b="1" dirty="0"/>
              <a:t>Playbook for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Successful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VPN Login</a:t>
            </a:r>
            <a:r>
              <a:rPr lang="en-US" b="1" dirty="0"/>
              <a:t> and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Lateral Movement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B3E3FB11-3A2A-52A7-CE68-2C2DF77322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732" y="242573"/>
            <a:ext cx="3717122" cy="9943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88243F-1954-65B5-0858-37F00EC961E3}"/>
              </a:ext>
            </a:extLst>
          </p:cNvPr>
          <p:cNvGrpSpPr/>
          <p:nvPr/>
        </p:nvGrpSpPr>
        <p:grpSpPr>
          <a:xfrm>
            <a:off x="4802467" y="2416982"/>
            <a:ext cx="2901018" cy="5651125"/>
            <a:chOff x="4802467" y="2416982"/>
            <a:chExt cx="2901018" cy="565112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64A82AB-28DE-3F77-5BFB-C7F625368871}"/>
                </a:ext>
              </a:extLst>
            </p:cNvPr>
            <p:cNvSpPr/>
            <p:nvPr/>
          </p:nvSpPr>
          <p:spPr>
            <a:xfrm>
              <a:off x="4802467" y="3144443"/>
              <a:ext cx="2880000" cy="3600000"/>
            </a:xfrm>
            <a:prstGeom prst="roundRect">
              <a:avLst>
                <a:gd name="adj" fmla="val 5000"/>
              </a:avLst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7D51F2F6-B56E-EB3D-E5EF-7C08FBBB494D}"/>
                </a:ext>
              </a:extLst>
            </p:cNvPr>
            <p:cNvSpPr txBox="1"/>
            <p:nvPr/>
          </p:nvSpPr>
          <p:spPr>
            <a:xfrm rot="16200000">
              <a:off x="3754466" y="4358371"/>
              <a:ext cx="2859953" cy="53394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solidFill>
                    <a:schemeClr val="bg1"/>
                  </a:solidFill>
                </a:rPr>
                <a:t>ANALYSIS</a:t>
              </a:r>
            </a:p>
          </p:txBody>
        </p:sp>
        <p:sp>
          <p:nvSpPr>
            <p:cNvPr id="33" name="Chevron 32">
              <a:extLst>
                <a:ext uri="{FF2B5EF4-FFF2-40B4-BE49-F238E27FC236}">
                  <a16:creationId xmlns:a16="http://schemas.microsoft.com/office/drawing/2014/main" id="{D129D745-1FC4-054B-A54F-2A5090FA6A1B}"/>
                </a:ext>
              </a:extLst>
            </p:cNvPr>
            <p:cNvSpPr/>
            <p:nvPr/>
          </p:nvSpPr>
          <p:spPr>
            <a:xfrm>
              <a:off x="4807319" y="2416982"/>
              <a:ext cx="2880000" cy="46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Chevron 4">
              <a:extLst>
                <a:ext uri="{FF2B5EF4-FFF2-40B4-BE49-F238E27FC236}">
                  <a16:creationId xmlns:a16="http://schemas.microsoft.com/office/drawing/2014/main" id="{6A2FE700-704D-C6CF-AE26-3ED36BC462F6}"/>
                </a:ext>
              </a:extLst>
            </p:cNvPr>
            <p:cNvSpPr txBox="1"/>
            <p:nvPr/>
          </p:nvSpPr>
          <p:spPr>
            <a:xfrm>
              <a:off x="5410872" y="2416982"/>
              <a:ext cx="1638791" cy="46800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72009" rIns="36005" bIns="72009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dirty="0"/>
                <a:t>2</a:t>
              </a:r>
              <a:endParaRPr lang="en-US" sz="2700" kern="12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8FF2F7-BDDC-1651-17B6-1C1433A2CD7F}"/>
                </a:ext>
              </a:extLst>
            </p:cNvPr>
            <p:cNvSpPr txBox="1"/>
            <p:nvPr/>
          </p:nvSpPr>
          <p:spPr>
            <a:xfrm>
              <a:off x="5798485" y="3200400"/>
              <a:ext cx="190500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800" b="1" dirty="0"/>
                <a:t>Integration with Threat Intelligence Sources.  Determine Severity and Confidence in the </a:t>
              </a:r>
              <a:r>
                <a:rPr lang="en-US" b="1" dirty="0"/>
                <a:t>Threat. Update Incident Record.</a:t>
              </a:r>
              <a:endParaRPr lang="en-US" sz="1800" b="1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B559EA5-D94E-A8FF-05DF-3C118A92C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2" t="14231" r="7577" b="17498"/>
            <a:stretch/>
          </p:blipFill>
          <p:spPr>
            <a:xfrm>
              <a:off x="5089512" y="7181360"/>
              <a:ext cx="1016234" cy="88674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CFA80B-462C-7678-6026-E06668E4A65E}"/>
              </a:ext>
            </a:extLst>
          </p:cNvPr>
          <p:cNvGrpSpPr/>
          <p:nvPr/>
        </p:nvGrpSpPr>
        <p:grpSpPr>
          <a:xfrm>
            <a:off x="8139049" y="2416982"/>
            <a:ext cx="2892758" cy="4353689"/>
            <a:chOff x="9143638" y="2297891"/>
            <a:chExt cx="2892758" cy="435368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CC0B1C3-FA1F-72EA-839F-EAF87FEB88A2}"/>
                </a:ext>
              </a:extLst>
            </p:cNvPr>
            <p:cNvSpPr/>
            <p:nvPr/>
          </p:nvSpPr>
          <p:spPr>
            <a:xfrm>
              <a:off x="9156396" y="3010826"/>
              <a:ext cx="2880000" cy="3600000"/>
            </a:xfrm>
            <a:prstGeom prst="roundRect">
              <a:avLst>
                <a:gd name="adj" fmla="val 5000"/>
              </a:avLst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41484"/>
                <a:satOff val="-8409"/>
                <a:lumOff val="4625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endParaRPr lang="en-US" b="1" dirty="0">
                <a:solidFill>
                  <a:schemeClr val="tx1"/>
                </a:solidFill>
              </a:endParaRPr>
            </a:p>
            <a:p>
              <a:pPr algn="r"/>
              <a:endParaRPr lang="en-US" sz="1600" dirty="0"/>
            </a:p>
          </p:txBody>
        </p:sp>
        <p:sp>
          <p:nvSpPr>
            <p:cNvPr id="37" name="Rounded Rectangle 4">
              <a:extLst>
                <a:ext uri="{FF2B5EF4-FFF2-40B4-BE49-F238E27FC236}">
                  <a16:creationId xmlns:a16="http://schemas.microsoft.com/office/drawing/2014/main" id="{6E660906-BFDC-2BC8-AA42-EC72487B4063}"/>
                </a:ext>
              </a:extLst>
            </p:cNvPr>
            <p:cNvSpPr txBox="1"/>
            <p:nvPr/>
          </p:nvSpPr>
          <p:spPr>
            <a:xfrm rot="16200000">
              <a:off x="7692651" y="4560441"/>
              <a:ext cx="3608370" cy="573908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8580" rIns="88900" bIns="0" numCol="1" spcCol="1270" anchor="t" anchorCtr="0">
              <a:noAutofit/>
            </a:bodyPr>
            <a:lstStyle/>
            <a:p>
              <a:pPr marL="0" lvl="0" indent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solidFill>
                    <a:schemeClr val="bg1"/>
                  </a:solidFill>
                </a:rPr>
                <a:t>CONTAINMENT</a:t>
              </a:r>
              <a:endParaRPr lang="en-US" sz="3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5FE86BA7-A6A0-F68D-D64B-4626DD519746}"/>
                </a:ext>
              </a:extLst>
            </p:cNvPr>
            <p:cNvSpPr/>
            <p:nvPr/>
          </p:nvSpPr>
          <p:spPr>
            <a:xfrm>
              <a:off x="9143638" y="2297891"/>
              <a:ext cx="2880000" cy="468000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41484"/>
                <a:satOff val="-8409"/>
                <a:lumOff val="46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hevron 4">
              <a:extLst>
                <a:ext uri="{FF2B5EF4-FFF2-40B4-BE49-F238E27FC236}">
                  <a16:creationId xmlns:a16="http://schemas.microsoft.com/office/drawing/2014/main" id="{A657724C-1E09-AD4F-3B92-EF2F3FFE8C87}"/>
                </a:ext>
              </a:extLst>
            </p:cNvPr>
            <p:cNvSpPr txBox="1"/>
            <p:nvPr/>
          </p:nvSpPr>
          <p:spPr>
            <a:xfrm>
              <a:off x="10026439" y="2304327"/>
              <a:ext cx="1270200" cy="46800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72009" rIns="36005" bIns="72009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dirty="0"/>
                <a:t>3</a:t>
              </a:r>
              <a:endParaRPr lang="en-US" sz="2700" kern="1200" dirty="0"/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D68EB98-C30D-1B71-C534-E84090B304DD}"/>
              </a:ext>
            </a:extLst>
          </p:cNvPr>
          <p:cNvSpPr/>
          <p:nvPr/>
        </p:nvSpPr>
        <p:spPr>
          <a:xfrm>
            <a:off x="12988930" y="7110781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DCAE66E-F1B5-58CC-E035-1823B4F5ECA1}"/>
              </a:ext>
            </a:extLst>
          </p:cNvPr>
          <p:cNvGrpSpPr/>
          <p:nvPr/>
        </p:nvGrpSpPr>
        <p:grpSpPr>
          <a:xfrm>
            <a:off x="14786002" y="2482177"/>
            <a:ext cx="2880000" cy="4280911"/>
            <a:chOff x="15126467" y="2328080"/>
            <a:chExt cx="2880000" cy="428091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593FAA9-8EDE-F7ED-664C-E49DA316E47F}"/>
                </a:ext>
              </a:extLst>
            </p:cNvPr>
            <p:cNvSpPr/>
            <p:nvPr/>
          </p:nvSpPr>
          <p:spPr>
            <a:xfrm>
              <a:off x="15126467" y="3008991"/>
              <a:ext cx="2880000" cy="3600000"/>
            </a:xfrm>
            <a:prstGeom prst="roundRect">
              <a:avLst>
                <a:gd name="adj" fmla="val 5000"/>
              </a:avLst>
            </a:prstGeom>
            <a:gradFill rotWithShape="0"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2">
                    <a:shade val="50000"/>
                    <a:hueOff val="-13828"/>
                    <a:satOff val="-2803"/>
                    <a:lumOff val="15417"/>
                    <a:alphaOff val="0"/>
                    <a:shade val="93000"/>
                    <a:satMod val="130000"/>
                  </a:schemeClr>
                </a:gs>
                <a:gs pos="100000">
                  <a:schemeClr val="accent2">
                    <a:shade val="50000"/>
                    <a:hueOff val="-13828"/>
                    <a:satOff val="-2803"/>
                    <a:lumOff val="15417"/>
                    <a:alphaOff val="0"/>
                    <a:shade val="94000"/>
                    <a:satMod val="135000"/>
                  </a:schemeClr>
                </a:gs>
              </a:gsLst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13828"/>
                <a:satOff val="-2803"/>
                <a:lumOff val="154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1128204-D475-359A-6F1E-EA686A31DE27}"/>
                </a:ext>
              </a:extLst>
            </p:cNvPr>
            <p:cNvSpPr txBox="1"/>
            <p:nvPr/>
          </p:nvSpPr>
          <p:spPr>
            <a:xfrm rot="16200000">
              <a:off x="13713312" y="4444767"/>
              <a:ext cx="3407071" cy="53394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6299" rIns="137795" bIns="0" numCol="1" spcCol="1270" anchor="t" anchorCtr="0">
              <a:noAutofit/>
            </a:bodyPr>
            <a:lstStyle/>
            <a:p>
              <a:pPr marL="0" lvl="0" indent="0" algn="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ERADICATION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C0B399A-9D99-CA1D-857E-AF0D7B26F04C}"/>
                </a:ext>
              </a:extLst>
            </p:cNvPr>
            <p:cNvGrpSpPr/>
            <p:nvPr/>
          </p:nvGrpSpPr>
          <p:grpSpPr>
            <a:xfrm>
              <a:off x="15126467" y="2328080"/>
              <a:ext cx="2880000" cy="443939"/>
              <a:chOff x="13174699" y="0"/>
              <a:chExt cx="3887713" cy="543264"/>
            </a:xfrm>
            <a:scene3d>
              <a:camera prst="orthographicFront"/>
              <a:lightRig rig="flat" dir="t"/>
            </a:scene3d>
          </p:grpSpPr>
          <p:sp>
            <p:nvSpPr>
              <p:cNvPr id="54" name="Chevron 53">
                <a:extLst>
                  <a:ext uri="{FF2B5EF4-FFF2-40B4-BE49-F238E27FC236}">
                    <a16:creationId xmlns:a16="http://schemas.microsoft.com/office/drawing/2014/main" id="{15E12919-FE83-C9A9-C98C-FB8FC71AC0C6}"/>
                  </a:ext>
                </a:extLst>
              </p:cNvPr>
              <p:cNvSpPr/>
              <p:nvPr/>
            </p:nvSpPr>
            <p:spPr>
              <a:xfrm>
                <a:off x="13174699" y="0"/>
                <a:ext cx="3887713" cy="543264"/>
              </a:xfrm>
              <a:prstGeom prst="chevron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shade val="50000"/>
                  <a:hueOff val="-13828"/>
                  <a:satOff val="-2803"/>
                  <a:lumOff val="15417"/>
                  <a:alphaOff val="0"/>
                </a:schemeClr>
              </a:fillRef>
              <a:effectRef idx="2">
                <a:schemeClr val="accent2">
                  <a:shade val="50000"/>
                  <a:hueOff val="-13828"/>
                  <a:satOff val="-2803"/>
                  <a:lumOff val="154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Chevron 4">
                <a:extLst>
                  <a:ext uri="{FF2B5EF4-FFF2-40B4-BE49-F238E27FC236}">
                    <a16:creationId xmlns:a16="http://schemas.microsoft.com/office/drawing/2014/main" id="{0ABC0A47-F0A5-4FC9-3828-9559FD0A5C81}"/>
                  </a:ext>
                </a:extLst>
              </p:cNvPr>
              <p:cNvSpPr txBox="1"/>
              <p:nvPr/>
            </p:nvSpPr>
            <p:spPr>
              <a:xfrm>
                <a:off x="14116101" y="86514"/>
                <a:ext cx="2010386" cy="42518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72009" rIns="36005" bIns="72009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700" dirty="0"/>
                  <a:t>5</a:t>
                </a:r>
                <a:endParaRPr lang="en-US" sz="2700" kern="1200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3B0FFDC-7062-A05B-AF0A-C0334CD41CE6}"/>
                </a:ext>
              </a:extLst>
            </p:cNvPr>
            <p:cNvSpPr txBox="1"/>
            <p:nvPr/>
          </p:nvSpPr>
          <p:spPr>
            <a:xfrm>
              <a:off x="15706649" y="3124116"/>
              <a:ext cx="2086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None/>
              </a:pPr>
              <a:endParaRPr lang="en-US" b="1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101A11-6A7B-80DA-F9F2-D6105E50912C}"/>
              </a:ext>
            </a:extLst>
          </p:cNvPr>
          <p:cNvGrpSpPr/>
          <p:nvPr/>
        </p:nvGrpSpPr>
        <p:grpSpPr>
          <a:xfrm>
            <a:off x="11457200" y="2385749"/>
            <a:ext cx="2903409" cy="5690988"/>
            <a:chOff x="12118332" y="2268992"/>
            <a:chExt cx="2903409" cy="5690988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2CE8FB8E-7EBD-BAD5-F519-068E78D14839}"/>
                </a:ext>
              </a:extLst>
            </p:cNvPr>
            <p:cNvSpPr/>
            <p:nvPr/>
          </p:nvSpPr>
          <p:spPr>
            <a:xfrm>
              <a:off x="12141741" y="3008991"/>
              <a:ext cx="2880000" cy="3600000"/>
            </a:xfrm>
            <a:prstGeom prst="roundRect">
              <a:avLst>
                <a:gd name="adj" fmla="val 5000"/>
              </a:avLst>
            </a:prstGeom>
            <a:gradFill rotWithShape="0">
              <a:gsLst>
                <a:gs pos="0">
                  <a:schemeClr val="accent2">
                    <a:lumMod val="75000"/>
                  </a:schemeClr>
                </a:gs>
                <a:gs pos="80000">
                  <a:schemeClr val="accent2">
                    <a:shade val="50000"/>
                    <a:hueOff val="-33187"/>
                    <a:satOff val="-6727"/>
                    <a:lumOff val="37001"/>
                    <a:alphaOff val="0"/>
                    <a:shade val="93000"/>
                    <a:satMod val="130000"/>
                  </a:schemeClr>
                </a:gs>
                <a:gs pos="100000">
                  <a:schemeClr val="accent2">
                    <a:shade val="50000"/>
                    <a:hueOff val="-33187"/>
                    <a:satOff val="-6727"/>
                    <a:lumOff val="37001"/>
                    <a:alphaOff val="0"/>
                    <a:shade val="94000"/>
                    <a:satMod val="135000"/>
                  </a:schemeClr>
                </a:gs>
              </a:gsLst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>
              <a:extLst>
                <a:ext uri="{FF2B5EF4-FFF2-40B4-BE49-F238E27FC236}">
                  <a16:creationId xmlns:a16="http://schemas.microsoft.com/office/drawing/2014/main" id="{EDEB4DB4-79FC-F23A-1CE0-94BAAF4D5A40}"/>
                </a:ext>
              </a:extLst>
            </p:cNvPr>
            <p:cNvSpPr txBox="1"/>
            <p:nvPr/>
          </p:nvSpPr>
          <p:spPr>
            <a:xfrm rot="16200000">
              <a:off x="10595643" y="4658910"/>
              <a:ext cx="3734637" cy="494392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INVESTIGATION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751DFEF-94C0-B0B0-7DF9-955141BAAC8F}"/>
                </a:ext>
              </a:extLst>
            </p:cNvPr>
            <p:cNvSpPr txBox="1"/>
            <p:nvPr/>
          </p:nvSpPr>
          <p:spPr>
            <a:xfrm>
              <a:off x="12962479" y="3057480"/>
              <a:ext cx="18669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CA" b="1" dirty="0"/>
                <a:t>Stratejm </a:t>
              </a:r>
              <a:r>
                <a:rPr lang="en-CA" b="1" i="0" dirty="0">
                  <a:solidFill>
                    <a:schemeClr val="tx1"/>
                  </a:solidFill>
                </a:rPr>
                <a:t> Analysts Threat Hunt.</a:t>
              </a:r>
            </a:p>
            <a:p>
              <a:pPr lvl="0"/>
              <a:r>
                <a:rPr lang="en-CA" b="1" i="0" dirty="0">
                  <a:solidFill>
                    <a:schemeClr val="tx1"/>
                  </a:solidFill>
                </a:rPr>
                <a:t>Update ServiceNow Incident Record.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Chevron 50">
              <a:extLst>
                <a:ext uri="{FF2B5EF4-FFF2-40B4-BE49-F238E27FC236}">
                  <a16:creationId xmlns:a16="http://schemas.microsoft.com/office/drawing/2014/main" id="{E0E9949C-41E3-0FFD-10BE-0D3B378A9193}"/>
                </a:ext>
              </a:extLst>
            </p:cNvPr>
            <p:cNvSpPr/>
            <p:nvPr/>
          </p:nvSpPr>
          <p:spPr>
            <a:xfrm>
              <a:off x="12118332" y="2332808"/>
              <a:ext cx="2880000" cy="468000"/>
            </a:xfrm>
            <a:prstGeom prst="chevron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C385633-A203-8742-B28A-8E2840505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7" t="17044" r="13928" b="24887"/>
            <a:stretch/>
          </p:blipFill>
          <p:spPr>
            <a:xfrm>
              <a:off x="13775354" y="7204025"/>
              <a:ext cx="1025939" cy="755955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62A8144-DD7C-8CC6-0C84-2D797F3DCA32}"/>
                </a:ext>
              </a:extLst>
            </p:cNvPr>
            <p:cNvSpPr txBox="1"/>
            <p:nvPr/>
          </p:nvSpPr>
          <p:spPr>
            <a:xfrm>
              <a:off x="13392316" y="2268992"/>
              <a:ext cx="40267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323F77-18A3-9351-7CBC-34605DBD397F}"/>
              </a:ext>
            </a:extLst>
          </p:cNvPr>
          <p:cNvGrpSpPr/>
          <p:nvPr/>
        </p:nvGrpSpPr>
        <p:grpSpPr>
          <a:xfrm>
            <a:off x="1520164" y="2385749"/>
            <a:ext cx="2913308" cy="5729551"/>
            <a:chOff x="1520164" y="2385749"/>
            <a:chExt cx="2913308" cy="572955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DBEBD37-29C7-06DE-867C-10BBFEDEBF92}"/>
                </a:ext>
              </a:extLst>
            </p:cNvPr>
            <p:cNvGrpSpPr/>
            <p:nvPr/>
          </p:nvGrpSpPr>
          <p:grpSpPr>
            <a:xfrm>
              <a:off x="1520164" y="2385749"/>
              <a:ext cx="2913308" cy="5729551"/>
              <a:chOff x="70259" y="2314039"/>
              <a:chExt cx="2913308" cy="5729551"/>
            </a:xfrm>
            <a:solidFill>
              <a:schemeClr val="accent2">
                <a:lumMod val="50000"/>
              </a:schemeClr>
            </a:solidFill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C436755-47F4-2098-CA0B-376F4F6D8C19}"/>
                  </a:ext>
                </a:extLst>
              </p:cNvPr>
              <p:cNvGrpSpPr/>
              <p:nvPr/>
            </p:nvGrpSpPr>
            <p:grpSpPr>
              <a:xfrm>
                <a:off x="70259" y="3014390"/>
                <a:ext cx="2880000" cy="3604626"/>
                <a:chOff x="763812" y="755607"/>
                <a:chExt cx="3270524" cy="3929672"/>
              </a:xfrm>
              <a:grpFill/>
              <a:scene3d>
                <a:camera prst="orthographicFront"/>
                <a:lightRig rig="threePt" dir="t">
                  <a:rot lat="0" lon="0" rev="7500000"/>
                </a:lightRig>
              </a:scene3d>
            </p:grpSpPr>
            <p:sp>
              <p:nvSpPr>
                <p:cNvPr id="5" name="Rounded Rectangle 4">
                  <a:extLst>
                    <a:ext uri="{FF2B5EF4-FFF2-40B4-BE49-F238E27FC236}">
                      <a16:creationId xmlns:a16="http://schemas.microsoft.com/office/drawing/2014/main" id="{B7BA7EDB-A92B-7AE2-0B97-C606BFAF294F}"/>
                    </a:ext>
                  </a:extLst>
                </p:cNvPr>
                <p:cNvSpPr/>
                <p:nvPr/>
              </p:nvSpPr>
              <p:spPr>
                <a:xfrm>
                  <a:off x="763812" y="760650"/>
                  <a:ext cx="3270524" cy="3924629"/>
                </a:xfrm>
                <a:prstGeom prst="roundRect">
                  <a:avLst>
                    <a:gd name="adj" fmla="val 5000"/>
                  </a:avLst>
                </a:prstGeom>
                <a:solidFill>
                  <a:schemeClr val="accent2">
                    <a:lumMod val="75000"/>
                  </a:schemeClr>
                </a:solidFill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  <a:p>
                  <a:endParaRPr lang="en-US" dirty="0"/>
                </a:p>
                <a:p>
                  <a:endParaRPr lang="en-US" dirty="0"/>
                </a:p>
              </p:txBody>
            </p:sp>
            <p:sp>
              <p:nvSpPr>
                <p:cNvPr id="6" name="Rounded Rectangle 4">
                  <a:extLst>
                    <a:ext uri="{FF2B5EF4-FFF2-40B4-BE49-F238E27FC236}">
                      <a16:creationId xmlns:a16="http://schemas.microsoft.com/office/drawing/2014/main" id="{24A2A2E9-63F4-0613-9E36-E9ADD80C1532}"/>
                    </a:ext>
                  </a:extLst>
                </p:cNvPr>
                <p:cNvSpPr txBox="1"/>
                <p:nvPr/>
              </p:nvSpPr>
              <p:spPr>
                <a:xfrm rot="16200000">
                  <a:off x="-454169" y="2037653"/>
                  <a:ext cx="3218196" cy="654104"/>
                </a:xfrm>
                <a:prstGeom prst="rect">
                  <a:avLst/>
                </a:prstGeom>
                <a:no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123444" rIns="160020" bIns="0" numCol="1" spcCol="1270" anchor="t" anchorCtr="0">
                  <a:noAutofit/>
                </a:bodyPr>
                <a:lstStyle/>
                <a:p>
                  <a:pPr marL="0" lvl="0" indent="0" algn="r" defTabSz="16002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3600" b="1" kern="1200" dirty="0"/>
                    <a:t>DETECTION 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7A7A5BD-45FB-676A-2A50-28D8B71A4E6A}"/>
                  </a:ext>
                </a:extLst>
              </p:cNvPr>
              <p:cNvGrpSpPr/>
              <p:nvPr/>
            </p:nvGrpSpPr>
            <p:grpSpPr>
              <a:xfrm>
                <a:off x="102343" y="2314039"/>
                <a:ext cx="2880000" cy="468000"/>
                <a:chOff x="0" y="0"/>
                <a:chExt cx="3292078" cy="543264"/>
              </a:xfrm>
              <a:grpFill/>
              <a:scene3d>
                <a:camera prst="orthographicFront"/>
                <a:lightRig rig="flat" dir="t"/>
              </a:scene3d>
            </p:grpSpPr>
            <p:sp>
              <p:nvSpPr>
                <p:cNvPr id="8" name="Pentagon 7">
                  <a:extLst>
                    <a:ext uri="{FF2B5EF4-FFF2-40B4-BE49-F238E27FC236}">
                      <a16:creationId xmlns:a16="http://schemas.microsoft.com/office/drawing/2014/main" id="{8C43C0C8-F038-917D-42BB-4A345732CF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292078" cy="543264"/>
                </a:xfrm>
                <a:prstGeom prst="homePlate">
                  <a:avLst/>
                </a:prstGeom>
                <a:solidFill>
                  <a:schemeClr val="accent2">
                    <a:lumMod val="75000"/>
                  </a:schemeClr>
                </a:solidFill>
                <a:sp3d prstMaterial="plastic">
                  <a:bevelT w="120900" h="88900"/>
                  <a:bevelB w="88900" h="31750" prst="angle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shade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9" name="Pentagon 4">
                  <a:extLst>
                    <a:ext uri="{FF2B5EF4-FFF2-40B4-BE49-F238E27FC236}">
                      <a16:creationId xmlns:a16="http://schemas.microsoft.com/office/drawing/2014/main" id="{969D692E-F5DA-E7F6-EC99-DE6AE617270C}"/>
                    </a:ext>
                  </a:extLst>
                </p:cNvPr>
                <p:cNvSpPr txBox="1"/>
                <p:nvPr/>
              </p:nvSpPr>
              <p:spPr>
                <a:xfrm>
                  <a:off x="1022147" y="60376"/>
                  <a:ext cx="1077001" cy="447232"/>
                </a:xfrm>
                <a:prstGeom prst="rect">
                  <a:avLst/>
                </a:prstGeom>
                <a:noFill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4018" tIns="72009" rIns="36005" bIns="72009" numCol="1" spcCol="1270" anchor="ctr" anchorCtr="0">
                  <a:noAutofit/>
                </a:bodyPr>
                <a:lstStyle/>
                <a:p>
                  <a:pPr marL="0" lvl="0" indent="0" algn="ctr" defTabSz="12001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2700" kern="1200" dirty="0"/>
                    <a:t>1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CA31ECD-5BEB-A51C-86EE-E328A9B7C1B5}"/>
                  </a:ext>
                </a:extLst>
              </p:cNvPr>
              <p:cNvSpPr txBox="1"/>
              <p:nvPr/>
            </p:nvSpPr>
            <p:spPr>
              <a:xfrm>
                <a:off x="1431356" y="3090590"/>
                <a:ext cx="155221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CA" b="1" dirty="0"/>
                  <a:t>Trigger Playbook. When the Alert is triggered in the SIEM platform.</a:t>
                </a:r>
                <a:endParaRPr lang="en-CA" b="0" i="0" dirty="0"/>
              </a:p>
            </p:txBody>
          </p:sp>
          <p:pic>
            <p:nvPicPr>
              <p:cNvPr id="70" name="Picture 69" descr="A picture containing logo, symbol, graphics, font&#10;&#10;Description automatically generated">
                <a:extLst>
                  <a:ext uri="{FF2B5EF4-FFF2-40B4-BE49-F238E27FC236}">
                    <a16:creationId xmlns:a16="http://schemas.microsoft.com/office/drawing/2014/main" id="{963C75E0-2C1D-17B9-F2C6-5E890D6E7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27" t="18500" r="13219" b="11005"/>
              <a:stretch/>
            </p:blipFill>
            <p:spPr>
              <a:xfrm>
                <a:off x="1804601" y="7202252"/>
                <a:ext cx="865720" cy="841338"/>
              </a:xfrm>
              <a:prstGeom prst="rect">
                <a:avLst/>
              </a:prstGeom>
              <a:grpFill/>
            </p:spPr>
          </p:pic>
        </p:grpSp>
        <p:pic>
          <p:nvPicPr>
            <p:cNvPr id="13" name="Picture 12" descr="A picture containing text, font, logo, screenshot&#10;&#10;Description automatically generated">
              <a:extLst>
                <a:ext uri="{FF2B5EF4-FFF2-40B4-BE49-F238E27FC236}">
                  <a16:creationId xmlns:a16="http://schemas.microsoft.com/office/drawing/2014/main" id="{69A0CDAC-FDE7-ACC7-0B18-DBA91D807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3" t="18095" r="7428" b="23514"/>
            <a:stretch/>
          </p:blipFill>
          <p:spPr>
            <a:xfrm>
              <a:off x="1794404" y="7257768"/>
              <a:ext cx="917892" cy="78222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CACEB7-8186-F02E-FFCB-89498A0CC4F7}"/>
              </a:ext>
            </a:extLst>
          </p:cNvPr>
          <p:cNvSpPr/>
          <p:nvPr/>
        </p:nvSpPr>
        <p:spPr>
          <a:xfrm>
            <a:off x="3009649" y="7137260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50373DB-0BC6-4985-D794-0B6415642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8817358"/>
              </p:ext>
            </p:extLst>
          </p:nvPr>
        </p:nvGraphicFramePr>
        <p:xfrm>
          <a:off x="1066800" y="8816064"/>
          <a:ext cx="9759350" cy="87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6D347AC-F130-B32F-3BDE-B9FB59492CAB}"/>
              </a:ext>
            </a:extLst>
          </p:cNvPr>
          <p:cNvSpPr txBox="1"/>
          <p:nvPr/>
        </p:nvSpPr>
        <p:spPr>
          <a:xfrm>
            <a:off x="4228557" y="9242485"/>
            <a:ext cx="352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Automation &lt; 5 Mins</a:t>
            </a:r>
          </a:p>
          <a:p>
            <a:endParaRPr lang="en-CA" sz="240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E10A5A5-2AAF-A023-D680-EF82E9248D64}"/>
              </a:ext>
            </a:extLst>
          </p:cNvPr>
          <p:cNvSpPr/>
          <p:nvPr/>
        </p:nvSpPr>
        <p:spPr>
          <a:xfrm rot="5400000">
            <a:off x="10644503" y="9357253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4782138-7C05-57F7-320A-678A74BD8E14}"/>
              </a:ext>
            </a:extLst>
          </p:cNvPr>
          <p:cNvSpPr/>
          <p:nvPr/>
        </p:nvSpPr>
        <p:spPr>
          <a:xfrm rot="16200000">
            <a:off x="837383" y="9341140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id="{C5945F02-93A4-60D3-3CF9-BF88B54BF6F1}"/>
              </a:ext>
            </a:extLst>
          </p:cNvPr>
          <p:cNvSpPr/>
          <p:nvPr/>
        </p:nvSpPr>
        <p:spPr>
          <a:xfrm>
            <a:off x="11457200" y="9318388"/>
            <a:ext cx="6449800" cy="367303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67274A3-C3EE-27A2-44F4-AED8E2410760}"/>
              </a:ext>
            </a:extLst>
          </p:cNvPr>
          <p:cNvSpPr/>
          <p:nvPr/>
        </p:nvSpPr>
        <p:spPr>
          <a:xfrm rot="16200000">
            <a:off x="11275554" y="9357254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72DB421-5D7B-0F75-68D8-BDAE4EECCF23}"/>
              </a:ext>
            </a:extLst>
          </p:cNvPr>
          <p:cNvSpPr/>
          <p:nvPr/>
        </p:nvSpPr>
        <p:spPr>
          <a:xfrm rot="5400000">
            <a:off x="17731103" y="9357254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77F084-B069-D4F6-CCE0-9B31187908DC}"/>
              </a:ext>
            </a:extLst>
          </p:cNvPr>
          <p:cNvSpPr txBox="1"/>
          <p:nvPr/>
        </p:nvSpPr>
        <p:spPr>
          <a:xfrm>
            <a:off x="13738718" y="9255052"/>
            <a:ext cx="301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Manual &lt;= 1 Day</a:t>
            </a:r>
          </a:p>
          <a:p>
            <a:endParaRPr lang="en-CA" sz="2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AED77DE-D395-32E3-4D49-C62E63EF06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0800" y="7187710"/>
            <a:ext cx="1090449" cy="92759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D5B000A-FA9E-2B74-72EE-5627F975DC1B}"/>
              </a:ext>
            </a:extLst>
          </p:cNvPr>
          <p:cNvSpPr/>
          <p:nvPr/>
        </p:nvSpPr>
        <p:spPr>
          <a:xfrm>
            <a:off x="6324600" y="7110782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0EA5BF3-B808-2DA3-99B9-6F815189E618}"/>
              </a:ext>
            </a:extLst>
          </p:cNvPr>
          <p:cNvSpPr/>
          <p:nvPr/>
        </p:nvSpPr>
        <p:spPr>
          <a:xfrm>
            <a:off x="4895676" y="7114606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E13DE39-D507-DBEF-E354-C3DA061E9CC7}"/>
              </a:ext>
            </a:extLst>
          </p:cNvPr>
          <p:cNvSpPr/>
          <p:nvPr/>
        </p:nvSpPr>
        <p:spPr>
          <a:xfrm>
            <a:off x="1597622" y="7140170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0679B04-924F-17BF-3043-3F84AA5A7C7C}"/>
              </a:ext>
            </a:extLst>
          </p:cNvPr>
          <p:cNvSpPr/>
          <p:nvPr/>
        </p:nvSpPr>
        <p:spPr>
          <a:xfrm>
            <a:off x="8191622" y="7139782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E7D6F5A-5871-B09E-7501-44FBDCC42A57}"/>
              </a:ext>
            </a:extLst>
          </p:cNvPr>
          <p:cNvSpPr/>
          <p:nvPr/>
        </p:nvSpPr>
        <p:spPr>
          <a:xfrm>
            <a:off x="9620076" y="7139424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8" name="Picture 47" descr="A picture containing logo, symbol, graphics, font&#10;&#10;Description automatically generated">
            <a:extLst>
              <a:ext uri="{FF2B5EF4-FFF2-40B4-BE49-F238E27FC236}">
                <a16:creationId xmlns:a16="http://schemas.microsoft.com/office/drawing/2014/main" id="{94321FF7-E025-4488-60F1-6AD40D8977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004" r="10773" b="11028"/>
          <a:stretch/>
        </p:blipFill>
        <p:spPr>
          <a:xfrm>
            <a:off x="8361548" y="7247006"/>
            <a:ext cx="919710" cy="850421"/>
          </a:xfrm>
          <a:prstGeom prst="rect">
            <a:avLst/>
          </a:prstGeom>
        </p:spPr>
      </p:pic>
      <p:pic>
        <p:nvPicPr>
          <p:cNvPr id="49" name="Picture 48" descr="A group of logo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735D951-3A76-063E-E618-47563A0A5CC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4587" r="10265" b="19434"/>
          <a:stretch/>
        </p:blipFill>
        <p:spPr>
          <a:xfrm>
            <a:off x="9817817" y="7256440"/>
            <a:ext cx="914497" cy="79321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3CBC8D-AB20-CA73-2443-621223DB8214}"/>
              </a:ext>
            </a:extLst>
          </p:cNvPr>
          <p:cNvSpPr/>
          <p:nvPr/>
        </p:nvSpPr>
        <p:spPr>
          <a:xfrm>
            <a:off x="14915442" y="7095043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209366-A86B-0A7D-7AA2-09AACEED1DB0}"/>
              </a:ext>
            </a:extLst>
          </p:cNvPr>
          <p:cNvSpPr txBox="1"/>
          <p:nvPr/>
        </p:nvSpPr>
        <p:spPr>
          <a:xfrm>
            <a:off x="8930536" y="3180441"/>
            <a:ext cx="2086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AE1B21"/>
                </a:solidFill>
              </a:rPr>
              <a:t>Secure User  </a:t>
            </a:r>
            <a:r>
              <a:rPr lang="en-US" b="1" dirty="0"/>
              <a:t>Revoke all user access, Force reauthentication</a:t>
            </a:r>
            <a:br>
              <a:rPr lang="en-US" b="1" dirty="0"/>
            </a:br>
            <a:r>
              <a:rPr lang="en-US" b="1" dirty="0"/>
              <a:t> </a:t>
            </a:r>
          </a:p>
          <a:p>
            <a:pPr lvl="0">
              <a:buNone/>
            </a:pPr>
            <a:r>
              <a:rPr lang="en-US" b="1" dirty="0">
                <a:solidFill>
                  <a:srgbClr val="AE1B21"/>
                </a:solidFill>
              </a:rPr>
              <a:t>Secure Network </a:t>
            </a:r>
            <a:r>
              <a:rPr lang="en-US" b="1" dirty="0"/>
              <a:t>Block IP Firewall </a:t>
            </a: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AE1B21"/>
                </a:solidFill>
              </a:rPr>
              <a:t>Secure Endpoint </a:t>
            </a:r>
            <a:r>
              <a:rPr lang="en-US" b="1" dirty="0"/>
              <a:t>Contain Host via EDR </a:t>
            </a:r>
          </a:p>
          <a:p>
            <a:pPr lvl="0">
              <a:buNone/>
            </a:pP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DBD09-48E3-1D1A-555B-D9B81C733769}"/>
              </a:ext>
            </a:extLst>
          </p:cNvPr>
          <p:cNvSpPr txBox="1"/>
          <p:nvPr/>
        </p:nvSpPr>
        <p:spPr>
          <a:xfrm>
            <a:off x="15745666" y="3301245"/>
            <a:ext cx="190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b="1" i="0" dirty="0">
                <a:effectLst/>
              </a:rPr>
              <a:t>Remove malicious files and reverse any system changes made by the malware.</a:t>
            </a:r>
          </a:p>
          <a:p>
            <a:pPr lvl="0"/>
            <a:r>
              <a:rPr lang="en-CA" b="1" dirty="0"/>
              <a:t>Close Incident In ServiceNow.</a:t>
            </a:r>
            <a:endParaRPr lang="en-US" b="1" dirty="0"/>
          </a:p>
        </p:txBody>
      </p:sp>
      <p:pic>
        <p:nvPicPr>
          <p:cNvPr id="16" name="Picture 15" descr="A picture containing logo, symbol, graphics, font&#10;&#10;Description automatically generated">
            <a:extLst>
              <a:ext uri="{FF2B5EF4-FFF2-40B4-BE49-F238E27FC236}">
                <a16:creationId xmlns:a16="http://schemas.microsoft.com/office/drawing/2014/main" id="{91424979-FB54-B3F5-C3F2-93D13818CC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004" r="10773" b="11028"/>
          <a:stretch/>
        </p:blipFill>
        <p:spPr>
          <a:xfrm>
            <a:off x="15093849" y="7222177"/>
            <a:ext cx="919710" cy="85042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73AD177-387D-7EB0-6C50-449A5E6A5776}"/>
              </a:ext>
            </a:extLst>
          </p:cNvPr>
          <p:cNvSpPr/>
          <p:nvPr/>
        </p:nvSpPr>
        <p:spPr>
          <a:xfrm>
            <a:off x="16325676" y="7099846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67D0B4-1F52-E92A-4013-3D09A15DCC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17044" r="13928" b="24887"/>
          <a:stretch/>
        </p:blipFill>
        <p:spPr>
          <a:xfrm>
            <a:off x="16459200" y="7283145"/>
            <a:ext cx="1025939" cy="75595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3D2069-4C93-E3E3-B677-2F86496AF839}"/>
              </a:ext>
            </a:extLst>
          </p:cNvPr>
          <p:cNvSpPr/>
          <p:nvPr/>
        </p:nvSpPr>
        <p:spPr>
          <a:xfrm>
            <a:off x="15608276" y="8217127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6" name="Picture 55" descr="A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5E2E109-AB81-FAAF-4C0C-70D11D8DC2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590" y="8597373"/>
            <a:ext cx="1057896" cy="283315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FBF0522-BC4F-B4E3-581E-E29ED36AC2E0}"/>
              </a:ext>
            </a:extLst>
          </p:cNvPr>
          <p:cNvSpPr/>
          <p:nvPr/>
        </p:nvSpPr>
        <p:spPr>
          <a:xfrm>
            <a:off x="11554633" y="7114606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9" name="Picture 58" descr="A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0107F3D-A807-32A2-6D9B-B1E8B882AB8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947" y="7519464"/>
            <a:ext cx="1057896" cy="283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E7625C-32F1-613A-318E-04CFB6D3F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45426" y="8317207"/>
            <a:ext cx="1090449" cy="9275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4D18A91-2927-7DC1-D217-620C6C9E53BB}"/>
              </a:ext>
            </a:extLst>
          </p:cNvPr>
          <p:cNvSpPr/>
          <p:nvPr/>
        </p:nvSpPr>
        <p:spPr>
          <a:xfrm>
            <a:off x="8869226" y="8240279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0719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0" grpId="0"/>
      <p:bldP spid="50" grpId="0" animBg="1"/>
      <p:bldP spid="17" grpId="0" animBg="1"/>
      <p:bldGraphic spid="3" grpId="0">
        <p:bldAsOne/>
      </p:bldGraphic>
      <p:bldP spid="1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5" grpId="0" animBg="1"/>
      <p:bldP spid="38" grpId="0" animBg="1"/>
      <p:bldP spid="41" grpId="0" animBg="1"/>
      <p:bldP spid="44" grpId="0" animBg="1"/>
      <p:bldP spid="47" grpId="0" animBg="1"/>
      <p:bldP spid="18" grpId="0" animBg="1"/>
      <p:bldP spid="58" grpId="0"/>
      <p:bldP spid="15" grpId="0"/>
      <p:bldP spid="20" grpId="0" animBg="1"/>
      <p:bldP spid="22" grpId="0" animBg="1"/>
      <p:bldP spid="57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tratejm - slide - background">
            <a:hlinkClick r:id="" action="ppaction://media"/>
            <a:extLst>
              <a:ext uri="{FF2B5EF4-FFF2-40B4-BE49-F238E27FC236}">
                <a16:creationId xmlns:a16="http://schemas.microsoft.com/office/drawing/2014/main" id="{765D4A09-4453-DE88-C8A3-B668A9E123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-1" y="18892"/>
            <a:ext cx="18296965" cy="102970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35D4956-0BED-3D5B-92A8-96FD7CF2D410}"/>
              </a:ext>
            </a:extLst>
          </p:cNvPr>
          <p:cNvSpPr txBox="1"/>
          <p:nvPr/>
        </p:nvSpPr>
        <p:spPr>
          <a:xfrm>
            <a:off x="1056564" y="647700"/>
            <a:ext cx="9144000" cy="100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960"/>
              </a:lnSpc>
            </a:pPr>
            <a:r>
              <a:rPr lang="en-US" sz="1800" dirty="0">
                <a:latin typeface="+mj-lt"/>
              </a:rPr>
              <a:t>Use Case 2: Playbook for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Malware Detection </a:t>
            </a:r>
            <a:r>
              <a:rPr lang="en-US" sz="1800" dirty="0">
                <a:latin typeface="+mj-lt"/>
              </a:rPr>
              <a:t>on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EDR Platform </a:t>
            </a:r>
          </a:p>
        </p:txBody>
      </p:sp>
      <p:sp>
        <p:nvSpPr>
          <p:cNvPr id="52" name="Chevron 4">
            <a:extLst>
              <a:ext uri="{FF2B5EF4-FFF2-40B4-BE49-F238E27FC236}">
                <a16:creationId xmlns:a16="http://schemas.microsoft.com/office/drawing/2014/main" id="{8981F121-577F-191E-A395-B97C9A7FE787}"/>
              </a:ext>
            </a:extLst>
          </p:cNvPr>
          <p:cNvSpPr txBox="1"/>
          <p:nvPr/>
        </p:nvSpPr>
        <p:spPr>
          <a:xfrm>
            <a:off x="12729717" y="1079424"/>
            <a:ext cx="1325199" cy="468000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14" tIns="72009" rIns="36005" bIns="72009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700" kern="1200" dirty="0"/>
              <a:t>5</a:t>
            </a:r>
          </a:p>
        </p:txBody>
      </p:sp>
      <p:pic>
        <p:nvPicPr>
          <p:cNvPr id="61" name="Picture 8">
            <a:extLst>
              <a:ext uri="{FF2B5EF4-FFF2-40B4-BE49-F238E27FC236}">
                <a16:creationId xmlns:a16="http://schemas.microsoft.com/office/drawing/2014/main" id="{B3E3FB11-3A2A-52A7-CE68-2C2DF77322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87889" y="342900"/>
            <a:ext cx="3717122" cy="9943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388243F-1954-65B5-0858-37F00EC961E3}"/>
              </a:ext>
            </a:extLst>
          </p:cNvPr>
          <p:cNvGrpSpPr/>
          <p:nvPr/>
        </p:nvGrpSpPr>
        <p:grpSpPr>
          <a:xfrm>
            <a:off x="4802467" y="2416982"/>
            <a:ext cx="2884852" cy="5651125"/>
            <a:chOff x="4802467" y="2416982"/>
            <a:chExt cx="2884852" cy="565112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64A82AB-28DE-3F77-5BFB-C7F625368871}"/>
                </a:ext>
              </a:extLst>
            </p:cNvPr>
            <p:cNvSpPr/>
            <p:nvPr/>
          </p:nvSpPr>
          <p:spPr>
            <a:xfrm>
              <a:off x="4802467" y="3144443"/>
              <a:ext cx="2880000" cy="3600000"/>
            </a:xfrm>
            <a:prstGeom prst="roundRect">
              <a:avLst>
                <a:gd name="adj" fmla="val 5000"/>
              </a:avLst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>
              <a:extLst>
                <a:ext uri="{FF2B5EF4-FFF2-40B4-BE49-F238E27FC236}">
                  <a16:creationId xmlns:a16="http://schemas.microsoft.com/office/drawing/2014/main" id="{7D51F2F6-B56E-EB3D-E5EF-7C08FBBB494D}"/>
                </a:ext>
              </a:extLst>
            </p:cNvPr>
            <p:cNvSpPr txBox="1"/>
            <p:nvPr/>
          </p:nvSpPr>
          <p:spPr>
            <a:xfrm rot="16200000">
              <a:off x="3754466" y="4358371"/>
              <a:ext cx="2859953" cy="53394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>
                  <a:solidFill>
                    <a:schemeClr val="bg1"/>
                  </a:solidFill>
                </a:rPr>
                <a:t>ANALYSIS</a:t>
              </a:r>
            </a:p>
          </p:txBody>
        </p:sp>
        <p:sp>
          <p:nvSpPr>
            <p:cNvPr id="33" name="Chevron 32">
              <a:extLst>
                <a:ext uri="{FF2B5EF4-FFF2-40B4-BE49-F238E27FC236}">
                  <a16:creationId xmlns:a16="http://schemas.microsoft.com/office/drawing/2014/main" id="{D129D745-1FC4-054B-A54F-2A5090FA6A1B}"/>
                </a:ext>
              </a:extLst>
            </p:cNvPr>
            <p:cNvSpPr/>
            <p:nvPr/>
          </p:nvSpPr>
          <p:spPr>
            <a:xfrm>
              <a:off x="4807319" y="2416982"/>
              <a:ext cx="2880000" cy="468000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4" name="Chevron 4">
              <a:extLst>
                <a:ext uri="{FF2B5EF4-FFF2-40B4-BE49-F238E27FC236}">
                  <a16:creationId xmlns:a16="http://schemas.microsoft.com/office/drawing/2014/main" id="{6A2FE700-704D-C6CF-AE26-3ED36BC462F6}"/>
                </a:ext>
              </a:extLst>
            </p:cNvPr>
            <p:cNvSpPr txBox="1"/>
            <p:nvPr/>
          </p:nvSpPr>
          <p:spPr>
            <a:xfrm>
              <a:off x="5410872" y="2416982"/>
              <a:ext cx="1638791" cy="46800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72009" rIns="36005" bIns="72009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dirty="0"/>
                <a:t>2</a:t>
              </a:r>
              <a:endParaRPr lang="en-US" sz="2700" kern="12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8FF2F7-BDDC-1651-17B6-1C1433A2CD7F}"/>
                </a:ext>
              </a:extLst>
            </p:cNvPr>
            <p:cNvSpPr txBox="1"/>
            <p:nvPr/>
          </p:nvSpPr>
          <p:spPr>
            <a:xfrm>
              <a:off x="5920329" y="3195831"/>
              <a:ext cx="170865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800" b="1" dirty="0"/>
                <a:t>Integration with Threat Intelligence Sources.  Determine Severity and Confidence in the </a:t>
              </a:r>
              <a:r>
                <a:rPr lang="en-US" b="1" dirty="0"/>
                <a:t>Threat. Update Incident Record.</a:t>
              </a:r>
              <a:endParaRPr lang="en-US" sz="1800" b="1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AB559EA5-D94E-A8FF-05DF-3C118A92C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2" t="14231" r="7577" b="17498"/>
            <a:stretch/>
          </p:blipFill>
          <p:spPr>
            <a:xfrm>
              <a:off x="5089512" y="7181360"/>
              <a:ext cx="1016234" cy="88674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CFA80B-462C-7678-6026-E06668E4A65E}"/>
              </a:ext>
            </a:extLst>
          </p:cNvPr>
          <p:cNvGrpSpPr/>
          <p:nvPr/>
        </p:nvGrpSpPr>
        <p:grpSpPr>
          <a:xfrm>
            <a:off x="8139049" y="2416982"/>
            <a:ext cx="2892758" cy="4353689"/>
            <a:chOff x="9143638" y="2297891"/>
            <a:chExt cx="2892758" cy="4353689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2CC0B1C3-FA1F-72EA-839F-EAF87FEB88A2}"/>
                </a:ext>
              </a:extLst>
            </p:cNvPr>
            <p:cNvSpPr/>
            <p:nvPr/>
          </p:nvSpPr>
          <p:spPr>
            <a:xfrm>
              <a:off x="9156396" y="3010826"/>
              <a:ext cx="2880000" cy="3600000"/>
            </a:xfrm>
            <a:prstGeom prst="roundRect">
              <a:avLst>
                <a:gd name="adj" fmla="val 5000"/>
              </a:avLst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41484"/>
                <a:satOff val="-8409"/>
                <a:lumOff val="4625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r"/>
              <a:endParaRPr lang="en-US" b="1" dirty="0">
                <a:solidFill>
                  <a:schemeClr val="tx1"/>
                </a:solidFill>
              </a:endParaRPr>
            </a:p>
            <a:p>
              <a:pPr algn="r"/>
              <a:endParaRPr lang="en-US" sz="1600" dirty="0"/>
            </a:p>
          </p:txBody>
        </p:sp>
        <p:sp>
          <p:nvSpPr>
            <p:cNvPr id="37" name="Rounded Rectangle 4">
              <a:extLst>
                <a:ext uri="{FF2B5EF4-FFF2-40B4-BE49-F238E27FC236}">
                  <a16:creationId xmlns:a16="http://schemas.microsoft.com/office/drawing/2014/main" id="{6E660906-BFDC-2BC8-AA42-EC72487B4063}"/>
                </a:ext>
              </a:extLst>
            </p:cNvPr>
            <p:cNvSpPr txBox="1"/>
            <p:nvPr/>
          </p:nvSpPr>
          <p:spPr>
            <a:xfrm rot="16200000">
              <a:off x="7692651" y="4560441"/>
              <a:ext cx="3608370" cy="573908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68580" rIns="88900" bIns="0" numCol="1" spcCol="1270" anchor="t" anchorCtr="0">
              <a:noAutofit/>
            </a:bodyPr>
            <a:lstStyle/>
            <a:p>
              <a:pPr marL="0" lvl="0" indent="0" algn="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>
                  <a:solidFill>
                    <a:schemeClr val="bg1"/>
                  </a:solidFill>
                </a:rPr>
                <a:t>CONTAINMENT</a:t>
              </a:r>
              <a:endParaRPr lang="en-US" sz="3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5FE86BA7-A6A0-F68D-D64B-4626DD519746}"/>
                </a:ext>
              </a:extLst>
            </p:cNvPr>
            <p:cNvSpPr/>
            <p:nvPr/>
          </p:nvSpPr>
          <p:spPr>
            <a:xfrm>
              <a:off x="9143638" y="2297891"/>
              <a:ext cx="2880000" cy="468000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41484"/>
                <a:satOff val="-8409"/>
                <a:lumOff val="4625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Chevron 4">
              <a:extLst>
                <a:ext uri="{FF2B5EF4-FFF2-40B4-BE49-F238E27FC236}">
                  <a16:creationId xmlns:a16="http://schemas.microsoft.com/office/drawing/2014/main" id="{A657724C-1E09-AD4F-3B92-EF2F3FFE8C87}"/>
                </a:ext>
              </a:extLst>
            </p:cNvPr>
            <p:cNvSpPr txBox="1"/>
            <p:nvPr/>
          </p:nvSpPr>
          <p:spPr>
            <a:xfrm>
              <a:off x="10026439" y="2304327"/>
              <a:ext cx="1270200" cy="46800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8014" tIns="72009" rIns="36005" bIns="72009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dirty="0"/>
                <a:t>3</a:t>
              </a:r>
              <a:endParaRPr lang="en-US" sz="2700" kern="1200" dirty="0"/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D68EB98-C30D-1B71-C534-E84090B304DD}"/>
              </a:ext>
            </a:extLst>
          </p:cNvPr>
          <p:cNvSpPr/>
          <p:nvPr/>
        </p:nvSpPr>
        <p:spPr>
          <a:xfrm>
            <a:off x="12988930" y="7110781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DCAE66E-F1B5-58CC-E035-1823B4F5ECA1}"/>
              </a:ext>
            </a:extLst>
          </p:cNvPr>
          <p:cNvGrpSpPr/>
          <p:nvPr/>
        </p:nvGrpSpPr>
        <p:grpSpPr>
          <a:xfrm>
            <a:off x="14786002" y="2482177"/>
            <a:ext cx="2880000" cy="4280911"/>
            <a:chOff x="15126467" y="2328080"/>
            <a:chExt cx="2880000" cy="4280911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593FAA9-8EDE-F7ED-664C-E49DA316E47F}"/>
                </a:ext>
              </a:extLst>
            </p:cNvPr>
            <p:cNvSpPr/>
            <p:nvPr/>
          </p:nvSpPr>
          <p:spPr>
            <a:xfrm>
              <a:off x="15126467" y="3008991"/>
              <a:ext cx="2880000" cy="3600000"/>
            </a:xfrm>
            <a:prstGeom prst="roundRect">
              <a:avLst>
                <a:gd name="adj" fmla="val 5000"/>
              </a:avLst>
            </a:prstGeom>
            <a:gradFill rotWithShape="0">
              <a:gsLst>
                <a:gs pos="0">
                  <a:schemeClr val="accent2">
                    <a:lumMod val="20000"/>
                    <a:lumOff val="80000"/>
                  </a:schemeClr>
                </a:gs>
                <a:gs pos="80000">
                  <a:schemeClr val="accent2">
                    <a:shade val="50000"/>
                    <a:hueOff val="-13828"/>
                    <a:satOff val="-2803"/>
                    <a:lumOff val="15417"/>
                    <a:alphaOff val="0"/>
                    <a:shade val="93000"/>
                    <a:satMod val="130000"/>
                  </a:schemeClr>
                </a:gs>
                <a:gs pos="100000">
                  <a:schemeClr val="accent2">
                    <a:shade val="50000"/>
                    <a:hueOff val="-13828"/>
                    <a:satOff val="-2803"/>
                    <a:lumOff val="15417"/>
                    <a:alphaOff val="0"/>
                    <a:shade val="94000"/>
                    <a:satMod val="135000"/>
                  </a:schemeClr>
                </a:gs>
              </a:gsLst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13828"/>
                <a:satOff val="-2803"/>
                <a:lumOff val="154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ounded Rectangle 4">
              <a:extLst>
                <a:ext uri="{FF2B5EF4-FFF2-40B4-BE49-F238E27FC236}">
                  <a16:creationId xmlns:a16="http://schemas.microsoft.com/office/drawing/2014/main" id="{D1128204-D475-359A-6F1E-EA686A31DE27}"/>
                </a:ext>
              </a:extLst>
            </p:cNvPr>
            <p:cNvSpPr txBox="1"/>
            <p:nvPr/>
          </p:nvSpPr>
          <p:spPr>
            <a:xfrm rot="16200000">
              <a:off x="13713312" y="4444767"/>
              <a:ext cx="3407071" cy="53394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06299" rIns="137795" bIns="0" numCol="1" spcCol="1270" anchor="t" anchorCtr="0">
              <a:noAutofit/>
            </a:bodyPr>
            <a:lstStyle/>
            <a:p>
              <a:pPr marL="0" lvl="0" indent="0" algn="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ERADICATION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C0B399A-9D99-CA1D-857E-AF0D7B26F04C}"/>
                </a:ext>
              </a:extLst>
            </p:cNvPr>
            <p:cNvGrpSpPr/>
            <p:nvPr/>
          </p:nvGrpSpPr>
          <p:grpSpPr>
            <a:xfrm>
              <a:off x="15126467" y="2328080"/>
              <a:ext cx="2880000" cy="443939"/>
              <a:chOff x="13174699" y="0"/>
              <a:chExt cx="3887713" cy="543264"/>
            </a:xfrm>
            <a:scene3d>
              <a:camera prst="orthographicFront"/>
              <a:lightRig rig="flat" dir="t"/>
            </a:scene3d>
          </p:grpSpPr>
          <p:sp>
            <p:nvSpPr>
              <p:cNvPr id="54" name="Chevron 53">
                <a:extLst>
                  <a:ext uri="{FF2B5EF4-FFF2-40B4-BE49-F238E27FC236}">
                    <a16:creationId xmlns:a16="http://schemas.microsoft.com/office/drawing/2014/main" id="{15E12919-FE83-C9A9-C98C-FB8FC71AC0C6}"/>
                  </a:ext>
                </a:extLst>
              </p:cNvPr>
              <p:cNvSpPr/>
              <p:nvPr/>
            </p:nvSpPr>
            <p:spPr>
              <a:xfrm>
                <a:off x="13174699" y="0"/>
                <a:ext cx="3887713" cy="543264"/>
              </a:xfrm>
              <a:prstGeom prst="chevron">
                <a:avLst/>
              </a:prstGeom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shade val="50000"/>
                  <a:hueOff val="-13828"/>
                  <a:satOff val="-2803"/>
                  <a:lumOff val="15417"/>
                  <a:alphaOff val="0"/>
                </a:schemeClr>
              </a:fillRef>
              <a:effectRef idx="2">
                <a:schemeClr val="accent2">
                  <a:shade val="50000"/>
                  <a:hueOff val="-13828"/>
                  <a:satOff val="-2803"/>
                  <a:lumOff val="1541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Chevron 4">
                <a:extLst>
                  <a:ext uri="{FF2B5EF4-FFF2-40B4-BE49-F238E27FC236}">
                    <a16:creationId xmlns:a16="http://schemas.microsoft.com/office/drawing/2014/main" id="{0ABC0A47-F0A5-4FC9-3828-9559FD0A5C81}"/>
                  </a:ext>
                </a:extLst>
              </p:cNvPr>
              <p:cNvSpPr txBox="1"/>
              <p:nvPr/>
            </p:nvSpPr>
            <p:spPr>
              <a:xfrm>
                <a:off x="14116101" y="86514"/>
                <a:ext cx="2010386" cy="42518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8014" tIns="72009" rIns="36005" bIns="72009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700" dirty="0"/>
                  <a:t>5</a:t>
                </a:r>
                <a:endParaRPr lang="en-US" sz="2700" kern="1200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3B0FFDC-7062-A05B-AF0A-C0334CD41CE6}"/>
                </a:ext>
              </a:extLst>
            </p:cNvPr>
            <p:cNvSpPr txBox="1"/>
            <p:nvPr/>
          </p:nvSpPr>
          <p:spPr>
            <a:xfrm>
              <a:off x="15706649" y="3124116"/>
              <a:ext cx="2086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None/>
              </a:pPr>
              <a:endParaRPr lang="en-US" b="1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101A11-6A7B-80DA-F9F2-D6105E50912C}"/>
              </a:ext>
            </a:extLst>
          </p:cNvPr>
          <p:cNvGrpSpPr/>
          <p:nvPr/>
        </p:nvGrpSpPr>
        <p:grpSpPr>
          <a:xfrm>
            <a:off x="11457200" y="2385749"/>
            <a:ext cx="2903409" cy="5690988"/>
            <a:chOff x="12118332" y="2268992"/>
            <a:chExt cx="2903409" cy="5690988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2CE8FB8E-7EBD-BAD5-F519-068E78D14839}"/>
                </a:ext>
              </a:extLst>
            </p:cNvPr>
            <p:cNvSpPr/>
            <p:nvPr/>
          </p:nvSpPr>
          <p:spPr>
            <a:xfrm>
              <a:off x="12141741" y="3008991"/>
              <a:ext cx="2880000" cy="3600000"/>
            </a:xfrm>
            <a:prstGeom prst="roundRect">
              <a:avLst>
                <a:gd name="adj" fmla="val 5000"/>
              </a:avLst>
            </a:prstGeom>
            <a:gradFill rotWithShape="0">
              <a:gsLst>
                <a:gs pos="0">
                  <a:schemeClr val="accent2">
                    <a:lumMod val="75000"/>
                  </a:schemeClr>
                </a:gs>
                <a:gs pos="80000">
                  <a:schemeClr val="accent2">
                    <a:shade val="50000"/>
                    <a:hueOff val="-33187"/>
                    <a:satOff val="-6727"/>
                    <a:lumOff val="37001"/>
                    <a:alphaOff val="0"/>
                    <a:shade val="93000"/>
                    <a:satMod val="130000"/>
                  </a:schemeClr>
                </a:gs>
                <a:gs pos="100000">
                  <a:schemeClr val="accent2">
                    <a:shade val="50000"/>
                    <a:hueOff val="-33187"/>
                    <a:satOff val="-6727"/>
                    <a:lumOff val="37001"/>
                    <a:alphaOff val="0"/>
                    <a:shade val="94000"/>
                    <a:satMod val="135000"/>
                  </a:schemeClr>
                </a:gs>
              </a:gsLst>
            </a:gra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4">
              <a:extLst>
                <a:ext uri="{FF2B5EF4-FFF2-40B4-BE49-F238E27FC236}">
                  <a16:creationId xmlns:a16="http://schemas.microsoft.com/office/drawing/2014/main" id="{EDEB4DB4-79FC-F23A-1CE0-94BAAF4D5A40}"/>
                </a:ext>
              </a:extLst>
            </p:cNvPr>
            <p:cNvSpPr txBox="1"/>
            <p:nvPr/>
          </p:nvSpPr>
          <p:spPr>
            <a:xfrm rot="16200000">
              <a:off x="10595643" y="4658910"/>
              <a:ext cx="3734637" cy="494392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82296" rIns="106680" bIns="0" numCol="1" spcCol="1270" anchor="t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/>
                <a:t>INVESTIGATION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751DFEF-94C0-B0B0-7DF9-955141BAAC8F}"/>
                </a:ext>
              </a:extLst>
            </p:cNvPr>
            <p:cNvSpPr txBox="1"/>
            <p:nvPr/>
          </p:nvSpPr>
          <p:spPr>
            <a:xfrm>
              <a:off x="13089640" y="3109738"/>
              <a:ext cx="18669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CA" b="1" dirty="0"/>
                <a:t>Stratejm </a:t>
              </a:r>
              <a:r>
                <a:rPr lang="en-CA" b="1" i="0" dirty="0">
                  <a:solidFill>
                    <a:schemeClr val="tx1"/>
                  </a:solidFill>
                </a:rPr>
                <a:t> Analysts Threat Hunt.</a:t>
              </a:r>
            </a:p>
            <a:p>
              <a:pPr lvl="0"/>
              <a:r>
                <a:rPr lang="en-CA" b="1" i="0" dirty="0">
                  <a:solidFill>
                    <a:schemeClr val="tx1"/>
                  </a:solidFill>
                </a:rPr>
                <a:t>Update ServiceNow Incident Record.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Chevron 50">
              <a:extLst>
                <a:ext uri="{FF2B5EF4-FFF2-40B4-BE49-F238E27FC236}">
                  <a16:creationId xmlns:a16="http://schemas.microsoft.com/office/drawing/2014/main" id="{E0E9949C-41E3-0FFD-10BE-0D3B378A9193}"/>
                </a:ext>
              </a:extLst>
            </p:cNvPr>
            <p:cNvSpPr/>
            <p:nvPr/>
          </p:nvSpPr>
          <p:spPr>
            <a:xfrm>
              <a:off x="12118332" y="2332808"/>
              <a:ext cx="2880000" cy="468000"/>
            </a:xfrm>
            <a:prstGeom prst="chevron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fillRef>
            <a:effectRef idx="2">
              <a:schemeClr val="accent2">
                <a:shade val="50000"/>
                <a:hueOff val="-27656"/>
                <a:satOff val="-5606"/>
                <a:lumOff val="30834"/>
                <a:alphaOff val="0"/>
              </a:schemeClr>
            </a:effectRef>
            <a:fontRef idx="minor">
              <a:schemeClr val="lt1"/>
            </a:fontRef>
          </p:style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C385633-A203-8742-B28A-8E2840505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7" t="17044" r="13928" b="24887"/>
            <a:stretch/>
          </p:blipFill>
          <p:spPr>
            <a:xfrm>
              <a:off x="13775354" y="7204025"/>
              <a:ext cx="1025939" cy="755955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62A8144-DD7C-8CC6-0C84-2D797F3DCA32}"/>
                </a:ext>
              </a:extLst>
            </p:cNvPr>
            <p:cNvSpPr txBox="1"/>
            <p:nvPr/>
          </p:nvSpPr>
          <p:spPr>
            <a:xfrm>
              <a:off x="13392316" y="2268992"/>
              <a:ext cx="40267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DBEBD37-29C7-06DE-867C-10BBFEDEBF92}"/>
              </a:ext>
            </a:extLst>
          </p:cNvPr>
          <p:cNvGrpSpPr/>
          <p:nvPr/>
        </p:nvGrpSpPr>
        <p:grpSpPr>
          <a:xfrm>
            <a:off x="1520164" y="2385749"/>
            <a:ext cx="2913308" cy="5729551"/>
            <a:chOff x="70259" y="2314039"/>
            <a:chExt cx="2913308" cy="5729551"/>
          </a:xfrm>
          <a:solidFill>
            <a:schemeClr val="accent2">
              <a:lumMod val="5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436755-47F4-2098-CA0B-376F4F6D8C19}"/>
                </a:ext>
              </a:extLst>
            </p:cNvPr>
            <p:cNvGrpSpPr/>
            <p:nvPr/>
          </p:nvGrpSpPr>
          <p:grpSpPr>
            <a:xfrm>
              <a:off x="70259" y="3014390"/>
              <a:ext cx="2880000" cy="3604626"/>
              <a:chOff x="763812" y="755607"/>
              <a:chExt cx="3270524" cy="3929672"/>
            </a:xfrm>
            <a:grpFill/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B7BA7EDB-A92B-7AE2-0B97-C606BFAF294F}"/>
                  </a:ext>
                </a:extLst>
              </p:cNvPr>
              <p:cNvSpPr/>
              <p:nvPr/>
            </p:nvSpPr>
            <p:spPr>
              <a:xfrm>
                <a:off x="763812" y="760650"/>
                <a:ext cx="3270524" cy="3924629"/>
              </a:xfrm>
              <a:prstGeom prst="roundRect">
                <a:avLst>
                  <a:gd name="adj" fmla="val 5000"/>
                </a:avLst>
              </a:prstGeom>
              <a:solidFill>
                <a:schemeClr val="accent2">
                  <a:lumMod val="7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6" name="Rounded Rectangle 4">
                <a:extLst>
                  <a:ext uri="{FF2B5EF4-FFF2-40B4-BE49-F238E27FC236}">
                    <a16:creationId xmlns:a16="http://schemas.microsoft.com/office/drawing/2014/main" id="{24A2A2E9-63F4-0613-9E36-E9ADD80C1532}"/>
                  </a:ext>
                </a:extLst>
              </p:cNvPr>
              <p:cNvSpPr txBox="1"/>
              <p:nvPr/>
            </p:nvSpPr>
            <p:spPr>
              <a:xfrm rot="16200000">
                <a:off x="-454169" y="2037653"/>
                <a:ext cx="3218196" cy="654104"/>
              </a:xfrm>
              <a:prstGeom prst="rect">
                <a:avLst/>
              </a:prstGeom>
              <a:no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123444" rIns="160020" bIns="0" numCol="1" spcCol="1270" anchor="t" anchorCtr="0">
                <a:noAutofit/>
              </a:bodyPr>
              <a:lstStyle/>
              <a:p>
                <a:pPr marL="0" lvl="0" indent="0" algn="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3600" b="1" kern="1200" dirty="0"/>
                  <a:t>DETECTION 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A7A5BD-45FB-676A-2A50-28D8B71A4E6A}"/>
                </a:ext>
              </a:extLst>
            </p:cNvPr>
            <p:cNvGrpSpPr/>
            <p:nvPr/>
          </p:nvGrpSpPr>
          <p:grpSpPr>
            <a:xfrm>
              <a:off x="102343" y="2314039"/>
              <a:ext cx="2880000" cy="468000"/>
              <a:chOff x="0" y="0"/>
              <a:chExt cx="3292078" cy="543264"/>
            </a:xfrm>
            <a:grpFill/>
            <a:scene3d>
              <a:camera prst="orthographicFront"/>
              <a:lightRig rig="flat" dir="t"/>
            </a:scene3d>
          </p:grpSpPr>
          <p:sp>
            <p:nvSpPr>
              <p:cNvPr id="8" name="Pentagon 7">
                <a:extLst>
                  <a:ext uri="{FF2B5EF4-FFF2-40B4-BE49-F238E27FC236}">
                    <a16:creationId xmlns:a16="http://schemas.microsoft.com/office/drawing/2014/main" id="{8C43C0C8-F038-917D-42BB-4A345732CF1D}"/>
                  </a:ext>
                </a:extLst>
              </p:cNvPr>
              <p:cNvSpPr/>
              <p:nvPr/>
            </p:nvSpPr>
            <p:spPr>
              <a:xfrm>
                <a:off x="0" y="0"/>
                <a:ext cx="3292078" cy="543264"/>
              </a:xfrm>
              <a:prstGeom prst="homePlate">
                <a:avLst/>
              </a:prstGeom>
              <a:solidFill>
                <a:schemeClr val="accent2">
                  <a:lumMod val="75000"/>
                </a:schemeClr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shade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Pentagon 4">
                <a:extLst>
                  <a:ext uri="{FF2B5EF4-FFF2-40B4-BE49-F238E27FC236}">
                    <a16:creationId xmlns:a16="http://schemas.microsoft.com/office/drawing/2014/main" id="{969D692E-F5DA-E7F6-EC99-DE6AE617270C}"/>
                  </a:ext>
                </a:extLst>
              </p:cNvPr>
              <p:cNvSpPr txBox="1"/>
              <p:nvPr/>
            </p:nvSpPr>
            <p:spPr>
              <a:xfrm>
                <a:off x="1022147" y="60376"/>
                <a:ext cx="1077001" cy="447232"/>
              </a:xfrm>
              <a:prstGeom prst="rect">
                <a:avLst/>
              </a:prstGeom>
              <a:no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4018" tIns="72009" rIns="36005" bIns="72009" numCol="1" spcCol="1270" anchor="ctr" anchorCtr="0">
                <a:noAutofit/>
              </a:bodyPr>
              <a:lstStyle/>
              <a:p>
                <a:pPr marL="0" lvl="0" indent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700" kern="1200" dirty="0"/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A31ECD-5BEB-A51C-86EE-E328A9B7C1B5}"/>
                </a:ext>
              </a:extLst>
            </p:cNvPr>
            <p:cNvSpPr txBox="1"/>
            <p:nvPr/>
          </p:nvSpPr>
          <p:spPr>
            <a:xfrm>
              <a:off x="1431356" y="3090590"/>
              <a:ext cx="155221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CA" b="1" dirty="0"/>
                <a:t>Trigger Playbook. When the Alert is triggered in the EDR platforms.</a:t>
              </a:r>
              <a:endParaRPr lang="en-CA" b="0" i="0" dirty="0"/>
            </a:p>
          </p:txBody>
        </p:sp>
        <p:pic>
          <p:nvPicPr>
            <p:cNvPr id="70" name="Picture 69" descr="A picture containing logo, symbol, graphics, font&#10;&#10;Description automatically generated">
              <a:extLst>
                <a:ext uri="{FF2B5EF4-FFF2-40B4-BE49-F238E27FC236}">
                  <a16:creationId xmlns:a16="http://schemas.microsoft.com/office/drawing/2014/main" id="{963C75E0-2C1D-17B9-F2C6-5E890D6E7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27" t="18500" r="13219" b="11005"/>
            <a:stretch/>
          </p:blipFill>
          <p:spPr>
            <a:xfrm>
              <a:off x="1804601" y="7202252"/>
              <a:ext cx="865720" cy="841338"/>
            </a:xfrm>
            <a:prstGeom prst="rect">
              <a:avLst/>
            </a:prstGeom>
            <a:grpFill/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BCACEB7-8186-F02E-FFCB-89498A0CC4F7}"/>
              </a:ext>
            </a:extLst>
          </p:cNvPr>
          <p:cNvSpPr/>
          <p:nvPr/>
        </p:nvSpPr>
        <p:spPr>
          <a:xfrm>
            <a:off x="3009649" y="7137260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50373DB-0BC6-4985-D794-0B64156423D1}"/>
              </a:ext>
            </a:extLst>
          </p:cNvPr>
          <p:cNvGraphicFramePr/>
          <p:nvPr/>
        </p:nvGraphicFramePr>
        <p:xfrm>
          <a:off x="1066800" y="8816064"/>
          <a:ext cx="9759350" cy="87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6D347AC-F130-B32F-3BDE-B9FB59492CAB}"/>
              </a:ext>
            </a:extLst>
          </p:cNvPr>
          <p:cNvSpPr txBox="1"/>
          <p:nvPr/>
        </p:nvSpPr>
        <p:spPr>
          <a:xfrm>
            <a:off x="4228557" y="9242485"/>
            <a:ext cx="352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Automation &lt; 5 Mins</a:t>
            </a:r>
          </a:p>
          <a:p>
            <a:endParaRPr lang="en-CA" sz="240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E10A5A5-2AAF-A023-D680-EF82E9248D64}"/>
              </a:ext>
            </a:extLst>
          </p:cNvPr>
          <p:cNvSpPr/>
          <p:nvPr/>
        </p:nvSpPr>
        <p:spPr>
          <a:xfrm rot="5400000">
            <a:off x="10644503" y="9357253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4782138-7C05-57F7-320A-678A74BD8E14}"/>
              </a:ext>
            </a:extLst>
          </p:cNvPr>
          <p:cNvSpPr/>
          <p:nvPr/>
        </p:nvSpPr>
        <p:spPr>
          <a:xfrm rot="16200000">
            <a:off x="837383" y="9341140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id="{C5945F02-93A4-60D3-3CF9-BF88B54BF6F1}"/>
              </a:ext>
            </a:extLst>
          </p:cNvPr>
          <p:cNvSpPr/>
          <p:nvPr/>
        </p:nvSpPr>
        <p:spPr>
          <a:xfrm>
            <a:off x="11457200" y="9318388"/>
            <a:ext cx="6449800" cy="367303"/>
          </a:xfrm>
          <a:prstGeom prst="notchedRightArrow">
            <a:avLst/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CA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67274A3-C3EE-27A2-44F4-AED8E2410760}"/>
              </a:ext>
            </a:extLst>
          </p:cNvPr>
          <p:cNvSpPr/>
          <p:nvPr/>
        </p:nvSpPr>
        <p:spPr>
          <a:xfrm rot="16200000">
            <a:off x="11275554" y="9357254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672DB421-5D7B-0F75-68D8-BDAE4EECCF23}"/>
              </a:ext>
            </a:extLst>
          </p:cNvPr>
          <p:cNvSpPr/>
          <p:nvPr/>
        </p:nvSpPr>
        <p:spPr>
          <a:xfrm rot="5400000">
            <a:off x="17731103" y="9357254"/>
            <a:ext cx="351049" cy="305544"/>
          </a:xfrm>
          <a:prstGeom prst="triangle">
            <a:avLst/>
          </a:prstGeom>
          <a:solidFill>
            <a:srgbClr val="AB2723"/>
          </a:solidFill>
          <a:ln>
            <a:solidFill>
              <a:srgbClr val="E8D0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77F084-B069-D4F6-CCE0-9B31187908DC}"/>
              </a:ext>
            </a:extLst>
          </p:cNvPr>
          <p:cNvSpPr txBox="1"/>
          <p:nvPr/>
        </p:nvSpPr>
        <p:spPr>
          <a:xfrm>
            <a:off x="13738718" y="9255052"/>
            <a:ext cx="301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Manual &lt;= 1 Day</a:t>
            </a:r>
          </a:p>
          <a:p>
            <a:endParaRPr lang="en-CA" sz="2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AED77DE-D395-32E3-4D49-C62E63EF06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800" y="7187710"/>
            <a:ext cx="1090449" cy="92759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D5B000A-FA9E-2B74-72EE-5627F975DC1B}"/>
              </a:ext>
            </a:extLst>
          </p:cNvPr>
          <p:cNvSpPr/>
          <p:nvPr/>
        </p:nvSpPr>
        <p:spPr>
          <a:xfrm>
            <a:off x="6324600" y="7110782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0EA5BF3-B808-2DA3-99B9-6F815189E618}"/>
              </a:ext>
            </a:extLst>
          </p:cNvPr>
          <p:cNvSpPr/>
          <p:nvPr/>
        </p:nvSpPr>
        <p:spPr>
          <a:xfrm>
            <a:off x="4895676" y="7114606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0679B04-924F-17BF-3043-3F84AA5A7C7C}"/>
              </a:ext>
            </a:extLst>
          </p:cNvPr>
          <p:cNvSpPr/>
          <p:nvPr/>
        </p:nvSpPr>
        <p:spPr>
          <a:xfrm>
            <a:off x="8191622" y="7139782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E7D6F5A-5871-B09E-7501-44FBDCC42A57}"/>
              </a:ext>
            </a:extLst>
          </p:cNvPr>
          <p:cNvSpPr/>
          <p:nvPr/>
        </p:nvSpPr>
        <p:spPr>
          <a:xfrm>
            <a:off x="9620076" y="7139424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8" name="Picture 47" descr="A picture containing logo, symbol, graphics, font&#10;&#10;Description automatically generated">
            <a:extLst>
              <a:ext uri="{FF2B5EF4-FFF2-40B4-BE49-F238E27FC236}">
                <a16:creationId xmlns:a16="http://schemas.microsoft.com/office/drawing/2014/main" id="{94321FF7-E025-4488-60F1-6AD40D8977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004" r="10773" b="11028"/>
          <a:stretch/>
        </p:blipFill>
        <p:spPr>
          <a:xfrm>
            <a:off x="8361548" y="7247006"/>
            <a:ext cx="919710" cy="850421"/>
          </a:xfrm>
          <a:prstGeom prst="rect">
            <a:avLst/>
          </a:prstGeom>
        </p:spPr>
      </p:pic>
      <p:pic>
        <p:nvPicPr>
          <p:cNvPr id="49" name="Picture 48" descr="A group of logo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735D951-3A76-063E-E618-47563A0A5C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14587" r="10265" b="19434"/>
          <a:stretch/>
        </p:blipFill>
        <p:spPr>
          <a:xfrm>
            <a:off x="9817817" y="7256440"/>
            <a:ext cx="914497" cy="79321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3CBC8D-AB20-CA73-2443-621223DB8214}"/>
              </a:ext>
            </a:extLst>
          </p:cNvPr>
          <p:cNvSpPr/>
          <p:nvPr/>
        </p:nvSpPr>
        <p:spPr>
          <a:xfrm>
            <a:off x="14915442" y="7095043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209366-A86B-0A7D-7AA2-09AACEED1DB0}"/>
              </a:ext>
            </a:extLst>
          </p:cNvPr>
          <p:cNvSpPr txBox="1"/>
          <p:nvPr/>
        </p:nvSpPr>
        <p:spPr>
          <a:xfrm>
            <a:off x="8930536" y="3180441"/>
            <a:ext cx="2086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AE1B21"/>
                </a:solidFill>
              </a:rPr>
              <a:t>Secure User  </a:t>
            </a:r>
            <a:r>
              <a:rPr lang="en-US" b="1" dirty="0"/>
              <a:t>Block Malicious Domain</a:t>
            </a:r>
            <a:br>
              <a:rPr lang="en-US" b="1" dirty="0"/>
            </a:br>
            <a:endParaRPr lang="en-US" b="1" dirty="0"/>
          </a:p>
          <a:p>
            <a:pPr lvl="0">
              <a:buNone/>
            </a:pPr>
            <a:r>
              <a:rPr lang="en-US" b="1" dirty="0">
                <a:solidFill>
                  <a:srgbClr val="AE1B21"/>
                </a:solidFill>
              </a:rPr>
              <a:t>Secure Network </a:t>
            </a:r>
            <a:r>
              <a:rPr lang="en-US" b="1" dirty="0"/>
              <a:t>Block Domain and IP on Firewall &amp; SWG</a:t>
            </a:r>
            <a:br>
              <a:rPr lang="en-US" b="1" dirty="0"/>
            </a:br>
            <a:endParaRPr lang="en-US" b="1" dirty="0"/>
          </a:p>
          <a:p>
            <a:pPr lvl="0">
              <a:buNone/>
            </a:pPr>
            <a:r>
              <a:rPr lang="en-US" b="1" dirty="0">
                <a:solidFill>
                  <a:srgbClr val="AE1B21"/>
                </a:solidFill>
              </a:rPr>
              <a:t>Secure Endpoint </a:t>
            </a:r>
            <a:r>
              <a:rPr lang="en-US" b="1" dirty="0"/>
              <a:t>Contain Host via EDR </a:t>
            </a:r>
          </a:p>
          <a:p>
            <a:pPr lvl="0">
              <a:buNone/>
            </a:pP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DBD09-48E3-1D1A-555B-D9B81C733769}"/>
              </a:ext>
            </a:extLst>
          </p:cNvPr>
          <p:cNvSpPr txBox="1"/>
          <p:nvPr/>
        </p:nvSpPr>
        <p:spPr>
          <a:xfrm>
            <a:off x="15745666" y="3301245"/>
            <a:ext cx="190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CA" b="1" i="0" dirty="0">
                <a:effectLst/>
              </a:rPr>
              <a:t>Remove malicious files and reverse any system changes made by the malware.</a:t>
            </a:r>
          </a:p>
          <a:p>
            <a:pPr lvl="0"/>
            <a:r>
              <a:rPr lang="en-CA" b="1" dirty="0"/>
              <a:t>Close Incident In ServiceNow.</a:t>
            </a:r>
            <a:endParaRPr lang="en-US" b="1" dirty="0"/>
          </a:p>
        </p:txBody>
      </p:sp>
      <p:pic>
        <p:nvPicPr>
          <p:cNvPr id="16" name="Picture 15" descr="A picture containing logo, symbol, graphics, font&#10;&#10;Description automatically generated">
            <a:extLst>
              <a:ext uri="{FF2B5EF4-FFF2-40B4-BE49-F238E27FC236}">
                <a16:creationId xmlns:a16="http://schemas.microsoft.com/office/drawing/2014/main" id="{91424979-FB54-B3F5-C3F2-93D13818CC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18004" r="10773" b="11028"/>
          <a:stretch/>
        </p:blipFill>
        <p:spPr>
          <a:xfrm>
            <a:off x="15093849" y="7222177"/>
            <a:ext cx="919710" cy="85042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73AD177-387D-7EB0-6C50-449A5E6A5776}"/>
              </a:ext>
            </a:extLst>
          </p:cNvPr>
          <p:cNvSpPr/>
          <p:nvPr/>
        </p:nvSpPr>
        <p:spPr>
          <a:xfrm>
            <a:off x="16325676" y="7099846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67D0B4-1F52-E92A-4013-3D09A15DCC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17044" r="13928" b="24887"/>
          <a:stretch/>
        </p:blipFill>
        <p:spPr>
          <a:xfrm>
            <a:off x="16459200" y="7283145"/>
            <a:ext cx="1025939" cy="75595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3D2069-4C93-E3E3-B677-2F86496AF839}"/>
              </a:ext>
            </a:extLst>
          </p:cNvPr>
          <p:cNvSpPr/>
          <p:nvPr/>
        </p:nvSpPr>
        <p:spPr>
          <a:xfrm>
            <a:off x="15608276" y="8217127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6" name="Picture 55" descr="A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5E2E109-AB81-FAAF-4C0C-70D11D8DC29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590" y="8597373"/>
            <a:ext cx="1057896" cy="283315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FBF0522-BC4F-B4E3-581E-E29ED36AC2E0}"/>
              </a:ext>
            </a:extLst>
          </p:cNvPr>
          <p:cNvSpPr/>
          <p:nvPr/>
        </p:nvSpPr>
        <p:spPr>
          <a:xfrm>
            <a:off x="11554633" y="7114606"/>
            <a:ext cx="1276524" cy="10202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9" name="Picture 58" descr="A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0107F3D-A807-32A2-6D9B-B1E8B882AB8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947" y="7519464"/>
            <a:ext cx="1057896" cy="283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C1EDFE-885E-FF64-91F8-70B2A21D54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45426" y="8317207"/>
            <a:ext cx="1090449" cy="9275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3FE6718-5E87-0366-83E0-0D4B65F1005A}"/>
              </a:ext>
            </a:extLst>
          </p:cNvPr>
          <p:cNvSpPr/>
          <p:nvPr/>
        </p:nvSpPr>
        <p:spPr>
          <a:xfrm>
            <a:off x="8869226" y="8240279"/>
            <a:ext cx="1276524" cy="10202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68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6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3" repeatCount="indefinite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23" grpId="0"/>
      <p:bldP spid="50" grpId="0" animBg="1"/>
      <p:bldP spid="17" grpId="0" animBg="1"/>
      <p:bldGraphic spid="3" grpId="0">
        <p:bldAsOne/>
      </p:bldGraphic>
      <p:bldP spid="1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5" grpId="0" animBg="1"/>
      <p:bldP spid="38" grpId="0" animBg="1"/>
      <p:bldP spid="44" grpId="0" animBg="1"/>
      <p:bldP spid="47" grpId="0" animBg="1"/>
      <p:bldP spid="18" grpId="0" animBg="1"/>
      <p:bldP spid="58" grpId="0"/>
      <p:bldP spid="15" grpId="0"/>
      <p:bldP spid="20" grpId="0" animBg="1"/>
      <p:bldP spid="22" grpId="0" animBg="1"/>
      <p:bldP spid="57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B0E8-730F-979D-D814-092567CB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4591353-39EA-6FD8-A990-9092BA4A1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8"/>
          <a:stretch/>
        </p:blipFill>
        <p:spPr>
          <a:xfrm>
            <a:off x="-133272" y="0"/>
            <a:ext cx="184212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5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atejm">
      <a:majorFont>
        <a:latin typeface="Plus Jakarta Sans ExtraBold"/>
        <a:ea typeface=""/>
        <a:cs typeface=""/>
      </a:majorFont>
      <a:minorFont>
        <a:latin typeface="Plus Jakart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7070</TotalTime>
  <Words>413</Words>
  <Application>Microsoft Macintosh PowerPoint</Application>
  <PresentationFormat>Custom</PresentationFormat>
  <Paragraphs>68</Paragraphs>
  <Slides>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Plus Jakarta Sans ExtraBold</vt:lpstr>
      <vt:lpstr>Arial</vt:lpstr>
      <vt:lpstr>Playfair Display</vt:lpstr>
      <vt:lpstr>Georgia</vt:lpstr>
      <vt:lpstr>Calibri</vt:lpstr>
      <vt:lpstr>Plus Jakarta Sans</vt:lpstr>
      <vt:lpstr>Segoe UI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Key Outcome: Enhanced Managed Detection and Response </vt:lpstr>
      <vt:lpstr>Our Innovative Approach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Stratejm Gartner SEC Slide Deck</dc:title>
  <cp:lastModifiedBy>John Menezes</cp:lastModifiedBy>
  <cp:revision>94</cp:revision>
  <cp:lastPrinted>2023-06-01T14:46:57Z</cp:lastPrinted>
  <dcterms:created xsi:type="dcterms:W3CDTF">2006-08-16T00:00:00Z</dcterms:created>
  <dcterms:modified xsi:type="dcterms:W3CDTF">2023-06-05T19:22:21Z</dcterms:modified>
  <dc:identifier>DAFhsGA3rmI</dc:identifier>
</cp:coreProperties>
</file>