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26" r:id="rId2"/>
    <p:sldId id="312" r:id="rId3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B047FF"/>
    <a:srgbClr val="9954CC"/>
    <a:srgbClr val="A44FEB"/>
    <a:srgbClr val="FF7605"/>
    <a:srgbClr val="FF9BCD"/>
    <a:srgbClr val="BC005E"/>
    <a:srgbClr val="FF00FF"/>
    <a:srgbClr val="1D1D1D"/>
    <a:srgbClr val="202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4123" autoAdjust="0"/>
  </p:normalViewPr>
  <p:slideViewPr>
    <p:cSldViewPr snapToGrid="0" showGuides="1">
      <p:cViewPr varScale="1">
        <p:scale>
          <a:sx n="259" d="100"/>
          <a:sy n="259" d="100"/>
        </p:scale>
        <p:origin x="522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63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1929A-C832-4C51-892B-48BBA387B732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A8D0B-D510-4154-AB0C-777825F091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34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カバーページ１（サブタイトルあ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0" y="2646000"/>
            <a:ext cx="12192000" cy="1008000"/>
          </a:xfrm>
        </p:spPr>
        <p:txBody>
          <a:bodyPr wrap="none" lIns="0" tIns="0" rIns="0" bIns="0" anchor="ctr" anchorCtr="1">
            <a:normAutofit/>
          </a:bodyPr>
          <a:lstStyle>
            <a:lvl1pPr algn="ctr">
              <a:defRPr sz="4400" baseline="0">
                <a:solidFill>
                  <a:srgbClr val="59574C"/>
                </a:solidFill>
                <a:latin typeface="(日本語用のフォントを使用)"/>
                <a:ea typeface="HGPｺﾞｼｯｸE" panose="020B0900000000000000" pitchFamily="50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57200"/>
            <a:ext cx="12192000" cy="432000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15999" y="5058000"/>
            <a:ext cx="5760000" cy="28800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baseline="0">
                <a:latin typeface="(日本語用のフォントを使用)"/>
              </a:defRPr>
            </a:lvl1pPr>
          </a:lstStyle>
          <a:p>
            <a:pPr lvl="0"/>
            <a:r>
              <a:rPr kumimoji="1" lang="ja-JP" altLang="en-US" dirty="0"/>
              <a:t>社名</a:t>
            </a: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2" hasCustomPrompt="1"/>
          </p:nvPr>
        </p:nvSpPr>
        <p:spPr>
          <a:xfrm>
            <a:off x="3216000" y="5436000"/>
            <a:ext cx="5760000" cy="468000"/>
          </a:xfrm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aseline="0">
                <a:latin typeface="(日本語用のフォントを使用)"/>
              </a:defRPr>
            </a:lvl1pPr>
          </a:lstStyle>
          <a:p>
            <a:pPr lvl="0"/>
            <a:r>
              <a:rPr kumimoji="1" lang="ja-JP" altLang="en-US" dirty="0"/>
              <a:t>本部名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部門名</a:t>
            </a:r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5"/>
          </p:nvPr>
        </p:nvSpPr>
        <p:spPr>
          <a:xfrm>
            <a:off x="3215999" y="5994000"/>
            <a:ext cx="5760000" cy="288000"/>
          </a:xfrm>
        </p:spPr>
        <p:txBody>
          <a:bodyPr/>
          <a:lstStyle>
            <a:lvl1pPr algn="ctr">
              <a:defRPr sz="1400" baseline="0">
                <a:solidFill>
                  <a:schemeClr val="tx1"/>
                </a:solidFill>
                <a:latin typeface="(日本語用のフォントを使用)"/>
                <a:ea typeface="HGPｺﾞｼｯｸM" panose="020B0600000000000000" pitchFamily="50" charset="-128"/>
              </a:defRPr>
            </a:lvl1pPr>
          </a:lstStyle>
          <a:p>
            <a:fld id="{90DCAEF3-2FE9-4E7A-9654-2F9F5D29C984}" type="datetime1">
              <a:rPr lang="ja-JP" altLang="en-US" smtClean="0">
                <a:latin typeface="HGPｺﾞｼｯｸM" panose="020B0600000000000000" pitchFamily="50" charset="-128"/>
              </a:rPr>
              <a:pPr/>
              <a:t>2023/12/15</a:t>
            </a:fld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5999" y="720000"/>
            <a:ext cx="1440000" cy="4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9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エンド画面（ロボホン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6" y="685562"/>
            <a:ext cx="9801246" cy="55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252000" y="6624000"/>
            <a:ext cx="2743200" cy="216000"/>
          </a:xfrm>
        </p:spPr>
        <p:txBody>
          <a:bodyPr/>
          <a:lstStyle>
            <a:lvl1pPr>
              <a:defRPr baseline="0"/>
            </a:lvl1pPr>
          </a:lstStyle>
          <a:p>
            <a:fld id="{144D8984-AA42-45E4-8983-9A2054881900}" type="datetime1">
              <a:rPr lang="ja-JP" altLang="en-US" smtClean="0"/>
              <a:t>2023/12/15</a:t>
            </a:fld>
            <a:endParaRPr lang="ja-JP" altLang="en-US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379600" y="6624000"/>
            <a:ext cx="540000" cy="216000"/>
          </a:xfrm>
        </p:spPr>
        <p:txBody>
          <a:bodyPr/>
          <a:lstStyle>
            <a:lvl1pPr>
              <a:defRPr baseline="0"/>
            </a:lvl1pPr>
          </a:lstStyle>
          <a:p>
            <a:fld id="{2A9E37A5-A917-4235-ABF6-8CD72E894915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1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9529820" y="6602210"/>
            <a:ext cx="1746503" cy="252000"/>
          </a:xfrm>
        </p:spPr>
        <p:txBody>
          <a:bodyPr/>
          <a:lstStyle/>
          <a:p>
            <a:r>
              <a:rPr kumimoji="1" lang="en-US" altLang="ja-JP" dirty="0"/>
              <a:t>Confidential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8615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252000" y="6624000"/>
            <a:ext cx="2743200" cy="216000"/>
          </a:xfrm>
        </p:spPr>
        <p:txBody>
          <a:bodyPr/>
          <a:lstStyle>
            <a:lvl1pPr>
              <a:defRPr baseline="0"/>
            </a:lvl1pPr>
          </a:lstStyle>
          <a:p>
            <a:fld id="{F68BAD66-5485-4BF5-88CF-01CF8CEDDAD3}" type="datetime1">
              <a:rPr lang="ja-JP" altLang="en-US" smtClean="0"/>
              <a:t>2023/12/15</a:t>
            </a:fld>
            <a:endParaRPr lang="ja-JP" altLang="en-US"/>
          </a:p>
        </p:txBody>
      </p:sp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379600" y="6624000"/>
            <a:ext cx="540000" cy="216000"/>
          </a:xfrm>
        </p:spPr>
        <p:txBody>
          <a:bodyPr/>
          <a:lstStyle>
            <a:lvl1pPr>
              <a:defRPr baseline="0"/>
            </a:lvl1pPr>
          </a:lstStyle>
          <a:p>
            <a:fld id="{2A9E37A5-A917-4235-ABF6-8CD72E894915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3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9529820" y="6602210"/>
            <a:ext cx="1746503" cy="252000"/>
          </a:xfrm>
        </p:spPr>
        <p:txBody>
          <a:bodyPr/>
          <a:lstStyle/>
          <a:p>
            <a:r>
              <a:rPr kumimoji="1" lang="en-US" altLang="ja-JP" dirty="0"/>
              <a:t>Confidential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343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8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252000" y="6624000"/>
            <a:ext cx="2743200" cy="216000"/>
          </a:xfrm>
        </p:spPr>
        <p:txBody>
          <a:bodyPr/>
          <a:lstStyle>
            <a:lvl1pPr>
              <a:defRPr baseline="0"/>
            </a:lvl1pPr>
          </a:lstStyle>
          <a:p>
            <a:fld id="{A6B0F656-4EE4-4163-B9C3-DDD4915C9549}" type="datetime1">
              <a:rPr lang="ja-JP" altLang="en-US" smtClean="0"/>
              <a:t>2023/12/15</a:t>
            </a:fld>
            <a:endParaRPr lang="ja-JP" altLang="en-US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379600" y="6624000"/>
            <a:ext cx="540000" cy="216000"/>
          </a:xfrm>
        </p:spPr>
        <p:txBody>
          <a:bodyPr/>
          <a:lstStyle/>
          <a:p>
            <a:fld id="{2A9E37A5-A917-4235-ABF6-8CD72E894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9529820" y="6602210"/>
            <a:ext cx="1746503" cy="252000"/>
          </a:xfrm>
        </p:spPr>
        <p:txBody>
          <a:bodyPr/>
          <a:lstStyle/>
          <a:p>
            <a:r>
              <a:rPr kumimoji="1" lang="en-US" altLang="ja-JP" dirty="0"/>
              <a:t>Confidential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650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カバーページ２（サブタイトル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0" y="2646000"/>
            <a:ext cx="12192000" cy="1008000"/>
          </a:xfrm>
        </p:spPr>
        <p:txBody>
          <a:bodyPr wrap="none" lIns="0" tIns="0" rIns="0" bIns="0" anchor="ctr" anchorCtr="1">
            <a:normAutofit/>
          </a:bodyPr>
          <a:lstStyle>
            <a:lvl1pPr algn="ctr">
              <a:defRPr sz="4400" baseline="0">
                <a:solidFill>
                  <a:srgbClr val="59574C"/>
                </a:solidFill>
                <a:latin typeface="(日本語用のフォントを使用)"/>
                <a:ea typeface="HGPｺﾞｼｯｸE" panose="020B0900000000000000" pitchFamily="50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15999" y="5058000"/>
            <a:ext cx="5760000" cy="28800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baseline="0">
                <a:latin typeface="(日本語用のフォントを使用)"/>
              </a:defRPr>
            </a:lvl1pPr>
          </a:lstStyle>
          <a:p>
            <a:pPr lvl="0"/>
            <a:r>
              <a:rPr kumimoji="1" lang="ja-JP" altLang="en-US" dirty="0"/>
              <a:t>社名</a:t>
            </a: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2" hasCustomPrompt="1"/>
          </p:nvPr>
        </p:nvSpPr>
        <p:spPr>
          <a:xfrm>
            <a:off x="3216000" y="5436000"/>
            <a:ext cx="5760000" cy="468000"/>
          </a:xfrm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aseline="0">
                <a:latin typeface="(日本語用のフォントを使用)"/>
              </a:defRPr>
            </a:lvl1pPr>
          </a:lstStyle>
          <a:p>
            <a:pPr lvl="0"/>
            <a:r>
              <a:rPr kumimoji="1" lang="ja-JP" altLang="en-US" dirty="0"/>
              <a:t>本部名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部門名</a:t>
            </a:r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5"/>
          </p:nvPr>
        </p:nvSpPr>
        <p:spPr>
          <a:xfrm>
            <a:off x="3215999" y="5994000"/>
            <a:ext cx="5760000" cy="288000"/>
          </a:xfrm>
        </p:spPr>
        <p:txBody>
          <a:bodyPr/>
          <a:lstStyle>
            <a:lvl1pPr algn="ctr">
              <a:defRPr sz="1400" baseline="0">
                <a:solidFill>
                  <a:schemeClr val="tx1"/>
                </a:solidFill>
                <a:latin typeface="(日本語用のフォントを使用)"/>
                <a:ea typeface="HGPｺﾞｼｯｸM" panose="020B0600000000000000" pitchFamily="50" charset="-128"/>
              </a:defRPr>
            </a:lvl1pPr>
          </a:lstStyle>
          <a:p>
            <a:fld id="{9082DA5B-CFED-4EA9-A9CF-51D6B7194673}" type="datetime1">
              <a:rPr lang="ja-JP" altLang="en-US" smtClean="0">
                <a:latin typeface="HGPｺﾞｼｯｸM" panose="020B0600000000000000" pitchFamily="50" charset="-128"/>
              </a:rPr>
              <a:pPr/>
              <a:t>2023/12/15</a:t>
            </a:fld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5999" y="720000"/>
            <a:ext cx="1440000" cy="4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2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インデックス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/>
            </a:lvl1pPr>
          </a:lstStyle>
          <a:p>
            <a:fld id="{79AB4D3F-2AE4-467C-9678-D47D57DA8B15}" type="datetime1">
              <a:rPr lang="ja-JP" altLang="en-US" smtClean="0"/>
              <a:t>2023/12/15</a:t>
            </a:fld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37A5-A917-4235-ABF6-8CD72E894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251295" y="197326"/>
            <a:ext cx="11688705" cy="531096"/>
            <a:chOff x="251295" y="197326"/>
            <a:chExt cx="11688705" cy="531096"/>
          </a:xfrm>
        </p:grpSpPr>
        <p:cxnSp>
          <p:nvCxnSpPr>
            <p:cNvPr id="6" name="直線コネクタ 5"/>
            <p:cNvCxnSpPr/>
            <p:nvPr/>
          </p:nvCxnSpPr>
          <p:spPr>
            <a:xfrm>
              <a:off x="251295" y="728422"/>
              <a:ext cx="11688705" cy="0"/>
            </a:xfrm>
            <a:prstGeom prst="line">
              <a:avLst/>
            </a:prstGeom>
            <a:ln w="19050">
              <a:solidFill>
                <a:srgbClr val="DBDA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60000" y="197326"/>
              <a:ext cx="1080000" cy="374982"/>
            </a:xfrm>
            <a:prstGeom prst="rect">
              <a:avLst/>
            </a:prstGeom>
          </p:spPr>
        </p:pic>
      </p:grp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5600" y="291600"/>
            <a:ext cx="10342800" cy="2772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ja-JP" altLang="en-US" sz="1800"/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4899600" y="1843200"/>
            <a:ext cx="5188297" cy="3171600"/>
          </a:xfrm>
        </p:spPr>
        <p:txBody>
          <a:bodyPr anchor="ctr" anchorCtr="0"/>
          <a:lstStyle>
            <a:lvl1pPr marL="514350" indent="-514350">
              <a:buFont typeface="+mj-lt"/>
              <a:buAutoNum type="arabicPeriod"/>
              <a:defRPr baseline="0">
                <a:solidFill>
                  <a:srgbClr val="59574C"/>
                </a:solidFill>
              </a:defRPr>
            </a:lvl1pPr>
            <a:lvl2pPr marL="914400" indent="-457200">
              <a:buFont typeface="+mj-lt"/>
              <a:buAutoNum type="arabicPeriod"/>
              <a:defRPr baseline="0">
                <a:solidFill>
                  <a:srgbClr val="59574C"/>
                </a:solidFill>
              </a:defRPr>
            </a:lvl2pPr>
            <a:lvl3pPr marL="1371600" indent="-457200">
              <a:buFont typeface="+mj-lt"/>
              <a:buAutoNum type="arabicPeriod"/>
              <a:defRPr baseline="0">
                <a:solidFill>
                  <a:srgbClr val="59574C"/>
                </a:solidFill>
              </a:defRPr>
            </a:lvl3pPr>
            <a:lvl4pPr marL="1714500" indent="-342900">
              <a:buFont typeface="+mj-lt"/>
              <a:buAutoNum type="arabicPeriod"/>
              <a:defRPr baseline="0">
                <a:solidFill>
                  <a:srgbClr val="59574C"/>
                </a:solidFill>
              </a:defRPr>
            </a:lvl4pPr>
            <a:lvl5pPr marL="2171700" indent="-342900">
              <a:buFont typeface="+mj-lt"/>
              <a:buAutoNum type="arabicPeriod"/>
              <a:defRPr baseline="0">
                <a:solidFill>
                  <a:srgbClr val="59574C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9529820" y="6602210"/>
            <a:ext cx="1746503" cy="252000"/>
          </a:xfrm>
        </p:spPr>
        <p:txBody>
          <a:bodyPr/>
          <a:lstStyle/>
          <a:p>
            <a:r>
              <a:rPr kumimoji="1" lang="en-US" altLang="ja-JP" dirty="0"/>
              <a:t>Confidential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767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コンテンツ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600" y="291600"/>
            <a:ext cx="10342800" cy="277200"/>
          </a:xfrm>
        </p:spPr>
        <p:txBody>
          <a:bodyPr lIns="0" tIns="0" rIns="0" bIns="0">
            <a:normAutofit/>
          </a:bodyPr>
          <a:lstStyle>
            <a:lvl1pPr>
              <a:defRPr sz="1800" baseline="0">
                <a:solidFill>
                  <a:srgbClr val="59574C"/>
                </a:solidFill>
                <a:latin typeface="(日本語用のフォントを使用)"/>
                <a:ea typeface="HGPｺﾞｼｯｸM" panose="020B06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251295" y="197326"/>
            <a:ext cx="11688705" cy="531096"/>
            <a:chOff x="251295" y="197326"/>
            <a:chExt cx="11688705" cy="531096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251295" y="728422"/>
              <a:ext cx="11688705" cy="0"/>
            </a:xfrm>
            <a:prstGeom prst="line">
              <a:avLst/>
            </a:prstGeom>
            <a:ln w="19050">
              <a:solidFill>
                <a:srgbClr val="DBDA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60000" y="197326"/>
              <a:ext cx="1080000" cy="374982"/>
            </a:xfrm>
            <a:prstGeom prst="rect">
              <a:avLst/>
            </a:prstGeom>
          </p:spPr>
        </p:pic>
      </p:grpSp>
      <p:sp>
        <p:nvSpPr>
          <p:cNvPr id="10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252000" y="6624000"/>
            <a:ext cx="2743200" cy="216000"/>
          </a:xfrm>
        </p:spPr>
        <p:txBody>
          <a:bodyPr/>
          <a:lstStyle>
            <a:lvl1pPr>
              <a:defRPr baseline="0"/>
            </a:lvl1pPr>
          </a:lstStyle>
          <a:p>
            <a:fld id="{34031DBB-3291-48BB-BC28-17084E3E4F7C}" type="datetime1">
              <a:rPr lang="ja-JP" altLang="en-US" smtClean="0"/>
              <a:t>2023/12/15</a:t>
            </a:fld>
            <a:endParaRPr lang="ja-JP" altLang="en-US"/>
          </a:p>
        </p:txBody>
      </p:sp>
      <p:sp>
        <p:nvSpPr>
          <p:cNvPr id="1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379600" y="6624000"/>
            <a:ext cx="540000" cy="216000"/>
          </a:xfrm>
        </p:spPr>
        <p:txBody>
          <a:bodyPr/>
          <a:lstStyle>
            <a:lvl1pPr>
              <a:defRPr baseline="0"/>
            </a:lvl1pPr>
          </a:lstStyle>
          <a:p>
            <a:fld id="{2A9E37A5-A917-4235-ABF6-8CD72E894915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2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9529820" y="6602210"/>
            <a:ext cx="1746503" cy="252000"/>
          </a:xfrm>
        </p:spPr>
        <p:txBody>
          <a:bodyPr/>
          <a:lstStyle/>
          <a:p>
            <a:r>
              <a:rPr kumimoji="1" lang="en-US" altLang="ja-JP" dirty="0"/>
              <a:t>Confidential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309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コンテンツ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600" y="291600"/>
            <a:ext cx="10342800" cy="2772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ja-JP" altLang="en-US" sz="1800"/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294" y="828000"/>
            <a:ext cx="11668305" cy="5770800"/>
          </a:xfrm>
        </p:spPr>
        <p:txBody>
          <a:bodyPr lIns="0" tIns="0" rIns="0" bIns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0" name="グループ化 9"/>
          <p:cNvGrpSpPr/>
          <p:nvPr userDrawn="1"/>
        </p:nvGrpSpPr>
        <p:grpSpPr>
          <a:xfrm>
            <a:off x="251295" y="197326"/>
            <a:ext cx="11688705" cy="531096"/>
            <a:chOff x="251295" y="197326"/>
            <a:chExt cx="11688705" cy="531096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251295" y="728422"/>
              <a:ext cx="11688705" cy="0"/>
            </a:xfrm>
            <a:prstGeom prst="line">
              <a:avLst/>
            </a:prstGeom>
            <a:ln w="19050">
              <a:solidFill>
                <a:srgbClr val="DBDA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60000" y="197326"/>
              <a:ext cx="1080000" cy="374982"/>
            </a:xfrm>
            <a:prstGeom prst="rect">
              <a:avLst/>
            </a:prstGeom>
          </p:spPr>
        </p:pic>
      </p:grp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252000" y="6624000"/>
            <a:ext cx="2743200" cy="216000"/>
          </a:xfrm>
        </p:spPr>
        <p:txBody>
          <a:bodyPr/>
          <a:lstStyle>
            <a:lvl1pPr>
              <a:defRPr baseline="0"/>
            </a:lvl1pPr>
          </a:lstStyle>
          <a:p>
            <a:fld id="{9F6429C1-8E62-4761-9877-E62B2DA92B1C}" type="datetime1">
              <a:rPr lang="ja-JP" altLang="en-US" smtClean="0"/>
              <a:t>2023/12/15</a:t>
            </a:fld>
            <a:endParaRPr lang="ja-JP" altLang="en-US"/>
          </a:p>
        </p:txBody>
      </p:sp>
      <p:sp>
        <p:nvSpPr>
          <p:cNvPr id="1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379600" y="6624000"/>
            <a:ext cx="540000" cy="216000"/>
          </a:xfrm>
        </p:spPr>
        <p:txBody>
          <a:bodyPr/>
          <a:lstStyle/>
          <a:p>
            <a:fld id="{2A9E37A5-A917-4235-ABF6-8CD72E894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5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9529820" y="6602210"/>
            <a:ext cx="1746503" cy="252000"/>
          </a:xfrm>
        </p:spPr>
        <p:txBody>
          <a:bodyPr/>
          <a:lstStyle/>
          <a:p>
            <a:r>
              <a:rPr kumimoji="1" lang="en-US" altLang="ja-JP" dirty="0"/>
              <a:t>Confidential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505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コンテンツ_03(2 つのコンテンツ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600" y="291600"/>
            <a:ext cx="10342800" cy="2772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ja-JP" altLang="en-US" sz="1800"/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2000" y="828000"/>
            <a:ext cx="5724000" cy="575738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5600" y="828000"/>
            <a:ext cx="5724000" cy="5756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251295" y="197326"/>
            <a:ext cx="11688705" cy="531096"/>
            <a:chOff x="251295" y="197326"/>
            <a:chExt cx="11688705" cy="531096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251295" y="728422"/>
              <a:ext cx="11688705" cy="0"/>
            </a:xfrm>
            <a:prstGeom prst="line">
              <a:avLst/>
            </a:prstGeom>
            <a:ln w="19050">
              <a:solidFill>
                <a:srgbClr val="DBDA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60000" y="197326"/>
              <a:ext cx="1080000" cy="374982"/>
            </a:xfrm>
            <a:prstGeom prst="rect">
              <a:avLst/>
            </a:prstGeom>
          </p:spPr>
        </p:pic>
      </p:grpSp>
      <p:sp>
        <p:nvSpPr>
          <p:cNvPr id="11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252000" y="6624000"/>
            <a:ext cx="2743200" cy="216000"/>
          </a:xfrm>
        </p:spPr>
        <p:txBody>
          <a:bodyPr/>
          <a:lstStyle>
            <a:lvl1pPr>
              <a:defRPr baseline="0"/>
            </a:lvl1pPr>
          </a:lstStyle>
          <a:p>
            <a:fld id="{1F8B608F-4DEC-4D1D-B141-E614FF5669E8}" type="datetime1">
              <a:rPr lang="ja-JP" altLang="en-US" smtClean="0"/>
              <a:t>2023/12/15</a:t>
            </a:fld>
            <a:endParaRPr lang="ja-JP" altLang="en-US"/>
          </a:p>
        </p:txBody>
      </p:sp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379600" y="6624000"/>
            <a:ext cx="540000" cy="216000"/>
          </a:xfrm>
        </p:spPr>
        <p:txBody>
          <a:bodyPr/>
          <a:lstStyle>
            <a:lvl1pPr>
              <a:defRPr baseline="0"/>
            </a:lvl1pPr>
          </a:lstStyle>
          <a:p>
            <a:fld id="{2A9E37A5-A917-4235-ABF6-8CD72E894915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3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9529820" y="6602210"/>
            <a:ext cx="1746503" cy="252000"/>
          </a:xfrm>
        </p:spPr>
        <p:txBody>
          <a:bodyPr/>
          <a:lstStyle/>
          <a:p>
            <a:r>
              <a:rPr kumimoji="1" lang="en-US" altLang="ja-JP" dirty="0"/>
              <a:t>Confidential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49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コンテンツ_04(比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600" y="291600"/>
            <a:ext cx="10342800" cy="2772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ja-JP" altLang="en-US" sz="1800"/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51294" y="857251"/>
            <a:ext cx="5724000" cy="828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51295" y="1685250"/>
            <a:ext cx="5724000" cy="4877781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857251"/>
            <a:ext cx="5724000" cy="828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198" y="1685249"/>
            <a:ext cx="5747402" cy="4877781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grpSp>
        <p:nvGrpSpPr>
          <p:cNvPr id="10" name="グループ化 9"/>
          <p:cNvGrpSpPr/>
          <p:nvPr userDrawn="1"/>
        </p:nvGrpSpPr>
        <p:grpSpPr>
          <a:xfrm>
            <a:off x="251295" y="197326"/>
            <a:ext cx="11688705" cy="531096"/>
            <a:chOff x="251295" y="197326"/>
            <a:chExt cx="11688705" cy="531096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251295" y="728422"/>
              <a:ext cx="11688705" cy="0"/>
            </a:xfrm>
            <a:prstGeom prst="line">
              <a:avLst/>
            </a:prstGeom>
            <a:ln w="19050">
              <a:solidFill>
                <a:srgbClr val="DBDA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60000" y="197326"/>
              <a:ext cx="1080000" cy="374982"/>
            </a:xfrm>
            <a:prstGeom prst="rect">
              <a:avLst/>
            </a:prstGeom>
          </p:spPr>
        </p:pic>
      </p:grpSp>
      <p:sp>
        <p:nvSpPr>
          <p:cNvPr id="16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252000" y="6624000"/>
            <a:ext cx="2743200" cy="216000"/>
          </a:xfrm>
        </p:spPr>
        <p:txBody>
          <a:bodyPr/>
          <a:lstStyle>
            <a:lvl1pPr>
              <a:defRPr baseline="0"/>
            </a:lvl1pPr>
          </a:lstStyle>
          <a:p>
            <a:fld id="{F1A58DF4-246C-48C1-B3B6-DF06CB441F9A}" type="datetime1">
              <a:rPr lang="ja-JP" altLang="en-US" smtClean="0"/>
              <a:t>2023/12/15</a:t>
            </a:fld>
            <a:endParaRPr lang="ja-JP" altLang="en-US"/>
          </a:p>
        </p:txBody>
      </p:sp>
      <p:sp>
        <p:nvSpPr>
          <p:cNvPr id="1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379600" y="6624000"/>
            <a:ext cx="540000" cy="216000"/>
          </a:xfrm>
        </p:spPr>
        <p:txBody>
          <a:bodyPr/>
          <a:lstStyle>
            <a:lvl1pPr>
              <a:defRPr baseline="0"/>
            </a:lvl1pPr>
          </a:lstStyle>
          <a:p>
            <a:fld id="{2A9E37A5-A917-4235-ABF6-8CD72E894915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8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9529820" y="6602210"/>
            <a:ext cx="1746503" cy="252000"/>
          </a:xfrm>
        </p:spPr>
        <p:txBody>
          <a:bodyPr/>
          <a:lstStyle/>
          <a:p>
            <a:r>
              <a:rPr kumimoji="1" lang="en-US" altLang="ja-JP" dirty="0"/>
              <a:t>Confidential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401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エンド画面（基本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00" y="684000"/>
            <a:ext cx="9795228" cy="5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4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エンド画面（ロボホンありNew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00" y="684000"/>
            <a:ext cx="9795228" cy="55116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56" y="2772000"/>
            <a:ext cx="2361334" cy="356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0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252000" y="662400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</a:lstStyle>
          <a:p>
            <a:fld id="{C05EB7AA-217B-4EAE-BEC9-43341D9BD9B2}" type="datetime1">
              <a:rPr lang="ja-JP" altLang="en-US" smtClean="0"/>
              <a:pPr/>
              <a:t>2023/12/15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299600" y="6624000"/>
            <a:ext cx="10800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altLang="ja-JP" sz="1000" baseline="0" smtClean="0">
                <a:solidFill>
                  <a:schemeClr val="tx1">
                    <a:tint val="7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</a:lstStyle>
          <a:p>
            <a:r>
              <a:rPr lang="en-US" dirty="0"/>
              <a:t>Confidential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379600" y="6624000"/>
            <a:ext cx="5400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ja-JP" altLang="en-US" sz="1000" baseline="0" smtClean="0">
                <a:solidFill>
                  <a:schemeClr val="tx1">
                    <a:tint val="7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</a:lstStyle>
          <a:p>
            <a:fld id="{2A9E37A5-A917-4235-ABF6-8CD72E894915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7" name="フッター プレースホルダー 4"/>
          <p:cNvSpPr txBox="1">
            <a:spLocks/>
          </p:cNvSpPr>
          <p:nvPr userDrawn="1"/>
        </p:nvSpPr>
        <p:spPr>
          <a:xfrm>
            <a:off x="6184800" y="6624000"/>
            <a:ext cx="4114800" cy="252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7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5" r:id="rId3"/>
    <p:sldLayoutId id="2147483654" r:id="rId4"/>
    <p:sldLayoutId id="2147483650" r:id="rId5"/>
    <p:sldLayoutId id="2147483652" r:id="rId6"/>
    <p:sldLayoutId id="2147483653" r:id="rId7"/>
    <p:sldLayoutId id="2147483658" r:id="rId8"/>
    <p:sldLayoutId id="2147483667" r:id="rId9"/>
    <p:sldLayoutId id="2147483659" r:id="rId10"/>
    <p:sldLayoutId id="2147483660" r:id="rId11"/>
    <p:sldLayoutId id="2147483656" r:id="rId12"/>
    <p:sldLayoutId id="214748365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kern="1200" baseline="0">
          <a:solidFill>
            <a:srgbClr val="59574C"/>
          </a:solidFill>
          <a:latin typeface="(日本語用のフォントを使用)"/>
          <a:ea typeface="HGPｺﾞｼｯｸM" panose="020B06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 baseline="0">
          <a:solidFill>
            <a:schemeClr val="tx1"/>
          </a:solidFill>
          <a:latin typeface="(日本語用のフォントを使用)"/>
          <a:ea typeface="HGPｺﾞｼｯｸM" panose="020B06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 baseline="0">
          <a:solidFill>
            <a:schemeClr val="tx1"/>
          </a:solidFill>
          <a:latin typeface="(日本語用のフォントを使用)"/>
          <a:ea typeface="HGPｺﾞｼｯｸM" panose="020B06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 baseline="0">
          <a:solidFill>
            <a:schemeClr val="tx1"/>
          </a:solidFill>
          <a:latin typeface="(日本語用のフォントを使用)"/>
          <a:ea typeface="HGPｺﾞｼｯｸM" panose="020B06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(日本語用のフォントを使用)"/>
          <a:ea typeface="HGPｺﾞｼｯｸM" panose="020B06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(日本語用のフォントを使用)"/>
          <a:ea typeface="HGPｺﾞｼｯｸM" panose="020B06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道路, 屋内, 大きい, トラック が含まれている画像&#10;&#10;自動的に生成された説明">
            <a:extLst>
              <a:ext uri="{FF2B5EF4-FFF2-40B4-BE49-F238E27FC236}">
                <a16:creationId xmlns:a16="http://schemas.microsoft.com/office/drawing/2014/main" id="{BA873799-8B97-95A9-A077-6F40B608B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6" r="547" b="17487"/>
          <a:stretch/>
        </p:blipFill>
        <p:spPr>
          <a:xfrm>
            <a:off x="295801" y="807633"/>
            <a:ext cx="11600397" cy="582167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EA4B35C-6DD3-48CB-8BBF-90F18445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00" y="285250"/>
            <a:ext cx="10342800" cy="277200"/>
          </a:xfrm>
        </p:spPr>
        <p:txBody>
          <a:bodyPr/>
          <a:lstStyle/>
          <a:p>
            <a:r>
              <a:rPr kumimoji="1" lang="en-US" altLang="ja-JP"/>
              <a:t>Booth </a:t>
            </a:r>
            <a:r>
              <a:rPr lang="en-US" altLang="ja-JP"/>
              <a:t>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235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C47F56B-43EE-0A8D-4C73-0D584F56BC1D}"/>
              </a:ext>
            </a:extLst>
          </p:cNvPr>
          <p:cNvSpPr/>
          <p:nvPr/>
        </p:nvSpPr>
        <p:spPr>
          <a:xfrm>
            <a:off x="255600" y="807633"/>
            <a:ext cx="11695100" cy="5821679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59574C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pic>
        <p:nvPicPr>
          <p:cNvPr id="3" name="図 2" descr="道路, 屋内, 大きい, トラック が含まれている画像&#10;&#10;自動的に生成された説明">
            <a:extLst>
              <a:ext uri="{FF2B5EF4-FFF2-40B4-BE49-F238E27FC236}">
                <a16:creationId xmlns:a16="http://schemas.microsoft.com/office/drawing/2014/main" id="{26E81D7E-37AC-6AD0-2346-9F9E46FD8C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5" r="547" b="21031"/>
          <a:stretch/>
        </p:blipFill>
        <p:spPr>
          <a:xfrm>
            <a:off x="2251128" y="2076184"/>
            <a:ext cx="8267169" cy="3928010"/>
          </a:xfrm>
          <a:prstGeom prst="rect">
            <a:avLst/>
          </a:prstGeom>
        </p:spPr>
      </p:pic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0FDE7682-0CC5-6FEE-56B2-555032592547}"/>
              </a:ext>
            </a:extLst>
          </p:cNvPr>
          <p:cNvGrpSpPr/>
          <p:nvPr/>
        </p:nvGrpSpPr>
        <p:grpSpPr>
          <a:xfrm>
            <a:off x="2246642" y="1768059"/>
            <a:ext cx="8395506" cy="4339215"/>
            <a:chOff x="1729359" y="7340056"/>
            <a:chExt cx="8395506" cy="4339215"/>
          </a:xfrm>
          <a:solidFill>
            <a:srgbClr val="1D1D1D">
              <a:alpha val="93000"/>
            </a:srgbClr>
          </a:solidFill>
        </p:grpSpPr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8A38916B-4F19-91A9-3C47-E34310647B65}"/>
                </a:ext>
              </a:extLst>
            </p:cNvPr>
            <p:cNvSpPr/>
            <p:nvPr/>
          </p:nvSpPr>
          <p:spPr>
            <a:xfrm>
              <a:off x="1729361" y="7340056"/>
              <a:ext cx="8395504" cy="14352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59574C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3109FFBD-8C91-105E-BB39-ED7C150BACD8}"/>
                </a:ext>
              </a:extLst>
            </p:cNvPr>
            <p:cNvSpPr/>
            <p:nvPr/>
          </p:nvSpPr>
          <p:spPr>
            <a:xfrm>
              <a:off x="1729359" y="11015931"/>
              <a:ext cx="8395506" cy="6633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59574C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EE86EBBA-7D2D-38CB-4BA4-EDA9463272CC}"/>
                </a:ext>
              </a:extLst>
            </p:cNvPr>
            <p:cNvSpPr/>
            <p:nvPr/>
          </p:nvSpPr>
          <p:spPr>
            <a:xfrm>
              <a:off x="1729360" y="8775341"/>
              <a:ext cx="777937" cy="2240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59574C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8D21F84-21A0-2B64-B84A-6795EA2F25D8}"/>
                </a:ext>
              </a:extLst>
            </p:cNvPr>
            <p:cNvSpPr/>
            <p:nvPr/>
          </p:nvSpPr>
          <p:spPr>
            <a:xfrm>
              <a:off x="8920762" y="8775341"/>
              <a:ext cx="1204103" cy="22405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59574C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3EA4B35C-6DD3-48CB-8BBF-90F18445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00" y="261273"/>
            <a:ext cx="10342800" cy="277200"/>
          </a:xfrm>
        </p:spPr>
        <p:txBody>
          <a:bodyPr/>
          <a:lstStyle/>
          <a:p>
            <a:r>
              <a:rPr kumimoji="1" lang="en-US" altLang="ja-JP"/>
              <a:t>Booth </a:t>
            </a:r>
            <a:r>
              <a:rPr lang="en-US" altLang="ja-JP"/>
              <a:t>Layout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2EB114-7EE2-221F-C5E1-C4D787D4A691}"/>
              </a:ext>
            </a:extLst>
          </p:cNvPr>
          <p:cNvSpPr txBox="1"/>
          <p:nvPr/>
        </p:nvSpPr>
        <p:spPr>
          <a:xfrm>
            <a:off x="6503471" y="1113125"/>
            <a:ext cx="2520000" cy="324000"/>
          </a:xfrm>
          <a:prstGeom prst="rect">
            <a:avLst/>
          </a:prstGeom>
          <a:solidFill>
            <a:srgbClr val="A44FEB">
              <a:alpha val="30000"/>
            </a:srgbClr>
          </a:solidFill>
          <a:ln w="25400">
            <a:solidFill>
              <a:srgbClr val="A44FEB">
                <a:alpha val="50000"/>
              </a:srgbClr>
            </a:solidFill>
          </a:ln>
        </p:spPr>
        <p:txBody>
          <a:bodyPr wrap="square" lIns="0" tIns="18000" rIns="0" bIns="18000" rtlCol="0" anchor="ctr">
            <a:spAutoFit/>
          </a:bodyPr>
          <a:lstStyle/>
          <a:p>
            <a:pPr algn="ctr"/>
            <a:r>
              <a:rPr kumimoji="1" lang="en-US" altLang="ja-JP" sz="1400">
                <a:solidFill>
                  <a:srgbClr val="B047FF"/>
                </a:solidFill>
                <a:latin typeface="+mj-ea"/>
                <a:ea typeface="+mj-ea"/>
              </a:rPr>
              <a:t>Smart INDUSTRY</a:t>
            </a:r>
            <a:endParaRPr kumimoji="1" lang="ja-JP" altLang="en-US" sz="1400" dirty="0">
              <a:solidFill>
                <a:srgbClr val="B047FF"/>
              </a:solidFill>
              <a:latin typeface="+mj-ea"/>
              <a:ea typeface="+mj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007200-B50F-6FBC-A0DE-8E796AC1C13D}"/>
              </a:ext>
            </a:extLst>
          </p:cNvPr>
          <p:cNvSpPr txBox="1"/>
          <p:nvPr/>
        </p:nvSpPr>
        <p:spPr>
          <a:xfrm>
            <a:off x="577721" y="1113643"/>
            <a:ext cx="5855067" cy="324000"/>
          </a:xfrm>
          <a:prstGeom prst="rect">
            <a:avLst/>
          </a:prstGeom>
          <a:solidFill>
            <a:srgbClr val="FF9BCD">
              <a:alpha val="20000"/>
            </a:srgbClr>
          </a:solidFill>
          <a:ln w="25400">
            <a:solidFill>
              <a:srgbClr val="FF3399">
                <a:alpha val="50000"/>
              </a:srgbClr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kumimoji="1" lang="en-US" altLang="ja-JP">
                <a:solidFill>
                  <a:srgbClr val="FF3399"/>
                </a:solidFill>
                <a:latin typeface="+mj-ea"/>
                <a:ea typeface="+mj-ea"/>
              </a:rPr>
              <a:t>Smart LIVING</a:t>
            </a:r>
            <a:endParaRPr kumimoji="1" lang="ja-JP" altLang="en-US" dirty="0">
              <a:solidFill>
                <a:srgbClr val="FF3399"/>
              </a:solidFill>
              <a:latin typeface="+mj-ea"/>
              <a:ea typeface="+mj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E5D628-3D87-6FF3-EF76-5D7C959469DE}"/>
              </a:ext>
            </a:extLst>
          </p:cNvPr>
          <p:cNvSpPr txBox="1"/>
          <p:nvPr/>
        </p:nvSpPr>
        <p:spPr>
          <a:xfrm>
            <a:off x="9094153" y="1113475"/>
            <a:ext cx="2520000" cy="324000"/>
          </a:xfrm>
          <a:prstGeom prst="rect">
            <a:avLst/>
          </a:prstGeom>
          <a:solidFill>
            <a:srgbClr val="00B050">
              <a:alpha val="20000"/>
            </a:srgbClr>
          </a:solidFill>
          <a:ln w="25400">
            <a:solidFill>
              <a:srgbClr val="00B050">
                <a:alpha val="50000"/>
              </a:srgbClr>
            </a:solidFill>
          </a:ln>
        </p:spPr>
        <p:txBody>
          <a:bodyPr wrap="square" lIns="0" tIns="18000" rIns="0" bIns="18000" rtlCol="0" anchor="ctr">
            <a:spAutoFit/>
          </a:bodyPr>
          <a:lstStyle/>
          <a:p>
            <a:pPr algn="ctr"/>
            <a:r>
              <a:rPr kumimoji="1" lang="en-US" altLang="ja-JP" sz="1400">
                <a:solidFill>
                  <a:srgbClr val="00B050"/>
                </a:solidFill>
                <a:latin typeface="+mj-ea"/>
                <a:ea typeface="+mj-ea"/>
              </a:rPr>
              <a:t>SUSTAINABILITY</a:t>
            </a:r>
            <a:endParaRPr kumimoji="1" lang="ja-JP" altLang="en-US" sz="14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3BE76B1-B14B-8D32-D7AE-85EB3162625F}"/>
              </a:ext>
            </a:extLst>
          </p:cNvPr>
          <p:cNvSpPr txBox="1"/>
          <p:nvPr/>
        </p:nvSpPr>
        <p:spPr>
          <a:xfrm>
            <a:off x="650320" y="2116028"/>
            <a:ext cx="1344797" cy="612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>
                <a:solidFill>
                  <a:srgbClr val="FF3399"/>
                </a:solidFill>
                <a:latin typeface="+mn-ea"/>
              </a:rPr>
              <a:t>・</a:t>
            </a:r>
            <a:r>
              <a:rPr kumimoji="1" lang="en-US" altLang="ja-JP" sz="1400">
                <a:solidFill>
                  <a:schemeClr val="bg1"/>
                </a:solidFill>
                <a:latin typeface="+mn-ea"/>
              </a:rPr>
              <a:t>AI Avatar</a:t>
            </a:r>
          </a:p>
          <a:p>
            <a:pPr>
              <a:lnSpc>
                <a:spcPct val="150000"/>
              </a:lnSpc>
            </a:pPr>
            <a:r>
              <a:rPr kumimoji="1" lang="ja-JP" altLang="en-US" sz="1400">
                <a:solidFill>
                  <a:srgbClr val="FF3399"/>
                </a:solidFill>
                <a:latin typeface="+mn-ea"/>
              </a:rPr>
              <a:t>・</a:t>
            </a:r>
            <a:r>
              <a:rPr kumimoji="1" lang="en-US" altLang="ja-JP" sz="1400">
                <a:solidFill>
                  <a:schemeClr val="bg1"/>
                </a:solidFill>
                <a:latin typeface="+mn-ea"/>
              </a:rPr>
              <a:t>XLED 75"</a:t>
            </a:r>
            <a:endParaRPr kumimoji="1" lang="ja-JP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4EDDFDC-E6F8-3B0A-9336-D1C64F443FB7}"/>
              </a:ext>
            </a:extLst>
          </p:cNvPr>
          <p:cNvSpPr txBox="1"/>
          <p:nvPr/>
        </p:nvSpPr>
        <p:spPr>
          <a:xfrm>
            <a:off x="568777" y="3339591"/>
            <a:ext cx="2659677" cy="437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>
                <a:solidFill>
                  <a:srgbClr val="FF3399"/>
                </a:solidFill>
                <a:latin typeface="+mn-ea"/>
              </a:rPr>
              <a:t>・</a:t>
            </a:r>
            <a:r>
              <a:rPr kumimoji="1" lang="en-US" altLang="ja-JP" sz="1000">
                <a:solidFill>
                  <a:schemeClr val="bg1"/>
                </a:solidFill>
                <a:latin typeface="+mn-ea"/>
              </a:rPr>
              <a:t>Non-contact Vital Sensor</a:t>
            </a:r>
          </a:p>
          <a:p>
            <a:pPr>
              <a:lnSpc>
                <a:spcPct val="150000"/>
              </a:lnSpc>
            </a:pPr>
            <a:r>
              <a:rPr kumimoji="1" lang="ja-JP" altLang="en-US" sz="1000">
                <a:solidFill>
                  <a:srgbClr val="FF3399"/>
                </a:solidFill>
                <a:latin typeface="+mn-ea"/>
              </a:rPr>
              <a:t>・</a:t>
            </a:r>
            <a:r>
              <a:rPr kumimoji="1" lang="en-US" altLang="ja-JP" sz="1000">
                <a:solidFill>
                  <a:schemeClr val="bg1"/>
                </a:solidFill>
                <a:latin typeface="+mn-ea"/>
              </a:rPr>
              <a:t>Vital Sensors for Wearable Devices</a:t>
            </a:r>
            <a:endParaRPr kumimoji="1" lang="ja-JP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697349D-C074-A716-D423-B528E5BCD652}"/>
              </a:ext>
            </a:extLst>
          </p:cNvPr>
          <p:cNvSpPr txBox="1"/>
          <p:nvPr/>
        </p:nvSpPr>
        <p:spPr>
          <a:xfrm>
            <a:off x="610344" y="4485110"/>
            <a:ext cx="2068893" cy="288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>
                <a:solidFill>
                  <a:srgbClr val="FF3399"/>
                </a:solidFill>
                <a:latin typeface="+mn-ea"/>
              </a:rPr>
              <a:t>・ </a:t>
            </a:r>
            <a:r>
              <a:rPr kumimoji="1" lang="en-US" altLang="ja-JP" sz="1400">
                <a:solidFill>
                  <a:schemeClr val="bg1"/>
                </a:solidFill>
                <a:latin typeface="+mn-ea"/>
              </a:rPr>
              <a:t>High Speed Oven</a:t>
            </a:r>
            <a:endParaRPr kumimoji="1" lang="ja-JP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04A9027-408E-A871-D012-680072848A90}"/>
              </a:ext>
            </a:extLst>
          </p:cNvPr>
          <p:cNvSpPr txBox="1"/>
          <p:nvPr/>
        </p:nvSpPr>
        <p:spPr>
          <a:xfrm>
            <a:off x="2395964" y="1647464"/>
            <a:ext cx="2199138" cy="288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>
                <a:solidFill>
                  <a:srgbClr val="FF3399"/>
                </a:solidFill>
                <a:latin typeface="+mn-ea"/>
              </a:rPr>
              <a:t>・</a:t>
            </a:r>
            <a:r>
              <a:rPr kumimoji="1" lang="en-US" altLang="ja-JP" sz="1400">
                <a:solidFill>
                  <a:schemeClr val="bg1"/>
                </a:solidFill>
                <a:latin typeface="+mn-ea"/>
              </a:rPr>
              <a:t>AI  Olfactory Sensor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2F20F7B-9E29-624A-DC42-653DC8E660F6}"/>
              </a:ext>
            </a:extLst>
          </p:cNvPr>
          <p:cNvSpPr txBox="1"/>
          <p:nvPr/>
        </p:nvSpPr>
        <p:spPr>
          <a:xfrm>
            <a:off x="4316216" y="2239594"/>
            <a:ext cx="1114855" cy="288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>
                <a:solidFill>
                  <a:srgbClr val="FF3399"/>
                </a:solidFill>
                <a:latin typeface="+mn-ea"/>
              </a:rPr>
              <a:t>・</a:t>
            </a:r>
            <a:r>
              <a:rPr kumimoji="1" lang="en-US" altLang="ja-JP" sz="1400">
                <a:solidFill>
                  <a:schemeClr val="bg1"/>
                </a:solidFill>
                <a:latin typeface="+mn-ea"/>
              </a:rPr>
              <a:t>XR Glass</a:t>
            </a:r>
            <a:endParaRPr kumimoji="1" lang="ja-JP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CDEBCA9-CFB3-7EA2-E5D3-E98F8E28942B}"/>
              </a:ext>
            </a:extLst>
          </p:cNvPr>
          <p:cNvSpPr txBox="1"/>
          <p:nvPr/>
        </p:nvSpPr>
        <p:spPr>
          <a:xfrm>
            <a:off x="7020207" y="2171681"/>
            <a:ext cx="2600866" cy="288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>
                <a:solidFill>
                  <a:srgbClr val="B047FF"/>
                </a:solidFill>
                <a:latin typeface="+mn-ea"/>
              </a:rPr>
              <a:t>・</a:t>
            </a:r>
            <a:r>
              <a:rPr kumimoji="1" lang="en-US" altLang="ja-JP" sz="1400">
                <a:solidFill>
                  <a:schemeClr val="bg1"/>
                </a:solidFill>
                <a:latin typeface="+mn-ea"/>
              </a:rPr>
              <a:t>Driver Monitoring Camera</a:t>
            </a:r>
            <a:endParaRPr kumimoji="1" lang="ja-JP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A1F9AE3-5B6B-602C-4614-58788B7E7637}"/>
              </a:ext>
            </a:extLst>
          </p:cNvPr>
          <p:cNvSpPr txBox="1"/>
          <p:nvPr/>
        </p:nvSpPr>
        <p:spPr>
          <a:xfrm>
            <a:off x="10721946" y="2702326"/>
            <a:ext cx="947783" cy="288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>
                <a:solidFill>
                  <a:srgbClr val="00B050"/>
                </a:solidFill>
                <a:latin typeface="+mn-ea"/>
              </a:rPr>
              <a:t>・</a:t>
            </a:r>
            <a:r>
              <a:rPr kumimoji="1" lang="en-US" altLang="ja-JP" sz="1400">
                <a:solidFill>
                  <a:schemeClr val="bg1"/>
                </a:solidFill>
                <a:latin typeface="+mn-ea"/>
              </a:rPr>
              <a:t>ePoster</a:t>
            </a:r>
            <a:endParaRPr kumimoji="1" lang="ja-JP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6795256-CF8B-04A1-9542-9C389DE8213F}"/>
              </a:ext>
            </a:extLst>
          </p:cNvPr>
          <p:cNvSpPr txBox="1"/>
          <p:nvPr/>
        </p:nvSpPr>
        <p:spPr>
          <a:xfrm>
            <a:off x="6503471" y="1590530"/>
            <a:ext cx="2360072" cy="427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200">
                <a:solidFill>
                  <a:srgbClr val="B047FF"/>
                </a:solidFill>
                <a:latin typeface="+mn-ea"/>
              </a:rPr>
              <a:t>・</a:t>
            </a:r>
            <a:r>
              <a:rPr kumimoji="1" lang="en-US" altLang="ja-JP" sz="1200">
                <a:solidFill>
                  <a:schemeClr val="bg1"/>
                </a:solidFill>
                <a:latin typeface="+mn-ea"/>
              </a:rPr>
              <a:t>IMS Gas Analyzer</a:t>
            </a:r>
          </a:p>
          <a:p>
            <a:pPr>
              <a:lnSpc>
                <a:spcPct val="120000"/>
              </a:lnSpc>
            </a:pPr>
            <a:r>
              <a:rPr kumimoji="1" lang="ja-JP" altLang="en-US" sz="1200">
                <a:solidFill>
                  <a:srgbClr val="B047FF"/>
                </a:solidFill>
                <a:latin typeface="+mn-ea"/>
              </a:rPr>
              <a:t>・</a:t>
            </a:r>
            <a:r>
              <a:rPr kumimoji="1" lang="en-US" altLang="ja-JP" sz="1200">
                <a:solidFill>
                  <a:schemeClr val="bg1"/>
                </a:solidFill>
                <a:latin typeface="+mn-ea"/>
              </a:rPr>
              <a:t>Gas Decomposition Module</a:t>
            </a:r>
            <a:endParaRPr kumimoji="1" lang="ja-JP" altLang="en-US" sz="12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DC572BAF-8928-1E99-9CBA-52E28721925F}"/>
              </a:ext>
            </a:extLst>
          </p:cNvPr>
          <p:cNvGrpSpPr/>
          <p:nvPr/>
        </p:nvGrpSpPr>
        <p:grpSpPr>
          <a:xfrm>
            <a:off x="5262362" y="2268231"/>
            <a:ext cx="299107" cy="288925"/>
            <a:chOff x="2564441" y="1701548"/>
            <a:chExt cx="299107" cy="288925"/>
          </a:xfrm>
        </p:grpSpPr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08EE4359-2A7A-4E64-C173-4EDCB784E9AB}"/>
                </a:ext>
              </a:extLst>
            </p:cNvPr>
            <p:cNvSpPr/>
            <p:nvPr/>
          </p:nvSpPr>
          <p:spPr>
            <a:xfrm>
              <a:off x="2574623" y="1701548"/>
              <a:ext cx="288925" cy="28892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59574C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78EC82CA-DCB7-4802-A060-9A8005D06232}"/>
                </a:ext>
              </a:extLst>
            </p:cNvPr>
            <p:cNvSpPr txBox="1"/>
            <p:nvPr/>
          </p:nvSpPr>
          <p:spPr>
            <a:xfrm>
              <a:off x="2564441" y="1741320"/>
              <a:ext cx="299071" cy="22101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18000" rIns="0" bIns="18000" rtlCol="0">
              <a:spAutoFit/>
            </a:bodyPr>
            <a:lstStyle/>
            <a:p>
              <a:pPr algn="ctr"/>
              <a:r>
                <a:rPr lang="en-US" altLang="ja-JP" sz="1200" b="1">
                  <a:solidFill>
                    <a:schemeClr val="bg1"/>
                  </a:solidFill>
                  <a:latin typeface="+mj-ea"/>
                  <a:ea typeface="+mj-ea"/>
                </a:rPr>
                <a:t>XR</a:t>
              </a:r>
              <a:endPara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1667F844-CDA9-311A-1924-8D4F6CF6A6B1}"/>
              </a:ext>
            </a:extLst>
          </p:cNvPr>
          <p:cNvGrpSpPr/>
          <p:nvPr/>
        </p:nvGrpSpPr>
        <p:grpSpPr>
          <a:xfrm>
            <a:off x="4259424" y="1675732"/>
            <a:ext cx="304215" cy="288925"/>
            <a:chOff x="2559333" y="1701548"/>
            <a:chExt cx="304215" cy="288925"/>
          </a:xfrm>
        </p:grpSpPr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273EFFF4-EBF3-36C0-E6A5-927CBE6E173F}"/>
                </a:ext>
              </a:extLst>
            </p:cNvPr>
            <p:cNvSpPr/>
            <p:nvPr/>
          </p:nvSpPr>
          <p:spPr>
            <a:xfrm>
              <a:off x="2574623" y="1701548"/>
              <a:ext cx="288925" cy="288925"/>
            </a:xfrm>
            <a:prstGeom prst="ellipse">
              <a:avLst/>
            </a:prstGeom>
            <a:solidFill>
              <a:srgbClr val="FF7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59574C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A5F7065B-1E5F-BFFA-BFE2-9D8EA23A0598}"/>
                </a:ext>
              </a:extLst>
            </p:cNvPr>
            <p:cNvSpPr txBox="1"/>
            <p:nvPr/>
          </p:nvSpPr>
          <p:spPr>
            <a:xfrm>
              <a:off x="2559333" y="1736212"/>
              <a:ext cx="299071" cy="22101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18000" rIns="0" bIns="18000" rtlCol="0">
              <a:spAutoFit/>
            </a:bodyPr>
            <a:lstStyle/>
            <a:p>
              <a:pPr algn="ctr"/>
              <a:r>
                <a:rPr kumimoji="1" lang="en-US" altLang="ja-JP" sz="1200" b="1">
                  <a:solidFill>
                    <a:schemeClr val="bg1"/>
                  </a:solidFill>
                  <a:latin typeface="+mj-ea"/>
                  <a:ea typeface="+mj-ea"/>
                </a:rPr>
                <a:t>AI</a:t>
              </a:r>
              <a:endPara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0E241C6-9779-7BB1-D439-653375A98B50}"/>
              </a:ext>
            </a:extLst>
          </p:cNvPr>
          <p:cNvSpPr txBox="1"/>
          <p:nvPr/>
        </p:nvSpPr>
        <p:spPr>
          <a:xfrm>
            <a:off x="10807811" y="3779887"/>
            <a:ext cx="902873" cy="247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>
                <a:solidFill>
                  <a:srgbClr val="00B050"/>
                </a:solidFill>
                <a:latin typeface="+mn-ea"/>
              </a:rPr>
              <a:t>・</a:t>
            </a:r>
            <a:r>
              <a:rPr kumimoji="1" lang="en-US" altLang="ja-JP" sz="1200">
                <a:solidFill>
                  <a:schemeClr val="bg1"/>
                </a:solidFill>
                <a:latin typeface="+mn-ea"/>
              </a:rPr>
              <a:t>LC-LH</a:t>
            </a:r>
            <a:endParaRPr kumimoji="1" lang="ja-JP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B70142EA-3FBD-8107-BF18-373E70669F23}"/>
              </a:ext>
            </a:extLst>
          </p:cNvPr>
          <p:cNvSpPr/>
          <p:nvPr/>
        </p:nvSpPr>
        <p:spPr>
          <a:xfrm flipH="1">
            <a:off x="8775122" y="3076917"/>
            <a:ext cx="2814807" cy="864624"/>
          </a:xfrm>
          <a:custGeom>
            <a:avLst/>
            <a:gdLst>
              <a:gd name="connsiteX0" fmla="*/ 0 w 2436697"/>
              <a:gd name="connsiteY0" fmla="*/ 56192 h 1011460"/>
              <a:gd name="connsiteX1" fmla="*/ 0 w 2436697"/>
              <a:gd name="connsiteY1" fmla="*/ 56192 h 1011460"/>
              <a:gd name="connsiteX2" fmla="*/ 194118 w 2436697"/>
              <a:gd name="connsiteY2" fmla="*/ 0 h 1011460"/>
              <a:gd name="connsiteX3" fmla="*/ 1277095 w 2436697"/>
              <a:gd name="connsiteY3" fmla="*/ 0 h 1011460"/>
              <a:gd name="connsiteX4" fmla="*/ 2436697 w 2436697"/>
              <a:gd name="connsiteY4" fmla="*/ 1011460 h 1011460"/>
              <a:gd name="connsiteX0" fmla="*/ 0 w 2436697"/>
              <a:gd name="connsiteY0" fmla="*/ 56192 h 1011460"/>
              <a:gd name="connsiteX1" fmla="*/ 0 w 2436697"/>
              <a:gd name="connsiteY1" fmla="*/ 40866 h 1011460"/>
              <a:gd name="connsiteX2" fmla="*/ 194118 w 2436697"/>
              <a:gd name="connsiteY2" fmla="*/ 0 h 1011460"/>
              <a:gd name="connsiteX3" fmla="*/ 1277095 w 2436697"/>
              <a:gd name="connsiteY3" fmla="*/ 0 h 1011460"/>
              <a:gd name="connsiteX4" fmla="*/ 2436697 w 2436697"/>
              <a:gd name="connsiteY4" fmla="*/ 1011460 h 1011460"/>
              <a:gd name="connsiteX0" fmla="*/ 10217 w 2446914"/>
              <a:gd name="connsiteY0" fmla="*/ 56192 h 1011460"/>
              <a:gd name="connsiteX1" fmla="*/ 10217 w 2446914"/>
              <a:gd name="connsiteY1" fmla="*/ 40866 h 1011460"/>
              <a:gd name="connsiteX2" fmla="*/ 0 w 2446914"/>
              <a:gd name="connsiteY2" fmla="*/ 56192 h 1011460"/>
              <a:gd name="connsiteX3" fmla="*/ 204335 w 2446914"/>
              <a:gd name="connsiteY3" fmla="*/ 0 h 1011460"/>
              <a:gd name="connsiteX4" fmla="*/ 1287312 w 2446914"/>
              <a:gd name="connsiteY4" fmla="*/ 0 h 1011460"/>
              <a:gd name="connsiteX5" fmla="*/ 2446914 w 2446914"/>
              <a:gd name="connsiteY5" fmla="*/ 1011460 h 1011460"/>
              <a:gd name="connsiteX0" fmla="*/ 0 w 2436697"/>
              <a:gd name="connsiteY0" fmla="*/ 56192 h 1011460"/>
              <a:gd name="connsiteX1" fmla="*/ 0 w 2436697"/>
              <a:gd name="connsiteY1" fmla="*/ 40866 h 1011460"/>
              <a:gd name="connsiteX2" fmla="*/ 194118 w 2436697"/>
              <a:gd name="connsiteY2" fmla="*/ 0 h 1011460"/>
              <a:gd name="connsiteX3" fmla="*/ 1277095 w 2436697"/>
              <a:gd name="connsiteY3" fmla="*/ 0 h 1011460"/>
              <a:gd name="connsiteX4" fmla="*/ 2436697 w 2436697"/>
              <a:gd name="connsiteY4" fmla="*/ 1011460 h 1011460"/>
              <a:gd name="connsiteX0" fmla="*/ 0 w 2436697"/>
              <a:gd name="connsiteY0" fmla="*/ 56192 h 1011460"/>
              <a:gd name="connsiteX1" fmla="*/ 194118 w 2436697"/>
              <a:gd name="connsiteY1" fmla="*/ 0 h 1011460"/>
              <a:gd name="connsiteX2" fmla="*/ 1277095 w 2436697"/>
              <a:gd name="connsiteY2" fmla="*/ 0 h 1011460"/>
              <a:gd name="connsiteX3" fmla="*/ 2436697 w 2436697"/>
              <a:gd name="connsiteY3" fmla="*/ 1011460 h 1011460"/>
              <a:gd name="connsiteX0" fmla="*/ 0 w 2242579"/>
              <a:gd name="connsiteY0" fmla="*/ 0 h 1011460"/>
              <a:gd name="connsiteX1" fmla="*/ 1082977 w 2242579"/>
              <a:gd name="connsiteY1" fmla="*/ 0 h 1011460"/>
              <a:gd name="connsiteX2" fmla="*/ 2242579 w 2242579"/>
              <a:gd name="connsiteY2" fmla="*/ 1011460 h 10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2579" h="1011460">
                <a:moveTo>
                  <a:pt x="0" y="0"/>
                </a:moveTo>
                <a:lnTo>
                  <a:pt x="1082977" y="0"/>
                </a:lnTo>
                <a:lnTo>
                  <a:pt x="2242579" y="1011460"/>
                </a:lnTo>
              </a:path>
            </a:pathLst>
          </a:custGeom>
          <a:noFill/>
          <a:ln w="19050">
            <a:solidFill>
              <a:srgbClr val="00B050">
                <a:alpha val="50000"/>
              </a:srgb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F55C92D8-4359-5424-F8F3-7785F21C16D6}"/>
              </a:ext>
            </a:extLst>
          </p:cNvPr>
          <p:cNvSpPr/>
          <p:nvPr/>
        </p:nvSpPr>
        <p:spPr>
          <a:xfrm>
            <a:off x="3696921" y="2052009"/>
            <a:ext cx="1107753" cy="2113725"/>
          </a:xfrm>
          <a:custGeom>
            <a:avLst/>
            <a:gdLst>
              <a:gd name="connsiteX0" fmla="*/ 0 w 1404937"/>
              <a:gd name="connsiteY0" fmla="*/ 0 h 2495550"/>
              <a:gd name="connsiteX1" fmla="*/ 0 w 1404937"/>
              <a:gd name="connsiteY1" fmla="*/ 900112 h 2495550"/>
              <a:gd name="connsiteX2" fmla="*/ 1404937 w 1404937"/>
              <a:gd name="connsiteY2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937" h="2495550">
                <a:moveTo>
                  <a:pt x="0" y="0"/>
                </a:moveTo>
                <a:lnTo>
                  <a:pt x="0" y="900112"/>
                </a:lnTo>
                <a:lnTo>
                  <a:pt x="1404937" y="2495550"/>
                </a:lnTo>
              </a:path>
            </a:pathLst>
          </a:custGeom>
          <a:noFill/>
          <a:ln w="19050">
            <a:solidFill>
              <a:srgbClr val="FF3399">
                <a:alpha val="50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395DFC0A-62E1-9DC6-093B-7856FC6D9C95}"/>
              </a:ext>
            </a:extLst>
          </p:cNvPr>
          <p:cNvSpPr txBox="1"/>
          <p:nvPr/>
        </p:nvSpPr>
        <p:spPr>
          <a:xfrm>
            <a:off x="3649756" y="5903181"/>
            <a:ext cx="4432300" cy="206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ja-JP" altLang="en-US" sz="1000">
                <a:solidFill>
                  <a:srgbClr val="FF3399"/>
                </a:solidFill>
                <a:latin typeface="+mn-ea"/>
              </a:rPr>
              <a:t>・</a:t>
            </a:r>
            <a:r>
              <a:rPr kumimoji="1" lang="en-US" altLang="ja-JP" sz="1000">
                <a:solidFill>
                  <a:schemeClr val="bg1"/>
                </a:solidFill>
                <a:latin typeface="+mn-ea"/>
              </a:rPr>
              <a:t>Polymer Lens Camera / Ultra Compact Camera module</a:t>
            </a:r>
            <a:endParaRPr kumimoji="1" lang="ja-JP" altLang="en-US" sz="10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07D8E76D-E076-24B4-1030-FC9136462DE8}"/>
              </a:ext>
            </a:extLst>
          </p:cNvPr>
          <p:cNvGrpSpPr/>
          <p:nvPr/>
        </p:nvGrpSpPr>
        <p:grpSpPr>
          <a:xfrm>
            <a:off x="8268541" y="5878962"/>
            <a:ext cx="299107" cy="288925"/>
            <a:chOff x="2564441" y="1701548"/>
            <a:chExt cx="299107" cy="288925"/>
          </a:xfrm>
        </p:grpSpPr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1B6B1664-0C25-D10C-CC0B-74A9E30C5981}"/>
                </a:ext>
              </a:extLst>
            </p:cNvPr>
            <p:cNvSpPr/>
            <p:nvPr/>
          </p:nvSpPr>
          <p:spPr>
            <a:xfrm>
              <a:off x="2574623" y="1701548"/>
              <a:ext cx="288925" cy="28892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59574C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7E3BFBF6-6B4D-1E5A-A683-FF71D73D3C94}"/>
                </a:ext>
              </a:extLst>
            </p:cNvPr>
            <p:cNvSpPr txBox="1"/>
            <p:nvPr/>
          </p:nvSpPr>
          <p:spPr>
            <a:xfrm>
              <a:off x="2564441" y="1741320"/>
              <a:ext cx="299071" cy="22101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18000" rIns="0" bIns="18000" rtlCol="0">
              <a:spAutoFit/>
            </a:bodyPr>
            <a:lstStyle/>
            <a:p>
              <a:pPr algn="ctr"/>
              <a:r>
                <a:rPr lang="en-US" altLang="ja-JP" sz="1200" b="1">
                  <a:solidFill>
                    <a:schemeClr val="bg1"/>
                  </a:solidFill>
                  <a:latin typeface="+mj-ea"/>
                  <a:ea typeface="+mj-ea"/>
                </a:rPr>
                <a:t>XR</a:t>
              </a:r>
              <a:endPara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4E319E6-8545-8385-A289-7CCD340B6FC2}"/>
              </a:ext>
            </a:extLst>
          </p:cNvPr>
          <p:cNvSpPr txBox="1"/>
          <p:nvPr/>
        </p:nvSpPr>
        <p:spPr>
          <a:xfrm>
            <a:off x="9577779" y="5173029"/>
            <a:ext cx="791912" cy="206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000">
                <a:solidFill>
                  <a:schemeClr val="bg1"/>
                </a:solidFill>
                <a:latin typeface="+mn-ea"/>
              </a:rPr>
              <a:t>Reception</a:t>
            </a:r>
            <a:endParaRPr kumimoji="1" lang="ja-JP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CD208CA7-1819-FF6F-3F4B-994F0E523984}"/>
              </a:ext>
            </a:extLst>
          </p:cNvPr>
          <p:cNvSpPr txBox="1"/>
          <p:nvPr/>
        </p:nvSpPr>
        <p:spPr>
          <a:xfrm>
            <a:off x="10089864" y="1750035"/>
            <a:ext cx="1659663" cy="524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>
                <a:solidFill>
                  <a:srgbClr val="00B050"/>
                </a:solidFill>
                <a:latin typeface="+mn-ea"/>
              </a:rPr>
              <a:t>・</a:t>
            </a:r>
            <a:r>
              <a:rPr kumimoji="1" lang="en-US" altLang="ja-JP" sz="1200">
                <a:solidFill>
                  <a:schemeClr val="bg1"/>
                </a:solidFill>
                <a:latin typeface="+mn-ea"/>
              </a:rPr>
              <a:t>Space Solar Sheet</a:t>
            </a:r>
          </a:p>
          <a:p>
            <a:pPr>
              <a:lnSpc>
                <a:spcPct val="150000"/>
              </a:lnSpc>
            </a:pPr>
            <a:r>
              <a:rPr kumimoji="1" lang="ja-JP" altLang="en-US" sz="1200">
                <a:solidFill>
                  <a:srgbClr val="00B050"/>
                </a:solidFill>
                <a:latin typeface="+mn-ea"/>
              </a:rPr>
              <a:t>・</a:t>
            </a:r>
            <a:r>
              <a:rPr kumimoji="1" lang="en-US" altLang="ja-JP" sz="1200">
                <a:solidFill>
                  <a:schemeClr val="bg1"/>
                </a:solidFill>
                <a:latin typeface="+mn-ea"/>
              </a:rPr>
              <a:t>Reflective LCD</a:t>
            </a: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0DC1F053-FF6E-5640-3443-D5B888BD89C3}"/>
              </a:ext>
            </a:extLst>
          </p:cNvPr>
          <p:cNvGrpSpPr/>
          <p:nvPr/>
        </p:nvGrpSpPr>
        <p:grpSpPr>
          <a:xfrm>
            <a:off x="1602425" y="2175786"/>
            <a:ext cx="304215" cy="288925"/>
            <a:chOff x="2559333" y="1701548"/>
            <a:chExt cx="304215" cy="288925"/>
          </a:xfrm>
        </p:grpSpPr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136FA4E8-9AD9-AD4D-7577-BD56035AAFD2}"/>
                </a:ext>
              </a:extLst>
            </p:cNvPr>
            <p:cNvSpPr/>
            <p:nvPr/>
          </p:nvSpPr>
          <p:spPr>
            <a:xfrm>
              <a:off x="2574623" y="1701548"/>
              <a:ext cx="288925" cy="288925"/>
            </a:xfrm>
            <a:prstGeom prst="ellipse">
              <a:avLst/>
            </a:prstGeom>
            <a:solidFill>
              <a:srgbClr val="FF7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59574C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F955DC35-9F5D-9504-BF09-080A7DA5AA8F}"/>
                </a:ext>
              </a:extLst>
            </p:cNvPr>
            <p:cNvSpPr txBox="1"/>
            <p:nvPr/>
          </p:nvSpPr>
          <p:spPr>
            <a:xfrm>
              <a:off x="2559333" y="1736212"/>
              <a:ext cx="299071" cy="22101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18000" rIns="0" bIns="18000" rtlCol="0">
              <a:spAutoFit/>
            </a:bodyPr>
            <a:lstStyle/>
            <a:p>
              <a:pPr algn="ctr"/>
              <a:r>
                <a:rPr kumimoji="1" lang="en-US" altLang="ja-JP" sz="1200" b="1">
                  <a:solidFill>
                    <a:schemeClr val="bg1"/>
                  </a:solidFill>
                  <a:latin typeface="+mj-ea"/>
                  <a:ea typeface="+mj-ea"/>
                </a:rPr>
                <a:t>AI</a:t>
              </a:r>
              <a:endPara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632F23-B60C-4DF6-E772-23A9EA72EDB3}"/>
              </a:ext>
            </a:extLst>
          </p:cNvPr>
          <p:cNvSpPr txBox="1"/>
          <p:nvPr/>
        </p:nvSpPr>
        <p:spPr>
          <a:xfrm>
            <a:off x="588631" y="5394292"/>
            <a:ext cx="3337868" cy="612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>
                <a:solidFill>
                  <a:srgbClr val="FF3399"/>
                </a:solidFill>
                <a:latin typeface="+mn-ea"/>
              </a:rPr>
              <a:t>・</a:t>
            </a:r>
            <a:r>
              <a:rPr kumimoji="1" lang="en-US" altLang="ja-JP" sz="1400">
                <a:solidFill>
                  <a:schemeClr val="bg1"/>
                </a:solidFill>
                <a:latin typeface="+mn-ea"/>
              </a:rPr>
              <a:t>Hair Dryer</a:t>
            </a:r>
            <a:r>
              <a:rPr kumimoji="1" lang="en-US" altLang="ja-JP" sz="1000">
                <a:solidFill>
                  <a:schemeClr val="bg1"/>
                </a:solidFill>
                <a:latin typeface="+mn-ea"/>
              </a:rPr>
              <a:t> _</a:t>
            </a:r>
            <a:r>
              <a:rPr kumimoji="1" lang="en-US" altLang="ja-JP" sz="140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100">
                <a:solidFill>
                  <a:schemeClr val="bg1"/>
                </a:solidFill>
                <a:latin typeface="+mn-ea"/>
              </a:rPr>
              <a:t>Low Noise &amp; High Power</a:t>
            </a:r>
          </a:p>
          <a:p>
            <a:pPr>
              <a:lnSpc>
                <a:spcPct val="150000"/>
              </a:lnSpc>
            </a:pPr>
            <a:r>
              <a:rPr kumimoji="1" lang="ja-JP" altLang="en-US" sz="1400">
                <a:solidFill>
                  <a:srgbClr val="FF3399"/>
                </a:solidFill>
                <a:latin typeface="+mn-ea"/>
              </a:rPr>
              <a:t>・</a:t>
            </a:r>
            <a:r>
              <a:rPr kumimoji="1" lang="en-US" altLang="ja-JP" sz="1400">
                <a:solidFill>
                  <a:schemeClr val="bg1"/>
                </a:solidFill>
                <a:latin typeface="+mn-ea"/>
              </a:rPr>
              <a:t>Stick Cleaner</a:t>
            </a:r>
            <a:r>
              <a:rPr kumimoji="1" lang="en-US" altLang="ja-JP" sz="1000">
                <a:solidFill>
                  <a:schemeClr val="bg1"/>
                </a:solidFill>
                <a:latin typeface="+mn-ea"/>
              </a:rPr>
              <a:t> _</a:t>
            </a:r>
            <a:r>
              <a:rPr kumimoji="1" lang="en-US" altLang="ja-JP" sz="140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100">
                <a:solidFill>
                  <a:schemeClr val="bg1"/>
                </a:solidFill>
                <a:latin typeface="+mn-ea"/>
              </a:rPr>
              <a:t>Low Noise &amp; High Power</a:t>
            </a:r>
            <a:endParaRPr kumimoji="1" lang="ja-JP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D87EA73D-B199-39A0-C387-9FB6D7E2234F}"/>
              </a:ext>
            </a:extLst>
          </p:cNvPr>
          <p:cNvSpPr/>
          <p:nvPr/>
        </p:nvSpPr>
        <p:spPr>
          <a:xfrm>
            <a:off x="588631" y="4827623"/>
            <a:ext cx="4305488" cy="1279217"/>
          </a:xfrm>
          <a:custGeom>
            <a:avLst/>
            <a:gdLst>
              <a:gd name="connsiteX0" fmla="*/ 0 w 4177145"/>
              <a:gd name="connsiteY0" fmla="*/ 966354 h 966354"/>
              <a:gd name="connsiteX1" fmla="*/ 3002972 w 4177145"/>
              <a:gd name="connsiteY1" fmla="*/ 966354 h 966354"/>
              <a:gd name="connsiteX2" fmla="*/ 4177145 w 4177145"/>
              <a:gd name="connsiteY2" fmla="*/ 0 h 96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77145" h="966354">
                <a:moveTo>
                  <a:pt x="0" y="966354"/>
                </a:moveTo>
                <a:lnTo>
                  <a:pt x="3002972" y="966354"/>
                </a:lnTo>
                <a:lnTo>
                  <a:pt x="4177145" y="0"/>
                </a:lnTo>
              </a:path>
            </a:pathLst>
          </a:custGeom>
          <a:noFill/>
          <a:ln w="19050">
            <a:solidFill>
              <a:srgbClr val="FF3399">
                <a:alpha val="50196"/>
              </a:srgb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A8FBA1C0-A554-AA54-D4E8-A52A28BCD6F4}"/>
              </a:ext>
            </a:extLst>
          </p:cNvPr>
          <p:cNvSpPr/>
          <p:nvPr/>
        </p:nvSpPr>
        <p:spPr>
          <a:xfrm>
            <a:off x="6300790" y="2052009"/>
            <a:ext cx="519150" cy="1855851"/>
          </a:xfrm>
          <a:custGeom>
            <a:avLst/>
            <a:gdLst>
              <a:gd name="connsiteX0" fmla="*/ 976313 w 976313"/>
              <a:gd name="connsiteY0" fmla="*/ 0 h 2290763"/>
              <a:gd name="connsiteX1" fmla="*/ 976313 w 976313"/>
              <a:gd name="connsiteY1" fmla="*/ 1600200 h 2290763"/>
              <a:gd name="connsiteX2" fmla="*/ 0 w 976313"/>
              <a:gd name="connsiteY2" fmla="*/ 2290763 h 22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6313" h="2290763">
                <a:moveTo>
                  <a:pt x="976313" y="0"/>
                </a:moveTo>
                <a:lnTo>
                  <a:pt x="976313" y="1600200"/>
                </a:lnTo>
                <a:lnTo>
                  <a:pt x="0" y="2290763"/>
                </a:lnTo>
              </a:path>
            </a:pathLst>
          </a:custGeom>
          <a:noFill/>
          <a:ln w="19050">
            <a:solidFill>
              <a:srgbClr val="9954CC">
                <a:alpha val="50196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E8AD47FF-E2BC-F8BA-5C5B-EEEFA484B0B0}"/>
              </a:ext>
            </a:extLst>
          </p:cNvPr>
          <p:cNvSpPr/>
          <p:nvPr/>
        </p:nvSpPr>
        <p:spPr>
          <a:xfrm>
            <a:off x="6962775" y="2506948"/>
            <a:ext cx="538436" cy="1544068"/>
          </a:xfrm>
          <a:custGeom>
            <a:avLst/>
            <a:gdLst>
              <a:gd name="connsiteX0" fmla="*/ 1004888 w 1004888"/>
              <a:gd name="connsiteY0" fmla="*/ 0 h 1938337"/>
              <a:gd name="connsiteX1" fmla="*/ 1004888 w 1004888"/>
              <a:gd name="connsiteY1" fmla="*/ 1209675 h 1938337"/>
              <a:gd name="connsiteX2" fmla="*/ 0 w 1004888"/>
              <a:gd name="connsiteY2" fmla="*/ 1938337 h 193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888" h="1938337">
                <a:moveTo>
                  <a:pt x="1004888" y="0"/>
                </a:moveTo>
                <a:lnTo>
                  <a:pt x="1004888" y="1209675"/>
                </a:lnTo>
                <a:lnTo>
                  <a:pt x="0" y="1938337"/>
                </a:lnTo>
              </a:path>
            </a:pathLst>
          </a:custGeom>
          <a:noFill/>
          <a:ln w="19050">
            <a:solidFill>
              <a:srgbClr val="9954CC">
                <a:alpha val="50196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F292BD1-D534-E242-9474-1231EAE3D481}"/>
              </a:ext>
            </a:extLst>
          </p:cNvPr>
          <p:cNvSpPr/>
          <p:nvPr/>
        </p:nvSpPr>
        <p:spPr>
          <a:xfrm>
            <a:off x="4934269" y="2590800"/>
            <a:ext cx="1021419" cy="2065971"/>
          </a:xfrm>
          <a:custGeom>
            <a:avLst/>
            <a:gdLst>
              <a:gd name="connsiteX0" fmla="*/ 0 w 1371600"/>
              <a:gd name="connsiteY0" fmla="*/ 0 h 2547938"/>
              <a:gd name="connsiteX1" fmla="*/ 0 w 1371600"/>
              <a:gd name="connsiteY1" fmla="*/ 890588 h 2547938"/>
              <a:gd name="connsiteX2" fmla="*/ 1371600 w 1371600"/>
              <a:gd name="connsiteY2" fmla="*/ 2547938 h 254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2547938">
                <a:moveTo>
                  <a:pt x="0" y="0"/>
                </a:moveTo>
                <a:lnTo>
                  <a:pt x="0" y="890588"/>
                </a:lnTo>
                <a:lnTo>
                  <a:pt x="1371600" y="2547938"/>
                </a:lnTo>
              </a:path>
            </a:pathLst>
          </a:custGeom>
          <a:noFill/>
          <a:ln w="19050">
            <a:solidFill>
              <a:srgbClr val="FF3399">
                <a:alpha val="50196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AB0F1BF8-CA47-3FFE-6B43-FEC8D9BE814F}"/>
              </a:ext>
            </a:extLst>
          </p:cNvPr>
          <p:cNvCxnSpPr>
            <a:cxnSpLocks/>
          </p:cNvCxnSpPr>
          <p:nvPr/>
        </p:nvCxnSpPr>
        <p:spPr>
          <a:xfrm flipV="1">
            <a:off x="7517462" y="5062728"/>
            <a:ext cx="725525" cy="1008665"/>
          </a:xfrm>
          <a:prstGeom prst="straightConnector1">
            <a:avLst/>
          </a:prstGeom>
          <a:ln w="19050">
            <a:solidFill>
              <a:srgbClr val="FF3399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DBC8AA0F-6BCF-3D59-B55C-3772992C59EA}"/>
              </a:ext>
            </a:extLst>
          </p:cNvPr>
          <p:cNvSpPr/>
          <p:nvPr/>
        </p:nvSpPr>
        <p:spPr>
          <a:xfrm>
            <a:off x="576695" y="3881005"/>
            <a:ext cx="3652405" cy="415636"/>
          </a:xfrm>
          <a:custGeom>
            <a:avLst/>
            <a:gdLst>
              <a:gd name="connsiteX0" fmla="*/ 0 w 3652405"/>
              <a:gd name="connsiteY0" fmla="*/ 0 h 415636"/>
              <a:gd name="connsiteX1" fmla="*/ 2499014 w 3652405"/>
              <a:gd name="connsiteY1" fmla="*/ 0 h 415636"/>
              <a:gd name="connsiteX2" fmla="*/ 3652405 w 3652405"/>
              <a:gd name="connsiteY2" fmla="*/ 415636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2405" h="415636">
                <a:moveTo>
                  <a:pt x="0" y="0"/>
                </a:moveTo>
                <a:lnTo>
                  <a:pt x="2499014" y="0"/>
                </a:lnTo>
                <a:lnTo>
                  <a:pt x="3652405" y="415636"/>
                </a:lnTo>
              </a:path>
            </a:pathLst>
          </a:custGeom>
          <a:noFill/>
          <a:ln w="19050">
            <a:solidFill>
              <a:srgbClr val="FF3399">
                <a:alpha val="50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6AB78293-2438-C171-C10F-1C10A986F5FB}"/>
              </a:ext>
            </a:extLst>
          </p:cNvPr>
          <p:cNvSpPr/>
          <p:nvPr/>
        </p:nvSpPr>
        <p:spPr>
          <a:xfrm>
            <a:off x="685309" y="2801511"/>
            <a:ext cx="2996323" cy="1141649"/>
          </a:xfrm>
          <a:custGeom>
            <a:avLst/>
            <a:gdLst>
              <a:gd name="connsiteX0" fmla="*/ 0 w 2919846"/>
              <a:gd name="connsiteY0" fmla="*/ 0 h 1184563"/>
              <a:gd name="connsiteX1" fmla="*/ 1989859 w 2919846"/>
              <a:gd name="connsiteY1" fmla="*/ 0 h 1184563"/>
              <a:gd name="connsiteX2" fmla="*/ 2919846 w 2919846"/>
              <a:gd name="connsiteY2" fmla="*/ 1184563 h 118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9846" h="1184563">
                <a:moveTo>
                  <a:pt x="0" y="0"/>
                </a:moveTo>
                <a:lnTo>
                  <a:pt x="1989859" y="0"/>
                </a:lnTo>
                <a:lnTo>
                  <a:pt x="2919846" y="1184563"/>
                </a:lnTo>
              </a:path>
            </a:pathLst>
          </a:custGeom>
          <a:noFill/>
          <a:ln w="19050">
            <a:solidFill>
              <a:srgbClr val="FF3399">
                <a:alpha val="50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163043F4-F7F2-38BE-455E-89961B36B199}"/>
              </a:ext>
            </a:extLst>
          </p:cNvPr>
          <p:cNvSpPr/>
          <p:nvPr/>
        </p:nvSpPr>
        <p:spPr>
          <a:xfrm>
            <a:off x="571500" y="4353798"/>
            <a:ext cx="3429000" cy="535131"/>
          </a:xfrm>
          <a:custGeom>
            <a:avLst/>
            <a:gdLst>
              <a:gd name="connsiteX0" fmla="*/ 0 w 3429000"/>
              <a:gd name="connsiteY0" fmla="*/ 535131 h 535131"/>
              <a:gd name="connsiteX1" fmla="*/ 0 w 3429000"/>
              <a:gd name="connsiteY1" fmla="*/ 535131 h 535131"/>
              <a:gd name="connsiteX2" fmla="*/ 1906732 w 3429000"/>
              <a:gd name="connsiteY2" fmla="*/ 535131 h 535131"/>
              <a:gd name="connsiteX3" fmla="*/ 3429000 w 3429000"/>
              <a:gd name="connsiteY3" fmla="*/ 0 h 53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535131">
                <a:moveTo>
                  <a:pt x="0" y="535131"/>
                </a:moveTo>
                <a:lnTo>
                  <a:pt x="0" y="535131"/>
                </a:lnTo>
                <a:lnTo>
                  <a:pt x="1906732" y="535131"/>
                </a:lnTo>
                <a:lnTo>
                  <a:pt x="3429000" y="0"/>
                </a:lnTo>
              </a:path>
            </a:pathLst>
          </a:custGeom>
          <a:noFill/>
          <a:ln w="19050">
            <a:solidFill>
              <a:srgbClr val="FF3399">
                <a:alpha val="50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558240DD-90B8-0A5E-03F9-235649D2382E}"/>
              </a:ext>
            </a:extLst>
          </p:cNvPr>
          <p:cNvCxnSpPr>
            <a:cxnSpLocks/>
          </p:cNvCxnSpPr>
          <p:nvPr/>
        </p:nvCxnSpPr>
        <p:spPr>
          <a:xfrm>
            <a:off x="8922415" y="4156762"/>
            <a:ext cx="2667516" cy="0"/>
          </a:xfrm>
          <a:prstGeom prst="straightConnector1">
            <a:avLst/>
          </a:prstGeom>
          <a:ln w="19050">
            <a:solidFill>
              <a:srgbClr val="00B050">
                <a:alpha val="5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CC5272FE-0BF9-CC16-F8D8-1541791ACF92}"/>
              </a:ext>
            </a:extLst>
          </p:cNvPr>
          <p:cNvSpPr/>
          <p:nvPr/>
        </p:nvSpPr>
        <p:spPr>
          <a:xfrm>
            <a:off x="7741227" y="2403908"/>
            <a:ext cx="3870614" cy="1606983"/>
          </a:xfrm>
          <a:custGeom>
            <a:avLst/>
            <a:gdLst>
              <a:gd name="connsiteX0" fmla="*/ 0 w 3870614"/>
              <a:gd name="connsiteY0" fmla="*/ 1272886 h 1272886"/>
              <a:gd name="connsiteX1" fmla="*/ 2301587 w 3870614"/>
              <a:gd name="connsiteY1" fmla="*/ 0 h 1272886"/>
              <a:gd name="connsiteX2" fmla="*/ 3870614 w 3870614"/>
              <a:gd name="connsiteY2" fmla="*/ 0 h 12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0614" h="1272886">
                <a:moveTo>
                  <a:pt x="0" y="1272886"/>
                </a:moveTo>
                <a:lnTo>
                  <a:pt x="2301587" y="0"/>
                </a:lnTo>
                <a:lnTo>
                  <a:pt x="3870614" y="0"/>
                </a:lnTo>
              </a:path>
            </a:pathLst>
          </a:custGeom>
          <a:noFill/>
          <a:ln w="19050">
            <a:solidFill>
              <a:srgbClr val="00B050">
                <a:alpha val="50000"/>
              </a:srgbClr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874067"/>
      </p:ext>
    </p:extLst>
  </p:cSld>
  <p:clrMapOvr>
    <a:masterClrMapping/>
  </p:clrMapOvr>
</p:sld>
</file>

<file path=ppt/theme/theme1.xml><?xml version="1.0" encoding="utf-8"?>
<a:theme xmlns:a="http://schemas.openxmlformats.org/drawingml/2006/main" name="Be Original.テーマ">
  <a:themeElements>
    <a:clrScheme name="スタイルガイドライン">
      <a:dk1>
        <a:srgbClr val="59574C"/>
      </a:dk1>
      <a:lt1>
        <a:srgbClr val="FBFAF1"/>
      </a:lt1>
      <a:dk2>
        <a:srgbClr val="44546A"/>
      </a:dk2>
      <a:lt2>
        <a:srgbClr val="E7E6E6"/>
      </a:lt2>
      <a:accent1>
        <a:srgbClr val="7BA6DE"/>
      </a:accent1>
      <a:accent2>
        <a:srgbClr val="D45D00"/>
      </a:accent2>
      <a:accent3>
        <a:srgbClr val="DBDACB"/>
      </a:accent3>
      <a:accent4>
        <a:srgbClr val="FFA300"/>
      </a:accent4>
      <a:accent5>
        <a:srgbClr val="236192"/>
      </a:accent5>
      <a:accent6>
        <a:srgbClr val="035F1D"/>
      </a:accent6>
      <a:hlink>
        <a:srgbClr val="0563C1"/>
      </a:hlink>
      <a:folHlink>
        <a:srgbClr val="954F72"/>
      </a:folHlink>
    </a:clrScheme>
    <a:fontScheme name="スタイルガイドライン準拠">
      <a:majorFont>
        <a:latin typeface="Source Sans Pro"/>
        <a:ea typeface="源ノ角ゴシック JP Medium"/>
        <a:cs typeface=""/>
      </a:majorFont>
      <a:minorFont>
        <a:latin typeface="Source Sans Pro Black"/>
        <a:ea typeface="源ノ角ゴシック JP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59574C"/>
          </a:solidFill>
        </a:ln>
      </a:spPr>
      <a:bodyPr rtlCol="0" anchor="ctr"/>
      <a:lstStyle>
        <a:defPPr algn="ctr">
          <a:defRPr kumimoji="1" dirty="0" smtClean="0">
            <a:solidFill>
              <a:srgbClr val="59574C"/>
            </a:solidFill>
            <a:latin typeface="HGSｺﾞｼｯｸM" panose="020B0600000000000000" pitchFamily="50" charset="-128"/>
            <a:ea typeface="HGSｺﾞｼｯｸM" panose="020B0600000000000000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HGPｺﾞｼｯｸM" panose="020B0600000000000000" pitchFamily="50" charset="-128"/>
            <a:ea typeface="HGPｺﾞｼｯｸM" panose="020B06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12206</TotalTime>
  <Words>92</Words>
  <Application>Microsoft Office PowerPoint</Application>
  <PresentationFormat>ワイド画面</PresentationFormat>
  <Paragraphs>27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(日本語用のフォントを使用)</vt:lpstr>
      <vt:lpstr>HGPｺﾞｼｯｸE</vt:lpstr>
      <vt:lpstr>HGPｺﾞｼｯｸM</vt:lpstr>
      <vt:lpstr>HGSｺﾞｼｯｸM</vt:lpstr>
      <vt:lpstr>HGｺﾞｼｯｸM</vt:lpstr>
      <vt:lpstr>源ノ角ゴシック JP Medium</vt:lpstr>
      <vt:lpstr>源ノ角ゴシック JP Normal</vt:lpstr>
      <vt:lpstr>Arial</vt:lpstr>
      <vt:lpstr>Calibri</vt:lpstr>
      <vt:lpstr>Source Sans Pro Black</vt:lpstr>
      <vt:lpstr>Be Original.テーマ</vt:lpstr>
      <vt:lpstr>Booth Image</vt:lpstr>
      <vt:lpstr>Booth 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米津研太/参事</dc:creator>
  <cp:lastModifiedBy>児玉康雅</cp:lastModifiedBy>
  <cp:revision>421</cp:revision>
  <cp:lastPrinted>2023-09-28T02:44:56Z</cp:lastPrinted>
  <dcterms:created xsi:type="dcterms:W3CDTF">2017-02-21T01:46:25Z</dcterms:created>
  <dcterms:modified xsi:type="dcterms:W3CDTF">2023-12-15T05:37:45Z</dcterms:modified>
</cp:coreProperties>
</file>