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155.xml" ContentType="application/vnd.openxmlformats-officedocument.presentationml.tags+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2.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3.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4.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5.xml" ContentType="application/vnd.openxmlformats-officedocument.themeOverride+xml"/>
  <Override PartName="/ppt/tags/tag156.xml" ContentType="application/vnd.openxmlformats-officedocument.presentationml.tags+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0"/>
  </p:notesMasterIdLst>
  <p:handoutMasterIdLst>
    <p:handoutMasterId r:id="rId11"/>
  </p:handoutMasterIdLst>
  <p:sldIdLst>
    <p:sldId id="452" r:id="rId2"/>
    <p:sldId id="473" r:id="rId3"/>
    <p:sldId id="475" r:id="rId4"/>
    <p:sldId id="467" r:id="rId5"/>
    <p:sldId id="457" r:id="rId6"/>
    <p:sldId id="470" r:id="rId7"/>
    <p:sldId id="468" r:id="rId8"/>
    <p:sldId id="466" r:id="rId9"/>
  </p:sldIdLst>
  <p:sldSz cx="10058400" cy="7772400"/>
  <p:notesSz cx="7010400" cy="9223375"/>
  <p:custDataLst>
    <p:tags r:id="rId1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971DE23-B574-45DF-B71E-7616F45FF4A9}">
          <p14:sldIdLst>
            <p14:sldId id="452"/>
            <p14:sldId id="473"/>
            <p14:sldId id="475"/>
            <p14:sldId id="467"/>
            <p14:sldId id="457"/>
            <p14:sldId id="470"/>
            <p14:sldId id="468"/>
            <p14:sldId id="466"/>
          </p14:sldIdLst>
        </p14:section>
      </p14:sectionLst>
    </p:ext>
    <p:ext uri="{EFAFB233-063F-42B5-8137-9DF3F51BA10A}">
      <p15:sldGuideLst xmlns:p15="http://schemas.microsoft.com/office/powerpoint/2012/main">
        <p15:guide id="1" orient="horz" pos="648" userDrawn="1">
          <p15:clr>
            <a:srgbClr val="A4A3A4"/>
          </p15:clr>
        </p15:guide>
        <p15:guide id="2" pos="31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45A"/>
    <a:srgbClr val="00539B"/>
    <a:srgbClr val="0077E1"/>
    <a:srgbClr val="FFC000"/>
    <a:srgbClr val="D50F0F"/>
    <a:srgbClr val="D4EBFF"/>
    <a:srgbClr val="ED7D31"/>
    <a:srgbClr val="008ED4"/>
    <a:srgbClr val="035616"/>
    <a:srgbClr val="1669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1FF6766-8F61-4B7D-89B8-BEFB9089070C}" v="7" dt="2024-04-22T14:43:19.51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90" autoAdjust="0"/>
    <p:restoredTop sz="94660"/>
  </p:normalViewPr>
  <p:slideViewPr>
    <p:cSldViewPr snapToGrid="0">
      <p:cViewPr varScale="1">
        <p:scale>
          <a:sx n="101" d="100"/>
          <a:sy n="101" d="100"/>
        </p:scale>
        <p:origin x="1476" y="102"/>
      </p:cViewPr>
      <p:guideLst>
        <p:guide orient="horz" pos="648"/>
        <p:guide pos="3168"/>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99" d="100"/>
          <a:sy n="99" d="100"/>
        </p:scale>
        <p:origin x="3522"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gs" Target="tags/tag1.xml"/><Relationship Id="rId17"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341455380272166"/>
          <c:y val="0.11328731946453488"/>
          <c:w val="0.89726034645669295"/>
          <c:h val="0.74926587056560401"/>
        </c:manualLayout>
      </c:layout>
      <c:barChart>
        <c:barDir val="col"/>
        <c:grouping val="clustered"/>
        <c:varyColors val="0"/>
        <c:ser>
          <c:idx val="0"/>
          <c:order val="0"/>
          <c:tx>
            <c:strRef>
              <c:f>Sheet1!$B$2</c:f>
              <c:strCache>
                <c:ptCount val="1"/>
                <c:pt idx="0">
                  <c:v>Loans Yield</c:v>
                </c:pt>
              </c:strCache>
            </c:strRef>
          </c:tx>
          <c:spPr>
            <a:solidFill>
              <a:schemeClr val="accent1"/>
            </a:solidFill>
            <a:ln>
              <a:noFill/>
            </a:ln>
            <a:effectLst/>
          </c:spPr>
          <c:invertIfNegative val="0"/>
          <c:dPt>
            <c:idx val="1"/>
            <c:invertIfNegative val="0"/>
            <c:bubble3D val="0"/>
            <c:spPr>
              <a:solidFill>
                <a:schemeClr val="accent1"/>
              </a:solidFill>
              <a:ln>
                <a:noFill/>
              </a:ln>
              <a:effectLst/>
            </c:spPr>
            <c:extLst>
              <c:ext xmlns:c16="http://schemas.microsoft.com/office/drawing/2014/chart" uri="{C3380CC4-5D6E-409C-BE32-E72D297353CC}">
                <c16:uniqueId val="{00000003-73D2-44C4-B981-6D9FB51EAC0A}"/>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Sheet1!$A$11:$A$13</c:f>
              <c:strCache>
                <c:ptCount val="3"/>
                <c:pt idx="0">
                  <c:v>2023Q1</c:v>
                </c:pt>
                <c:pt idx="1">
                  <c:v>2023Q4</c:v>
                </c:pt>
                <c:pt idx="2">
                  <c:v>2024Q1</c:v>
                </c:pt>
              </c:strCache>
            </c:strRef>
          </c:cat>
          <c:val>
            <c:numRef>
              <c:f>Sheet1!$B$11:$B$13</c:f>
              <c:numCache>
                <c:formatCode>0.00%</c:formatCode>
                <c:ptCount val="3"/>
                <c:pt idx="0">
                  <c:v>5.16E-2</c:v>
                </c:pt>
                <c:pt idx="1">
                  <c:v>5.57E-2</c:v>
                </c:pt>
                <c:pt idx="2">
                  <c:v>5.7500000000000002E-2</c:v>
                </c:pt>
              </c:numCache>
            </c:numRef>
          </c:val>
          <c:extLst>
            <c:ext xmlns:c16="http://schemas.microsoft.com/office/drawing/2014/chart" uri="{C3380CC4-5D6E-409C-BE32-E72D297353CC}">
              <c16:uniqueId val="{0000000A-73D2-44C4-B981-6D9FB51EAC0A}"/>
            </c:ext>
          </c:extLst>
        </c:ser>
        <c:ser>
          <c:idx val="1"/>
          <c:order val="1"/>
          <c:tx>
            <c:strRef>
              <c:f>Sheet1!$C$2</c:f>
              <c:strCache>
                <c:ptCount val="1"/>
                <c:pt idx="0">
                  <c:v>Securities Yield</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Sheet1!$A$11:$A$13</c:f>
              <c:strCache>
                <c:ptCount val="3"/>
                <c:pt idx="0">
                  <c:v>2023Q1</c:v>
                </c:pt>
                <c:pt idx="1">
                  <c:v>2023Q4</c:v>
                </c:pt>
                <c:pt idx="2">
                  <c:v>2024Q1</c:v>
                </c:pt>
              </c:strCache>
            </c:strRef>
          </c:cat>
          <c:val>
            <c:numRef>
              <c:f>Sheet1!$C$11:$C$13</c:f>
              <c:numCache>
                <c:formatCode>0.00%</c:formatCode>
                <c:ptCount val="3"/>
                <c:pt idx="0">
                  <c:v>4.4999999999999998E-2</c:v>
                </c:pt>
                <c:pt idx="1">
                  <c:v>4.8800000000000003E-2</c:v>
                </c:pt>
                <c:pt idx="2">
                  <c:v>5.4199999999999998E-2</c:v>
                </c:pt>
              </c:numCache>
            </c:numRef>
          </c:val>
          <c:extLst>
            <c:ext xmlns:c16="http://schemas.microsoft.com/office/drawing/2014/chart" uri="{C3380CC4-5D6E-409C-BE32-E72D297353CC}">
              <c16:uniqueId val="{0000000B-73D2-44C4-B981-6D9FB51EAC0A}"/>
            </c:ext>
          </c:extLst>
        </c:ser>
        <c:dLbls>
          <c:dLblPos val="outEnd"/>
          <c:showLegendKey val="0"/>
          <c:showVal val="1"/>
          <c:showCatName val="0"/>
          <c:showSerName val="0"/>
          <c:showPercent val="0"/>
          <c:showBubbleSize val="0"/>
        </c:dLbls>
        <c:gapWidth val="219"/>
        <c:overlap val="-27"/>
        <c:axId val="933384991"/>
        <c:axId val="568722479"/>
      </c:barChart>
      <c:catAx>
        <c:axId val="9333849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68722479"/>
        <c:crosses val="autoZero"/>
        <c:auto val="1"/>
        <c:lblAlgn val="ctr"/>
        <c:lblOffset val="100"/>
        <c:noMultiLvlLbl val="0"/>
      </c:catAx>
      <c:valAx>
        <c:axId val="568722479"/>
        <c:scaling>
          <c:orientation val="minMax"/>
          <c:max val="6.0000000000000012E-2"/>
          <c:min val="0"/>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33384991"/>
        <c:crosses val="autoZero"/>
        <c:crossBetween val="between"/>
        <c:majorUnit val="5"/>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273957171662555"/>
          <c:y val="5.5999289084743685E-2"/>
          <c:w val="0.89726034645669295"/>
          <c:h val="0.74926587056560401"/>
        </c:manualLayout>
      </c:layout>
      <c:barChart>
        <c:barDir val="col"/>
        <c:grouping val="clustered"/>
        <c:varyColors val="0"/>
        <c:ser>
          <c:idx val="0"/>
          <c:order val="0"/>
          <c:tx>
            <c:strRef>
              <c:f>Sheet1!$B$2</c:f>
              <c:strCache>
                <c:ptCount val="1"/>
                <c:pt idx="0">
                  <c:v>Diluted Earnings per share</c:v>
                </c:pt>
              </c:strCache>
            </c:strRef>
          </c:tx>
          <c:spPr>
            <a:solidFill>
              <a:srgbClr val="0077E1">
                <a:alpha val="89804"/>
              </a:srgbClr>
            </a:solidFill>
            <a:ln>
              <a:noFill/>
            </a:ln>
            <a:effectLst>
              <a:outerShdw blurRad="57150" dist="19050" dir="5400000" algn="ctr" rotWithShape="0">
                <a:srgbClr val="000000">
                  <a:alpha val="63000"/>
                </a:srgbClr>
              </a:outerShdw>
            </a:effectLst>
          </c:spPr>
          <c:invertIfNegative val="0"/>
          <c:dLbls>
            <c:numFmt formatCode="&quot;$&quot;#,##0.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Sheet1!$A$7:$A$9</c:f>
              <c:strCache>
                <c:ptCount val="3"/>
                <c:pt idx="0">
                  <c:v>2023Q1</c:v>
                </c:pt>
                <c:pt idx="1">
                  <c:v>2023Q4</c:v>
                </c:pt>
                <c:pt idx="2">
                  <c:v>2024Q1</c:v>
                </c:pt>
              </c:strCache>
            </c:strRef>
          </c:cat>
          <c:val>
            <c:numRef>
              <c:f>Sheet1!$B$7:$B$9</c:f>
              <c:numCache>
                <c:formatCode>"$"#,##0.00_);[Red]\("$"#,##0.00\)</c:formatCode>
                <c:ptCount val="3"/>
                <c:pt idx="0">
                  <c:v>0.26</c:v>
                </c:pt>
                <c:pt idx="1">
                  <c:v>0.23</c:v>
                </c:pt>
                <c:pt idx="2">
                  <c:v>0.2</c:v>
                </c:pt>
              </c:numCache>
            </c:numRef>
          </c:val>
          <c:extLst>
            <c:ext xmlns:c16="http://schemas.microsoft.com/office/drawing/2014/chart" uri="{C3380CC4-5D6E-409C-BE32-E72D297353CC}">
              <c16:uniqueId val="{00000000-1346-44B9-8441-E05E8DDCA84A}"/>
            </c:ext>
          </c:extLst>
        </c:ser>
        <c:dLbls>
          <c:showLegendKey val="0"/>
          <c:showVal val="0"/>
          <c:showCatName val="0"/>
          <c:showSerName val="0"/>
          <c:showPercent val="0"/>
          <c:showBubbleSize val="0"/>
        </c:dLbls>
        <c:gapWidth val="100"/>
        <c:overlap val="-25"/>
        <c:axId val="933384991"/>
        <c:axId val="568722479"/>
      </c:barChart>
      <c:catAx>
        <c:axId val="933384991"/>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68722479"/>
        <c:crosses val="autoZero"/>
        <c:auto val="1"/>
        <c:lblAlgn val="ctr"/>
        <c:lblOffset val="100"/>
        <c:noMultiLvlLbl val="0"/>
      </c:catAx>
      <c:valAx>
        <c:axId val="568722479"/>
        <c:scaling>
          <c:orientation val="minMax"/>
          <c:max val="0.4"/>
          <c:min val="1.0000000000000002E-3"/>
        </c:scaling>
        <c:delete val="0"/>
        <c:axPos val="l"/>
        <c:numFmt formatCode="&quot;$&quot;#,##0.00_);\(&quot;$&quot;#,##0.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33384991"/>
        <c:crosses val="autoZero"/>
        <c:crossBetween val="between"/>
        <c:majorUnit val="0.1"/>
        <c:minorUnit val="0.1"/>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7017111058542577E-2"/>
          <c:y val="0.11471982994530425"/>
          <c:w val="0.89726034645669295"/>
          <c:h val="0.74926587056560401"/>
        </c:manualLayout>
      </c:layout>
      <c:barChart>
        <c:barDir val="col"/>
        <c:grouping val="clustered"/>
        <c:varyColors val="0"/>
        <c:ser>
          <c:idx val="0"/>
          <c:order val="0"/>
          <c:tx>
            <c:strRef>
              <c:f>Sheet1!$B$2</c:f>
              <c:strCache>
                <c:ptCount val="1"/>
                <c:pt idx="0">
                  <c:v>Tangible Book Value</c:v>
                </c:pt>
              </c:strCache>
            </c:strRef>
          </c:tx>
          <c:spPr>
            <a:solidFill>
              <a:srgbClr val="00245A">
                <a:alpha val="89804"/>
              </a:srgbClr>
            </a:solidFill>
            <a:ln>
              <a:noFill/>
            </a:ln>
            <a:effectLst>
              <a:outerShdw blurRad="57150" dist="19050" dir="5400000" algn="ctr" rotWithShape="0">
                <a:srgbClr val="000000">
                  <a:alpha val="63000"/>
                </a:srgbClr>
              </a:outerShdw>
            </a:effectLst>
          </c:spPr>
          <c:invertIfNegative val="0"/>
          <c:dLbls>
            <c:numFmt formatCode="&quot;$&quot;#,##0.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Sheet1!$A$7:$A$9</c:f>
              <c:strCache>
                <c:ptCount val="3"/>
                <c:pt idx="0">
                  <c:v>2023Q1</c:v>
                </c:pt>
                <c:pt idx="1">
                  <c:v>2023Q4</c:v>
                </c:pt>
                <c:pt idx="2">
                  <c:v>2024Q1</c:v>
                </c:pt>
              </c:strCache>
            </c:strRef>
          </c:cat>
          <c:val>
            <c:numRef>
              <c:f>Sheet1!$B$7:$B$9</c:f>
              <c:numCache>
                <c:formatCode>"$"#,##0.00_);[Red]\("$"#,##0.00\)</c:formatCode>
                <c:ptCount val="3"/>
                <c:pt idx="0">
                  <c:v>15.2</c:v>
                </c:pt>
                <c:pt idx="1">
                  <c:v>16.079999999999998</c:v>
                </c:pt>
                <c:pt idx="2">
                  <c:v>16.36</c:v>
                </c:pt>
              </c:numCache>
            </c:numRef>
          </c:val>
          <c:extLst>
            <c:ext xmlns:c16="http://schemas.microsoft.com/office/drawing/2014/chart" uri="{C3380CC4-5D6E-409C-BE32-E72D297353CC}">
              <c16:uniqueId val="{00000000-E825-479E-A0BA-4EC60613DBCF}"/>
            </c:ext>
          </c:extLst>
        </c:ser>
        <c:dLbls>
          <c:showLegendKey val="0"/>
          <c:showVal val="0"/>
          <c:showCatName val="0"/>
          <c:showSerName val="0"/>
          <c:showPercent val="0"/>
          <c:showBubbleSize val="0"/>
        </c:dLbls>
        <c:gapWidth val="100"/>
        <c:overlap val="-25"/>
        <c:axId val="933384991"/>
        <c:axId val="568722479"/>
      </c:barChart>
      <c:catAx>
        <c:axId val="933384991"/>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68722479"/>
        <c:crosses val="autoZero"/>
        <c:auto val="1"/>
        <c:lblAlgn val="ctr"/>
        <c:lblOffset val="100"/>
        <c:noMultiLvlLbl val="0"/>
      </c:catAx>
      <c:valAx>
        <c:axId val="568722479"/>
        <c:scaling>
          <c:orientation val="minMax"/>
        </c:scaling>
        <c:delete val="0"/>
        <c:axPos val="l"/>
        <c:numFmt formatCode="&quot;$&quot;#,##0.00_);\(&quot;$&quot;#,##0.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33384991"/>
        <c:crosses val="autoZero"/>
        <c:crossBetween val="between"/>
        <c:majorUnit val="0.5"/>
      </c:valAx>
      <c:spPr>
        <a:noFill/>
        <a:ln>
          <a:noFill/>
        </a:ln>
        <a:effectLst/>
      </c:spPr>
    </c:plotArea>
    <c:legend>
      <c:legendPos val="t"/>
      <c:overlay val="0"/>
      <c:spPr>
        <a:noFill/>
        <a:ln>
          <a:noFill/>
        </a:ln>
        <a:effectLst/>
      </c:spPr>
      <c:txPr>
        <a:bodyPr rot="0" spcFirstLastPara="1" vertOverflow="ellipsis" vert="horz" wrap="square" anchor="b" anchorCtr="0"/>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709483952918063"/>
          <c:y val="0.19625788963879517"/>
          <c:w val="0.65359030912062721"/>
          <c:h val="0.54311863360829893"/>
        </c:manualLayout>
      </c:layout>
      <c:pieChart>
        <c:varyColors val="1"/>
        <c:ser>
          <c:idx val="0"/>
          <c:order val="0"/>
          <c:tx>
            <c:strRef>
              <c:f>'Loan Portfolio'!$B$1</c:f>
              <c:strCache>
                <c:ptCount val="1"/>
                <c:pt idx="0">
                  <c:v>6/30/2023</c:v>
                </c:pt>
              </c:strCache>
            </c:strRef>
          </c:tx>
          <c:dPt>
            <c:idx val="0"/>
            <c:bubble3D val="0"/>
            <c:spPr>
              <a:solidFill>
                <a:srgbClr val="1F497D">
                  <a:lumMod val="50000"/>
                </a:srgb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E940-4E4C-94E4-E76EF28D7336}"/>
              </c:ext>
            </c:extLst>
          </c:dPt>
          <c:dPt>
            <c:idx val="1"/>
            <c:bubble3D val="0"/>
            <c:spPr>
              <a:solidFill>
                <a:srgbClr val="0077E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E940-4E4C-94E4-E76EF28D7336}"/>
              </c:ext>
            </c:extLst>
          </c:dPt>
          <c:dPt>
            <c:idx val="2"/>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E940-4E4C-94E4-E76EF28D7336}"/>
              </c:ext>
            </c:extLst>
          </c:dPt>
          <c:dPt>
            <c:idx val="3"/>
            <c:bubble3D val="0"/>
            <c:spPr>
              <a:solidFill>
                <a:schemeClr val="accent1">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0-F2F1-4C1A-B9EF-EF6ECBEEC41D}"/>
              </c:ext>
            </c:extLst>
          </c:dPt>
          <c:dLbls>
            <c:dLbl>
              <c:idx val="0"/>
              <c:layout>
                <c:manualLayout>
                  <c:x val="-0.15206801662196157"/>
                  <c:y val="-0.18465543369578802"/>
                </c:manualLayout>
              </c:layout>
              <c:spPr>
                <a:noFill/>
                <a:ln>
                  <a:noFill/>
                </a:ln>
                <a:effectLst/>
              </c:spPr>
              <c:txPr>
                <a:bodyPr rot="0" spcFirstLastPara="1" vertOverflow="ellipsis" vert="horz" wrap="square" lIns="38100" tIns="19050" rIns="38100" bIns="19050" anchor="ctr" anchorCtr="1">
                  <a:noAutofit/>
                </a:bodyPr>
                <a:lstStyle/>
                <a:p>
                  <a:pPr>
                    <a:defRPr sz="1000" b="1" i="0" u="none" strike="noStrike" kern="1200" spc="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32106038753792232"/>
                      <c:h val="0.16048911854768155"/>
                    </c:manualLayout>
                  </c15:layout>
                </c:ext>
                <c:ext xmlns:c16="http://schemas.microsoft.com/office/drawing/2014/chart" uri="{C3380CC4-5D6E-409C-BE32-E72D297353CC}">
                  <c16:uniqueId val="{00000001-E940-4E4C-94E4-E76EF28D7336}"/>
                </c:ext>
              </c:extLst>
            </c:dLbl>
            <c:dLbl>
              <c:idx val="1"/>
              <c:layout>
                <c:manualLayout>
                  <c:x val="0.31985025151963453"/>
                  <c:y val="6.0538331146106739E-2"/>
                </c:manualLayout>
              </c:layout>
              <c:spPr>
                <a:noFill/>
                <a:ln>
                  <a:noFill/>
                </a:ln>
                <a:effectLst/>
              </c:spPr>
              <c:txPr>
                <a:bodyPr rot="0" spcFirstLastPara="1" vertOverflow="ellipsis" vert="horz" wrap="square" lIns="38100" tIns="19050" rIns="38100" bIns="19050" anchor="ctr" anchorCtr="1">
                  <a:noAutofit/>
                </a:bodyPr>
                <a:lstStyle/>
                <a:p>
                  <a:pPr>
                    <a:defRPr sz="1000" b="1" i="0" u="none" strike="noStrike" kern="1200" spc="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38720111112808409"/>
                      <c:h val="0.15552880108736408"/>
                    </c:manualLayout>
                  </c15:layout>
                </c:ext>
                <c:ext xmlns:c16="http://schemas.microsoft.com/office/drawing/2014/chart" uri="{C3380CC4-5D6E-409C-BE32-E72D297353CC}">
                  <c16:uniqueId val="{00000003-E940-4E4C-94E4-E76EF28D7336}"/>
                </c:ext>
              </c:extLst>
            </c:dLbl>
            <c:dLbl>
              <c:idx val="2"/>
              <c:layout>
                <c:manualLayout>
                  <c:x val="-1.992788280409491E-2"/>
                  <c:y val="-1.6345808336457941E-2"/>
                </c:manualLayout>
              </c:layout>
              <c:spPr>
                <a:noFill/>
                <a:ln>
                  <a:noFill/>
                </a:ln>
                <a:effectLst/>
              </c:spPr>
              <c:txPr>
                <a:bodyPr rot="0" spcFirstLastPara="1" vertOverflow="ellipsis" vert="horz" wrap="square" lIns="38100" tIns="19050" rIns="38100" bIns="19050" anchor="ctr" anchorCtr="1">
                  <a:noAutofit/>
                </a:bodyPr>
                <a:lstStyle/>
                <a:p>
                  <a:pPr>
                    <a:defRPr sz="1000" b="1" i="0" u="none" strike="noStrike" kern="1200" spc="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0441592024901559"/>
                      <c:h val="0.14433332552180977"/>
                    </c:manualLayout>
                  </c15:layout>
                </c:ext>
                <c:ext xmlns:c16="http://schemas.microsoft.com/office/drawing/2014/chart" uri="{C3380CC4-5D6E-409C-BE32-E72D297353CC}">
                  <c16:uniqueId val="{00000005-E940-4E4C-94E4-E76EF28D7336}"/>
                </c:ext>
              </c:extLst>
            </c:dLbl>
            <c:dLbl>
              <c:idx val="3"/>
              <c:layout>
                <c:manualLayout>
                  <c:x val="3.7307746992751099E-2"/>
                  <c:y val="-1.984126984126984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4723163894917546"/>
                      <c:h val="9.8251585739282596E-2"/>
                    </c:manualLayout>
                  </c15:layout>
                </c:ext>
                <c:ext xmlns:c16="http://schemas.microsoft.com/office/drawing/2014/chart" uri="{C3380CC4-5D6E-409C-BE32-E72D297353CC}">
                  <c16:uniqueId val="{00000000-F2F1-4C1A-B9EF-EF6ECBEEC41D}"/>
                </c:ext>
              </c:extLst>
            </c:dLbl>
            <c:spPr>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tx1"/>
                    </a:solidFill>
                    <a:latin typeface="+mn-lt"/>
                    <a:ea typeface="+mn-ea"/>
                    <a:cs typeface="+mn-cs"/>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extLst>
          </c:dLbls>
          <c:cat>
            <c:strRef>
              <c:f>'Loan Portfolio'!$A$2:$A$5</c:f>
              <c:strCache>
                <c:ptCount val="4"/>
                <c:pt idx="0">
                  <c:v>Commercial real estate (owner occupied)</c:v>
                </c:pt>
                <c:pt idx="1">
                  <c:v>Commercial  real estate (non-owner occupied)</c:v>
                </c:pt>
                <c:pt idx="2">
                  <c:v>Residential mortgage 1-4 family</c:v>
                </c:pt>
                <c:pt idx="3">
                  <c:v>Construction, Land and AD</c:v>
                </c:pt>
              </c:strCache>
            </c:strRef>
          </c:cat>
          <c:val>
            <c:numRef>
              <c:f>'Loan Portfolio'!$B$2:$B$5</c:f>
              <c:numCache>
                <c:formatCode>_(* #,##0_);_(* \(#,##0\);_(* "-"??_);_(@_)</c:formatCode>
                <c:ptCount val="4"/>
                <c:pt idx="0" formatCode="_(&quot;$&quot;* #,##0_);_(&quot;$&quot;* \(#,##0\);_(&quot;$&quot;* &quot;&quot;_);_(@_)">
                  <c:v>162638</c:v>
                </c:pt>
                <c:pt idx="1">
                  <c:v>145610</c:v>
                </c:pt>
                <c:pt idx="2" formatCode="_(* #,##0_);_(* \(#,##0\);_(* &quot;—&quot;_);_(@_)">
                  <c:v>55292</c:v>
                </c:pt>
                <c:pt idx="3" formatCode="_(* #,##0_);_(* \(#,##0\);_(* &quot;—&quot;_);_(@_)">
                  <c:v>53133</c:v>
                </c:pt>
              </c:numCache>
            </c:numRef>
          </c:val>
          <c:extLst>
            <c:ext xmlns:c16="http://schemas.microsoft.com/office/drawing/2014/chart" uri="{C3380CC4-5D6E-409C-BE32-E72D297353CC}">
              <c16:uniqueId val="{0000000E-E940-4E4C-94E4-E76EF28D7336}"/>
            </c:ext>
          </c:extLst>
        </c:ser>
        <c:dLbls>
          <c:dLblPos val="outEnd"/>
          <c:showLegendKey val="0"/>
          <c:showVal val="0"/>
          <c:showCatName val="0"/>
          <c:showSerName val="0"/>
          <c:showPercent val="1"/>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3244916218634359"/>
          <c:y val="0.17145630233720785"/>
          <c:w val="0.68343660071889611"/>
          <c:h val="0.56792022090988625"/>
        </c:manualLayout>
      </c:layout>
      <c:pieChart>
        <c:varyColors val="1"/>
        <c:ser>
          <c:idx val="0"/>
          <c:order val="0"/>
          <c:tx>
            <c:strRef>
              <c:f>'Loan Portfolio'!$B$1</c:f>
              <c:strCache>
                <c:ptCount val="1"/>
                <c:pt idx="0">
                  <c:v>12/31/2023</c:v>
                </c:pt>
              </c:strCache>
            </c:strRef>
          </c:tx>
          <c:dPt>
            <c:idx val="0"/>
            <c:bubble3D val="0"/>
            <c:spPr>
              <a:solidFill>
                <a:schemeClr val="accent1"/>
              </a:solidFill>
              <a:ln>
                <a:noFill/>
              </a:ln>
              <a:effectLst>
                <a:outerShdw blurRad="63500" sx="106000" sy="106000" algn="ctr" rotWithShape="0">
                  <a:prstClr val="black">
                    <a:alpha val="20000"/>
                  </a:prstClr>
                </a:outerShdw>
              </a:effectLst>
            </c:spPr>
            <c:extLst>
              <c:ext xmlns:c16="http://schemas.microsoft.com/office/drawing/2014/chart" uri="{C3380CC4-5D6E-409C-BE32-E72D297353CC}">
                <c16:uniqueId val="{00000001-FBCC-42BE-9C6D-682FEC6D01D7}"/>
              </c:ext>
            </c:extLst>
          </c:dPt>
          <c:dPt>
            <c:idx val="1"/>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FBCC-42BE-9C6D-682FEC6D01D7}"/>
              </c:ext>
            </c:extLst>
          </c:dPt>
          <c:dPt>
            <c:idx val="2"/>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FBCC-42BE-9C6D-682FEC6D01D7}"/>
              </c:ext>
            </c:extLst>
          </c:dPt>
          <c:dLbls>
            <c:dLbl>
              <c:idx val="0"/>
              <c:layout>
                <c:manualLayout>
                  <c:x val="-0.103024345878568"/>
                  <c:y val="-0.47731426149856265"/>
                </c:manualLayout>
              </c:layout>
              <c:spPr>
                <a:noFill/>
                <a:ln>
                  <a:noFill/>
                </a:ln>
                <a:effectLst/>
              </c:spPr>
              <c:txPr>
                <a:bodyPr rot="0" spcFirstLastPara="1" vertOverflow="ellipsis" vert="horz" wrap="square" lIns="38100" tIns="19050" rIns="38100" bIns="19050" anchor="ctr" anchorCtr="1">
                  <a:noAutofit/>
                </a:bodyPr>
                <a:lstStyle/>
                <a:p>
                  <a:pPr>
                    <a:defRPr sz="1000" b="1" i="0" u="none" strike="noStrike" kern="1200" spc="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1967574953668426"/>
                      <c:h val="0.17537007092863391"/>
                    </c:manualLayout>
                  </c15:layout>
                </c:ext>
                <c:ext xmlns:c16="http://schemas.microsoft.com/office/drawing/2014/chart" uri="{C3380CC4-5D6E-409C-BE32-E72D297353CC}">
                  <c16:uniqueId val="{00000001-FBCC-42BE-9C6D-682FEC6D01D7}"/>
                </c:ext>
              </c:extLst>
            </c:dLbl>
            <c:dLbl>
              <c:idx val="1"/>
              <c:layout>
                <c:manualLayout>
                  <c:x val="1.9894903451946888E-2"/>
                  <c:y val="5.9748390826145819E-3"/>
                </c:manualLayout>
              </c:layout>
              <c:spPr>
                <a:noFill/>
                <a:ln>
                  <a:noFill/>
                </a:ln>
                <a:effectLst/>
              </c:spPr>
              <c:txPr>
                <a:bodyPr rot="0" spcFirstLastPara="1" vertOverflow="ellipsis" vert="horz" wrap="square" lIns="38100" tIns="19050" rIns="38100" bIns="19050" anchor="ctr" anchorCtr="1">
                  <a:noAutofit/>
                </a:bodyPr>
                <a:lstStyle/>
                <a:p>
                  <a:pPr>
                    <a:defRPr sz="1000" b="1" i="0" u="none" strike="noStrike" kern="1200" spc="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1110793610476108"/>
                      <c:h val="0.12576689632545932"/>
                    </c:manualLayout>
                  </c15:layout>
                </c:ext>
                <c:ext xmlns:c16="http://schemas.microsoft.com/office/drawing/2014/chart" uri="{C3380CC4-5D6E-409C-BE32-E72D297353CC}">
                  <c16:uniqueId val="{00000003-FBCC-42BE-9C6D-682FEC6D01D7}"/>
                </c:ext>
              </c:extLst>
            </c:dLbl>
            <c:dLbl>
              <c:idx val="2"/>
              <c:layout>
                <c:manualLayout>
                  <c:x val="4.6019103976724568E-2"/>
                  <c:y val="-2.5731158605174355E-3"/>
                </c:manualLayout>
              </c:layout>
              <c:spPr>
                <a:noFill/>
                <a:ln>
                  <a:noFill/>
                </a:ln>
                <a:effectLst/>
              </c:spPr>
              <c:txPr>
                <a:bodyPr rot="0" spcFirstLastPara="1" vertOverflow="ellipsis" vert="horz" wrap="square" lIns="38100" tIns="19050" rIns="38100" bIns="19050" anchor="ctr" anchorCtr="1">
                  <a:noAutofit/>
                </a:bodyPr>
                <a:lstStyle/>
                <a:p>
                  <a:pPr>
                    <a:defRPr sz="1000" b="1" i="0" u="none" strike="noStrike" kern="1200" spc="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1857449270454093"/>
                      <c:h val="0.15116274528183976"/>
                    </c:manualLayout>
                  </c15:layout>
                </c:ext>
                <c:ext xmlns:c16="http://schemas.microsoft.com/office/drawing/2014/chart" uri="{C3380CC4-5D6E-409C-BE32-E72D297353CC}">
                  <c16:uniqueId val="{00000005-FBCC-42BE-9C6D-682FEC6D01D7}"/>
                </c:ext>
              </c:extLst>
            </c:dLbl>
            <c:spPr>
              <a:ln>
                <a:noFill/>
              </a:ln>
              <a:effectLst/>
            </c:spPr>
            <c:dLblPos val="outEnd"/>
            <c:showLegendKey val="0"/>
            <c:showVal val="0"/>
            <c:showCatName val="1"/>
            <c:showSerName val="0"/>
            <c:showPercent val="1"/>
            <c:showBubbleSize val="0"/>
            <c:showLeaderLines val="0"/>
            <c:extLst>
              <c:ext xmlns:c15="http://schemas.microsoft.com/office/drawing/2012/chart" uri="{CE6537A1-D6FC-4f65-9D91-7224C49458BB}"/>
            </c:extLst>
          </c:dLbls>
          <c:cat>
            <c:strRef>
              <c:f>'Loan Portfolio'!$A$2:$A$4</c:f>
              <c:strCache>
                <c:ptCount val="3"/>
                <c:pt idx="0">
                  <c:v>Real Estate</c:v>
                </c:pt>
                <c:pt idx="1">
                  <c:v>Consumer Installment</c:v>
                </c:pt>
                <c:pt idx="2">
                  <c:v>Commercial and industrial</c:v>
                </c:pt>
              </c:strCache>
            </c:strRef>
          </c:cat>
          <c:val>
            <c:numRef>
              <c:f>'Loan Portfolio'!$B$2:$B$4</c:f>
              <c:numCache>
                <c:formatCode>_(* #,##0_);_(* \(#,##0\);_(* "-"??_);_(@_)</c:formatCode>
                <c:ptCount val="3"/>
                <c:pt idx="0" formatCode="_(&quot;$&quot;* #,##0_);_(&quot;$&quot;* \(#,##0\);_(&quot;$&quot;* &quot;&quot;_);_(@_)">
                  <c:v>416673</c:v>
                </c:pt>
                <c:pt idx="1">
                  <c:v>115316</c:v>
                </c:pt>
                <c:pt idx="2" formatCode="_(* #,##0_);_(* \(#,##0\);_(* &quot;—&quot;_);_(@_)">
                  <c:v>142509</c:v>
                </c:pt>
              </c:numCache>
            </c:numRef>
          </c:val>
          <c:extLst>
            <c:ext xmlns:c16="http://schemas.microsoft.com/office/drawing/2014/chart" uri="{C3380CC4-5D6E-409C-BE32-E72D297353CC}">
              <c16:uniqueId val="{0000000E-FBCC-42BE-9C6D-682FEC6D01D7}"/>
            </c:ext>
          </c:extLst>
        </c:ser>
        <c:dLbls>
          <c:dLblPos val="outEnd"/>
          <c:showLegendKey val="0"/>
          <c:showVal val="0"/>
          <c:showCatName val="0"/>
          <c:showSerName val="0"/>
          <c:showPercent val="1"/>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8B49-4893-B3F6-CB0136E71064}"/>
              </c:ext>
            </c:extLst>
          </c:dPt>
          <c:dPt>
            <c:idx val="1"/>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8B49-4893-B3F6-CB0136E71064}"/>
              </c:ext>
            </c:extLst>
          </c:dPt>
          <c:dPt>
            <c:idx val="2"/>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8B49-4893-B3F6-CB0136E71064}"/>
              </c:ext>
            </c:extLst>
          </c:dPt>
          <c:dPt>
            <c:idx val="3"/>
            <c:bubble3D val="0"/>
            <c:spPr>
              <a:solidFill>
                <a:schemeClr val="accent1">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8B49-4893-B3F6-CB0136E71064}"/>
              </c:ext>
            </c:extLst>
          </c:dPt>
          <c:dPt>
            <c:idx val="4"/>
            <c:bubble3D val="0"/>
            <c:spPr>
              <a:solidFill>
                <a:schemeClr val="accent3">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8B49-4893-B3F6-CB0136E71064}"/>
              </c:ext>
            </c:extLst>
          </c:dPt>
          <c:dLbls>
            <c:dLbl>
              <c:idx val="0"/>
              <c:layout>
                <c:manualLayout>
                  <c:x val="7.1478208980827074E-2"/>
                  <c:y val="-4.770885898569964E-3"/>
                </c:manualLayout>
              </c:layout>
              <c:spPr>
                <a:noFill/>
                <a:ln>
                  <a:noFill/>
                </a:ln>
                <a:effectLst/>
              </c:spPr>
              <c:txPr>
                <a:bodyPr rot="0" spcFirstLastPara="1" vertOverflow="ellipsis" vert="horz" wrap="square" lIns="38100" tIns="19050" rIns="38100" bIns="19050" anchor="ctr" anchorCtr="1">
                  <a:noAutofit/>
                </a:bodyPr>
                <a:lstStyle/>
                <a:p>
                  <a:pPr>
                    <a:defRPr sz="1000" b="1" i="0" u="none" strike="noStrike" kern="1200" spc="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9.8308544765237676E-2"/>
                      <c:h val="0.14732338145231846"/>
                    </c:manualLayout>
                  </c15:layout>
                </c:ext>
                <c:ext xmlns:c16="http://schemas.microsoft.com/office/drawing/2014/chart" uri="{C3380CC4-5D6E-409C-BE32-E72D297353CC}">
                  <c16:uniqueId val="{00000001-8B49-4893-B3F6-CB0136E71064}"/>
                </c:ext>
              </c:extLst>
            </c:dLbl>
            <c:dLbl>
              <c:idx val="1"/>
              <c:layout>
                <c:manualLayout>
                  <c:x val="3.3486733177170061E-2"/>
                  <c:y val="2.6266052680914885E-2"/>
                </c:manualLayout>
              </c:layout>
              <c:spPr>
                <a:noFill/>
                <a:ln>
                  <a:noFill/>
                </a:ln>
                <a:effectLst/>
              </c:spPr>
              <c:txPr>
                <a:bodyPr rot="0" spcFirstLastPara="1" vertOverflow="ellipsis" vert="horz" wrap="square" lIns="38100" tIns="19050" rIns="38100" bIns="19050" anchor="ctr" anchorCtr="1">
                  <a:noAutofit/>
                </a:bodyPr>
                <a:lstStyle/>
                <a:p>
                  <a:pPr>
                    <a:defRPr sz="1000" b="1" i="0" u="none" strike="noStrike" kern="1200" spc="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1187076077855854"/>
                      <c:h val="0.15803278496437945"/>
                    </c:manualLayout>
                  </c15:layout>
                </c:ext>
                <c:ext xmlns:c16="http://schemas.microsoft.com/office/drawing/2014/chart" uri="{C3380CC4-5D6E-409C-BE32-E72D297353CC}">
                  <c16:uniqueId val="{00000003-8B49-4893-B3F6-CB0136E71064}"/>
                </c:ext>
              </c:extLst>
            </c:dLbl>
            <c:dLbl>
              <c:idx val="2"/>
              <c:layout>
                <c:manualLayout>
                  <c:x val="8.089929725824585E-2"/>
                  <c:y val="-2.1411655300247606E-2"/>
                </c:manualLayout>
              </c:layout>
              <c:spPr>
                <a:noFill/>
                <a:ln>
                  <a:noFill/>
                </a:ln>
                <a:effectLst/>
              </c:spPr>
              <c:txPr>
                <a:bodyPr rot="0" spcFirstLastPara="1" vertOverflow="ellipsis" vert="horz" wrap="square" lIns="38100" tIns="19050" rIns="38100" bIns="19050" anchor="ctr" anchorCtr="1">
                  <a:noAutofit/>
                </a:bodyPr>
                <a:lstStyle/>
                <a:p>
                  <a:pPr>
                    <a:defRPr sz="1000" b="1" i="0" u="none" strike="noStrike" kern="1200" spc="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18878364330802733"/>
                      <c:h val="0.12331056274215721"/>
                    </c:manualLayout>
                  </c15:layout>
                </c:ext>
                <c:ext xmlns:c16="http://schemas.microsoft.com/office/drawing/2014/chart" uri="{C3380CC4-5D6E-409C-BE32-E72D297353CC}">
                  <c16:uniqueId val="{00000005-8B49-4893-B3F6-CB0136E71064}"/>
                </c:ext>
              </c:extLst>
            </c:dLbl>
            <c:dLbl>
              <c:idx val="3"/>
              <c:layout>
                <c:manualLayout>
                  <c:x val="-3.2433513015174179E-2"/>
                  <c:y val="-3.4983908261467404E-2"/>
                </c:manualLayout>
              </c:layout>
              <c:spPr>
                <a:noFill/>
                <a:ln>
                  <a:noFill/>
                </a:ln>
                <a:effectLst/>
              </c:spPr>
              <c:txPr>
                <a:bodyPr rot="0" spcFirstLastPara="1" vertOverflow="ellipsis" vert="horz" wrap="square" lIns="38100" tIns="19050" rIns="38100" bIns="19050" anchor="ctr" anchorCtr="1">
                  <a:noAutofit/>
                </a:bodyPr>
                <a:lstStyle/>
                <a:p>
                  <a:pPr>
                    <a:defRPr sz="1000" b="1" i="0" u="none" strike="noStrike" kern="1200" spc="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19777878907609667"/>
                      <c:h val="0.15217023653293338"/>
                    </c:manualLayout>
                  </c15:layout>
                </c:ext>
                <c:ext xmlns:c16="http://schemas.microsoft.com/office/drawing/2014/chart" uri="{C3380CC4-5D6E-409C-BE32-E72D297353CC}">
                  <c16:uniqueId val="{00000007-8B49-4893-B3F6-CB0136E71064}"/>
                </c:ext>
              </c:extLst>
            </c:dLbl>
            <c:dLbl>
              <c:idx val="4"/>
              <c:layout>
                <c:manualLayout>
                  <c:x val="-5.4199005553589592E-2"/>
                  <c:y val="-1.1889721231213242E-2"/>
                </c:manualLayout>
              </c:layout>
              <c:spPr>
                <a:noFill/>
                <a:ln>
                  <a:noFill/>
                </a:ln>
                <a:effectLst/>
              </c:spPr>
              <c:txPr>
                <a:bodyPr rot="0" spcFirstLastPara="1" vertOverflow="ellipsis" vert="horz" wrap="square" lIns="38100" tIns="19050" rIns="38100" bIns="19050" anchor="ctr" anchorCtr="1">
                  <a:noAutofit/>
                </a:bodyPr>
                <a:lstStyle/>
                <a:p>
                  <a:pPr>
                    <a:defRPr sz="1000" b="1" i="0" u="none" strike="noStrike" kern="1200" spc="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18890017780035559"/>
                      <c:h val="0.15320643513310836"/>
                    </c:manualLayout>
                  </c15:layout>
                </c:ext>
                <c:ext xmlns:c16="http://schemas.microsoft.com/office/drawing/2014/chart" uri="{C3380CC4-5D6E-409C-BE32-E72D297353CC}">
                  <c16:uniqueId val="{00000009-8B49-4893-B3F6-CB0136E71064}"/>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tx1"/>
                    </a:solidFill>
                    <a:latin typeface="+mn-lt"/>
                    <a:ea typeface="+mn-ea"/>
                    <a:cs typeface="+mn-cs"/>
                  </a:defRPr>
                </a:pPr>
                <a:endParaRPr lang="en-US"/>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'Deposit Mix'!$A$2:$A$6</c:f>
              <c:strCache>
                <c:ptCount val="5"/>
                <c:pt idx="0">
                  <c:v>Savings accounts</c:v>
                </c:pt>
                <c:pt idx="1">
                  <c:v>Money market accounts</c:v>
                </c:pt>
                <c:pt idx="2">
                  <c:v>Interest-bearing checking</c:v>
                </c:pt>
                <c:pt idx="3">
                  <c:v>Non-interest-bearing checking</c:v>
                </c:pt>
                <c:pt idx="4">
                  <c:v>Certificate of deposits</c:v>
                </c:pt>
              </c:strCache>
            </c:strRef>
          </c:cat>
          <c:val>
            <c:numRef>
              <c:f>'Deposit Mix'!$B$2:$B$6</c:f>
              <c:numCache>
                <c:formatCode>_(* #,##0_);_(* \(#,##0\);_(* "-"??_);_(@_)</c:formatCode>
                <c:ptCount val="5"/>
                <c:pt idx="0" formatCode="_(&quot;$&quot;* #,##0_);_(&quot;$&quot;* \(#,##0\);_(&quot;$&quot;* &quot;-&quot;_);_(@_)">
                  <c:v>74281</c:v>
                </c:pt>
                <c:pt idx="1">
                  <c:v>144689</c:v>
                </c:pt>
                <c:pt idx="2">
                  <c:v>86734</c:v>
                </c:pt>
                <c:pt idx="3">
                  <c:v>164515</c:v>
                </c:pt>
                <c:pt idx="4">
                  <c:v>217202</c:v>
                </c:pt>
              </c:numCache>
            </c:numRef>
          </c:val>
          <c:extLst>
            <c:ext xmlns:c16="http://schemas.microsoft.com/office/drawing/2014/chart" uri="{C3380CC4-5D6E-409C-BE32-E72D297353CC}">
              <c16:uniqueId val="{0000000A-8B49-4893-B3F6-CB0136E71064}"/>
            </c:ext>
          </c:extLst>
        </c:ser>
        <c:dLbls>
          <c:dLblPos val="outEnd"/>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9" y="4"/>
            <a:ext cx="3037523" cy="462585"/>
          </a:xfrm>
          <a:prstGeom prst="rect">
            <a:avLst/>
          </a:prstGeom>
        </p:spPr>
        <p:txBody>
          <a:bodyPr vert="horz" lIns="91909" tIns="45956" rIns="91909" bIns="45956" rtlCol="0"/>
          <a:lstStyle>
            <a:lvl1pPr algn="l">
              <a:defRPr sz="1300"/>
            </a:lvl1pPr>
          </a:lstStyle>
          <a:p>
            <a:endParaRPr lang="en-US" dirty="0"/>
          </a:p>
        </p:txBody>
      </p:sp>
      <p:sp>
        <p:nvSpPr>
          <p:cNvPr id="3" name="Date Placeholder 2"/>
          <p:cNvSpPr>
            <a:spLocks noGrp="1"/>
          </p:cNvSpPr>
          <p:nvPr>
            <p:ph type="dt" sz="quarter" idx="1"/>
          </p:nvPr>
        </p:nvSpPr>
        <p:spPr>
          <a:xfrm>
            <a:off x="3971303" y="4"/>
            <a:ext cx="3037523" cy="462585"/>
          </a:xfrm>
          <a:prstGeom prst="rect">
            <a:avLst/>
          </a:prstGeom>
        </p:spPr>
        <p:txBody>
          <a:bodyPr vert="horz" lIns="91909" tIns="45956" rIns="91909" bIns="45956" rtlCol="0"/>
          <a:lstStyle>
            <a:lvl1pPr algn="r">
              <a:defRPr sz="1300"/>
            </a:lvl1pPr>
          </a:lstStyle>
          <a:p>
            <a:fld id="{9DA7E85F-53F8-4749-9126-D81EAA869503}" type="datetimeFigureOut">
              <a:rPr lang="en-US" smtClean="0"/>
              <a:t>4/26/2024</a:t>
            </a:fld>
            <a:endParaRPr lang="en-US" dirty="0"/>
          </a:p>
        </p:txBody>
      </p:sp>
      <p:sp>
        <p:nvSpPr>
          <p:cNvPr id="4" name="Footer Placeholder 3"/>
          <p:cNvSpPr>
            <a:spLocks noGrp="1"/>
          </p:cNvSpPr>
          <p:nvPr>
            <p:ph type="ftr" sz="quarter" idx="2"/>
          </p:nvPr>
        </p:nvSpPr>
        <p:spPr>
          <a:xfrm>
            <a:off x="9" y="8760803"/>
            <a:ext cx="3037523" cy="462585"/>
          </a:xfrm>
          <a:prstGeom prst="rect">
            <a:avLst/>
          </a:prstGeom>
        </p:spPr>
        <p:txBody>
          <a:bodyPr vert="horz" lIns="91909" tIns="45956" rIns="91909" bIns="45956" rtlCol="0" anchor="b"/>
          <a:lstStyle>
            <a:lvl1pPr algn="l">
              <a:defRPr sz="1300"/>
            </a:lvl1pPr>
          </a:lstStyle>
          <a:p>
            <a:endParaRPr lang="en-US" dirty="0"/>
          </a:p>
        </p:txBody>
      </p:sp>
      <p:sp>
        <p:nvSpPr>
          <p:cNvPr id="5" name="Slide Number Placeholder 4"/>
          <p:cNvSpPr>
            <a:spLocks noGrp="1"/>
          </p:cNvSpPr>
          <p:nvPr>
            <p:ph type="sldNum" sz="quarter" idx="3"/>
          </p:nvPr>
        </p:nvSpPr>
        <p:spPr>
          <a:xfrm>
            <a:off x="3971303" y="8760803"/>
            <a:ext cx="3037523" cy="462585"/>
          </a:xfrm>
          <a:prstGeom prst="rect">
            <a:avLst/>
          </a:prstGeom>
        </p:spPr>
        <p:txBody>
          <a:bodyPr vert="horz" lIns="91909" tIns="45956" rIns="91909" bIns="45956" rtlCol="0" anchor="b"/>
          <a:lstStyle>
            <a:lvl1pPr algn="r">
              <a:defRPr sz="1300"/>
            </a:lvl1pPr>
          </a:lstStyle>
          <a:p>
            <a:fld id="{B28C5044-CCDF-42E7-8EDA-1FF3A1DFE6E5}" type="slidenum">
              <a:rPr lang="en-US" smtClean="0"/>
              <a:t>‹#›</a:t>
            </a:fld>
            <a:endParaRPr lang="en-US" dirty="0"/>
          </a:p>
        </p:txBody>
      </p:sp>
    </p:spTree>
    <p:extLst>
      <p:ext uri="{BB962C8B-B14F-4D97-AF65-F5344CB8AC3E}">
        <p14:creationId xmlns:p14="http://schemas.microsoft.com/office/powerpoint/2010/main" val="678851268"/>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9" y="4"/>
            <a:ext cx="3037523" cy="462585"/>
          </a:xfrm>
          <a:prstGeom prst="rect">
            <a:avLst/>
          </a:prstGeom>
        </p:spPr>
        <p:txBody>
          <a:bodyPr vert="horz" lIns="91909" tIns="45956" rIns="91909" bIns="45956" rtlCol="0"/>
          <a:lstStyle>
            <a:lvl1pPr algn="l">
              <a:defRPr sz="1300"/>
            </a:lvl1pPr>
          </a:lstStyle>
          <a:p>
            <a:endParaRPr lang="en-US" dirty="0"/>
          </a:p>
        </p:txBody>
      </p:sp>
      <p:sp>
        <p:nvSpPr>
          <p:cNvPr id="3" name="Date Placeholder 2"/>
          <p:cNvSpPr>
            <a:spLocks noGrp="1"/>
          </p:cNvSpPr>
          <p:nvPr>
            <p:ph type="dt" idx="1"/>
          </p:nvPr>
        </p:nvSpPr>
        <p:spPr>
          <a:xfrm>
            <a:off x="3971303" y="4"/>
            <a:ext cx="3037523" cy="462585"/>
          </a:xfrm>
          <a:prstGeom prst="rect">
            <a:avLst/>
          </a:prstGeom>
        </p:spPr>
        <p:txBody>
          <a:bodyPr vert="horz" lIns="91909" tIns="45956" rIns="91909" bIns="45956" rtlCol="0"/>
          <a:lstStyle>
            <a:lvl1pPr algn="r">
              <a:defRPr sz="1300"/>
            </a:lvl1pPr>
          </a:lstStyle>
          <a:p>
            <a:fld id="{6E448A7D-8641-4259-AD86-7C4601A5B6E5}" type="datetimeFigureOut">
              <a:rPr lang="en-US" smtClean="0"/>
              <a:t>4/26/2024</a:t>
            </a:fld>
            <a:endParaRPr lang="en-US" dirty="0"/>
          </a:p>
        </p:txBody>
      </p:sp>
      <p:sp>
        <p:nvSpPr>
          <p:cNvPr id="4" name="Slide Image Placeholder 3"/>
          <p:cNvSpPr>
            <a:spLocks noGrp="1" noRot="1" noChangeAspect="1"/>
          </p:cNvSpPr>
          <p:nvPr>
            <p:ph type="sldImg" idx="2"/>
          </p:nvPr>
        </p:nvSpPr>
        <p:spPr>
          <a:xfrm>
            <a:off x="1490663" y="1152525"/>
            <a:ext cx="4029075" cy="3113088"/>
          </a:xfrm>
          <a:prstGeom prst="rect">
            <a:avLst/>
          </a:prstGeom>
          <a:noFill/>
          <a:ln w="12700">
            <a:solidFill>
              <a:prstClr val="black"/>
            </a:solidFill>
          </a:ln>
        </p:spPr>
        <p:txBody>
          <a:bodyPr vert="horz" lIns="91909" tIns="45956" rIns="91909" bIns="45956" rtlCol="0" anchor="ctr"/>
          <a:lstStyle/>
          <a:p>
            <a:endParaRPr lang="en-US" dirty="0"/>
          </a:p>
        </p:txBody>
      </p:sp>
      <p:sp>
        <p:nvSpPr>
          <p:cNvPr id="5" name="Notes Placeholder 4"/>
          <p:cNvSpPr>
            <a:spLocks noGrp="1"/>
          </p:cNvSpPr>
          <p:nvPr>
            <p:ph type="body" sz="quarter" idx="3"/>
          </p:nvPr>
        </p:nvSpPr>
        <p:spPr>
          <a:xfrm>
            <a:off x="700734" y="4438622"/>
            <a:ext cx="5608953" cy="3631447"/>
          </a:xfrm>
          <a:prstGeom prst="rect">
            <a:avLst/>
          </a:prstGeom>
        </p:spPr>
        <p:txBody>
          <a:bodyPr vert="horz" lIns="91909" tIns="45956" rIns="91909" bIns="4595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9" y="8760803"/>
            <a:ext cx="3037523" cy="462585"/>
          </a:xfrm>
          <a:prstGeom prst="rect">
            <a:avLst/>
          </a:prstGeom>
        </p:spPr>
        <p:txBody>
          <a:bodyPr vert="horz" lIns="91909" tIns="45956" rIns="91909" bIns="45956" rtlCol="0" anchor="b"/>
          <a:lstStyle>
            <a:lvl1pPr algn="l">
              <a:defRPr sz="1300"/>
            </a:lvl1pPr>
          </a:lstStyle>
          <a:p>
            <a:endParaRPr lang="en-US" dirty="0"/>
          </a:p>
        </p:txBody>
      </p:sp>
      <p:sp>
        <p:nvSpPr>
          <p:cNvPr id="7" name="Slide Number Placeholder 6"/>
          <p:cNvSpPr>
            <a:spLocks noGrp="1"/>
          </p:cNvSpPr>
          <p:nvPr>
            <p:ph type="sldNum" sz="quarter" idx="5"/>
          </p:nvPr>
        </p:nvSpPr>
        <p:spPr>
          <a:xfrm>
            <a:off x="3971303" y="8760803"/>
            <a:ext cx="3037523" cy="462585"/>
          </a:xfrm>
          <a:prstGeom prst="rect">
            <a:avLst/>
          </a:prstGeom>
        </p:spPr>
        <p:txBody>
          <a:bodyPr vert="horz" lIns="91909" tIns="45956" rIns="91909" bIns="45956" rtlCol="0" anchor="b"/>
          <a:lstStyle>
            <a:lvl1pPr algn="r">
              <a:defRPr sz="1300"/>
            </a:lvl1pPr>
          </a:lstStyle>
          <a:p>
            <a:fld id="{4FF7B904-E05F-49A9-94B8-AFEAA6A33390}" type="slidenum">
              <a:rPr lang="en-US" smtClean="0"/>
              <a:t>‹#›</a:t>
            </a:fld>
            <a:endParaRPr lang="en-US" dirty="0"/>
          </a:p>
        </p:txBody>
      </p:sp>
    </p:spTree>
    <p:extLst>
      <p:ext uri="{BB962C8B-B14F-4D97-AF65-F5344CB8AC3E}">
        <p14:creationId xmlns:p14="http://schemas.microsoft.com/office/powerpoint/2010/main" val="2985922234"/>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917288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791407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tags" Target="../tags/tag2.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image" Target="../media/image1.jpeg"/><Relationship Id="rId5" Type="http://schemas.openxmlformats.org/officeDocument/2006/relationships/slideMaster" Target="../slideMasters/slideMaster1.xml"/><Relationship Id="rId4" Type="http://schemas.openxmlformats.org/officeDocument/2006/relationships/tags" Target="../tags/tag42.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45.xml"/><Relationship Id="rId7" Type="http://schemas.openxmlformats.org/officeDocument/2006/relationships/image" Target="../media/image1.jpeg"/><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slideMaster" Target="../slideMasters/slideMaster1.xml"/><Relationship Id="rId5" Type="http://schemas.openxmlformats.org/officeDocument/2006/relationships/tags" Target="../tags/tag47.xml"/><Relationship Id="rId4" Type="http://schemas.openxmlformats.org/officeDocument/2006/relationships/tags" Target="../tags/tag46.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50.xml"/><Relationship Id="rId7" Type="http://schemas.openxmlformats.org/officeDocument/2006/relationships/image" Target="../media/image1.jpeg"/><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slideMaster" Target="../slideMasters/slideMaster1.xml"/><Relationship Id="rId5" Type="http://schemas.openxmlformats.org/officeDocument/2006/relationships/tags" Target="../tags/tag52.xml"/><Relationship Id="rId4" Type="http://schemas.openxmlformats.org/officeDocument/2006/relationships/tags" Target="../tags/tag51.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55.xml"/><Relationship Id="rId7" Type="http://schemas.openxmlformats.org/officeDocument/2006/relationships/image" Target="../media/image2.png"/><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slideMaster" Target="../slideMasters/slideMaster1.xml"/><Relationship Id="rId5" Type="http://schemas.openxmlformats.org/officeDocument/2006/relationships/tags" Target="../tags/tag57.xml"/><Relationship Id="rId4" Type="http://schemas.openxmlformats.org/officeDocument/2006/relationships/tags" Target="../tags/tag56.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60.xml"/><Relationship Id="rId7" Type="http://schemas.openxmlformats.org/officeDocument/2006/relationships/image" Target="../media/image1.jpeg"/><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slideMaster" Target="../slideMasters/slideMaster1.xml"/><Relationship Id="rId5" Type="http://schemas.openxmlformats.org/officeDocument/2006/relationships/tags" Target="../tags/tag62.xml"/><Relationship Id="rId4" Type="http://schemas.openxmlformats.org/officeDocument/2006/relationships/tags" Target="../tags/tag61.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65.xml"/><Relationship Id="rId7" Type="http://schemas.openxmlformats.org/officeDocument/2006/relationships/image" Target="../media/image1.jpeg"/><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slideMaster" Target="../slideMasters/slideMaster1.xml"/><Relationship Id="rId5" Type="http://schemas.openxmlformats.org/officeDocument/2006/relationships/tags" Target="../tags/tag67.xml"/><Relationship Id="rId4" Type="http://schemas.openxmlformats.org/officeDocument/2006/relationships/tags" Target="../tags/tag66.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70.xml"/><Relationship Id="rId2" Type="http://schemas.openxmlformats.org/officeDocument/2006/relationships/tags" Target="../tags/tag69.xml"/><Relationship Id="rId1" Type="http://schemas.openxmlformats.org/officeDocument/2006/relationships/tags" Target="../tags/tag68.xml"/><Relationship Id="rId6" Type="http://schemas.openxmlformats.org/officeDocument/2006/relationships/image" Target="../media/image2.png"/><Relationship Id="rId5" Type="http://schemas.openxmlformats.org/officeDocument/2006/relationships/slideMaster" Target="../slideMasters/slideMaster1.xml"/><Relationship Id="rId4" Type="http://schemas.openxmlformats.org/officeDocument/2006/relationships/tags" Target="../tags/tag71.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74.xml"/><Relationship Id="rId7" Type="http://schemas.openxmlformats.org/officeDocument/2006/relationships/image" Target="../media/image1.jpeg"/><Relationship Id="rId2" Type="http://schemas.openxmlformats.org/officeDocument/2006/relationships/tags" Target="../tags/tag73.xml"/><Relationship Id="rId1" Type="http://schemas.openxmlformats.org/officeDocument/2006/relationships/tags" Target="../tags/tag72.xml"/><Relationship Id="rId6" Type="http://schemas.openxmlformats.org/officeDocument/2006/relationships/slideMaster" Target="../slideMasters/slideMaster1.xml"/><Relationship Id="rId5" Type="http://schemas.openxmlformats.org/officeDocument/2006/relationships/tags" Target="../tags/tag76.xml"/><Relationship Id="rId4" Type="http://schemas.openxmlformats.org/officeDocument/2006/relationships/tags" Target="../tags/tag75.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79.xml"/><Relationship Id="rId7" Type="http://schemas.openxmlformats.org/officeDocument/2006/relationships/image" Target="../media/image1.jpeg"/><Relationship Id="rId2" Type="http://schemas.openxmlformats.org/officeDocument/2006/relationships/tags" Target="../tags/tag78.xml"/><Relationship Id="rId1" Type="http://schemas.openxmlformats.org/officeDocument/2006/relationships/tags" Target="../tags/tag77.xml"/><Relationship Id="rId6" Type="http://schemas.openxmlformats.org/officeDocument/2006/relationships/slideMaster" Target="../slideMasters/slideMaster1.xml"/><Relationship Id="rId5" Type="http://schemas.openxmlformats.org/officeDocument/2006/relationships/tags" Target="../tags/tag81.xml"/><Relationship Id="rId4" Type="http://schemas.openxmlformats.org/officeDocument/2006/relationships/tags" Target="../tags/tag80.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84.xml"/><Relationship Id="rId2" Type="http://schemas.openxmlformats.org/officeDocument/2006/relationships/tags" Target="../tags/tag83.xml"/><Relationship Id="rId1" Type="http://schemas.openxmlformats.org/officeDocument/2006/relationships/tags" Target="../tags/tag82.xml"/><Relationship Id="rId6" Type="http://schemas.openxmlformats.org/officeDocument/2006/relationships/image" Target="../media/image1.jpeg"/><Relationship Id="rId5" Type="http://schemas.openxmlformats.org/officeDocument/2006/relationships/slideMaster" Target="../slideMasters/slideMaster1.xml"/><Relationship Id="rId4" Type="http://schemas.openxmlformats.org/officeDocument/2006/relationships/tags" Target="../tags/tag85.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tags" Target="../tags/tag4.xml"/><Relationship Id="rId4" Type="http://schemas.openxmlformats.org/officeDocument/2006/relationships/image" Target="../media/image1.jpeg"/></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88.xml"/><Relationship Id="rId2" Type="http://schemas.openxmlformats.org/officeDocument/2006/relationships/tags" Target="../tags/tag87.xml"/><Relationship Id="rId1" Type="http://schemas.openxmlformats.org/officeDocument/2006/relationships/tags" Target="../tags/tag86.xml"/><Relationship Id="rId6" Type="http://schemas.openxmlformats.org/officeDocument/2006/relationships/image" Target="../media/image1.jpeg"/><Relationship Id="rId5" Type="http://schemas.openxmlformats.org/officeDocument/2006/relationships/slideMaster" Target="../slideMasters/slideMaster1.xml"/><Relationship Id="rId4" Type="http://schemas.openxmlformats.org/officeDocument/2006/relationships/tags" Target="../tags/tag89.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92.xml"/><Relationship Id="rId7" Type="http://schemas.openxmlformats.org/officeDocument/2006/relationships/image" Target="../media/image1.jpeg"/><Relationship Id="rId2" Type="http://schemas.openxmlformats.org/officeDocument/2006/relationships/tags" Target="../tags/tag91.xml"/><Relationship Id="rId1" Type="http://schemas.openxmlformats.org/officeDocument/2006/relationships/tags" Target="../tags/tag90.xml"/><Relationship Id="rId6" Type="http://schemas.openxmlformats.org/officeDocument/2006/relationships/slideMaster" Target="../slideMasters/slideMaster1.xml"/><Relationship Id="rId5" Type="http://schemas.openxmlformats.org/officeDocument/2006/relationships/tags" Target="../tags/tag94.xml"/><Relationship Id="rId4" Type="http://schemas.openxmlformats.org/officeDocument/2006/relationships/tags" Target="../tags/tag93.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97.xml"/><Relationship Id="rId7" Type="http://schemas.openxmlformats.org/officeDocument/2006/relationships/image" Target="../media/image1.jpeg"/><Relationship Id="rId2" Type="http://schemas.openxmlformats.org/officeDocument/2006/relationships/tags" Target="../tags/tag96.xml"/><Relationship Id="rId1" Type="http://schemas.openxmlformats.org/officeDocument/2006/relationships/tags" Target="../tags/tag95.xml"/><Relationship Id="rId6" Type="http://schemas.openxmlformats.org/officeDocument/2006/relationships/slideMaster" Target="../slideMasters/slideMaster1.xml"/><Relationship Id="rId5" Type="http://schemas.openxmlformats.org/officeDocument/2006/relationships/tags" Target="../tags/tag99.xml"/><Relationship Id="rId4" Type="http://schemas.openxmlformats.org/officeDocument/2006/relationships/tags" Target="../tags/tag98.xml"/></Relationships>
</file>

<file path=ppt/slideLayouts/_rels/slideLayout23.xml.rels><?xml version="1.0" encoding="UTF-8" standalone="yes"?>
<Relationships xmlns="http://schemas.openxmlformats.org/package/2006/relationships"><Relationship Id="rId3" Type="http://schemas.openxmlformats.org/officeDocument/2006/relationships/tags" Target="../tags/tag102.xml"/><Relationship Id="rId7" Type="http://schemas.openxmlformats.org/officeDocument/2006/relationships/image" Target="../media/image1.jpeg"/><Relationship Id="rId2" Type="http://schemas.openxmlformats.org/officeDocument/2006/relationships/tags" Target="../tags/tag101.xml"/><Relationship Id="rId1" Type="http://schemas.openxmlformats.org/officeDocument/2006/relationships/tags" Target="../tags/tag100.xml"/><Relationship Id="rId6" Type="http://schemas.openxmlformats.org/officeDocument/2006/relationships/slideMaster" Target="../slideMasters/slideMaster1.xml"/><Relationship Id="rId5" Type="http://schemas.openxmlformats.org/officeDocument/2006/relationships/tags" Target="../tags/tag104.xml"/><Relationship Id="rId4" Type="http://schemas.openxmlformats.org/officeDocument/2006/relationships/tags" Target="../tags/tag103.xml"/></Relationships>
</file>

<file path=ppt/slideLayouts/_rels/slideLayout24.xml.rels><?xml version="1.0" encoding="UTF-8" standalone="yes"?>
<Relationships xmlns="http://schemas.openxmlformats.org/package/2006/relationships"><Relationship Id="rId3" Type="http://schemas.openxmlformats.org/officeDocument/2006/relationships/tags" Target="../tags/tag107.xml"/><Relationship Id="rId7" Type="http://schemas.openxmlformats.org/officeDocument/2006/relationships/image" Target="../media/image1.jpeg"/><Relationship Id="rId2" Type="http://schemas.openxmlformats.org/officeDocument/2006/relationships/tags" Target="../tags/tag106.xml"/><Relationship Id="rId1" Type="http://schemas.openxmlformats.org/officeDocument/2006/relationships/tags" Target="../tags/tag105.xml"/><Relationship Id="rId6" Type="http://schemas.openxmlformats.org/officeDocument/2006/relationships/slideMaster" Target="../slideMasters/slideMaster1.xml"/><Relationship Id="rId5" Type="http://schemas.openxmlformats.org/officeDocument/2006/relationships/tags" Target="../tags/tag109.xml"/><Relationship Id="rId4" Type="http://schemas.openxmlformats.org/officeDocument/2006/relationships/tags" Target="../tags/tag108.xml"/></Relationships>
</file>

<file path=ppt/slideLayouts/_rels/slideLayout25.xml.rels><?xml version="1.0" encoding="UTF-8" standalone="yes"?>
<Relationships xmlns="http://schemas.openxmlformats.org/package/2006/relationships"><Relationship Id="rId3" Type="http://schemas.openxmlformats.org/officeDocument/2006/relationships/tags" Target="../tags/tag112.xml"/><Relationship Id="rId7" Type="http://schemas.openxmlformats.org/officeDocument/2006/relationships/image" Target="../media/image1.jpeg"/><Relationship Id="rId2" Type="http://schemas.openxmlformats.org/officeDocument/2006/relationships/tags" Target="../tags/tag111.xml"/><Relationship Id="rId1" Type="http://schemas.openxmlformats.org/officeDocument/2006/relationships/tags" Target="../tags/tag110.xml"/><Relationship Id="rId6" Type="http://schemas.openxmlformats.org/officeDocument/2006/relationships/slideMaster" Target="../slideMasters/slideMaster1.xml"/><Relationship Id="rId5" Type="http://schemas.openxmlformats.org/officeDocument/2006/relationships/tags" Target="../tags/tag114.xml"/><Relationship Id="rId4" Type="http://schemas.openxmlformats.org/officeDocument/2006/relationships/tags" Target="../tags/tag113.xml"/></Relationships>
</file>

<file path=ppt/slideLayouts/_rels/slideLayout26.xml.rels><?xml version="1.0" encoding="UTF-8" standalone="yes"?>
<Relationships xmlns="http://schemas.openxmlformats.org/package/2006/relationships"><Relationship Id="rId3" Type="http://schemas.openxmlformats.org/officeDocument/2006/relationships/tags" Target="../tags/tag117.xml"/><Relationship Id="rId7" Type="http://schemas.openxmlformats.org/officeDocument/2006/relationships/image" Target="../media/image1.jpeg"/><Relationship Id="rId2" Type="http://schemas.openxmlformats.org/officeDocument/2006/relationships/tags" Target="../tags/tag116.xml"/><Relationship Id="rId1" Type="http://schemas.openxmlformats.org/officeDocument/2006/relationships/tags" Target="../tags/tag115.xml"/><Relationship Id="rId6" Type="http://schemas.openxmlformats.org/officeDocument/2006/relationships/slideMaster" Target="../slideMasters/slideMaster1.xml"/><Relationship Id="rId5" Type="http://schemas.openxmlformats.org/officeDocument/2006/relationships/tags" Target="../tags/tag119.xml"/><Relationship Id="rId4" Type="http://schemas.openxmlformats.org/officeDocument/2006/relationships/tags" Target="../tags/tag118.xml"/></Relationships>
</file>

<file path=ppt/slideLayouts/_rels/slideLayout27.xml.rels><?xml version="1.0" encoding="UTF-8" standalone="yes"?>
<Relationships xmlns="http://schemas.openxmlformats.org/package/2006/relationships"><Relationship Id="rId3" Type="http://schemas.openxmlformats.org/officeDocument/2006/relationships/tags" Target="../tags/tag122.xml"/><Relationship Id="rId7" Type="http://schemas.openxmlformats.org/officeDocument/2006/relationships/image" Target="../media/image1.jpeg"/><Relationship Id="rId2" Type="http://schemas.openxmlformats.org/officeDocument/2006/relationships/tags" Target="../tags/tag121.xml"/><Relationship Id="rId1" Type="http://schemas.openxmlformats.org/officeDocument/2006/relationships/tags" Target="../tags/tag120.xml"/><Relationship Id="rId6" Type="http://schemas.openxmlformats.org/officeDocument/2006/relationships/slideMaster" Target="../slideMasters/slideMaster1.xml"/><Relationship Id="rId5" Type="http://schemas.openxmlformats.org/officeDocument/2006/relationships/tags" Target="../tags/tag124.xml"/><Relationship Id="rId4" Type="http://schemas.openxmlformats.org/officeDocument/2006/relationships/tags" Target="../tags/tag123.xml"/></Relationships>
</file>

<file path=ppt/slideLayouts/_rels/slideLayout28.xml.rels><?xml version="1.0" encoding="UTF-8" standalone="yes"?>
<Relationships xmlns="http://schemas.openxmlformats.org/package/2006/relationships"><Relationship Id="rId3" Type="http://schemas.openxmlformats.org/officeDocument/2006/relationships/tags" Target="../tags/tag127.xml"/><Relationship Id="rId7" Type="http://schemas.openxmlformats.org/officeDocument/2006/relationships/image" Target="../media/image1.jpeg"/><Relationship Id="rId2" Type="http://schemas.openxmlformats.org/officeDocument/2006/relationships/tags" Target="../tags/tag126.xml"/><Relationship Id="rId1" Type="http://schemas.openxmlformats.org/officeDocument/2006/relationships/tags" Target="../tags/tag125.xml"/><Relationship Id="rId6" Type="http://schemas.openxmlformats.org/officeDocument/2006/relationships/slideMaster" Target="../slideMasters/slideMaster1.xml"/><Relationship Id="rId5" Type="http://schemas.openxmlformats.org/officeDocument/2006/relationships/tags" Target="../tags/tag129.xml"/><Relationship Id="rId4" Type="http://schemas.openxmlformats.org/officeDocument/2006/relationships/tags" Target="../tags/tag128.xml"/></Relationships>
</file>

<file path=ppt/slideLayouts/_rels/slideLayout29.xml.rels><?xml version="1.0" encoding="UTF-8" standalone="yes"?>
<Relationships xmlns="http://schemas.openxmlformats.org/package/2006/relationships"><Relationship Id="rId3" Type="http://schemas.openxmlformats.org/officeDocument/2006/relationships/tags" Target="../tags/tag132.xml"/><Relationship Id="rId7" Type="http://schemas.openxmlformats.org/officeDocument/2006/relationships/image" Target="../media/image1.jpeg"/><Relationship Id="rId2" Type="http://schemas.openxmlformats.org/officeDocument/2006/relationships/tags" Target="../tags/tag131.xml"/><Relationship Id="rId1" Type="http://schemas.openxmlformats.org/officeDocument/2006/relationships/tags" Target="../tags/tag130.xml"/><Relationship Id="rId6" Type="http://schemas.openxmlformats.org/officeDocument/2006/relationships/slideMaster" Target="../slideMasters/slideMaster1.xml"/><Relationship Id="rId5" Type="http://schemas.openxmlformats.org/officeDocument/2006/relationships/tags" Target="../tags/tag134.xml"/><Relationship Id="rId4" Type="http://schemas.openxmlformats.org/officeDocument/2006/relationships/tags" Target="../tags/tag133.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ags" Target="../tags/tag6.xml"/><Relationship Id="rId5" Type="http://schemas.openxmlformats.org/officeDocument/2006/relationships/image" Target="../media/image1.jpeg"/><Relationship Id="rId4"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tags" Target="../tags/tag137.xml"/><Relationship Id="rId7" Type="http://schemas.openxmlformats.org/officeDocument/2006/relationships/image" Target="../media/image1.jpeg"/><Relationship Id="rId2" Type="http://schemas.openxmlformats.org/officeDocument/2006/relationships/tags" Target="../tags/tag136.xml"/><Relationship Id="rId1" Type="http://schemas.openxmlformats.org/officeDocument/2006/relationships/tags" Target="../tags/tag135.xml"/><Relationship Id="rId6" Type="http://schemas.openxmlformats.org/officeDocument/2006/relationships/slideMaster" Target="../slideMasters/slideMaster1.xml"/><Relationship Id="rId5" Type="http://schemas.openxmlformats.org/officeDocument/2006/relationships/tags" Target="../tags/tag139.xml"/><Relationship Id="rId4" Type="http://schemas.openxmlformats.org/officeDocument/2006/relationships/tags" Target="../tags/tag138.xml"/></Relationships>
</file>

<file path=ppt/slideLayouts/_rels/slideLayout31.xml.rels><?xml version="1.0" encoding="UTF-8" standalone="yes"?>
<Relationships xmlns="http://schemas.openxmlformats.org/package/2006/relationships"><Relationship Id="rId3" Type="http://schemas.openxmlformats.org/officeDocument/2006/relationships/tags" Target="../tags/tag142.xml"/><Relationship Id="rId7" Type="http://schemas.openxmlformats.org/officeDocument/2006/relationships/image" Target="../media/image1.jpeg"/><Relationship Id="rId2" Type="http://schemas.openxmlformats.org/officeDocument/2006/relationships/tags" Target="../tags/tag141.xml"/><Relationship Id="rId1" Type="http://schemas.openxmlformats.org/officeDocument/2006/relationships/tags" Target="../tags/tag140.xml"/><Relationship Id="rId6" Type="http://schemas.openxmlformats.org/officeDocument/2006/relationships/slideMaster" Target="../slideMasters/slideMaster1.xml"/><Relationship Id="rId5" Type="http://schemas.openxmlformats.org/officeDocument/2006/relationships/tags" Target="../tags/tag144.xml"/><Relationship Id="rId4" Type="http://schemas.openxmlformats.org/officeDocument/2006/relationships/tags" Target="../tags/tag143.xml"/></Relationships>
</file>

<file path=ppt/slideLayouts/_rels/slideLayout32.xml.rels><?xml version="1.0" encoding="UTF-8" standalone="yes"?>
<Relationships xmlns="http://schemas.openxmlformats.org/package/2006/relationships"><Relationship Id="rId3" Type="http://schemas.openxmlformats.org/officeDocument/2006/relationships/tags" Target="../tags/tag147.xml"/><Relationship Id="rId7" Type="http://schemas.openxmlformats.org/officeDocument/2006/relationships/image" Target="../media/image1.jpeg"/><Relationship Id="rId2" Type="http://schemas.openxmlformats.org/officeDocument/2006/relationships/tags" Target="../tags/tag146.xml"/><Relationship Id="rId1" Type="http://schemas.openxmlformats.org/officeDocument/2006/relationships/tags" Target="../tags/tag145.xml"/><Relationship Id="rId6" Type="http://schemas.openxmlformats.org/officeDocument/2006/relationships/slideMaster" Target="../slideMasters/slideMaster1.xml"/><Relationship Id="rId5" Type="http://schemas.openxmlformats.org/officeDocument/2006/relationships/tags" Target="../tags/tag149.xml"/><Relationship Id="rId4" Type="http://schemas.openxmlformats.org/officeDocument/2006/relationships/tags" Target="../tags/tag148.xml"/></Relationships>
</file>

<file path=ppt/slideLayouts/_rels/slideLayout3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51.xml"/><Relationship Id="rId1" Type="http://schemas.openxmlformats.org/officeDocument/2006/relationships/tags" Target="../tags/tag150.xml"/></Relationships>
</file>

<file path=ppt/slideLayouts/_rels/slideLayout3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2.xml"/></Relationships>
</file>

<file path=ppt/slideLayouts/_rels/slideLayout3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54.xml"/><Relationship Id="rId1" Type="http://schemas.openxmlformats.org/officeDocument/2006/relationships/tags" Target="../tags/tag153.xml"/><Relationship Id="rId5" Type="http://schemas.openxmlformats.org/officeDocument/2006/relationships/image" Target="../media/image3.png"/><Relationship Id="rId4" Type="http://schemas.openxmlformats.org/officeDocument/2006/relationships/hyperlink" Target="http://www.performancetrust.com/" TargetMode="Externa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1.xml"/><Relationship Id="rId7" Type="http://schemas.openxmlformats.org/officeDocument/2006/relationships/image" Target="../media/image2.png"/><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slideMaster" Target="../slideMasters/slideMaster1.xml"/><Relationship Id="rId5" Type="http://schemas.openxmlformats.org/officeDocument/2006/relationships/tags" Target="../tags/tag13.xml"/><Relationship Id="rId4" Type="http://schemas.openxmlformats.org/officeDocument/2006/relationships/tags" Target="../tags/tag12.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16.xml"/><Relationship Id="rId7" Type="http://schemas.openxmlformats.org/officeDocument/2006/relationships/image" Target="../media/image1.jpeg"/><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slideMaster" Target="../slideMasters/slideMaster1.xml"/><Relationship Id="rId5" Type="http://schemas.openxmlformats.org/officeDocument/2006/relationships/tags" Target="../tags/tag18.xml"/><Relationship Id="rId4" Type="http://schemas.openxmlformats.org/officeDocument/2006/relationships/tags" Target="../tags/tag17.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21.xml"/><Relationship Id="rId7" Type="http://schemas.openxmlformats.org/officeDocument/2006/relationships/image" Target="../media/image1.jpeg"/><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slideMaster" Target="../slideMasters/slideMaster1.xml"/><Relationship Id="rId5" Type="http://schemas.openxmlformats.org/officeDocument/2006/relationships/tags" Target="../tags/tag23.xml"/><Relationship Id="rId4" Type="http://schemas.openxmlformats.org/officeDocument/2006/relationships/tags" Target="../tags/tag22.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26.xml"/><Relationship Id="rId7" Type="http://schemas.openxmlformats.org/officeDocument/2006/relationships/image" Target="../media/image1.jpeg"/><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slideMaster" Target="../slideMasters/slideMaster1.xml"/><Relationship Id="rId5" Type="http://schemas.openxmlformats.org/officeDocument/2006/relationships/tags" Target="../tags/tag28.xml"/><Relationship Id="rId4" Type="http://schemas.openxmlformats.org/officeDocument/2006/relationships/tags" Target="../tags/tag27.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31.xml"/><Relationship Id="rId7" Type="http://schemas.openxmlformats.org/officeDocument/2006/relationships/image" Target="../media/image1.jpeg"/><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slideMaster" Target="../slideMasters/slideMaster1.xml"/><Relationship Id="rId5" Type="http://schemas.openxmlformats.org/officeDocument/2006/relationships/tags" Target="../tags/tag33.xml"/><Relationship Id="rId4" Type="http://schemas.openxmlformats.org/officeDocument/2006/relationships/tags" Target="../tags/tag32.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36.xml"/><Relationship Id="rId7" Type="http://schemas.openxmlformats.org/officeDocument/2006/relationships/image" Target="../media/image1.jpeg"/><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slideMaster" Target="../slideMasters/slideMaster1.xml"/><Relationship Id="rId5" Type="http://schemas.openxmlformats.org/officeDocument/2006/relationships/tags" Target="../tags/tag38.xml"/><Relationship Id="rId4" Type="http://schemas.openxmlformats.org/officeDocument/2006/relationships/tags" Target="../tags/tag3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ver">
    <p:spTree>
      <p:nvGrpSpPr>
        <p:cNvPr id="1" name=""/>
        <p:cNvGrpSpPr/>
        <p:nvPr/>
      </p:nvGrpSpPr>
      <p:grpSpPr>
        <a:xfrm>
          <a:off x="0" y="0"/>
          <a:ext cx="0" cy="0"/>
          <a:chOff x="0" y="0"/>
          <a:chExt cx="0" cy="0"/>
        </a:xfrm>
      </p:grpSpPr>
      <p:sp>
        <p:nvSpPr>
          <p:cNvPr id="4" name="Do not remove" hidden="1"/>
          <p:cNvSpPr/>
          <p:nvPr>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_Cover_Title"/>
          <p:cNvSpPr>
            <a:spLocks noGrp="1"/>
          </p:cNvSpPr>
          <p:nvPr>
            <p:ph type="ctrTitle" hasCustomPrompt="1"/>
          </p:nvPr>
        </p:nvSpPr>
        <p:spPr>
          <a:xfrm>
            <a:off x="457200" y="2849880"/>
            <a:ext cx="9144000" cy="863600"/>
          </a:xfrm>
          <a:noFill/>
        </p:spPr>
        <p:txBody>
          <a:bodyPr lIns="0" tIns="0" rIns="101882" bIns="0">
            <a:noAutofit/>
          </a:bodyPr>
          <a:lstStyle>
            <a:lvl1pPr algn="l">
              <a:defRPr sz="2400" b="1" baseline="0">
                <a:solidFill>
                  <a:srgbClr val="00539B"/>
                </a:solidFill>
                <a:latin typeface="Arial" panose="020B0604020202020204" pitchFamily="34" charset="0"/>
                <a:cs typeface="Arial" panose="020B0604020202020204" pitchFamily="34" charset="0"/>
              </a:defRPr>
            </a:lvl1pPr>
          </a:lstStyle>
          <a:p>
            <a:r>
              <a:rPr lang="en-US" dirty="0"/>
              <a:t>[Presentation Title, Arial, Bold, 24 Point Font]</a:t>
            </a:r>
          </a:p>
        </p:txBody>
      </p:sp>
      <p:sp>
        <p:nvSpPr>
          <p:cNvPr id="8" name="_Cover_Presenter_Info"/>
          <p:cNvSpPr>
            <a:spLocks noGrp="1"/>
          </p:cNvSpPr>
          <p:nvPr>
            <p:ph type="body" sz="quarter" idx="10" hasCustomPrompt="1"/>
          </p:nvPr>
        </p:nvSpPr>
        <p:spPr>
          <a:xfrm>
            <a:off x="460766" y="5095240"/>
            <a:ext cx="4274820" cy="1554480"/>
          </a:xfrm>
        </p:spPr>
        <p:txBody>
          <a:bodyPr lIns="0" rIns="0">
            <a:noAutofit/>
          </a:bodyPr>
          <a:lstStyle>
            <a:lvl1pPr marL="382059" marR="0" indent="-382059" algn="l" defTabSz="1018824" rtl="0" eaLnBrk="1" fontAlgn="auto" latinLnBrk="0" hangingPunct="1">
              <a:lnSpc>
                <a:spcPct val="100000"/>
              </a:lnSpc>
              <a:spcBef>
                <a:spcPct val="20000"/>
              </a:spcBef>
              <a:spcAft>
                <a:spcPts val="0"/>
              </a:spcAft>
              <a:buClrTx/>
              <a:buSzTx/>
              <a:buFont typeface="Arial" pitchFamily="34" charset="0"/>
              <a:buNone/>
              <a:tabLst/>
              <a:defRPr sz="1200" b="0" u="none" baseline="0">
                <a:solidFill>
                  <a:schemeClr val="tx1"/>
                </a:solidFill>
                <a:latin typeface="Arial" panose="020B0604020202020204" pitchFamily="34" charset="0"/>
                <a:cs typeface="Arial" panose="020B0604020202020204" pitchFamily="34" charset="0"/>
              </a:defRPr>
            </a:lvl1pPr>
            <a:lvl2pPr>
              <a:buNone/>
              <a:defRPr sz="1100"/>
            </a:lvl2pPr>
            <a:lvl3pPr>
              <a:buNone/>
              <a:defRPr sz="1100"/>
            </a:lvl3pPr>
            <a:lvl4pPr>
              <a:buNone/>
              <a:defRPr sz="1100"/>
            </a:lvl4pPr>
            <a:lvl5pPr>
              <a:defRPr sz="1100"/>
            </a:lvl5pPr>
          </a:lstStyle>
          <a:p>
            <a:pPr lvl="0"/>
            <a:r>
              <a:rPr lang="en-US" dirty="0"/>
              <a:t>[Name, Arial, Bold, 12 Point Font]</a:t>
            </a:r>
          </a:p>
          <a:p>
            <a:pPr lvl="0"/>
            <a:r>
              <a:rPr lang="en-US" dirty="0"/>
              <a:t>[Title, Arial, 12 Point Font]</a:t>
            </a:r>
          </a:p>
          <a:p>
            <a:r>
              <a:rPr lang="en-US" dirty="0"/>
              <a:t>Financial Institutions </a:t>
            </a:r>
            <a:r>
              <a:rPr lang="en-US" b="1" dirty="0"/>
              <a:t>|</a:t>
            </a:r>
            <a:r>
              <a:rPr lang="en-US" dirty="0"/>
              <a:t> Investment Banking Group</a:t>
            </a:r>
          </a:p>
          <a:p>
            <a:r>
              <a:rPr lang="en-US" dirty="0"/>
              <a:t>PERFORMANCE TRUST CAPITAL PARTNERS, LLC</a:t>
            </a:r>
          </a:p>
          <a:p>
            <a:pPr lvl="0"/>
            <a:r>
              <a:rPr lang="en-US" dirty="0"/>
              <a:t>[Work Phone] (w) </a:t>
            </a:r>
            <a:r>
              <a:rPr lang="en-US" b="1" dirty="0"/>
              <a:t>|</a:t>
            </a:r>
            <a:r>
              <a:rPr lang="en-US" dirty="0"/>
              <a:t> [Cell Phone] (c)</a:t>
            </a:r>
          </a:p>
          <a:p>
            <a:pPr lvl="0"/>
            <a:r>
              <a:rPr lang="en-US" dirty="0"/>
              <a:t>[Email Address]</a:t>
            </a:r>
          </a:p>
          <a:p>
            <a:pPr lvl="0"/>
            <a:endParaRPr lang="en-US" dirty="0"/>
          </a:p>
        </p:txBody>
      </p:sp>
      <p:sp>
        <p:nvSpPr>
          <p:cNvPr id="15" name="Text Placeholder 14"/>
          <p:cNvSpPr>
            <a:spLocks noGrp="1"/>
          </p:cNvSpPr>
          <p:nvPr>
            <p:ph type="body" sz="quarter" idx="14" hasCustomPrompt="1"/>
          </p:nvPr>
        </p:nvSpPr>
        <p:spPr>
          <a:xfrm>
            <a:off x="459092" y="4404360"/>
            <a:ext cx="3019195" cy="259080"/>
          </a:xfrm>
        </p:spPr>
        <p:txBody>
          <a:bodyPr lIns="0" tIns="0" rIns="0" bIns="0">
            <a:noAutofit/>
          </a:bodyPr>
          <a:lstStyle>
            <a:lvl1pPr>
              <a:buNone/>
              <a:defRPr sz="1400" baseline="0">
                <a:solidFill>
                  <a:schemeClr val="tx1"/>
                </a:solidFill>
                <a:latin typeface="Arial" panose="020B0604020202020204" pitchFamily="34" charset="0"/>
                <a:cs typeface="Arial" panose="020B0604020202020204" pitchFamily="34" charset="0"/>
              </a:defRPr>
            </a:lvl1pPr>
            <a:lvl2pPr>
              <a:defRPr sz="1600"/>
            </a:lvl2pPr>
            <a:lvl3pPr>
              <a:defRPr sz="1600"/>
            </a:lvl3pPr>
            <a:lvl4pPr>
              <a:defRPr sz="1600"/>
            </a:lvl4pPr>
            <a:lvl5pPr>
              <a:defRPr sz="1600"/>
            </a:lvl5pPr>
          </a:lstStyle>
          <a:p>
            <a:pPr lvl="0"/>
            <a:r>
              <a:rPr lang="en-US" dirty="0"/>
              <a:t>[Date, Arial, 14 Point Font]</a:t>
            </a:r>
          </a:p>
        </p:txBody>
      </p:sp>
      <p:sp>
        <p:nvSpPr>
          <p:cNvPr id="5" name="Text Placeholder 4"/>
          <p:cNvSpPr>
            <a:spLocks noGrp="1"/>
          </p:cNvSpPr>
          <p:nvPr>
            <p:ph type="body" sz="quarter" idx="30" hasCustomPrompt="1"/>
          </p:nvPr>
        </p:nvSpPr>
        <p:spPr>
          <a:xfrm>
            <a:off x="457200" y="3713480"/>
            <a:ext cx="9144000" cy="518160"/>
          </a:xfrm>
        </p:spPr>
        <p:txBody>
          <a:bodyPr lIns="0" rIns="101882" anchor="ctr" anchorCtr="0">
            <a:noAutofit/>
          </a:bodyPr>
          <a:lstStyle>
            <a:lvl1pPr marL="0" indent="0">
              <a:buNone/>
              <a:defRPr sz="1800" baseline="0">
                <a:solidFill>
                  <a:srgbClr val="00539B"/>
                </a:solidFill>
                <a:latin typeface="Arial" panose="020B0604020202020204" pitchFamily="34" charset="0"/>
                <a:cs typeface="Arial" panose="020B0604020202020204" pitchFamily="34" charset="0"/>
              </a:defRPr>
            </a:lvl1pPr>
          </a:lstStyle>
          <a:p>
            <a:pPr lvl="0"/>
            <a:r>
              <a:rPr lang="en-US" dirty="0"/>
              <a:t>[Presentation Subtitle, Arial, 18 Point Font]</a:t>
            </a:r>
          </a:p>
        </p:txBody>
      </p:sp>
      <p:sp>
        <p:nvSpPr>
          <p:cNvPr id="10" name="_Cover_Presenter_Info"/>
          <p:cNvSpPr>
            <a:spLocks noGrp="1"/>
          </p:cNvSpPr>
          <p:nvPr>
            <p:ph type="body" sz="quarter" idx="31" hasCustomPrompt="1"/>
          </p:nvPr>
        </p:nvSpPr>
        <p:spPr>
          <a:xfrm>
            <a:off x="5325899" y="5095240"/>
            <a:ext cx="4274820" cy="1554480"/>
          </a:xfrm>
        </p:spPr>
        <p:txBody>
          <a:bodyPr lIns="0" rIns="0">
            <a:noAutofit/>
          </a:bodyPr>
          <a:lstStyle>
            <a:lvl1pPr marL="382059" marR="0" indent="-382059" algn="l" defTabSz="1018824" rtl="0" eaLnBrk="1" fontAlgn="auto" latinLnBrk="0" hangingPunct="1">
              <a:lnSpc>
                <a:spcPct val="100000"/>
              </a:lnSpc>
              <a:spcBef>
                <a:spcPct val="20000"/>
              </a:spcBef>
              <a:spcAft>
                <a:spcPts val="0"/>
              </a:spcAft>
              <a:buClrTx/>
              <a:buSzTx/>
              <a:buFont typeface="Arial" pitchFamily="34" charset="0"/>
              <a:buNone/>
              <a:tabLst/>
              <a:defRPr sz="1200" b="0" u="none" baseline="0">
                <a:solidFill>
                  <a:schemeClr val="tx1"/>
                </a:solidFill>
                <a:latin typeface="Arial" panose="020B0604020202020204" pitchFamily="34" charset="0"/>
                <a:cs typeface="Arial" panose="020B0604020202020204" pitchFamily="34" charset="0"/>
              </a:defRPr>
            </a:lvl1pPr>
            <a:lvl2pPr>
              <a:buNone/>
              <a:defRPr sz="1100"/>
            </a:lvl2pPr>
            <a:lvl3pPr>
              <a:buNone/>
              <a:defRPr sz="1100"/>
            </a:lvl3pPr>
            <a:lvl4pPr>
              <a:buNone/>
              <a:defRPr sz="1100"/>
            </a:lvl4pPr>
            <a:lvl5pPr>
              <a:defRPr sz="1100"/>
            </a:lvl5pPr>
          </a:lstStyle>
          <a:p>
            <a:pPr lvl="0"/>
            <a:r>
              <a:rPr lang="en-US" dirty="0"/>
              <a:t>[Name, Arial, Bold, 12 Point Font]</a:t>
            </a:r>
          </a:p>
          <a:p>
            <a:pPr lvl="0"/>
            <a:r>
              <a:rPr lang="en-US" dirty="0"/>
              <a:t>[Title, Arial, 12 Point Font]</a:t>
            </a:r>
          </a:p>
          <a:p>
            <a:r>
              <a:rPr lang="en-US" dirty="0"/>
              <a:t>Financial Institutions </a:t>
            </a:r>
            <a:r>
              <a:rPr lang="en-US" b="1" dirty="0"/>
              <a:t>|</a:t>
            </a:r>
            <a:r>
              <a:rPr lang="en-US" dirty="0"/>
              <a:t> Investment Banking Group</a:t>
            </a:r>
          </a:p>
          <a:p>
            <a:r>
              <a:rPr lang="en-US" dirty="0"/>
              <a:t>PERFORMANCE TRUST CAPITAL PARTNERS, LLC</a:t>
            </a:r>
          </a:p>
          <a:p>
            <a:pPr lvl="0"/>
            <a:r>
              <a:rPr lang="en-US" dirty="0"/>
              <a:t>[Work Phone] (w) </a:t>
            </a:r>
            <a:r>
              <a:rPr lang="en-US" b="1" dirty="0"/>
              <a:t>|</a:t>
            </a:r>
            <a:r>
              <a:rPr lang="en-US" dirty="0"/>
              <a:t> [Cell Phone] (c)</a:t>
            </a:r>
          </a:p>
          <a:p>
            <a:pPr lvl="0"/>
            <a:r>
              <a:rPr lang="en-US" dirty="0"/>
              <a:t>[Email Address]</a:t>
            </a:r>
          </a:p>
        </p:txBody>
      </p:sp>
      <p:sp>
        <p:nvSpPr>
          <p:cNvPr id="9" name="TextBox 8" hidden="1"/>
          <p:cNvSpPr txBox="1"/>
          <p:nvPr>
            <p:custDataLst>
              <p:tags r:id="rId2"/>
            </p:custDataLst>
          </p:nvPr>
        </p:nvSpPr>
        <p:spPr>
          <a:xfrm>
            <a:off x="8147304" y="7265768"/>
            <a:ext cx="1408176" cy="207264"/>
          </a:xfrm>
          <a:prstGeom prst="rect">
            <a:avLst/>
          </a:prstGeom>
          <a:noFill/>
        </p:spPr>
        <p:txBody>
          <a:bodyPr wrap="none" lIns="0" tIns="0" rIns="0" bIns="0" rtlCol="0" anchor="ctr" anchorCtr="0">
            <a:noAutofit/>
          </a:bodyPr>
          <a:lstStyle/>
          <a:p>
            <a:pPr algn="r"/>
            <a:endParaRPr lang="en-US" sz="12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778921"/>
      </p:ext>
    </p:extLst>
  </p:cSld>
  <p:clrMapOvr>
    <a:masterClrMapping/>
  </p:clrMapOvr>
  <p:extLst>
    <p:ext uri="{DCECCB84-F9BA-43D5-87BE-67443E8EF086}">
      <p15:sldGuideLst xmlns:p15="http://schemas.microsoft.com/office/powerpoint/2012/main">
        <p15:guide id="0" orient="horz" pos="2448">
          <p15:clr>
            <a:srgbClr val="FBAE40"/>
          </p15:clr>
        </p15:guide>
        <p15:guide id="1" orient="horz" pos="2160">
          <p15:clr>
            <a:srgbClr val="FBAE40"/>
          </p15:clr>
        </p15:guide>
        <p15:guide id="2" pos="2880">
          <p15:clr>
            <a:srgbClr val="FBAE40"/>
          </p15:clr>
        </p15:guide>
        <p15:guide id="3" pos="237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Left/Right Tiles_Alt 1">
    <p:spTree>
      <p:nvGrpSpPr>
        <p:cNvPr id="1" name=""/>
        <p:cNvGrpSpPr/>
        <p:nvPr/>
      </p:nvGrpSpPr>
      <p:grpSpPr>
        <a:xfrm>
          <a:off x="0" y="0"/>
          <a:ext cx="0" cy="0"/>
          <a:chOff x="0" y="0"/>
          <a:chExt cx="0" cy="0"/>
        </a:xfrm>
      </p:grpSpPr>
      <p:sp>
        <p:nvSpPr>
          <p:cNvPr id="5" name="Do not remove" hidden="1"/>
          <p:cNvSpPr/>
          <p:nvPr userDrawn="1">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_Content_Slide_Title"/>
          <p:cNvSpPr>
            <a:spLocks noGrp="1"/>
          </p:cNvSpPr>
          <p:nvPr>
            <p:ph type="title" hasCustomPrompt="1"/>
            <p:custDataLst>
              <p:tags r:id="rId2"/>
            </p:custDataLst>
          </p:nvPr>
        </p:nvSpPr>
        <p:spPr>
          <a:xfrm>
            <a:off x="457200" y="604520"/>
            <a:ext cx="9144000" cy="518160"/>
          </a:xfrm>
        </p:spPr>
        <p:txBody>
          <a:bodyPr lIns="0">
            <a:noAutofit/>
          </a:bodyPr>
          <a:lstStyle>
            <a:lvl1pPr algn="l">
              <a:defRPr sz="2400" b="1" baseline="0">
                <a:solidFill>
                  <a:srgbClr val="00539B"/>
                </a:solidFill>
                <a:latin typeface="Arial" panose="020B0604020202020204" pitchFamily="34" charset="0"/>
                <a:cs typeface="Arial" panose="020B0604020202020204" pitchFamily="34" charset="0"/>
              </a:defRPr>
            </a:lvl1pPr>
          </a:lstStyle>
          <a:p>
            <a:r>
              <a:rPr lang="en-US" dirty="0"/>
              <a:t>[Slide Title, Arial, Bold, 24 Point Font]</a:t>
            </a:r>
          </a:p>
        </p:txBody>
      </p:sp>
      <p:sp>
        <p:nvSpPr>
          <p:cNvPr id="3" name="_Content_Half_Left_With_Title"/>
          <p:cNvSpPr>
            <a:spLocks noGrp="1"/>
          </p:cNvSpPr>
          <p:nvPr>
            <p:ph idx="1" hasCustomPrompt="1"/>
          </p:nvPr>
        </p:nvSpPr>
        <p:spPr>
          <a:xfrm>
            <a:off x="457200" y="1676710"/>
            <a:ext cx="4480560" cy="5102352"/>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cxnSp>
        <p:nvCxnSpPr>
          <p:cNvPr id="14" name="Straight Connector 13"/>
          <p:cNvCxnSpPr/>
          <p:nvPr/>
        </p:nvCxnSpPr>
        <p:spPr>
          <a:xfrm>
            <a:off x="457200" y="112268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17" name="_Title_Half_Left"/>
          <p:cNvSpPr>
            <a:spLocks noGrp="1"/>
          </p:cNvSpPr>
          <p:nvPr>
            <p:ph type="body" sz="quarter" idx="21" hasCustomPrompt="1"/>
          </p:nvPr>
        </p:nvSpPr>
        <p:spPr>
          <a:xfrm>
            <a:off x="457200" y="1294951"/>
            <a:ext cx="4480560" cy="310896"/>
          </a:xfrm>
          <a:solidFill>
            <a:srgbClr val="00539B"/>
          </a:solidFill>
        </p:spPr>
        <p:txBody>
          <a:bodyPr anchor="ctr" anchorCtr="0">
            <a:noAutofit/>
          </a:bodyPr>
          <a:lstStyle>
            <a:lvl1pPr algn="ctr">
              <a:buNone/>
              <a:defRPr sz="1400" b="1" baseline="0">
                <a:solidFill>
                  <a:schemeClr val="bg1"/>
                </a:solidFill>
              </a:defRPr>
            </a:lvl1pPr>
          </a:lstStyle>
          <a:p>
            <a:pPr lvl="0"/>
            <a:r>
              <a:rPr lang="en-US" dirty="0"/>
              <a:t>[Shape Title,  Arial, Bold, 14 Point Font]</a:t>
            </a:r>
          </a:p>
        </p:txBody>
      </p:sp>
      <p:sp>
        <p:nvSpPr>
          <p:cNvPr id="19" name="_Title_Half_Right"/>
          <p:cNvSpPr>
            <a:spLocks noGrp="1"/>
          </p:cNvSpPr>
          <p:nvPr>
            <p:ph type="body" sz="quarter" idx="22" hasCustomPrompt="1"/>
          </p:nvPr>
        </p:nvSpPr>
        <p:spPr>
          <a:xfrm>
            <a:off x="5120163" y="1294951"/>
            <a:ext cx="4480560" cy="310896"/>
          </a:xfrm>
          <a:solidFill>
            <a:srgbClr val="00539B"/>
          </a:solidFill>
        </p:spPr>
        <p:txBody>
          <a:bodyPr vert="horz" lIns="101882" tIns="50941" rIns="101882" bIns="50941" rtlCol="0" anchor="ctr" anchorCtr="0">
            <a:noAutofit/>
          </a:bodyPr>
          <a:lstStyle>
            <a:lvl1pPr>
              <a:defRPr lang="en-US" sz="1400" b="1" baseline="0" dirty="0">
                <a:solidFill>
                  <a:schemeClr val="bg1"/>
                </a:solidFill>
              </a:defRPr>
            </a:lvl1pPr>
          </a:lstStyle>
          <a:p>
            <a:pPr lvl="0" algn="ctr">
              <a:buNone/>
            </a:pPr>
            <a:r>
              <a:rPr lang="en-US" dirty="0"/>
              <a:t>[Shape Title,  Arial, Bold, 14 Point Font]</a:t>
            </a:r>
          </a:p>
        </p:txBody>
      </p:sp>
      <p:sp>
        <p:nvSpPr>
          <p:cNvPr id="15" name="_Content_Half_Right_With_Title"/>
          <p:cNvSpPr>
            <a:spLocks noGrp="1"/>
          </p:cNvSpPr>
          <p:nvPr>
            <p:ph idx="23" hasCustomPrompt="1"/>
          </p:nvPr>
        </p:nvSpPr>
        <p:spPr>
          <a:xfrm>
            <a:off x="5117782" y="1676710"/>
            <a:ext cx="4480560" cy="5102352"/>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23" name="Slide Number Placeholder 22"/>
          <p:cNvSpPr>
            <a:spLocks noGrp="1"/>
          </p:cNvSpPr>
          <p:nvPr>
            <p:ph type="sldNum" sz="quarter" idx="27"/>
          </p:nvPr>
        </p:nvSpPr>
        <p:spPr>
          <a:xfrm>
            <a:off x="9097799" y="6995160"/>
            <a:ext cx="502920" cy="604520"/>
          </a:xfrm>
        </p:spPr>
        <p:txBody>
          <a:bodyPr lIns="0" tIns="0" rIns="0" bIns="0" anchor="t" anchorCtr="0"/>
          <a:lstStyle/>
          <a:p>
            <a:fld id="{2D57E809-D836-4B9A-B1A3-AA7B503E17F9}" type="slidenum">
              <a:rPr lang="en-US" smtClean="0"/>
              <a:t>‹#›</a:t>
            </a:fld>
            <a:endParaRPr lang="en-US" dirty="0"/>
          </a:p>
        </p:txBody>
      </p:sp>
      <p:cxnSp>
        <p:nvCxnSpPr>
          <p:cNvPr id="25" name="Straight Connector 24"/>
          <p:cNvCxnSpPr/>
          <p:nvPr/>
        </p:nvCxnSpPr>
        <p:spPr>
          <a:xfrm>
            <a:off x="457200" y="690880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20" name="Text Placeholder 6"/>
          <p:cNvSpPr>
            <a:spLocks noGrp="1"/>
          </p:cNvSpPr>
          <p:nvPr>
            <p:ph type="body" sz="quarter" idx="30" hasCustomPrompt="1"/>
            <p:custDataLst>
              <p:tags r:id="rId3"/>
            </p:custDataLst>
          </p:nvPr>
        </p:nvSpPr>
        <p:spPr>
          <a:xfrm>
            <a:off x="1911097" y="6995160"/>
            <a:ext cx="6492240" cy="604520"/>
          </a:xfrm>
        </p:spPr>
        <p:txBody>
          <a:bodyPr lIns="0" tIns="0" rIns="0" bIns="0">
            <a:noAutofit/>
          </a:bodyPr>
          <a:lstStyle>
            <a:lvl1pPr marL="380291" indent="-380291">
              <a:buNone/>
              <a:defRPr sz="800" b="0" baseline="0">
                <a:solidFill>
                  <a:schemeClr val="tx1"/>
                </a:solidFill>
              </a:defRPr>
            </a:lvl1pPr>
            <a:lvl2pPr marL="509412" indent="0">
              <a:buNone/>
              <a:defRPr sz="800"/>
            </a:lvl2pPr>
            <a:lvl3pPr marL="1018824" indent="0">
              <a:buNone/>
              <a:defRPr sz="800"/>
            </a:lvl3pPr>
            <a:lvl4pPr marL="1528237" indent="0">
              <a:buNone/>
              <a:defRPr sz="800"/>
            </a:lvl4pPr>
            <a:lvl5pPr marL="2037649" indent="0">
              <a:buNone/>
              <a:defRPr sz="800"/>
            </a:lvl5pPr>
          </a:lstStyle>
          <a:p>
            <a:pPr lvl="0"/>
            <a:r>
              <a:rPr lang="en-US" dirty="0"/>
              <a:t>Source:	[Source].</a:t>
            </a:r>
          </a:p>
          <a:p>
            <a:pPr lvl="0"/>
            <a:r>
              <a:rPr lang="en-US" dirty="0"/>
              <a:t>Note:	[Note].</a:t>
            </a:r>
          </a:p>
          <a:p>
            <a:pPr lvl="0"/>
            <a:r>
              <a:rPr lang="en-US" dirty="0"/>
              <a:t>(1)	[Note 1].</a:t>
            </a:r>
          </a:p>
        </p:txBody>
      </p:sp>
      <p:sp>
        <p:nvSpPr>
          <p:cNvPr id="24" name="TextBox 23"/>
          <p:cNvSpPr txBox="1"/>
          <p:nvPr>
            <p:custDataLst>
              <p:tags r:id="rId4"/>
            </p:custDataLst>
          </p:nvPr>
        </p:nvSpPr>
        <p:spPr>
          <a:xfrm>
            <a:off x="8147304" y="7265768"/>
            <a:ext cx="1408176" cy="207264"/>
          </a:xfrm>
          <a:prstGeom prst="rect">
            <a:avLst/>
          </a:prstGeom>
          <a:noFill/>
        </p:spPr>
        <p:txBody>
          <a:bodyPr wrap="none" lIns="0" tIns="0" rIns="0" bIns="0" rtlCol="0" anchor="ctr" anchorCtr="0">
            <a:noAutofit/>
          </a:bodyPr>
          <a:lstStyle/>
          <a:p>
            <a:pPr algn="r"/>
            <a:endParaRPr lang="en-US" sz="1200" b="1" dirty="0">
              <a:solidFill>
                <a:srgbClr val="FF0000"/>
              </a:solidFill>
              <a:latin typeface="Arial" panose="020B0604020202020204" pitchFamily="34" charset="0"/>
              <a:cs typeface="Arial" panose="020B0604020202020204" pitchFamily="34" charset="0"/>
            </a:endParaRPr>
          </a:p>
        </p:txBody>
      </p:sp>
      <p:pic>
        <p:nvPicPr>
          <p:cNvPr id="16" name="Picture 2" descr="Image result for newton federal bank"/>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457200" y="6999954"/>
            <a:ext cx="1320686" cy="594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90844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Left/Right Tiles_Alt 2">
    <p:spTree>
      <p:nvGrpSpPr>
        <p:cNvPr id="1" name=""/>
        <p:cNvGrpSpPr/>
        <p:nvPr/>
      </p:nvGrpSpPr>
      <p:grpSpPr>
        <a:xfrm>
          <a:off x="0" y="0"/>
          <a:ext cx="0" cy="0"/>
          <a:chOff x="0" y="0"/>
          <a:chExt cx="0" cy="0"/>
        </a:xfrm>
      </p:grpSpPr>
      <p:sp>
        <p:nvSpPr>
          <p:cNvPr id="4" name="Do not remove" hidden="1"/>
          <p:cNvSpPr/>
          <p:nvPr>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_Content_Slide_Title"/>
          <p:cNvSpPr>
            <a:spLocks noGrp="1"/>
          </p:cNvSpPr>
          <p:nvPr>
            <p:ph type="title" hasCustomPrompt="1"/>
            <p:custDataLst>
              <p:tags r:id="rId2"/>
            </p:custDataLst>
          </p:nvPr>
        </p:nvSpPr>
        <p:spPr>
          <a:xfrm>
            <a:off x="457200" y="604520"/>
            <a:ext cx="9144000" cy="518160"/>
          </a:xfrm>
        </p:spPr>
        <p:txBody>
          <a:bodyPr lIns="0">
            <a:noAutofit/>
          </a:bodyPr>
          <a:lstStyle>
            <a:lvl1pPr algn="l">
              <a:defRPr sz="2400" b="1" baseline="0">
                <a:solidFill>
                  <a:srgbClr val="00539B"/>
                </a:solidFill>
                <a:latin typeface="Arial" panose="020B0604020202020204" pitchFamily="34" charset="0"/>
                <a:cs typeface="Arial" panose="020B0604020202020204" pitchFamily="34" charset="0"/>
              </a:defRPr>
            </a:lvl1pPr>
          </a:lstStyle>
          <a:p>
            <a:r>
              <a:rPr lang="en-US" dirty="0"/>
              <a:t>[Slide Title, Arial, Bold, 24 Point Font]</a:t>
            </a:r>
          </a:p>
        </p:txBody>
      </p:sp>
      <p:sp>
        <p:nvSpPr>
          <p:cNvPr id="3" name="_Content_Half_Left_With_Title"/>
          <p:cNvSpPr>
            <a:spLocks noGrp="1"/>
          </p:cNvSpPr>
          <p:nvPr>
            <p:ph idx="1" hasCustomPrompt="1"/>
          </p:nvPr>
        </p:nvSpPr>
        <p:spPr>
          <a:xfrm>
            <a:off x="455300" y="2286482"/>
            <a:ext cx="4480560" cy="3938016"/>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cxnSp>
        <p:nvCxnSpPr>
          <p:cNvPr id="14" name="Straight Connector 13"/>
          <p:cNvCxnSpPr/>
          <p:nvPr/>
        </p:nvCxnSpPr>
        <p:spPr>
          <a:xfrm>
            <a:off x="457200" y="112268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18" name="_Slide_Message"/>
          <p:cNvSpPr>
            <a:spLocks noGrp="1"/>
          </p:cNvSpPr>
          <p:nvPr>
            <p:ph type="body" sz="quarter" idx="18" hasCustomPrompt="1"/>
          </p:nvPr>
        </p:nvSpPr>
        <p:spPr>
          <a:xfrm>
            <a:off x="457200" y="1296044"/>
            <a:ext cx="9144000" cy="518160"/>
          </a:xfrm>
        </p:spPr>
        <p:txBody>
          <a:bodyPr vert="horz" lIns="0" tIns="0" rIns="0" bIns="0" rtlCol="0">
            <a:noAutofit/>
          </a:bodyPr>
          <a:lstStyle>
            <a:lvl1pPr marL="254706" indent="-254706">
              <a:buClr>
                <a:srgbClr val="00539B"/>
              </a:buClr>
              <a:buFont typeface="Wingdings" panose="05000000000000000000" pitchFamily="2" charset="2"/>
              <a:buChar char="§"/>
              <a:defRPr lang="en-US" sz="1800" b="0" baseline="0" dirty="0" smtClean="0">
                <a:solidFill>
                  <a:schemeClr val="tx1"/>
                </a:solidFill>
              </a:defRPr>
            </a:lvl1pPr>
          </a:lstStyle>
          <a:p>
            <a:pPr lvl="0">
              <a:spcBef>
                <a:spcPts val="0"/>
              </a:spcBef>
            </a:pPr>
            <a:r>
              <a:rPr lang="fr-FR" dirty="0"/>
              <a:t>[</a:t>
            </a:r>
            <a:r>
              <a:rPr lang="fr-FR" dirty="0" err="1"/>
              <a:t>Slide</a:t>
            </a:r>
            <a:r>
              <a:rPr lang="fr-FR" dirty="0"/>
              <a:t> Message, Arial, 18 Point Font]</a:t>
            </a:r>
            <a:endParaRPr lang="en-US" dirty="0"/>
          </a:p>
        </p:txBody>
      </p:sp>
      <p:sp>
        <p:nvSpPr>
          <p:cNvPr id="17" name="_Title_Half_Left"/>
          <p:cNvSpPr>
            <a:spLocks noGrp="1"/>
          </p:cNvSpPr>
          <p:nvPr>
            <p:ph type="body" sz="quarter" idx="21" hasCustomPrompt="1"/>
          </p:nvPr>
        </p:nvSpPr>
        <p:spPr>
          <a:xfrm>
            <a:off x="455300" y="1904721"/>
            <a:ext cx="4480560" cy="310896"/>
          </a:xfrm>
          <a:solidFill>
            <a:srgbClr val="00539B"/>
          </a:solidFill>
        </p:spPr>
        <p:txBody>
          <a:bodyPr anchor="ctr" anchorCtr="0">
            <a:noAutofit/>
          </a:bodyPr>
          <a:lstStyle>
            <a:lvl1pPr algn="ctr">
              <a:buNone/>
              <a:defRPr sz="1400" b="1" baseline="0">
                <a:solidFill>
                  <a:schemeClr val="bg1"/>
                </a:solidFill>
              </a:defRPr>
            </a:lvl1pPr>
          </a:lstStyle>
          <a:p>
            <a:pPr lvl="0"/>
            <a:r>
              <a:rPr lang="en-US" dirty="0"/>
              <a:t>[Shape Title,  Arial, Bold, 14 Point Font]</a:t>
            </a:r>
          </a:p>
        </p:txBody>
      </p:sp>
      <p:sp>
        <p:nvSpPr>
          <p:cNvPr id="19" name="_Title_Half_Right"/>
          <p:cNvSpPr>
            <a:spLocks noGrp="1"/>
          </p:cNvSpPr>
          <p:nvPr>
            <p:ph type="body" sz="quarter" idx="22" hasCustomPrompt="1"/>
          </p:nvPr>
        </p:nvSpPr>
        <p:spPr>
          <a:xfrm>
            <a:off x="5120163" y="1904721"/>
            <a:ext cx="4480560" cy="310896"/>
          </a:xfrm>
          <a:solidFill>
            <a:srgbClr val="00539B"/>
          </a:solidFill>
        </p:spPr>
        <p:txBody>
          <a:bodyPr vert="horz" lIns="101882" tIns="50941" rIns="101882" bIns="50941" rtlCol="0" anchor="ctr" anchorCtr="0">
            <a:noAutofit/>
          </a:bodyPr>
          <a:lstStyle>
            <a:lvl1pPr>
              <a:defRPr lang="en-US" sz="1400" b="1" baseline="0" dirty="0">
                <a:solidFill>
                  <a:schemeClr val="bg1"/>
                </a:solidFill>
              </a:defRPr>
            </a:lvl1pPr>
          </a:lstStyle>
          <a:p>
            <a:pPr lvl="0" algn="ctr">
              <a:buNone/>
            </a:pPr>
            <a:r>
              <a:rPr lang="en-US" dirty="0"/>
              <a:t>[Shape Title,  Arial, Bold, 14 Point Font]</a:t>
            </a:r>
          </a:p>
        </p:txBody>
      </p:sp>
      <p:sp>
        <p:nvSpPr>
          <p:cNvPr id="15" name="_Content_Half_Right_With_Title"/>
          <p:cNvSpPr>
            <a:spLocks noGrp="1"/>
          </p:cNvSpPr>
          <p:nvPr>
            <p:ph idx="23" hasCustomPrompt="1"/>
          </p:nvPr>
        </p:nvSpPr>
        <p:spPr>
          <a:xfrm>
            <a:off x="5117782" y="2288863"/>
            <a:ext cx="4480560" cy="3938016"/>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23" name="Slide Number Placeholder 22"/>
          <p:cNvSpPr>
            <a:spLocks noGrp="1"/>
          </p:cNvSpPr>
          <p:nvPr>
            <p:ph type="sldNum" sz="quarter" idx="27"/>
          </p:nvPr>
        </p:nvSpPr>
        <p:spPr>
          <a:xfrm>
            <a:off x="9097799" y="6995160"/>
            <a:ext cx="502920" cy="604520"/>
          </a:xfrm>
        </p:spPr>
        <p:txBody>
          <a:bodyPr lIns="0" tIns="0" rIns="0" bIns="0" anchor="t" anchorCtr="0"/>
          <a:lstStyle>
            <a:lvl1pPr>
              <a:defRPr>
                <a:solidFill>
                  <a:schemeClr val="tx1"/>
                </a:solidFill>
              </a:defRPr>
            </a:lvl1pPr>
          </a:lstStyle>
          <a:p>
            <a:fld id="{2D57E809-D836-4B9A-B1A3-AA7B503E17F9}" type="slidenum">
              <a:rPr lang="en-US" smtClean="0"/>
              <a:t>‹#›</a:t>
            </a:fld>
            <a:endParaRPr lang="en-US" dirty="0"/>
          </a:p>
        </p:txBody>
      </p:sp>
      <p:cxnSp>
        <p:nvCxnSpPr>
          <p:cNvPr id="25" name="Straight Connector 24"/>
          <p:cNvCxnSpPr/>
          <p:nvPr/>
        </p:nvCxnSpPr>
        <p:spPr>
          <a:xfrm>
            <a:off x="457200" y="690880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20" name="Text Placeholder 6"/>
          <p:cNvSpPr>
            <a:spLocks noGrp="1"/>
          </p:cNvSpPr>
          <p:nvPr>
            <p:ph type="body" sz="quarter" idx="30" hasCustomPrompt="1"/>
            <p:custDataLst>
              <p:tags r:id="rId3"/>
            </p:custDataLst>
          </p:nvPr>
        </p:nvSpPr>
        <p:spPr>
          <a:xfrm>
            <a:off x="1911097" y="6995160"/>
            <a:ext cx="6492240" cy="604520"/>
          </a:xfrm>
        </p:spPr>
        <p:txBody>
          <a:bodyPr lIns="0" tIns="0" rIns="0" bIns="0">
            <a:noAutofit/>
          </a:bodyPr>
          <a:lstStyle>
            <a:lvl1pPr marL="380291" indent="-380291">
              <a:buNone/>
              <a:defRPr sz="800" b="0" baseline="0">
                <a:solidFill>
                  <a:schemeClr val="tx1"/>
                </a:solidFill>
              </a:defRPr>
            </a:lvl1pPr>
            <a:lvl2pPr marL="509412" indent="0">
              <a:buNone/>
              <a:defRPr sz="800"/>
            </a:lvl2pPr>
            <a:lvl3pPr marL="1018824" indent="0">
              <a:buNone/>
              <a:defRPr sz="800"/>
            </a:lvl3pPr>
            <a:lvl4pPr marL="1528237" indent="0">
              <a:buNone/>
              <a:defRPr sz="800"/>
            </a:lvl4pPr>
            <a:lvl5pPr marL="2037649" indent="0">
              <a:buNone/>
              <a:defRPr sz="800"/>
            </a:lvl5pPr>
          </a:lstStyle>
          <a:p>
            <a:pPr lvl="0"/>
            <a:r>
              <a:rPr lang="en-US" dirty="0"/>
              <a:t>Source:	[Source].</a:t>
            </a:r>
          </a:p>
          <a:p>
            <a:pPr lvl="0"/>
            <a:r>
              <a:rPr lang="en-US" dirty="0"/>
              <a:t>Note:	[Note].</a:t>
            </a:r>
          </a:p>
          <a:p>
            <a:pPr lvl="0"/>
            <a:r>
              <a:rPr lang="en-US" dirty="0"/>
              <a:t>(1)	[Note 1].</a:t>
            </a:r>
          </a:p>
        </p:txBody>
      </p:sp>
      <p:sp>
        <p:nvSpPr>
          <p:cNvPr id="29" name="TextBox 28"/>
          <p:cNvSpPr txBox="1"/>
          <p:nvPr>
            <p:custDataLst>
              <p:tags r:id="rId4"/>
            </p:custDataLst>
          </p:nvPr>
        </p:nvSpPr>
        <p:spPr>
          <a:xfrm>
            <a:off x="8147304" y="7265768"/>
            <a:ext cx="1408176" cy="207264"/>
          </a:xfrm>
          <a:prstGeom prst="rect">
            <a:avLst/>
          </a:prstGeom>
          <a:noFill/>
        </p:spPr>
        <p:txBody>
          <a:bodyPr wrap="none" lIns="0" tIns="0" rIns="0" bIns="0" rtlCol="0" anchor="ctr" anchorCtr="0">
            <a:noAutofit/>
          </a:bodyPr>
          <a:lstStyle/>
          <a:p>
            <a:pPr algn="r"/>
            <a:endParaRPr lang="en-US" sz="1200" b="1" dirty="0">
              <a:solidFill>
                <a:srgbClr val="FF0000"/>
              </a:solidFill>
              <a:latin typeface="Arial" panose="020B0604020202020204" pitchFamily="34" charset="0"/>
              <a:cs typeface="Arial" panose="020B0604020202020204" pitchFamily="34" charset="0"/>
            </a:endParaRPr>
          </a:p>
        </p:txBody>
      </p:sp>
      <p:sp>
        <p:nvSpPr>
          <p:cNvPr id="24" name="TextBox 23"/>
          <p:cNvSpPr txBox="1"/>
          <p:nvPr>
            <p:custDataLst>
              <p:tags r:id="rId5"/>
            </p:custDataLst>
          </p:nvPr>
        </p:nvSpPr>
        <p:spPr>
          <a:xfrm>
            <a:off x="5029200" y="365760"/>
            <a:ext cx="4572000" cy="182880"/>
          </a:xfrm>
          <a:prstGeom prst="rect">
            <a:avLst/>
          </a:prstGeom>
          <a:noFill/>
        </p:spPr>
        <p:txBody>
          <a:bodyPr wrap="square" lIns="0" tIns="0" rIns="0" bIns="0" rtlCol="0" anchor="ctr" anchorCtr="0">
            <a:noAutofit/>
          </a:bodyPr>
          <a:lstStyle/>
          <a:p>
            <a:pPr algn="r"/>
            <a:r>
              <a:rPr lang="en-US" sz="1100" b="1" dirty="0">
                <a:solidFill>
                  <a:srgbClr val="535353"/>
                </a:solidFill>
                <a:latin typeface="Arial" panose="020B0604020202020204" pitchFamily="34" charset="0"/>
                <a:cs typeface="Arial" panose="020B0604020202020204" pitchFamily="34" charset="0"/>
              </a:rPr>
              <a:t>[Section Title]</a:t>
            </a:r>
          </a:p>
        </p:txBody>
      </p:sp>
      <p:sp>
        <p:nvSpPr>
          <p:cNvPr id="26" name="Text Placeholder 4"/>
          <p:cNvSpPr>
            <a:spLocks noGrp="1"/>
          </p:cNvSpPr>
          <p:nvPr>
            <p:ph type="body" sz="quarter" idx="31" hasCustomPrompt="1"/>
          </p:nvPr>
        </p:nvSpPr>
        <p:spPr>
          <a:xfrm>
            <a:off x="457200" y="6362700"/>
            <a:ext cx="9144000" cy="411480"/>
          </a:xfrm>
          <a:solidFill>
            <a:srgbClr val="00539B"/>
          </a:solidFill>
        </p:spPr>
        <p:txBody>
          <a:bodyPr vert="horz" wrap="square" lIns="101882" tIns="50941" rIns="101882" bIns="50941" rtlCol="0" anchor="ctr">
            <a:noAutofit/>
          </a:bodyPr>
          <a:lstStyle>
            <a:lvl1pPr algn="ctr">
              <a:defRPr lang="en-US" sz="1800" b="1" dirty="0" smtClean="0">
                <a:solidFill>
                  <a:schemeClr val="bg1"/>
                </a:solidFill>
              </a:defRPr>
            </a:lvl1pPr>
          </a:lstStyle>
          <a:p>
            <a:pPr marL="0" lvl="0" indent="0" algn="ctr">
              <a:buNone/>
            </a:pPr>
            <a:r>
              <a:rPr lang="en-US" dirty="0"/>
              <a:t>Slide Message</a:t>
            </a:r>
          </a:p>
        </p:txBody>
      </p:sp>
      <p:pic>
        <p:nvPicPr>
          <p:cNvPr id="21" name="Picture 2" descr="Image result for newton federal bank"/>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57200" y="6999954"/>
            <a:ext cx="1320686" cy="594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70709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op/Bottom Tiles">
    <p:spTree>
      <p:nvGrpSpPr>
        <p:cNvPr id="1" name=""/>
        <p:cNvGrpSpPr/>
        <p:nvPr/>
      </p:nvGrpSpPr>
      <p:grpSpPr>
        <a:xfrm>
          <a:off x="0" y="0"/>
          <a:ext cx="0" cy="0"/>
          <a:chOff x="0" y="0"/>
          <a:chExt cx="0" cy="0"/>
        </a:xfrm>
      </p:grpSpPr>
      <p:sp>
        <p:nvSpPr>
          <p:cNvPr id="4" name="Do not remove" hidden="1"/>
          <p:cNvSpPr/>
          <p:nvPr>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_Content_Slide_Title"/>
          <p:cNvSpPr>
            <a:spLocks noGrp="1"/>
          </p:cNvSpPr>
          <p:nvPr>
            <p:ph type="title" hasCustomPrompt="1"/>
            <p:custDataLst>
              <p:tags r:id="rId2"/>
            </p:custDataLst>
          </p:nvPr>
        </p:nvSpPr>
        <p:spPr>
          <a:xfrm>
            <a:off x="457200" y="604520"/>
            <a:ext cx="9144000" cy="518160"/>
          </a:xfrm>
        </p:spPr>
        <p:txBody>
          <a:bodyPr vert="horz" lIns="0" tIns="50941" rIns="101882" bIns="50941" rtlCol="0" anchor="ctr">
            <a:noAutofit/>
          </a:bodyPr>
          <a:lstStyle>
            <a:lvl1pPr algn="l">
              <a:defRPr lang="en-US" sz="2400" b="1" baseline="0" dirty="0">
                <a:solidFill>
                  <a:srgbClr val="00539B"/>
                </a:solidFill>
                <a:latin typeface="Arial" panose="020B0604020202020204" pitchFamily="34" charset="0"/>
                <a:cs typeface="Arial" panose="020B0604020202020204" pitchFamily="34" charset="0"/>
              </a:defRPr>
            </a:lvl1pPr>
          </a:lstStyle>
          <a:p>
            <a:pPr lvl="0" algn="l"/>
            <a:r>
              <a:rPr lang="en-US" dirty="0"/>
              <a:t>[Slide Title, Arial, Bold, 24 Point Font]</a:t>
            </a:r>
          </a:p>
        </p:txBody>
      </p:sp>
      <p:sp>
        <p:nvSpPr>
          <p:cNvPr id="3" name="_Content_Half_Top_With_Title"/>
          <p:cNvSpPr>
            <a:spLocks noGrp="1"/>
          </p:cNvSpPr>
          <p:nvPr>
            <p:ph idx="1" hasCustomPrompt="1"/>
          </p:nvPr>
        </p:nvSpPr>
        <p:spPr>
          <a:xfrm>
            <a:off x="457200" y="2288011"/>
            <a:ext cx="9144000" cy="201168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19" name="_Title_Half_Top"/>
          <p:cNvSpPr>
            <a:spLocks noGrp="1"/>
          </p:cNvSpPr>
          <p:nvPr>
            <p:ph type="body" sz="quarter" idx="21" hasCustomPrompt="1"/>
          </p:nvPr>
        </p:nvSpPr>
        <p:spPr>
          <a:xfrm>
            <a:off x="457200" y="1918056"/>
            <a:ext cx="9144000" cy="310896"/>
          </a:xfrm>
          <a:solidFill>
            <a:srgbClr val="00539B"/>
          </a:solidFill>
        </p:spPr>
        <p:txBody>
          <a:bodyPr anchor="ctr" anchorCtr="0">
            <a:noAutofit/>
          </a:bodyPr>
          <a:lstStyle>
            <a:lvl1pPr algn="ctr">
              <a:buNone/>
              <a:defRPr sz="1400" b="1" baseline="0">
                <a:solidFill>
                  <a:schemeClr val="bg1"/>
                </a:solidFill>
              </a:defRPr>
            </a:lvl1pPr>
          </a:lstStyle>
          <a:p>
            <a:pPr lvl="0"/>
            <a:r>
              <a:rPr lang="en-US" dirty="0"/>
              <a:t>[Shape Title,  Arial, Bold, 14 Point Font]</a:t>
            </a:r>
          </a:p>
        </p:txBody>
      </p:sp>
      <p:sp>
        <p:nvSpPr>
          <p:cNvPr id="20" name="_Title_Half_Bottom"/>
          <p:cNvSpPr>
            <a:spLocks noGrp="1"/>
          </p:cNvSpPr>
          <p:nvPr>
            <p:ph type="body" sz="quarter" idx="22" hasCustomPrompt="1"/>
          </p:nvPr>
        </p:nvSpPr>
        <p:spPr>
          <a:xfrm>
            <a:off x="457200" y="4406087"/>
            <a:ext cx="9144000" cy="310896"/>
          </a:xfrm>
          <a:solidFill>
            <a:srgbClr val="00539B"/>
          </a:solidFill>
        </p:spPr>
        <p:txBody>
          <a:bodyPr anchor="ctr" anchorCtr="0">
            <a:noAutofit/>
          </a:bodyPr>
          <a:lstStyle>
            <a:lvl1pPr algn="ctr">
              <a:buNone/>
              <a:defRPr sz="1400" b="1" baseline="0">
                <a:solidFill>
                  <a:schemeClr val="bg1"/>
                </a:solidFill>
              </a:defRPr>
            </a:lvl1pPr>
          </a:lstStyle>
          <a:p>
            <a:pPr lvl="0"/>
            <a:r>
              <a:rPr lang="en-US" dirty="0"/>
              <a:t>[Shape Title,  Arial, Bold, 14 Point Font]</a:t>
            </a:r>
          </a:p>
        </p:txBody>
      </p:sp>
      <p:sp>
        <p:nvSpPr>
          <p:cNvPr id="15" name="_Content_Half_Bottom_With_Title"/>
          <p:cNvSpPr>
            <a:spLocks noGrp="1"/>
          </p:cNvSpPr>
          <p:nvPr>
            <p:ph idx="23" hasCustomPrompt="1"/>
          </p:nvPr>
        </p:nvSpPr>
        <p:spPr>
          <a:xfrm>
            <a:off x="457200" y="4766416"/>
            <a:ext cx="9144000" cy="201168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22" name="Slide Number Placeholder 21"/>
          <p:cNvSpPr>
            <a:spLocks noGrp="1"/>
          </p:cNvSpPr>
          <p:nvPr>
            <p:ph type="sldNum" sz="quarter" idx="27"/>
          </p:nvPr>
        </p:nvSpPr>
        <p:spPr>
          <a:xfrm>
            <a:off x="9097799" y="6995160"/>
            <a:ext cx="502920" cy="604520"/>
          </a:xfrm>
        </p:spPr>
        <p:txBody>
          <a:bodyPr vert="horz" lIns="0" tIns="0" rIns="0" bIns="0" rtlCol="0" anchor="t" anchorCtr="0"/>
          <a:lstStyle>
            <a:lvl1pPr>
              <a:defRPr lang="en-US" smtClean="0"/>
            </a:lvl1pPr>
          </a:lstStyle>
          <a:p>
            <a:fld id="{2D57E809-D836-4B9A-B1A3-AA7B503E17F9}" type="slidenum">
              <a:rPr lang="en-US" smtClean="0"/>
              <a:t>‹#›</a:t>
            </a:fld>
            <a:endParaRPr lang="en-US" dirty="0"/>
          </a:p>
        </p:txBody>
      </p:sp>
      <p:cxnSp>
        <p:nvCxnSpPr>
          <p:cNvPr id="24" name="Straight Connector 23"/>
          <p:cNvCxnSpPr/>
          <p:nvPr/>
        </p:nvCxnSpPr>
        <p:spPr>
          <a:xfrm>
            <a:off x="457200" y="112268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457200" y="690880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27" name="Text Placeholder 6"/>
          <p:cNvSpPr>
            <a:spLocks noGrp="1"/>
          </p:cNvSpPr>
          <p:nvPr>
            <p:ph type="body" sz="quarter" idx="30" hasCustomPrompt="1"/>
            <p:custDataLst>
              <p:tags r:id="rId3"/>
            </p:custDataLst>
          </p:nvPr>
        </p:nvSpPr>
        <p:spPr>
          <a:xfrm>
            <a:off x="1911097" y="6995160"/>
            <a:ext cx="6492240" cy="604520"/>
          </a:xfrm>
        </p:spPr>
        <p:txBody>
          <a:bodyPr lIns="0" tIns="0" rIns="0" bIns="0">
            <a:noAutofit/>
          </a:bodyPr>
          <a:lstStyle>
            <a:lvl1pPr marL="380291" indent="-380291">
              <a:buNone/>
              <a:defRPr sz="800" b="0" baseline="0">
                <a:solidFill>
                  <a:schemeClr val="tx1"/>
                </a:solidFill>
              </a:defRPr>
            </a:lvl1pPr>
            <a:lvl2pPr marL="509412" indent="0">
              <a:buNone/>
              <a:defRPr sz="800"/>
            </a:lvl2pPr>
            <a:lvl3pPr marL="1018824" indent="0">
              <a:buNone/>
              <a:defRPr sz="800"/>
            </a:lvl3pPr>
            <a:lvl4pPr marL="1528237" indent="0">
              <a:buNone/>
              <a:defRPr sz="800"/>
            </a:lvl4pPr>
            <a:lvl5pPr marL="2037649" indent="0">
              <a:buNone/>
              <a:defRPr sz="800"/>
            </a:lvl5pPr>
          </a:lstStyle>
          <a:p>
            <a:pPr lvl="0"/>
            <a:r>
              <a:rPr lang="en-US" dirty="0"/>
              <a:t>Source:	[Source].</a:t>
            </a:r>
          </a:p>
          <a:p>
            <a:pPr lvl="0"/>
            <a:r>
              <a:rPr lang="en-US" dirty="0"/>
              <a:t>Note:	[Note].</a:t>
            </a:r>
          </a:p>
          <a:p>
            <a:pPr lvl="0"/>
            <a:r>
              <a:rPr lang="en-US" dirty="0"/>
              <a:t>(1)	[Note 1].</a:t>
            </a:r>
          </a:p>
        </p:txBody>
      </p:sp>
      <p:sp>
        <p:nvSpPr>
          <p:cNvPr id="34" name="_Slide_Message"/>
          <p:cNvSpPr>
            <a:spLocks noGrp="1"/>
          </p:cNvSpPr>
          <p:nvPr>
            <p:ph type="body" sz="quarter" idx="18" hasCustomPrompt="1"/>
          </p:nvPr>
        </p:nvSpPr>
        <p:spPr>
          <a:xfrm>
            <a:off x="457200" y="1296044"/>
            <a:ext cx="9144000" cy="518160"/>
          </a:xfrm>
        </p:spPr>
        <p:txBody>
          <a:bodyPr vert="horz" lIns="0" tIns="0" rIns="0" bIns="0" rtlCol="0">
            <a:noAutofit/>
          </a:bodyPr>
          <a:lstStyle>
            <a:lvl1pPr marL="254706" indent="-254706">
              <a:buClr>
                <a:srgbClr val="00539B"/>
              </a:buClr>
              <a:buFont typeface="Wingdings" panose="05000000000000000000" pitchFamily="2" charset="2"/>
              <a:buChar char="§"/>
              <a:defRPr lang="en-US" sz="1800" b="0" baseline="0" dirty="0" smtClean="0">
                <a:solidFill>
                  <a:schemeClr val="tx1"/>
                </a:solidFill>
              </a:defRPr>
            </a:lvl1pPr>
          </a:lstStyle>
          <a:p>
            <a:pPr lvl="0">
              <a:spcBef>
                <a:spcPts val="0"/>
              </a:spcBef>
            </a:pPr>
            <a:r>
              <a:rPr lang="fr-FR" dirty="0"/>
              <a:t>[</a:t>
            </a:r>
            <a:r>
              <a:rPr lang="fr-FR" dirty="0" err="1"/>
              <a:t>Slide</a:t>
            </a:r>
            <a:r>
              <a:rPr lang="fr-FR" dirty="0"/>
              <a:t> Message, Arial, 18 Point Font]</a:t>
            </a:r>
            <a:endParaRPr lang="en-US" dirty="0"/>
          </a:p>
        </p:txBody>
      </p:sp>
      <p:sp>
        <p:nvSpPr>
          <p:cNvPr id="21" name="TextBox 20"/>
          <p:cNvSpPr txBox="1"/>
          <p:nvPr>
            <p:custDataLst>
              <p:tags r:id="rId4"/>
            </p:custDataLst>
          </p:nvPr>
        </p:nvSpPr>
        <p:spPr>
          <a:xfrm>
            <a:off x="8147304" y="7265768"/>
            <a:ext cx="1408176" cy="207264"/>
          </a:xfrm>
          <a:prstGeom prst="rect">
            <a:avLst/>
          </a:prstGeom>
          <a:noFill/>
        </p:spPr>
        <p:txBody>
          <a:bodyPr wrap="none" lIns="0" tIns="0" rIns="0" bIns="0" rtlCol="0" anchor="ctr" anchorCtr="0">
            <a:noAutofit/>
          </a:bodyPr>
          <a:lstStyle/>
          <a:p>
            <a:pPr algn="r"/>
            <a:endParaRPr lang="en-US" sz="1200" b="1" dirty="0">
              <a:solidFill>
                <a:srgbClr val="FF0000"/>
              </a:solidFill>
              <a:latin typeface="Arial" panose="020B0604020202020204" pitchFamily="34" charset="0"/>
              <a:cs typeface="Arial" panose="020B0604020202020204" pitchFamily="34" charset="0"/>
            </a:endParaRPr>
          </a:p>
        </p:txBody>
      </p:sp>
      <p:sp>
        <p:nvSpPr>
          <p:cNvPr id="16" name="TextBox 15"/>
          <p:cNvSpPr txBox="1"/>
          <p:nvPr>
            <p:custDataLst>
              <p:tags r:id="rId5"/>
            </p:custDataLst>
          </p:nvPr>
        </p:nvSpPr>
        <p:spPr>
          <a:xfrm>
            <a:off x="5029200" y="365760"/>
            <a:ext cx="4572000" cy="182880"/>
          </a:xfrm>
          <a:prstGeom prst="rect">
            <a:avLst/>
          </a:prstGeom>
          <a:noFill/>
        </p:spPr>
        <p:txBody>
          <a:bodyPr wrap="square" lIns="0" tIns="0" rIns="0" bIns="0" rtlCol="0" anchor="ctr" anchorCtr="0">
            <a:noAutofit/>
          </a:bodyPr>
          <a:lstStyle/>
          <a:p>
            <a:pPr algn="r"/>
            <a:r>
              <a:rPr lang="en-US" sz="1100" b="1" dirty="0">
                <a:solidFill>
                  <a:srgbClr val="535353"/>
                </a:solidFill>
                <a:latin typeface="Arial" panose="020B0604020202020204" pitchFamily="34" charset="0"/>
                <a:cs typeface="Arial" panose="020B0604020202020204" pitchFamily="34" charset="0"/>
              </a:rPr>
              <a:t>[Section Title]</a:t>
            </a:r>
          </a:p>
        </p:txBody>
      </p:sp>
      <p:pic>
        <p:nvPicPr>
          <p:cNvPr id="18" name="Picture 2" descr="Image result for newton federal bank"/>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57200" y="6999954"/>
            <a:ext cx="1320686" cy="594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94320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op/Bottom Tiles_Alt 1">
    <p:spTree>
      <p:nvGrpSpPr>
        <p:cNvPr id="1" name=""/>
        <p:cNvGrpSpPr/>
        <p:nvPr/>
      </p:nvGrpSpPr>
      <p:grpSpPr>
        <a:xfrm>
          <a:off x="0" y="0"/>
          <a:ext cx="0" cy="0"/>
          <a:chOff x="0" y="0"/>
          <a:chExt cx="0" cy="0"/>
        </a:xfrm>
      </p:grpSpPr>
      <p:sp>
        <p:nvSpPr>
          <p:cNvPr id="5" name="Do not remove" hidden="1"/>
          <p:cNvSpPr/>
          <p:nvPr userDrawn="1">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_Content_Slide_Title"/>
          <p:cNvSpPr>
            <a:spLocks noGrp="1"/>
          </p:cNvSpPr>
          <p:nvPr>
            <p:ph type="title" hasCustomPrompt="1"/>
            <p:custDataLst>
              <p:tags r:id="rId2"/>
            </p:custDataLst>
          </p:nvPr>
        </p:nvSpPr>
        <p:spPr>
          <a:xfrm>
            <a:off x="457200" y="604520"/>
            <a:ext cx="9144000" cy="518160"/>
          </a:xfrm>
        </p:spPr>
        <p:txBody>
          <a:bodyPr vert="horz" lIns="0" tIns="50941" rIns="101882" bIns="50941" rtlCol="0" anchor="ctr">
            <a:noAutofit/>
          </a:bodyPr>
          <a:lstStyle>
            <a:lvl1pPr algn="l">
              <a:defRPr lang="en-US" sz="2400" b="1" baseline="0" dirty="0">
                <a:solidFill>
                  <a:srgbClr val="00539B"/>
                </a:solidFill>
                <a:latin typeface="Arial" panose="020B0604020202020204" pitchFamily="34" charset="0"/>
                <a:cs typeface="Arial" panose="020B0604020202020204" pitchFamily="34" charset="0"/>
              </a:defRPr>
            </a:lvl1pPr>
          </a:lstStyle>
          <a:p>
            <a:pPr lvl="0" algn="l"/>
            <a:r>
              <a:rPr lang="en-US" dirty="0"/>
              <a:t>[Slide Title, Arial, Bold, 24 Point Font]</a:t>
            </a:r>
          </a:p>
        </p:txBody>
      </p:sp>
      <p:sp>
        <p:nvSpPr>
          <p:cNvPr id="3" name="_Content_Half_Top_With_Title"/>
          <p:cNvSpPr>
            <a:spLocks noGrp="1"/>
          </p:cNvSpPr>
          <p:nvPr>
            <p:ph idx="1" hasCustomPrompt="1"/>
          </p:nvPr>
        </p:nvSpPr>
        <p:spPr>
          <a:xfrm>
            <a:off x="457200" y="1676711"/>
            <a:ext cx="9144000" cy="228600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19" name="_Title_Half_Top"/>
          <p:cNvSpPr>
            <a:spLocks noGrp="1"/>
          </p:cNvSpPr>
          <p:nvPr>
            <p:ph type="body" sz="quarter" idx="21" hasCustomPrompt="1"/>
          </p:nvPr>
        </p:nvSpPr>
        <p:spPr>
          <a:xfrm>
            <a:off x="457200" y="1294951"/>
            <a:ext cx="9144000" cy="310896"/>
          </a:xfrm>
          <a:solidFill>
            <a:srgbClr val="00539B"/>
          </a:solidFill>
        </p:spPr>
        <p:txBody>
          <a:bodyPr anchor="ctr" anchorCtr="0">
            <a:noAutofit/>
          </a:bodyPr>
          <a:lstStyle>
            <a:lvl1pPr algn="ctr">
              <a:buNone/>
              <a:defRPr sz="1400" b="1" baseline="0">
                <a:solidFill>
                  <a:schemeClr val="bg1"/>
                </a:solidFill>
              </a:defRPr>
            </a:lvl1pPr>
          </a:lstStyle>
          <a:p>
            <a:pPr lvl="0"/>
            <a:r>
              <a:rPr lang="en-US" dirty="0"/>
              <a:t>[Shape Title,  Arial, Bold, 14 Point Font]</a:t>
            </a:r>
          </a:p>
        </p:txBody>
      </p:sp>
      <p:sp>
        <p:nvSpPr>
          <p:cNvPr id="20" name="_Title_Half_Bottom"/>
          <p:cNvSpPr>
            <a:spLocks noGrp="1"/>
          </p:cNvSpPr>
          <p:nvPr>
            <p:ph type="body" sz="quarter" idx="22" hasCustomPrompt="1"/>
          </p:nvPr>
        </p:nvSpPr>
        <p:spPr>
          <a:xfrm>
            <a:off x="457200" y="4113195"/>
            <a:ext cx="9144000" cy="310896"/>
          </a:xfrm>
          <a:solidFill>
            <a:srgbClr val="00539B"/>
          </a:solidFill>
        </p:spPr>
        <p:txBody>
          <a:bodyPr vert="horz" lIns="101882" tIns="50941" rIns="101882" bIns="50941" rtlCol="0" anchor="ctr" anchorCtr="0">
            <a:noAutofit/>
          </a:bodyPr>
          <a:lstStyle>
            <a:lvl1pPr>
              <a:defRPr lang="en-US" sz="1400" b="1" baseline="0" dirty="0" smtClean="0">
                <a:solidFill>
                  <a:schemeClr val="bg1"/>
                </a:solidFill>
              </a:defRPr>
            </a:lvl1pPr>
          </a:lstStyle>
          <a:p>
            <a:pPr lvl="0" algn="ctr">
              <a:buNone/>
            </a:pPr>
            <a:r>
              <a:rPr lang="en-US" dirty="0"/>
              <a:t>[Shape Title,  Arial, Bold, 14 Point Font]</a:t>
            </a:r>
          </a:p>
        </p:txBody>
      </p:sp>
      <p:sp>
        <p:nvSpPr>
          <p:cNvPr id="15" name="_Content_Half_Bottom_With_Title"/>
          <p:cNvSpPr>
            <a:spLocks noGrp="1"/>
          </p:cNvSpPr>
          <p:nvPr>
            <p:ph idx="23" hasCustomPrompt="1"/>
          </p:nvPr>
        </p:nvSpPr>
        <p:spPr>
          <a:xfrm>
            <a:off x="457200" y="4497336"/>
            <a:ext cx="9144000" cy="228600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22" name="Slide Number Placeholder 21"/>
          <p:cNvSpPr>
            <a:spLocks noGrp="1"/>
          </p:cNvSpPr>
          <p:nvPr>
            <p:ph type="sldNum" sz="quarter" idx="27"/>
          </p:nvPr>
        </p:nvSpPr>
        <p:spPr>
          <a:xfrm>
            <a:off x="9097799" y="6995160"/>
            <a:ext cx="502920" cy="604520"/>
          </a:xfrm>
        </p:spPr>
        <p:txBody>
          <a:bodyPr vert="horz" lIns="0" tIns="0" rIns="0" bIns="0" rtlCol="0" anchor="t" anchorCtr="0"/>
          <a:lstStyle>
            <a:lvl1pPr>
              <a:defRPr lang="en-US" smtClean="0"/>
            </a:lvl1pPr>
          </a:lstStyle>
          <a:p>
            <a:fld id="{2D57E809-D836-4B9A-B1A3-AA7B503E17F9}" type="slidenum">
              <a:rPr lang="en-US" smtClean="0"/>
              <a:t>‹#›</a:t>
            </a:fld>
            <a:endParaRPr lang="en-US" dirty="0"/>
          </a:p>
        </p:txBody>
      </p:sp>
      <p:cxnSp>
        <p:nvCxnSpPr>
          <p:cNvPr id="24" name="Straight Connector 23"/>
          <p:cNvCxnSpPr/>
          <p:nvPr/>
        </p:nvCxnSpPr>
        <p:spPr>
          <a:xfrm>
            <a:off x="457200" y="112268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457200" y="690880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27" name="Text Placeholder 6"/>
          <p:cNvSpPr>
            <a:spLocks noGrp="1"/>
          </p:cNvSpPr>
          <p:nvPr>
            <p:ph type="body" sz="quarter" idx="30" hasCustomPrompt="1"/>
            <p:custDataLst>
              <p:tags r:id="rId3"/>
            </p:custDataLst>
          </p:nvPr>
        </p:nvSpPr>
        <p:spPr>
          <a:xfrm>
            <a:off x="1911097" y="6995160"/>
            <a:ext cx="6492240" cy="604520"/>
          </a:xfrm>
        </p:spPr>
        <p:txBody>
          <a:bodyPr lIns="0" tIns="0" rIns="0" bIns="0">
            <a:noAutofit/>
          </a:bodyPr>
          <a:lstStyle>
            <a:lvl1pPr marL="380291" indent="-380291">
              <a:buNone/>
              <a:defRPr sz="800" b="0" baseline="0">
                <a:solidFill>
                  <a:schemeClr val="tx1"/>
                </a:solidFill>
              </a:defRPr>
            </a:lvl1pPr>
            <a:lvl2pPr marL="509412" indent="0">
              <a:buNone/>
              <a:defRPr sz="800"/>
            </a:lvl2pPr>
            <a:lvl3pPr marL="1018824" indent="0">
              <a:buNone/>
              <a:defRPr sz="800"/>
            </a:lvl3pPr>
            <a:lvl4pPr marL="1528237" indent="0">
              <a:buNone/>
              <a:defRPr sz="800"/>
            </a:lvl4pPr>
            <a:lvl5pPr marL="2037649" indent="0">
              <a:buNone/>
              <a:defRPr sz="800"/>
            </a:lvl5pPr>
          </a:lstStyle>
          <a:p>
            <a:pPr lvl="0"/>
            <a:r>
              <a:rPr lang="en-US" dirty="0"/>
              <a:t>Source:	[Source].</a:t>
            </a:r>
          </a:p>
          <a:p>
            <a:pPr lvl="0"/>
            <a:r>
              <a:rPr lang="en-US" dirty="0"/>
              <a:t>Note:	[Note].</a:t>
            </a:r>
          </a:p>
          <a:p>
            <a:pPr lvl="0"/>
            <a:r>
              <a:rPr lang="en-US" dirty="0"/>
              <a:t>(1)	[Note 1].</a:t>
            </a:r>
          </a:p>
        </p:txBody>
      </p:sp>
      <p:sp>
        <p:nvSpPr>
          <p:cNvPr id="18" name="TextBox 17"/>
          <p:cNvSpPr txBox="1"/>
          <p:nvPr>
            <p:custDataLst>
              <p:tags r:id="rId4"/>
            </p:custDataLst>
          </p:nvPr>
        </p:nvSpPr>
        <p:spPr>
          <a:xfrm>
            <a:off x="8147304" y="7265768"/>
            <a:ext cx="1408176" cy="207264"/>
          </a:xfrm>
          <a:prstGeom prst="rect">
            <a:avLst/>
          </a:prstGeom>
          <a:noFill/>
        </p:spPr>
        <p:txBody>
          <a:bodyPr wrap="none" lIns="0" tIns="0" rIns="0" bIns="0" rtlCol="0" anchor="ctr" anchorCtr="0">
            <a:noAutofit/>
          </a:bodyPr>
          <a:lstStyle/>
          <a:p>
            <a:pPr algn="r"/>
            <a:endParaRPr lang="en-US" sz="1200" b="1" dirty="0">
              <a:solidFill>
                <a:srgbClr val="FF0000"/>
              </a:solidFill>
              <a:latin typeface="Arial" panose="020B0604020202020204" pitchFamily="34" charset="0"/>
              <a:cs typeface="Arial" panose="020B0604020202020204" pitchFamily="34" charset="0"/>
            </a:endParaRPr>
          </a:p>
        </p:txBody>
      </p:sp>
      <p:sp>
        <p:nvSpPr>
          <p:cNvPr id="16" name="TextBox 15" hidden="1"/>
          <p:cNvSpPr txBox="1"/>
          <p:nvPr>
            <p:custDataLst>
              <p:tags r:id="rId5"/>
            </p:custDataLst>
          </p:nvPr>
        </p:nvSpPr>
        <p:spPr>
          <a:xfrm>
            <a:off x="5029200" y="365760"/>
            <a:ext cx="4572000" cy="182880"/>
          </a:xfrm>
          <a:prstGeom prst="rect">
            <a:avLst/>
          </a:prstGeom>
          <a:noFill/>
        </p:spPr>
        <p:txBody>
          <a:bodyPr wrap="square" lIns="0" tIns="0" rIns="0" bIns="0" rtlCol="0" anchor="ctr" anchorCtr="0">
            <a:noAutofit/>
          </a:bodyPr>
          <a:lstStyle/>
          <a:p>
            <a:pPr algn="r"/>
            <a:r>
              <a:rPr lang="en-US" sz="1100" b="1" dirty="0">
                <a:solidFill>
                  <a:srgbClr val="535353"/>
                </a:solidFill>
                <a:latin typeface="Arial" panose="020B0604020202020204" pitchFamily="34" charset="0"/>
                <a:cs typeface="Arial" panose="020B0604020202020204" pitchFamily="34" charset="0"/>
              </a:rPr>
              <a:t>[Section Title]</a:t>
            </a:r>
          </a:p>
        </p:txBody>
      </p:sp>
      <p:pic>
        <p:nvPicPr>
          <p:cNvPr id="17" name="Picture 16"/>
          <p:cNvPicPr>
            <a:picLocks noChangeAspect="1"/>
          </p:cNvPicPr>
          <p:nvPr userDrawn="1"/>
        </p:nvPicPr>
        <p:blipFill>
          <a:blip r:embed="rId7"/>
          <a:stretch>
            <a:fillRect/>
          </a:stretch>
        </p:blipFill>
        <p:spPr>
          <a:xfrm>
            <a:off x="457200" y="6958595"/>
            <a:ext cx="993649" cy="697038"/>
          </a:xfrm>
          <a:prstGeom prst="rect">
            <a:avLst/>
          </a:prstGeom>
        </p:spPr>
      </p:pic>
    </p:spTree>
    <p:extLst>
      <p:ext uri="{BB962C8B-B14F-4D97-AF65-F5344CB8AC3E}">
        <p14:creationId xmlns:p14="http://schemas.microsoft.com/office/powerpoint/2010/main" val="40729141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op/Bottom Tiles_Alt 2">
    <p:spTree>
      <p:nvGrpSpPr>
        <p:cNvPr id="1" name=""/>
        <p:cNvGrpSpPr/>
        <p:nvPr/>
      </p:nvGrpSpPr>
      <p:grpSpPr>
        <a:xfrm>
          <a:off x="0" y="0"/>
          <a:ext cx="0" cy="0"/>
          <a:chOff x="0" y="0"/>
          <a:chExt cx="0" cy="0"/>
        </a:xfrm>
      </p:grpSpPr>
      <p:sp>
        <p:nvSpPr>
          <p:cNvPr id="4" name="Do not remove" hidden="1"/>
          <p:cNvSpPr/>
          <p:nvPr>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_Content_Slide_Title"/>
          <p:cNvSpPr>
            <a:spLocks noGrp="1"/>
          </p:cNvSpPr>
          <p:nvPr>
            <p:ph type="title" hasCustomPrompt="1"/>
            <p:custDataLst>
              <p:tags r:id="rId2"/>
            </p:custDataLst>
          </p:nvPr>
        </p:nvSpPr>
        <p:spPr>
          <a:xfrm>
            <a:off x="457200" y="604520"/>
            <a:ext cx="9144000" cy="518160"/>
          </a:xfrm>
        </p:spPr>
        <p:txBody>
          <a:bodyPr vert="horz" lIns="0" tIns="50941" rIns="101882" bIns="50941" rtlCol="0" anchor="ctr">
            <a:noAutofit/>
          </a:bodyPr>
          <a:lstStyle>
            <a:lvl1pPr algn="l">
              <a:defRPr lang="en-US" sz="2400" b="1" baseline="0" dirty="0">
                <a:solidFill>
                  <a:srgbClr val="00539B"/>
                </a:solidFill>
                <a:latin typeface="Arial" panose="020B0604020202020204" pitchFamily="34" charset="0"/>
                <a:cs typeface="Arial" panose="020B0604020202020204" pitchFamily="34" charset="0"/>
              </a:defRPr>
            </a:lvl1pPr>
          </a:lstStyle>
          <a:p>
            <a:pPr lvl="0" algn="l"/>
            <a:r>
              <a:rPr lang="en-US" dirty="0"/>
              <a:t>[Slide Title, Arial, Bold, 24 Point Font]</a:t>
            </a:r>
          </a:p>
        </p:txBody>
      </p:sp>
      <p:sp>
        <p:nvSpPr>
          <p:cNvPr id="3" name="_Content_Half_Top_With_Title"/>
          <p:cNvSpPr>
            <a:spLocks noGrp="1"/>
          </p:cNvSpPr>
          <p:nvPr>
            <p:ph idx="1" hasCustomPrompt="1"/>
          </p:nvPr>
        </p:nvSpPr>
        <p:spPr>
          <a:xfrm>
            <a:off x="457200" y="2273781"/>
            <a:ext cx="9144000" cy="182880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19" name="_Title_Half_Top"/>
          <p:cNvSpPr>
            <a:spLocks noGrp="1"/>
          </p:cNvSpPr>
          <p:nvPr>
            <p:ph type="body" sz="quarter" idx="21" hasCustomPrompt="1"/>
          </p:nvPr>
        </p:nvSpPr>
        <p:spPr>
          <a:xfrm>
            <a:off x="457200" y="1904721"/>
            <a:ext cx="9144000" cy="310896"/>
          </a:xfrm>
          <a:solidFill>
            <a:srgbClr val="00539B"/>
          </a:solidFill>
        </p:spPr>
        <p:txBody>
          <a:bodyPr anchor="ctr" anchorCtr="0">
            <a:noAutofit/>
          </a:bodyPr>
          <a:lstStyle>
            <a:lvl1pPr algn="ctr">
              <a:buNone/>
              <a:defRPr sz="1400" b="1" baseline="0">
                <a:solidFill>
                  <a:schemeClr val="bg1"/>
                </a:solidFill>
              </a:defRPr>
            </a:lvl1pPr>
          </a:lstStyle>
          <a:p>
            <a:pPr lvl="0"/>
            <a:r>
              <a:rPr lang="en-US" dirty="0"/>
              <a:t>[Shape Title,  Arial, Bold, 14 Point Font]</a:t>
            </a:r>
          </a:p>
        </p:txBody>
      </p:sp>
      <p:sp>
        <p:nvSpPr>
          <p:cNvPr id="20" name="_Title_Half_Bottom"/>
          <p:cNvSpPr>
            <a:spLocks noGrp="1"/>
          </p:cNvSpPr>
          <p:nvPr>
            <p:ph type="body" sz="quarter" idx="22" hasCustomPrompt="1"/>
          </p:nvPr>
        </p:nvSpPr>
        <p:spPr>
          <a:xfrm>
            <a:off x="457200" y="4145280"/>
            <a:ext cx="9144000" cy="310896"/>
          </a:xfrm>
          <a:solidFill>
            <a:srgbClr val="00539B"/>
          </a:solidFill>
        </p:spPr>
        <p:txBody>
          <a:bodyPr vert="horz" lIns="101882" tIns="50941" rIns="101882" bIns="50941" rtlCol="0" anchor="ctr" anchorCtr="0">
            <a:noAutofit/>
          </a:bodyPr>
          <a:lstStyle>
            <a:lvl1pPr>
              <a:defRPr lang="en-US" sz="1400" b="1" baseline="0" dirty="0" smtClean="0">
                <a:solidFill>
                  <a:schemeClr val="bg1"/>
                </a:solidFill>
              </a:defRPr>
            </a:lvl1pPr>
          </a:lstStyle>
          <a:p>
            <a:pPr lvl="0" algn="ctr">
              <a:buNone/>
            </a:pPr>
            <a:r>
              <a:rPr lang="en-US" dirty="0"/>
              <a:t>[Shape Title,  Arial, Bold, 14 Point Font]</a:t>
            </a:r>
          </a:p>
        </p:txBody>
      </p:sp>
      <p:sp>
        <p:nvSpPr>
          <p:cNvPr id="15" name="_Content_Half_Bottom_With_Title"/>
          <p:cNvSpPr>
            <a:spLocks noGrp="1"/>
          </p:cNvSpPr>
          <p:nvPr>
            <p:ph idx="23" hasCustomPrompt="1"/>
          </p:nvPr>
        </p:nvSpPr>
        <p:spPr>
          <a:xfrm>
            <a:off x="457200" y="4511167"/>
            <a:ext cx="9144000" cy="182880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22" name="Slide Number Placeholder 21"/>
          <p:cNvSpPr>
            <a:spLocks noGrp="1"/>
          </p:cNvSpPr>
          <p:nvPr>
            <p:ph type="sldNum" sz="quarter" idx="27"/>
          </p:nvPr>
        </p:nvSpPr>
        <p:spPr>
          <a:xfrm>
            <a:off x="9097799" y="6995160"/>
            <a:ext cx="502920" cy="604520"/>
          </a:xfrm>
        </p:spPr>
        <p:txBody>
          <a:bodyPr vert="horz" lIns="0" tIns="0" rIns="0" bIns="0" rtlCol="0" anchor="t" anchorCtr="0"/>
          <a:lstStyle>
            <a:lvl1pPr>
              <a:defRPr lang="en-US" smtClean="0">
                <a:solidFill>
                  <a:schemeClr val="tx1"/>
                </a:solidFill>
              </a:defRPr>
            </a:lvl1pPr>
          </a:lstStyle>
          <a:p>
            <a:fld id="{2D57E809-D836-4B9A-B1A3-AA7B503E17F9}" type="slidenum">
              <a:rPr lang="en-US" smtClean="0"/>
              <a:t>‹#›</a:t>
            </a:fld>
            <a:endParaRPr lang="en-US" dirty="0"/>
          </a:p>
        </p:txBody>
      </p:sp>
      <p:cxnSp>
        <p:nvCxnSpPr>
          <p:cNvPr id="24" name="Straight Connector 23"/>
          <p:cNvCxnSpPr/>
          <p:nvPr/>
        </p:nvCxnSpPr>
        <p:spPr>
          <a:xfrm>
            <a:off x="457200" y="112268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457200" y="690880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27" name="Text Placeholder 6"/>
          <p:cNvSpPr>
            <a:spLocks noGrp="1"/>
          </p:cNvSpPr>
          <p:nvPr>
            <p:ph type="body" sz="quarter" idx="30" hasCustomPrompt="1"/>
            <p:custDataLst>
              <p:tags r:id="rId3"/>
            </p:custDataLst>
          </p:nvPr>
        </p:nvSpPr>
        <p:spPr>
          <a:xfrm>
            <a:off x="1911097" y="6995160"/>
            <a:ext cx="6492240" cy="604520"/>
          </a:xfrm>
        </p:spPr>
        <p:txBody>
          <a:bodyPr lIns="0" tIns="0" rIns="0" bIns="0">
            <a:noAutofit/>
          </a:bodyPr>
          <a:lstStyle>
            <a:lvl1pPr marL="380291" indent="-380291">
              <a:buNone/>
              <a:defRPr sz="800" b="0" baseline="0">
                <a:solidFill>
                  <a:schemeClr val="tx1"/>
                </a:solidFill>
              </a:defRPr>
            </a:lvl1pPr>
            <a:lvl2pPr marL="509412" indent="0">
              <a:buNone/>
              <a:defRPr sz="800"/>
            </a:lvl2pPr>
            <a:lvl3pPr marL="1018824" indent="0">
              <a:buNone/>
              <a:defRPr sz="800"/>
            </a:lvl3pPr>
            <a:lvl4pPr marL="1528237" indent="0">
              <a:buNone/>
              <a:defRPr sz="800"/>
            </a:lvl4pPr>
            <a:lvl5pPr marL="2037649" indent="0">
              <a:buNone/>
              <a:defRPr sz="800"/>
            </a:lvl5pPr>
          </a:lstStyle>
          <a:p>
            <a:pPr lvl="0"/>
            <a:r>
              <a:rPr lang="en-US" dirty="0"/>
              <a:t>Source:	[Source].</a:t>
            </a:r>
          </a:p>
          <a:p>
            <a:pPr lvl="0"/>
            <a:r>
              <a:rPr lang="en-US" dirty="0"/>
              <a:t>Note:	[Note].</a:t>
            </a:r>
          </a:p>
          <a:p>
            <a:pPr lvl="0"/>
            <a:r>
              <a:rPr lang="en-US" dirty="0"/>
              <a:t>(1)	[Note 1].</a:t>
            </a:r>
          </a:p>
        </p:txBody>
      </p:sp>
      <p:sp>
        <p:nvSpPr>
          <p:cNvPr id="34" name="_Slide_Message"/>
          <p:cNvSpPr>
            <a:spLocks noGrp="1"/>
          </p:cNvSpPr>
          <p:nvPr>
            <p:ph type="body" sz="quarter" idx="18" hasCustomPrompt="1"/>
          </p:nvPr>
        </p:nvSpPr>
        <p:spPr>
          <a:xfrm>
            <a:off x="457200" y="1296044"/>
            <a:ext cx="9144000" cy="518160"/>
          </a:xfrm>
        </p:spPr>
        <p:txBody>
          <a:bodyPr vert="horz" lIns="0" tIns="0" rIns="0" bIns="0" rtlCol="0">
            <a:noAutofit/>
          </a:bodyPr>
          <a:lstStyle>
            <a:lvl1pPr marL="254706" indent="-254706">
              <a:buClr>
                <a:srgbClr val="00539B"/>
              </a:buClr>
              <a:buFont typeface="Wingdings" panose="05000000000000000000" pitchFamily="2" charset="2"/>
              <a:buChar char="§"/>
              <a:defRPr lang="en-US" sz="1800" b="0" baseline="0" dirty="0" smtClean="0">
                <a:solidFill>
                  <a:schemeClr val="tx1"/>
                </a:solidFill>
              </a:defRPr>
            </a:lvl1pPr>
          </a:lstStyle>
          <a:p>
            <a:pPr lvl="0">
              <a:spcBef>
                <a:spcPts val="0"/>
              </a:spcBef>
            </a:pPr>
            <a:r>
              <a:rPr lang="fr-FR" dirty="0"/>
              <a:t>[</a:t>
            </a:r>
            <a:r>
              <a:rPr lang="fr-FR" dirty="0" err="1"/>
              <a:t>Slide</a:t>
            </a:r>
            <a:r>
              <a:rPr lang="fr-FR" dirty="0"/>
              <a:t> Message, Arial, 18 Point Font]</a:t>
            </a:r>
            <a:endParaRPr lang="en-US" dirty="0"/>
          </a:p>
        </p:txBody>
      </p:sp>
      <p:sp>
        <p:nvSpPr>
          <p:cNvPr id="29" name="TextBox 28"/>
          <p:cNvSpPr txBox="1"/>
          <p:nvPr>
            <p:custDataLst>
              <p:tags r:id="rId4"/>
            </p:custDataLst>
          </p:nvPr>
        </p:nvSpPr>
        <p:spPr>
          <a:xfrm>
            <a:off x="8147304" y="7265768"/>
            <a:ext cx="1408176" cy="207264"/>
          </a:xfrm>
          <a:prstGeom prst="rect">
            <a:avLst/>
          </a:prstGeom>
          <a:noFill/>
        </p:spPr>
        <p:txBody>
          <a:bodyPr wrap="none" lIns="0" tIns="0" rIns="0" bIns="0" rtlCol="0" anchor="ctr" anchorCtr="0">
            <a:noAutofit/>
          </a:bodyPr>
          <a:lstStyle/>
          <a:p>
            <a:pPr algn="r"/>
            <a:endParaRPr lang="en-US" sz="1200" b="1" dirty="0">
              <a:solidFill>
                <a:srgbClr val="FF0000"/>
              </a:solidFill>
              <a:latin typeface="Arial" panose="020B0604020202020204" pitchFamily="34" charset="0"/>
              <a:cs typeface="Arial" panose="020B0604020202020204" pitchFamily="34" charset="0"/>
            </a:endParaRPr>
          </a:p>
        </p:txBody>
      </p:sp>
      <p:sp>
        <p:nvSpPr>
          <p:cNvPr id="21" name="TextBox 20"/>
          <p:cNvSpPr txBox="1"/>
          <p:nvPr>
            <p:custDataLst>
              <p:tags r:id="rId5"/>
            </p:custDataLst>
          </p:nvPr>
        </p:nvSpPr>
        <p:spPr>
          <a:xfrm>
            <a:off x="5029200" y="365760"/>
            <a:ext cx="4572000" cy="182880"/>
          </a:xfrm>
          <a:prstGeom prst="rect">
            <a:avLst/>
          </a:prstGeom>
          <a:noFill/>
        </p:spPr>
        <p:txBody>
          <a:bodyPr wrap="square" lIns="0" tIns="0" rIns="0" bIns="0" rtlCol="0" anchor="ctr" anchorCtr="0">
            <a:noAutofit/>
          </a:bodyPr>
          <a:lstStyle/>
          <a:p>
            <a:pPr algn="r"/>
            <a:r>
              <a:rPr lang="en-US" sz="1100" b="1" dirty="0">
                <a:solidFill>
                  <a:srgbClr val="535353"/>
                </a:solidFill>
                <a:latin typeface="Arial" panose="020B0604020202020204" pitchFamily="34" charset="0"/>
                <a:cs typeface="Arial" panose="020B0604020202020204" pitchFamily="34" charset="0"/>
              </a:rPr>
              <a:t>[Section Title]</a:t>
            </a:r>
          </a:p>
        </p:txBody>
      </p:sp>
      <p:sp>
        <p:nvSpPr>
          <p:cNvPr id="23" name="Text Placeholder 4"/>
          <p:cNvSpPr>
            <a:spLocks noGrp="1"/>
          </p:cNvSpPr>
          <p:nvPr>
            <p:ph type="body" sz="quarter" idx="31" hasCustomPrompt="1"/>
          </p:nvPr>
        </p:nvSpPr>
        <p:spPr>
          <a:xfrm>
            <a:off x="457200" y="6419850"/>
            <a:ext cx="9144000" cy="411480"/>
          </a:xfrm>
          <a:solidFill>
            <a:srgbClr val="00539B"/>
          </a:solidFill>
        </p:spPr>
        <p:txBody>
          <a:bodyPr vert="horz" wrap="square" lIns="101882" tIns="50941" rIns="101882" bIns="50941" rtlCol="0" anchor="ctr">
            <a:noAutofit/>
          </a:bodyPr>
          <a:lstStyle>
            <a:lvl1pPr algn="ctr">
              <a:defRPr lang="en-US" sz="1800" b="1" dirty="0" smtClean="0">
                <a:solidFill>
                  <a:schemeClr val="bg1"/>
                </a:solidFill>
              </a:defRPr>
            </a:lvl1pPr>
          </a:lstStyle>
          <a:p>
            <a:pPr marL="0" lvl="0" indent="0" algn="ctr">
              <a:buNone/>
            </a:pPr>
            <a:r>
              <a:rPr lang="en-US" dirty="0"/>
              <a:t>Slide Message</a:t>
            </a:r>
          </a:p>
        </p:txBody>
      </p:sp>
      <p:pic>
        <p:nvPicPr>
          <p:cNvPr id="17" name="Picture 2" descr="Image result for newton federal bank"/>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57200" y="6999954"/>
            <a:ext cx="1320686" cy="594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98219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Left/Top-Bottom Right Tiles">
    <p:spTree>
      <p:nvGrpSpPr>
        <p:cNvPr id="1" name=""/>
        <p:cNvGrpSpPr/>
        <p:nvPr/>
      </p:nvGrpSpPr>
      <p:grpSpPr>
        <a:xfrm>
          <a:off x="0" y="0"/>
          <a:ext cx="0" cy="0"/>
          <a:chOff x="0" y="0"/>
          <a:chExt cx="0" cy="0"/>
        </a:xfrm>
      </p:grpSpPr>
      <p:sp>
        <p:nvSpPr>
          <p:cNvPr id="4" name="Do not remove" hidden="1"/>
          <p:cNvSpPr/>
          <p:nvPr>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_Content_Slide_Title"/>
          <p:cNvSpPr>
            <a:spLocks noGrp="1"/>
          </p:cNvSpPr>
          <p:nvPr>
            <p:ph type="title" hasCustomPrompt="1"/>
            <p:custDataLst>
              <p:tags r:id="rId2"/>
            </p:custDataLst>
          </p:nvPr>
        </p:nvSpPr>
        <p:spPr>
          <a:xfrm>
            <a:off x="457200" y="604520"/>
            <a:ext cx="9144000" cy="518160"/>
          </a:xfrm>
        </p:spPr>
        <p:txBody>
          <a:bodyPr lIns="0">
            <a:noAutofit/>
          </a:bodyPr>
          <a:lstStyle>
            <a:lvl1pPr algn="l">
              <a:defRPr sz="2400" b="1" baseline="0">
                <a:solidFill>
                  <a:srgbClr val="00539B"/>
                </a:solidFill>
                <a:latin typeface="Arial" panose="020B0604020202020204" pitchFamily="34" charset="0"/>
                <a:cs typeface="Arial" panose="020B0604020202020204" pitchFamily="34" charset="0"/>
              </a:defRPr>
            </a:lvl1pPr>
          </a:lstStyle>
          <a:p>
            <a:r>
              <a:rPr lang="en-US" dirty="0"/>
              <a:t>[Slide Title, Arial, Bold, 24 Point Font]</a:t>
            </a:r>
          </a:p>
        </p:txBody>
      </p:sp>
      <p:sp>
        <p:nvSpPr>
          <p:cNvPr id="3" name="_Content_Half_Left_With_Title"/>
          <p:cNvSpPr>
            <a:spLocks noGrp="1"/>
          </p:cNvSpPr>
          <p:nvPr>
            <p:ph idx="1" hasCustomPrompt="1"/>
          </p:nvPr>
        </p:nvSpPr>
        <p:spPr>
          <a:xfrm>
            <a:off x="457681" y="2286481"/>
            <a:ext cx="4480560" cy="4488175"/>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cxnSp>
        <p:nvCxnSpPr>
          <p:cNvPr id="14" name="Straight Connector 13"/>
          <p:cNvCxnSpPr/>
          <p:nvPr/>
        </p:nvCxnSpPr>
        <p:spPr>
          <a:xfrm>
            <a:off x="457200" y="112268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18" name="_Slide_Message"/>
          <p:cNvSpPr>
            <a:spLocks noGrp="1"/>
          </p:cNvSpPr>
          <p:nvPr>
            <p:ph type="body" sz="quarter" idx="18" hasCustomPrompt="1"/>
          </p:nvPr>
        </p:nvSpPr>
        <p:spPr>
          <a:xfrm>
            <a:off x="457200" y="1296044"/>
            <a:ext cx="9144000" cy="518160"/>
          </a:xfrm>
        </p:spPr>
        <p:txBody>
          <a:bodyPr vert="horz" lIns="0" tIns="0" rIns="0" bIns="0" rtlCol="0">
            <a:noAutofit/>
          </a:bodyPr>
          <a:lstStyle>
            <a:lvl1pPr marL="254706" indent="-254706">
              <a:buClr>
                <a:srgbClr val="00539B"/>
              </a:buClr>
              <a:buFont typeface="Wingdings" panose="05000000000000000000" pitchFamily="2" charset="2"/>
              <a:buChar char="§"/>
              <a:defRPr lang="en-US" sz="1800" b="0" baseline="0" dirty="0" smtClean="0">
                <a:solidFill>
                  <a:schemeClr val="tx1"/>
                </a:solidFill>
              </a:defRPr>
            </a:lvl1pPr>
          </a:lstStyle>
          <a:p>
            <a:pPr lvl="0">
              <a:spcBef>
                <a:spcPts val="0"/>
              </a:spcBef>
            </a:pPr>
            <a:r>
              <a:rPr lang="fr-FR" dirty="0"/>
              <a:t>[</a:t>
            </a:r>
            <a:r>
              <a:rPr lang="fr-FR" dirty="0" err="1"/>
              <a:t>Slide</a:t>
            </a:r>
            <a:r>
              <a:rPr lang="fr-FR" dirty="0"/>
              <a:t> Message, Arial, 18 Point Font]</a:t>
            </a:r>
            <a:endParaRPr lang="en-US" dirty="0"/>
          </a:p>
        </p:txBody>
      </p:sp>
      <p:sp>
        <p:nvSpPr>
          <p:cNvPr id="17" name="_Title_Half_Left"/>
          <p:cNvSpPr>
            <a:spLocks noGrp="1"/>
          </p:cNvSpPr>
          <p:nvPr>
            <p:ph type="body" sz="quarter" idx="21" hasCustomPrompt="1"/>
          </p:nvPr>
        </p:nvSpPr>
        <p:spPr>
          <a:xfrm>
            <a:off x="455296" y="1904721"/>
            <a:ext cx="4480560" cy="310896"/>
          </a:xfrm>
          <a:solidFill>
            <a:srgbClr val="00539B"/>
          </a:solidFill>
        </p:spPr>
        <p:txBody>
          <a:bodyPr anchor="ctr" anchorCtr="0">
            <a:noAutofit/>
          </a:bodyPr>
          <a:lstStyle>
            <a:lvl1pPr algn="ctr">
              <a:buNone/>
              <a:defRPr sz="1400" b="1" baseline="0">
                <a:solidFill>
                  <a:schemeClr val="bg1"/>
                </a:solidFill>
              </a:defRPr>
            </a:lvl1pPr>
          </a:lstStyle>
          <a:p>
            <a:pPr lvl="0"/>
            <a:r>
              <a:rPr lang="en-US" dirty="0"/>
              <a:t>[Shape Title,  Arial, Bold, 14 Point Font]</a:t>
            </a:r>
          </a:p>
        </p:txBody>
      </p:sp>
      <p:sp>
        <p:nvSpPr>
          <p:cNvPr id="23" name="Slide Number Placeholder 22"/>
          <p:cNvSpPr>
            <a:spLocks noGrp="1"/>
          </p:cNvSpPr>
          <p:nvPr>
            <p:ph type="sldNum" sz="quarter" idx="27"/>
          </p:nvPr>
        </p:nvSpPr>
        <p:spPr>
          <a:xfrm>
            <a:off x="9097799" y="6995160"/>
            <a:ext cx="502920" cy="604520"/>
          </a:xfrm>
        </p:spPr>
        <p:txBody>
          <a:bodyPr lIns="0" tIns="0" rIns="0" bIns="0" anchor="t" anchorCtr="0"/>
          <a:lstStyle/>
          <a:p>
            <a:fld id="{2D57E809-D836-4B9A-B1A3-AA7B503E17F9}" type="slidenum">
              <a:rPr lang="en-US" smtClean="0"/>
              <a:t>‹#›</a:t>
            </a:fld>
            <a:endParaRPr lang="en-US" dirty="0"/>
          </a:p>
        </p:txBody>
      </p:sp>
      <p:cxnSp>
        <p:nvCxnSpPr>
          <p:cNvPr id="25" name="Straight Connector 24"/>
          <p:cNvCxnSpPr/>
          <p:nvPr/>
        </p:nvCxnSpPr>
        <p:spPr>
          <a:xfrm>
            <a:off x="457200" y="690880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20" name="Text Placeholder 6"/>
          <p:cNvSpPr>
            <a:spLocks noGrp="1"/>
          </p:cNvSpPr>
          <p:nvPr>
            <p:ph type="body" sz="quarter" idx="30" hasCustomPrompt="1"/>
            <p:custDataLst>
              <p:tags r:id="rId3"/>
            </p:custDataLst>
          </p:nvPr>
        </p:nvSpPr>
        <p:spPr>
          <a:xfrm>
            <a:off x="1911097" y="6995160"/>
            <a:ext cx="6492240" cy="604520"/>
          </a:xfrm>
        </p:spPr>
        <p:txBody>
          <a:bodyPr lIns="0" tIns="0" rIns="0" bIns="0">
            <a:noAutofit/>
          </a:bodyPr>
          <a:lstStyle>
            <a:lvl1pPr marL="380291" indent="-380291">
              <a:buNone/>
              <a:defRPr sz="800" b="0" baseline="0">
                <a:solidFill>
                  <a:schemeClr val="tx1"/>
                </a:solidFill>
              </a:defRPr>
            </a:lvl1pPr>
            <a:lvl2pPr marL="509412" indent="0">
              <a:buNone/>
              <a:defRPr sz="800"/>
            </a:lvl2pPr>
            <a:lvl3pPr marL="1018824" indent="0">
              <a:buNone/>
              <a:defRPr sz="800"/>
            </a:lvl3pPr>
            <a:lvl4pPr marL="1528237" indent="0">
              <a:buNone/>
              <a:defRPr sz="800"/>
            </a:lvl4pPr>
            <a:lvl5pPr marL="2037649" indent="0">
              <a:buNone/>
              <a:defRPr sz="800"/>
            </a:lvl5pPr>
          </a:lstStyle>
          <a:p>
            <a:pPr lvl="0"/>
            <a:r>
              <a:rPr lang="en-US" dirty="0"/>
              <a:t>Source:	[Source].</a:t>
            </a:r>
          </a:p>
          <a:p>
            <a:pPr lvl="0"/>
            <a:r>
              <a:rPr lang="en-US" dirty="0"/>
              <a:t>Note:	[Note].</a:t>
            </a:r>
          </a:p>
          <a:p>
            <a:pPr lvl="0"/>
            <a:r>
              <a:rPr lang="en-US" dirty="0"/>
              <a:t>(1)	[Note 1].</a:t>
            </a:r>
          </a:p>
        </p:txBody>
      </p:sp>
      <p:sp>
        <p:nvSpPr>
          <p:cNvPr id="22" name="_Content_Quad_TopRight_With_Title"/>
          <p:cNvSpPr>
            <a:spLocks noGrp="1"/>
          </p:cNvSpPr>
          <p:nvPr>
            <p:ph idx="24" hasCustomPrompt="1"/>
          </p:nvPr>
        </p:nvSpPr>
        <p:spPr>
          <a:xfrm>
            <a:off x="5117782" y="2286481"/>
            <a:ext cx="4480560" cy="201168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24" name="_Title_Quad_TopRight"/>
          <p:cNvSpPr>
            <a:spLocks noGrp="1"/>
          </p:cNvSpPr>
          <p:nvPr>
            <p:ph type="body" sz="quarter" idx="25" hasCustomPrompt="1"/>
          </p:nvPr>
        </p:nvSpPr>
        <p:spPr>
          <a:xfrm>
            <a:off x="5117782" y="1904721"/>
            <a:ext cx="4480560" cy="310896"/>
          </a:xfrm>
          <a:solidFill>
            <a:srgbClr val="00539B"/>
          </a:solidFill>
        </p:spPr>
        <p:txBody>
          <a:bodyPr vert="horz" lIns="101882" tIns="50941" rIns="101882" bIns="50941" rtlCol="0" anchor="ctr" anchorCtr="0">
            <a:noAutofit/>
          </a:bodyPr>
          <a:lstStyle>
            <a:lvl1pPr>
              <a:defRPr lang="en-US" sz="1400" b="1" baseline="0" dirty="0">
                <a:solidFill>
                  <a:schemeClr val="bg1"/>
                </a:solidFill>
              </a:defRPr>
            </a:lvl1pPr>
          </a:lstStyle>
          <a:p>
            <a:pPr lvl="0" algn="ctr">
              <a:buNone/>
            </a:pPr>
            <a:r>
              <a:rPr lang="en-US" dirty="0"/>
              <a:t>[Title, Arial, Bold, 14 Point Font]</a:t>
            </a:r>
          </a:p>
        </p:txBody>
      </p:sp>
      <p:sp>
        <p:nvSpPr>
          <p:cNvPr id="26" name="_Title_Quad_BottomRight"/>
          <p:cNvSpPr>
            <a:spLocks noGrp="1"/>
          </p:cNvSpPr>
          <p:nvPr>
            <p:ph type="body" sz="quarter" idx="26" hasCustomPrompt="1"/>
          </p:nvPr>
        </p:nvSpPr>
        <p:spPr>
          <a:xfrm>
            <a:off x="5117782" y="4381572"/>
            <a:ext cx="4480560" cy="310896"/>
          </a:xfrm>
          <a:solidFill>
            <a:srgbClr val="00539B"/>
          </a:solidFill>
        </p:spPr>
        <p:txBody>
          <a:bodyPr vert="horz" lIns="101882" tIns="50941" rIns="101882" bIns="50941" rtlCol="0" anchor="ctr" anchorCtr="0">
            <a:noAutofit/>
          </a:bodyPr>
          <a:lstStyle>
            <a:lvl1pPr>
              <a:defRPr lang="en-US" sz="1400" b="1" baseline="0" dirty="0">
                <a:solidFill>
                  <a:schemeClr val="bg1"/>
                </a:solidFill>
              </a:defRPr>
            </a:lvl1pPr>
          </a:lstStyle>
          <a:p>
            <a:pPr lvl="0" algn="ctr">
              <a:buNone/>
            </a:pPr>
            <a:r>
              <a:rPr lang="en-US" dirty="0"/>
              <a:t>[Title, Arial, Bold, 14 Point Font]</a:t>
            </a:r>
          </a:p>
        </p:txBody>
      </p:sp>
      <p:sp>
        <p:nvSpPr>
          <p:cNvPr id="28" name="_Content_Quad_BottomRight_With_Title"/>
          <p:cNvSpPr>
            <a:spLocks noGrp="1"/>
          </p:cNvSpPr>
          <p:nvPr>
            <p:ph idx="32" hasCustomPrompt="1"/>
          </p:nvPr>
        </p:nvSpPr>
        <p:spPr>
          <a:xfrm>
            <a:off x="5117782" y="4766506"/>
            <a:ext cx="4480560" cy="201168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30" name="TextBox 29"/>
          <p:cNvSpPr txBox="1"/>
          <p:nvPr>
            <p:custDataLst>
              <p:tags r:id="rId4"/>
            </p:custDataLst>
          </p:nvPr>
        </p:nvSpPr>
        <p:spPr>
          <a:xfrm>
            <a:off x="8147304" y="7265768"/>
            <a:ext cx="1408176" cy="207264"/>
          </a:xfrm>
          <a:prstGeom prst="rect">
            <a:avLst/>
          </a:prstGeom>
          <a:noFill/>
        </p:spPr>
        <p:txBody>
          <a:bodyPr wrap="none" lIns="0" tIns="0" rIns="0" bIns="0" rtlCol="0" anchor="ctr" anchorCtr="0">
            <a:noAutofit/>
          </a:bodyPr>
          <a:lstStyle/>
          <a:p>
            <a:pPr algn="r"/>
            <a:endParaRPr lang="en-US" sz="1200" b="1" dirty="0">
              <a:solidFill>
                <a:srgbClr val="FF0000"/>
              </a:solidFill>
              <a:latin typeface="Arial" panose="020B0604020202020204" pitchFamily="34" charset="0"/>
              <a:cs typeface="Arial" panose="020B0604020202020204" pitchFamily="34" charset="0"/>
            </a:endParaRPr>
          </a:p>
        </p:txBody>
      </p:sp>
      <p:sp>
        <p:nvSpPr>
          <p:cNvPr id="19" name="TextBox 18"/>
          <p:cNvSpPr txBox="1"/>
          <p:nvPr>
            <p:custDataLst>
              <p:tags r:id="rId5"/>
            </p:custDataLst>
          </p:nvPr>
        </p:nvSpPr>
        <p:spPr>
          <a:xfrm>
            <a:off x="5029200" y="365760"/>
            <a:ext cx="4572000" cy="182880"/>
          </a:xfrm>
          <a:prstGeom prst="rect">
            <a:avLst/>
          </a:prstGeom>
          <a:noFill/>
        </p:spPr>
        <p:txBody>
          <a:bodyPr wrap="square" lIns="0" tIns="0" rIns="0" bIns="0" rtlCol="0" anchor="ctr" anchorCtr="0">
            <a:noAutofit/>
          </a:bodyPr>
          <a:lstStyle/>
          <a:p>
            <a:pPr algn="r"/>
            <a:r>
              <a:rPr lang="en-US" sz="1100" b="1" dirty="0">
                <a:solidFill>
                  <a:srgbClr val="535353"/>
                </a:solidFill>
                <a:latin typeface="Arial" panose="020B0604020202020204" pitchFamily="34" charset="0"/>
                <a:cs typeface="Arial" panose="020B0604020202020204" pitchFamily="34" charset="0"/>
              </a:rPr>
              <a:t>[Section Title]</a:t>
            </a:r>
          </a:p>
        </p:txBody>
      </p:sp>
      <p:pic>
        <p:nvPicPr>
          <p:cNvPr id="27" name="Picture 2" descr="Image result for newton federal bank"/>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57200" y="6999954"/>
            <a:ext cx="1320686" cy="594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21576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Left/Top-Bottom Right Tiles_Alt 1">
    <p:spTree>
      <p:nvGrpSpPr>
        <p:cNvPr id="1" name=""/>
        <p:cNvGrpSpPr/>
        <p:nvPr/>
      </p:nvGrpSpPr>
      <p:grpSpPr>
        <a:xfrm>
          <a:off x="0" y="0"/>
          <a:ext cx="0" cy="0"/>
          <a:chOff x="0" y="0"/>
          <a:chExt cx="0" cy="0"/>
        </a:xfrm>
      </p:grpSpPr>
      <p:sp>
        <p:nvSpPr>
          <p:cNvPr id="4" name="Do not remove" hidden="1"/>
          <p:cNvSpPr/>
          <p:nvPr userDrawn="1">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_Content_Slide_Title"/>
          <p:cNvSpPr>
            <a:spLocks noGrp="1"/>
          </p:cNvSpPr>
          <p:nvPr>
            <p:ph type="title" hasCustomPrompt="1"/>
            <p:custDataLst>
              <p:tags r:id="rId2"/>
            </p:custDataLst>
          </p:nvPr>
        </p:nvSpPr>
        <p:spPr>
          <a:xfrm>
            <a:off x="457200" y="604520"/>
            <a:ext cx="9144000" cy="518160"/>
          </a:xfrm>
        </p:spPr>
        <p:txBody>
          <a:bodyPr lIns="0">
            <a:noAutofit/>
          </a:bodyPr>
          <a:lstStyle>
            <a:lvl1pPr algn="l">
              <a:defRPr sz="2400" b="1" baseline="0">
                <a:solidFill>
                  <a:srgbClr val="00539B"/>
                </a:solidFill>
                <a:latin typeface="Arial" panose="020B0604020202020204" pitchFamily="34" charset="0"/>
                <a:cs typeface="Arial" panose="020B0604020202020204" pitchFamily="34" charset="0"/>
              </a:defRPr>
            </a:lvl1pPr>
          </a:lstStyle>
          <a:p>
            <a:r>
              <a:rPr lang="en-US" dirty="0"/>
              <a:t>[Slide Title, Arial, Bold, 24 Point Font]</a:t>
            </a:r>
          </a:p>
        </p:txBody>
      </p:sp>
      <p:sp>
        <p:nvSpPr>
          <p:cNvPr id="3" name="_Content_Half_Left_With_Title"/>
          <p:cNvSpPr>
            <a:spLocks noGrp="1"/>
          </p:cNvSpPr>
          <p:nvPr>
            <p:ph idx="1" hasCustomPrompt="1"/>
          </p:nvPr>
        </p:nvSpPr>
        <p:spPr>
          <a:xfrm>
            <a:off x="455300" y="1676712"/>
            <a:ext cx="4480560" cy="5102352"/>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cxnSp>
        <p:nvCxnSpPr>
          <p:cNvPr id="14" name="Straight Connector 13"/>
          <p:cNvCxnSpPr/>
          <p:nvPr/>
        </p:nvCxnSpPr>
        <p:spPr>
          <a:xfrm>
            <a:off x="457200" y="112268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17" name="_Title_Half_Left"/>
          <p:cNvSpPr>
            <a:spLocks noGrp="1"/>
          </p:cNvSpPr>
          <p:nvPr>
            <p:ph type="body" sz="quarter" idx="21" hasCustomPrompt="1"/>
          </p:nvPr>
        </p:nvSpPr>
        <p:spPr>
          <a:xfrm>
            <a:off x="455300" y="1294951"/>
            <a:ext cx="4480560" cy="310896"/>
          </a:xfrm>
          <a:solidFill>
            <a:srgbClr val="00539B"/>
          </a:solidFill>
        </p:spPr>
        <p:txBody>
          <a:bodyPr anchor="ctr" anchorCtr="0">
            <a:noAutofit/>
          </a:bodyPr>
          <a:lstStyle>
            <a:lvl1pPr algn="ctr">
              <a:buNone/>
              <a:defRPr sz="1400" b="1" baseline="0">
                <a:solidFill>
                  <a:schemeClr val="bg1"/>
                </a:solidFill>
              </a:defRPr>
            </a:lvl1pPr>
          </a:lstStyle>
          <a:p>
            <a:pPr lvl="0"/>
            <a:r>
              <a:rPr lang="en-US" dirty="0"/>
              <a:t>[Shape Title,  Arial, Bold, 14 Point Font]</a:t>
            </a:r>
          </a:p>
        </p:txBody>
      </p:sp>
      <p:sp>
        <p:nvSpPr>
          <p:cNvPr id="23" name="Slide Number Placeholder 22"/>
          <p:cNvSpPr>
            <a:spLocks noGrp="1"/>
          </p:cNvSpPr>
          <p:nvPr>
            <p:ph type="sldNum" sz="quarter" idx="27"/>
          </p:nvPr>
        </p:nvSpPr>
        <p:spPr>
          <a:xfrm>
            <a:off x="9097799" y="6995160"/>
            <a:ext cx="502920" cy="604520"/>
          </a:xfrm>
        </p:spPr>
        <p:txBody>
          <a:bodyPr lIns="0" tIns="0" rIns="0" bIns="0" anchor="t" anchorCtr="0"/>
          <a:lstStyle/>
          <a:p>
            <a:fld id="{2D57E809-D836-4B9A-B1A3-AA7B503E17F9}" type="slidenum">
              <a:rPr lang="en-US" smtClean="0"/>
              <a:t>‹#›</a:t>
            </a:fld>
            <a:endParaRPr lang="en-US" dirty="0"/>
          </a:p>
        </p:txBody>
      </p:sp>
      <p:cxnSp>
        <p:nvCxnSpPr>
          <p:cNvPr id="25" name="Straight Connector 24"/>
          <p:cNvCxnSpPr/>
          <p:nvPr/>
        </p:nvCxnSpPr>
        <p:spPr>
          <a:xfrm>
            <a:off x="457200" y="690880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20" name="Text Placeholder 6"/>
          <p:cNvSpPr>
            <a:spLocks noGrp="1"/>
          </p:cNvSpPr>
          <p:nvPr>
            <p:ph type="body" sz="quarter" idx="30" hasCustomPrompt="1"/>
            <p:custDataLst>
              <p:tags r:id="rId3"/>
            </p:custDataLst>
          </p:nvPr>
        </p:nvSpPr>
        <p:spPr>
          <a:xfrm>
            <a:off x="1911097" y="6995160"/>
            <a:ext cx="6492240" cy="604520"/>
          </a:xfrm>
        </p:spPr>
        <p:txBody>
          <a:bodyPr lIns="0" tIns="0" rIns="0" bIns="0">
            <a:noAutofit/>
          </a:bodyPr>
          <a:lstStyle>
            <a:lvl1pPr marL="380291" indent="-380291">
              <a:buNone/>
              <a:defRPr sz="800" b="0" baseline="0">
                <a:solidFill>
                  <a:schemeClr val="tx1"/>
                </a:solidFill>
              </a:defRPr>
            </a:lvl1pPr>
            <a:lvl2pPr marL="509412" indent="0">
              <a:buNone/>
              <a:defRPr sz="800"/>
            </a:lvl2pPr>
            <a:lvl3pPr marL="1018824" indent="0">
              <a:buNone/>
              <a:defRPr sz="800"/>
            </a:lvl3pPr>
            <a:lvl4pPr marL="1528237" indent="0">
              <a:buNone/>
              <a:defRPr sz="800"/>
            </a:lvl4pPr>
            <a:lvl5pPr marL="2037649" indent="0">
              <a:buNone/>
              <a:defRPr sz="800"/>
            </a:lvl5pPr>
          </a:lstStyle>
          <a:p>
            <a:pPr lvl="0"/>
            <a:r>
              <a:rPr lang="en-US" dirty="0"/>
              <a:t>Source:	[Source].</a:t>
            </a:r>
          </a:p>
          <a:p>
            <a:pPr lvl="0"/>
            <a:r>
              <a:rPr lang="en-US" dirty="0"/>
              <a:t>Note:	[Note].</a:t>
            </a:r>
          </a:p>
          <a:p>
            <a:pPr lvl="0"/>
            <a:r>
              <a:rPr lang="en-US" dirty="0"/>
              <a:t>(1)	[Note 1].</a:t>
            </a:r>
          </a:p>
        </p:txBody>
      </p:sp>
      <p:sp>
        <p:nvSpPr>
          <p:cNvPr id="18" name="_Content_Quad_TopRight_With_Title"/>
          <p:cNvSpPr>
            <a:spLocks noGrp="1"/>
          </p:cNvSpPr>
          <p:nvPr>
            <p:ph idx="24" hasCustomPrompt="1"/>
          </p:nvPr>
        </p:nvSpPr>
        <p:spPr>
          <a:xfrm>
            <a:off x="5117782" y="1676711"/>
            <a:ext cx="4480560" cy="228600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22" name="_Title_Quad_TopRight"/>
          <p:cNvSpPr>
            <a:spLocks noGrp="1"/>
          </p:cNvSpPr>
          <p:nvPr>
            <p:ph type="body" sz="quarter" idx="25" hasCustomPrompt="1"/>
          </p:nvPr>
        </p:nvSpPr>
        <p:spPr>
          <a:xfrm>
            <a:off x="5117782" y="1294933"/>
            <a:ext cx="4480560" cy="310896"/>
          </a:xfrm>
          <a:solidFill>
            <a:srgbClr val="00539B"/>
          </a:solidFill>
        </p:spPr>
        <p:txBody>
          <a:bodyPr vert="horz" lIns="101882" tIns="50941" rIns="101882" bIns="50941" rtlCol="0" anchor="ctr" anchorCtr="0">
            <a:noAutofit/>
          </a:bodyPr>
          <a:lstStyle>
            <a:lvl1pPr algn="ctr">
              <a:defRPr lang="en-US" sz="1400" b="1" baseline="0" dirty="0">
                <a:solidFill>
                  <a:schemeClr val="bg1"/>
                </a:solidFill>
              </a:defRPr>
            </a:lvl1pPr>
          </a:lstStyle>
          <a:p>
            <a:pPr lvl="0" algn="ctr">
              <a:buNone/>
            </a:pPr>
            <a:r>
              <a:rPr lang="en-US" dirty="0"/>
              <a:t>[Title, Arial, Bold, 14 Point Font]</a:t>
            </a:r>
          </a:p>
        </p:txBody>
      </p:sp>
      <p:sp>
        <p:nvSpPr>
          <p:cNvPr id="24" name="_Title_Quad_BottomRight"/>
          <p:cNvSpPr>
            <a:spLocks noGrp="1"/>
          </p:cNvSpPr>
          <p:nvPr>
            <p:ph type="body" sz="quarter" idx="26" hasCustomPrompt="1"/>
          </p:nvPr>
        </p:nvSpPr>
        <p:spPr>
          <a:xfrm>
            <a:off x="5117782" y="4113195"/>
            <a:ext cx="4480560" cy="310896"/>
          </a:xfrm>
          <a:solidFill>
            <a:srgbClr val="00539B"/>
          </a:solidFill>
        </p:spPr>
        <p:txBody>
          <a:bodyPr vert="horz" lIns="101882" tIns="50941" rIns="101882" bIns="50941" rtlCol="0" anchor="ctr" anchorCtr="0">
            <a:noAutofit/>
          </a:bodyPr>
          <a:lstStyle>
            <a:lvl1pPr algn="ctr">
              <a:defRPr lang="en-US" sz="1400" b="1" baseline="0" dirty="0">
                <a:solidFill>
                  <a:schemeClr val="bg1"/>
                </a:solidFill>
              </a:defRPr>
            </a:lvl1pPr>
          </a:lstStyle>
          <a:p>
            <a:pPr lvl="0" algn="ctr">
              <a:buNone/>
            </a:pPr>
            <a:r>
              <a:rPr lang="en-US" dirty="0"/>
              <a:t>[Title, Arial, Bold, 14 Point Font]</a:t>
            </a:r>
          </a:p>
        </p:txBody>
      </p:sp>
      <p:sp>
        <p:nvSpPr>
          <p:cNvPr id="26" name="_Content_Quad_BottomRight_With_Title"/>
          <p:cNvSpPr>
            <a:spLocks noGrp="1"/>
          </p:cNvSpPr>
          <p:nvPr>
            <p:ph idx="32" hasCustomPrompt="1"/>
          </p:nvPr>
        </p:nvSpPr>
        <p:spPr>
          <a:xfrm>
            <a:off x="5117782" y="4497336"/>
            <a:ext cx="4480560" cy="228600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28" name="TextBox 27"/>
          <p:cNvSpPr txBox="1"/>
          <p:nvPr>
            <p:custDataLst>
              <p:tags r:id="rId4"/>
            </p:custDataLst>
          </p:nvPr>
        </p:nvSpPr>
        <p:spPr>
          <a:xfrm>
            <a:off x="8147304" y="7265768"/>
            <a:ext cx="1408176" cy="207264"/>
          </a:xfrm>
          <a:prstGeom prst="rect">
            <a:avLst/>
          </a:prstGeom>
          <a:noFill/>
        </p:spPr>
        <p:txBody>
          <a:bodyPr wrap="none" lIns="0" tIns="0" rIns="0" bIns="0" rtlCol="0" anchor="ctr" anchorCtr="0">
            <a:noAutofit/>
          </a:bodyPr>
          <a:lstStyle/>
          <a:p>
            <a:pPr algn="r"/>
            <a:endParaRPr lang="en-US" sz="1200" b="1" dirty="0">
              <a:solidFill>
                <a:srgbClr val="FF0000"/>
              </a:solidFill>
              <a:latin typeface="Arial" panose="020B0604020202020204" pitchFamily="34" charset="0"/>
              <a:cs typeface="Arial" panose="020B0604020202020204" pitchFamily="34" charset="0"/>
            </a:endParaRPr>
          </a:p>
        </p:txBody>
      </p:sp>
      <p:pic>
        <p:nvPicPr>
          <p:cNvPr id="19" name="Picture 18"/>
          <p:cNvPicPr>
            <a:picLocks noChangeAspect="1"/>
          </p:cNvPicPr>
          <p:nvPr userDrawn="1"/>
        </p:nvPicPr>
        <p:blipFill>
          <a:blip r:embed="rId6"/>
          <a:stretch>
            <a:fillRect/>
          </a:stretch>
        </p:blipFill>
        <p:spPr>
          <a:xfrm>
            <a:off x="457200" y="6958595"/>
            <a:ext cx="993649" cy="697038"/>
          </a:xfrm>
          <a:prstGeom prst="rect">
            <a:avLst/>
          </a:prstGeom>
        </p:spPr>
      </p:pic>
    </p:spTree>
    <p:extLst>
      <p:ext uri="{BB962C8B-B14F-4D97-AF65-F5344CB8AC3E}">
        <p14:creationId xmlns:p14="http://schemas.microsoft.com/office/powerpoint/2010/main" val="36898973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Left/Top-Bottom Right Tiles_Alt 2">
    <p:spTree>
      <p:nvGrpSpPr>
        <p:cNvPr id="1" name=""/>
        <p:cNvGrpSpPr/>
        <p:nvPr/>
      </p:nvGrpSpPr>
      <p:grpSpPr>
        <a:xfrm>
          <a:off x="0" y="0"/>
          <a:ext cx="0" cy="0"/>
          <a:chOff x="0" y="0"/>
          <a:chExt cx="0" cy="0"/>
        </a:xfrm>
      </p:grpSpPr>
      <p:sp>
        <p:nvSpPr>
          <p:cNvPr id="4" name="Do not remove" hidden="1"/>
          <p:cNvSpPr/>
          <p:nvPr>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_Content_Slide_Title"/>
          <p:cNvSpPr>
            <a:spLocks noGrp="1"/>
          </p:cNvSpPr>
          <p:nvPr>
            <p:ph type="title" hasCustomPrompt="1"/>
            <p:custDataLst>
              <p:tags r:id="rId2"/>
            </p:custDataLst>
          </p:nvPr>
        </p:nvSpPr>
        <p:spPr>
          <a:xfrm>
            <a:off x="457200" y="604520"/>
            <a:ext cx="9144000" cy="518160"/>
          </a:xfrm>
        </p:spPr>
        <p:txBody>
          <a:bodyPr lIns="0">
            <a:noAutofit/>
          </a:bodyPr>
          <a:lstStyle>
            <a:lvl1pPr algn="l">
              <a:defRPr sz="2400" b="1" baseline="0">
                <a:solidFill>
                  <a:srgbClr val="00539B"/>
                </a:solidFill>
                <a:latin typeface="Arial" panose="020B0604020202020204" pitchFamily="34" charset="0"/>
                <a:cs typeface="Arial" panose="020B0604020202020204" pitchFamily="34" charset="0"/>
              </a:defRPr>
            </a:lvl1pPr>
          </a:lstStyle>
          <a:p>
            <a:r>
              <a:rPr lang="en-US" dirty="0"/>
              <a:t>[Slide Title, Arial, Bold, 24 Point Font]</a:t>
            </a:r>
          </a:p>
        </p:txBody>
      </p:sp>
      <p:sp>
        <p:nvSpPr>
          <p:cNvPr id="3" name="_Content_Half_Left_With_Title"/>
          <p:cNvSpPr>
            <a:spLocks noGrp="1"/>
          </p:cNvSpPr>
          <p:nvPr>
            <p:ph idx="1" hasCustomPrompt="1"/>
          </p:nvPr>
        </p:nvSpPr>
        <p:spPr>
          <a:xfrm>
            <a:off x="457681" y="2265052"/>
            <a:ext cx="4480560" cy="4059936"/>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cxnSp>
        <p:nvCxnSpPr>
          <p:cNvPr id="14" name="Straight Connector 13"/>
          <p:cNvCxnSpPr/>
          <p:nvPr/>
        </p:nvCxnSpPr>
        <p:spPr>
          <a:xfrm>
            <a:off x="457200" y="112268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18" name="_Slide_Message"/>
          <p:cNvSpPr>
            <a:spLocks noGrp="1"/>
          </p:cNvSpPr>
          <p:nvPr>
            <p:ph type="body" sz="quarter" idx="18" hasCustomPrompt="1"/>
          </p:nvPr>
        </p:nvSpPr>
        <p:spPr>
          <a:xfrm>
            <a:off x="457200" y="1296044"/>
            <a:ext cx="9144000" cy="518160"/>
          </a:xfrm>
        </p:spPr>
        <p:txBody>
          <a:bodyPr vert="horz" lIns="0" tIns="0" rIns="0" bIns="0" rtlCol="0">
            <a:noAutofit/>
          </a:bodyPr>
          <a:lstStyle>
            <a:lvl1pPr marL="254706" indent="-254706">
              <a:buClr>
                <a:srgbClr val="00539B"/>
              </a:buClr>
              <a:buFont typeface="Wingdings" panose="05000000000000000000" pitchFamily="2" charset="2"/>
              <a:buChar char="§"/>
              <a:defRPr lang="en-US" sz="1800" b="0" baseline="0" dirty="0" smtClean="0">
                <a:solidFill>
                  <a:schemeClr val="tx1"/>
                </a:solidFill>
              </a:defRPr>
            </a:lvl1pPr>
          </a:lstStyle>
          <a:p>
            <a:pPr lvl="0">
              <a:spcBef>
                <a:spcPts val="0"/>
              </a:spcBef>
            </a:pPr>
            <a:r>
              <a:rPr lang="fr-FR" dirty="0"/>
              <a:t>[</a:t>
            </a:r>
            <a:r>
              <a:rPr lang="fr-FR" dirty="0" err="1"/>
              <a:t>Slide</a:t>
            </a:r>
            <a:r>
              <a:rPr lang="fr-FR" dirty="0"/>
              <a:t> Message, Arial, 18 Point Font]</a:t>
            </a:r>
            <a:endParaRPr lang="en-US" dirty="0"/>
          </a:p>
        </p:txBody>
      </p:sp>
      <p:sp>
        <p:nvSpPr>
          <p:cNvPr id="17" name="_Title_Half_Left"/>
          <p:cNvSpPr>
            <a:spLocks noGrp="1"/>
          </p:cNvSpPr>
          <p:nvPr>
            <p:ph type="body" sz="quarter" idx="21" hasCustomPrompt="1"/>
          </p:nvPr>
        </p:nvSpPr>
        <p:spPr>
          <a:xfrm>
            <a:off x="455300" y="1904721"/>
            <a:ext cx="4480560" cy="310896"/>
          </a:xfrm>
          <a:solidFill>
            <a:srgbClr val="00539B"/>
          </a:solidFill>
        </p:spPr>
        <p:txBody>
          <a:bodyPr anchor="ctr" anchorCtr="0">
            <a:noAutofit/>
          </a:bodyPr>
          <a:lstStyle>
            <a:lvl1pPr algn="ctr">
              <a:buNone/>
              <a:defRPr sz="1400" b="1" baseline="0">
                <a:solidFill>
                  <a:schemeClr val="bg1"/>
                </a:solidFill>
              </a:defRPr>
            </a:lvl1pPr>
          </a:lstStyle>
          <a:p>
            <a:pPr lvl="0"/>
            <a:r>
              <a:rPr lang="en-US" dirty="0"/>
              <a:t>[Shape Title,  Arial, Bold, 14 Point Font]</a:t>
            </a:r>
          </a:p>
        </p:txBody>
      </p:sp>
      <p:sp>
        <p:nvSpPr>
          <p:cNvPr id="23" name="Slide Number Placeholder 22"/>
          <p:cNvSpPr>
            <a:spLocks noGrp="1"/>
          </p:cNvSpPr>
          <p:nvPr>
            <p:ph type="sldNum" sz="quarter" idx="27"/>
          </p:nvPr>
        </p:nvSpPr>
        <p:spPr>
          <a:xfrm>
            <a:off x="9097799" y="6995160"/>
            <a:ext cx="502920" cy="604520"/>
          </a:xfrm>
        </p:spPr>
        <p:txBody>
          <a:bodyPr lIns="0" tIns="0" rIns="0" bIns="0" anchor="t" anchorCtr="0"/>
          <a:lstStyle>
            <a:lvl1pPr>
              <a:defRPr>
                <a:solidFill>
                  <a:schemeClr val="tx1"/>
                </a:solidFill>
              </a:defRPr>
            </a:lvl1pPr>
          </a:lstStyle>
          <a:p>
            <a:fld id="{2D57E809-D836-4B9A-B1A3-AA7B503E17F9}" type="slidenum">
              <a:rPr lang="en-US" smtClean="0"/>
              <a:t>‹#›</a:t>
            </a:fld>
            <a:endParaRPr lang="en-US" dirty="0"/>
          </a:p>
        </p:txBody>
      </p:sp>
      <p:cxnSp>
        <p:nvCxnSpPr>
          <p:cNvPr id="25" name="Straight Connector 24"/>
          <p:cNvCxnSpPr/>
          <p:nvPr/>
        </p:nvCxnSpPr>
        <p:spPr>
          <a:xfrm>
            <a:off x="457200" y="690880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20" name="Text Placeholder 6"/>
          <p:cNvSpPr>
            <a:spLocks noGrp="1"/>
          </p:cNvSpPr>
          <p:nvPr>
            <p:ph type="body" sz="quarter" idx="30" hasCustomPrompt="1"/>
            <p:custDataLst>
              <p:tags r:id="rId3"/>
            </p:custDataLst>
          </p:nvPr>
        </p:nvSpPr>
        <p:spPr>
          <a:xfrm>
            <a:off x="1911097" y="6995160"/>
            <a:ext cx="6492240" cy="604520"/>
          </a:xfrm>
        </p:spPr>
        <p:txBody>
          <a:bodyPr lIns="0" tIns="0" rIns="0" bIns="0">
            <a:noAutofit/>
          </a:bodyPr>
          <a:lstStyle>
            <a:lvl1pPr marL="380291" indent="-380291">
              <a:buNone/>
              <a:defRPr sz="800" b="0" baseline="0">
                <a:solidFill>
                  <a:schemeClr val="tx1"/>
                </a:solidFill>
              </a:defRPr>
            </a:lvl1pPr>
            <a:lvl2pPr marL="509412" indent="0">
              <a:buNone/>
              <a:defRPr sz="800"/>
            </a:lvl2pPr>
            <a:lvl3pPr marL="1018824" indent="0">
              <a:buNone/>
              <a:defRPr sz="800"/>
            </a:lvl3pPr>
            <a:lvl4pPr marL="1528237" indent="0">
              <a:buNone/>
              <a:defRPr sz="800"/>
            </a:lvl4pPr>
            <a:lvl5pPr marL="2037649" indent="0">
              <a:buNone/>
              <a:defRPr sz="800"/>
            </a:lvl5pPr>
          </a:lstStyle>
          <a:p>
            <a:pPr lvl="0"/>
            <a:r>
              <a:rPr lang="en-US" dirty="0"/>
              <a:t>Source:	[Source].</a:t>
            </a:r>
          </a:p>
          <a:p>
            <a:pPr lvl="0"/>
            <a:r>
              <a:rPr lang="en-US" dirty="0"/>
              <a:t>Note:	[Note].</a:t>
            </a:r>
          </a:p>
          <a:p>
            <a:pPr lvl="0"/>
            <a:r>
              <a:rPr lang="en-US" dirty="0"/>
              <a:t>(1)	[Note 1].</a:t>
            </a:r>
          </a:p>
        </p:txBody>
      </p:sp>
      <p:sp>
        <p:nvSpPr>
          <p:cNvPr id="24" name="_Content_Quad_TopRight_With_Title"/>
          <p:cNvSpPr>
            <a:spLocks noGrp="1"/>
          </p:cNvSpPr>
          <p:nvPr>
            <p:ph idx="24" hasCustomPrompt="1"/>
          </p:nvPr>
        </p:nvSpPr>
        <p:spPr>
          <a:xfrm>
            <a:off x="5117782" y="2260290"/>
            <a:ext cx="4480560" cy="182880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26" name="_Title_Quad_TopRight"/>
          <p:cNvSpPr>
            <a:spLocks noGrp="1"/>
          </p:cNvSpPr>
          <p:nvPr>
            <p:ph type="body" sz="quarter" idx="25" hasCustomPrompt="1"/>
          </p:nvPr>
        </p:nvSpPr>
        <p:spPr>
          <a:xfrm>
            <a:off x="5117782" y="1904721"/>
            <a:ext cx="4480560" cy="310896"/>
          </a:xfrm>
          <a:solidFill>
            <a:srgbClr val="00539B"/>
          </a:solidFill>
        </p:spPr>
        <p:txBody>
          <a:bodyPr vert="horz" lIns="101882" tIns="50941" rIns="101882" bIns="50941" rtlCol="0" anchor="ctr" anchorCtr="0">
            <a:noAutofit/>
          </a:bodyPr>
          <a:lstStyle>
            <a:lvl1pPr algn="ctr">
              <a:defRPr lang="en-US" sz="1400" b="1" baseline="0" dirty="0">
                <a:solidFill>
                  <a:schemeClr val="bg1"/>
                </a:solidFill>
              </a:defRPr>
            </a:lvl1pPr>
          </a:lstStyle>
          <a:p>
            <a:pPr lvl="0" algn="ctr">
              <a:buNone/>
            </a:pPr>
            <a:r>
              <a:rPr lang="en-US" dirty="0"/>
              <a:t>[Title, Arial, Bold, 14 Point Font]</a:t>
            </a:r>
          </a:p>
        </p:txBody>
      </p:sp>
      <p:sp>
        <p:nvSpPr>
          <p:cNvPr id="28" name="_Title_Quad_BottomRight"/>
          <p:cNvSpPr>
            <a:spLocks noGrp="1"/>
          </p:cNvSpPr>
          <p:nvPr>
            <p:ph type="body" sz="quarter" idx="26" hasCustomPrompt="1"/>
          </p:nvPr>
        </p:nvSpPr>
        <p:spPr>
          <a:xfrm>
            <a:off x="5117782" y="4135756"/>
            <a:ext cx="4480560" cy="310896"/>
          </a:xfrm>
          <a:solidFill>
            <a:srgbClr val="00539B"/>
          </a:solidFill>
        </p:spPr>
        <p:txBody>
          <a:bodyPr vert="horz" lIns="101882" tIns="50941" rIns="101882" bIns="50941" rtlCol="0" anchor="ctr" anchorCtr="0">
            <a:noAutofit/>
          </a:bodyPr>
          <a:lstStyle>
            <a:lvl1pPr algn="ctr">
              <a:defRPr lang="en-US" sz="1400" b="1" baseline="0" dirty="0">
                <a:solidFill>
                  <a:schemeClr val="bg1"/>
                </a:solidFill>
              </a:defRPr>
            </a:lvl1pPr>
          </a:lstStyle>
          <a:p>
            <a:pPr lvl="0" algn="ctr">
              <a:buNone/>
            </a:pPr>
            <a:r>
              <a:rPr lang="en-US" dirty="0"/>
              <a:t>[Title, Arial, Bold, 14 Point Font]</a:t>
            </a:r>
          </a:p>
        </p:txBody>
      </p:sp>
      <p:sp>
        <p:nvSpPr>
          <p:cNvPr id="29" name="_Content_Quad_BottomRight_With_Title"/>
          <p:cNvSpPr>
            <a:spLocks noGrp="1"/>
          </p:cNvSpPr>
          <p:nvPr>
            <p:ph idx="32" hasCustomPrompt="1"/>
          </p:nvPr>
        </p:nvSpPr>
        <p:spPr>
          <a:xfrm>
            <a:off x="5117782" y="4493706"/>
            <a:ext cx="4480560" cy="182880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32" name="TextBox 31"/>
          <p:cNvSpPr txBox="1"/>
          <p:nvPr>
            <p:custDataLst>
              <p:tags r:id="rId4"/>
            </p:custDataLst>
          </p:nvPr>
        </p:nvSpPr>
        <p:spPr>
          <a:xfrm>
            <a:off x="8147304" y="7265768"/>
            <a:ext cx="1408176" cy="207264"/>
          </a:xfrm>
          <a:prstGeom prst="rect">
            <a:avLst/>
          </a:prstGeom>
          <a:noFill/>
        </p:spPr>
        <p:txBody>
          <a:bodyPr wrap="none" lIns="0" tIns="0" rIns="0" bIns="0" rtlCol="0" anchor="ctr" anchorCtr="0">
            <a:noAutofit/>
          </a:bodyPr>
          <a:lstStyle/>
          <a:p>
            <a:pPr algn="r"/>
            <a:endParaRPr lang="en-US" sz="1200" b="1" dirty="0">
              <a:solidFill>
                <a:srgbClr val="FF0000"/>
              </a:solidFill>
              <a:latin typeface="Arial" panose="020B0604020202020204" pitchFamily="34" charset="0"/>
              <a:cs typeface="Arial" panose="020B0604020202020204" pitchFamily="34" charset="0"/>
            </a:endParaRPr>
          </a:p>
        </p:txBody>
      </p:sp>
      <p:sp>
        <p:nvSpPr>
          <p:cNvPr id="19" name="TextBox 18"/>
          <p:cNvSpPr txBox="1"/>
          <p:nvPr>
            <p:custDataLst>
              <p:tags r:id="rId5"/>
            </p:custDataLst>
          </p:nvPr>
        </p:nvSpPr>
        <p:spPr>
          <a:xfrm>
            <a:off x="5029200" y="365760"/>
            <a:ext cx="4572000" cy="182880"/>
          </a:xfrm>
          <a:prstGeom prst="rect">
            <a:avLst/>
          </a:prstGeom>
          <a:noFill/>
        </p:spPr>
        <p:txBody>
          <a:bodyPr wrap="square" lIns="0" tIns="0" rIns="0" bIns="0" rtlCol="0" anchor="ctr" anchorCtr="0">
            <a:noAutofit/>
          </a:bodyPr>
          <a:lstStyle/>
          <a:p>
            <a:pPr algn="r"/>
            <a:r>
              <a:rPr lang="en-US" sz="1100" b="1" dirty="0">
                <a:solidFill>
                  <a:srgbClr val="535353"/>
                </a:solidFill>
                <a:latin typeface="Arial" panose="020B0604020202020204" pitchFamily="34" charset="0"/>
                <a:cs typeface="Arial" panose="020B0604020202020204" pitchFamily="34" charset="0"/>
              </a:rPr>
              <a:t>[Section Title]</a:t>
            </a:r>
          </a:p>
        </p:txBody>
      </p:sp>
      <p:sp>
        <p:nvSpPr>
          <p:cNvPr id="27" name="Text Placeholder 4"/>
          <p:cNvSpPr>
            <a:spLocks noGrp="1"/>
          </p:cNvSpPr>
          <p:nvPr>
            <p:ph type="body" sz="quarter" idx="31" hasCustomPrompt="1"/>
          </p:nvPr>
        </p:nvSpPr>
        <p:spPr>
          <a:xfrm>
            <a:off x="457200" y="6410325"/>
            <a:ext cx="9144000" cy="411480"/>
          </a:xfrm>
          <a:solidFill>
            <a:srgbClr val="00539B"/>
          </a:solidFill>
        </p:spPr>
        <p:txBody>
          <a:bodyPr vert="horz" wrap="square" lIns="101882" tIns="50941" rIns="101882" bIns="50941" rtlCol="0" anchor="ctr">
            <a:noAutofit/>
          </a:bodyPr>
          <a:lstStyle>
            <a:lvl1pPr algn="ctr">
              <a:defRPr lang="en-US" sz="1800" b="1" dirty="0" smtClean="0">
                <a:solidFill>
                  <a:schemeClr val="bg1"/>
                </a:solidFill>
              </a:defRPr>
            </a:lvl1pPr>
          </a:lstStyle>
          <a:p>
            <a:pPr marL="0" lvl="0" indent="0" algn="ctr">
              <a:buNone/>
            </a:pPr>
            <a:r>
              <a:rPr lang="en-US" dirty="0"/>
              <a:t>Slide Message</a:t>
            </a:r>
          </a:p>
        </p:txBody>
      </p:sp>
      <p:pic>
        <p:nvPicPr>
          <p:cNvPr id="21" name="Picture 2" descr="Image result for newton federal bank"/>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57200" y="6999954"/>
            <a:ext cx="1320686" cy="594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7434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op-Bottom Left/Right Tiles">
    <p:spTree>
      <p:nvGrpSpPr>
        <p:cNvPr id="1" name=""/>
        <p:cNvGrpSpPr/>
        <p:nvPr/>
      </p:nvGrpSpPr>
      <p:grpSpPr>
        <a:xfrm>
          <a:off x="0" y="0"/>
          <a:ext cx="0" cy="0"/>
          <a:chOff x="0" y="0"/>
          <a:chExt cx="0" cy="0"/>
        </a:xfrm>
      </p:grpSpPr>
      <p:sp>
        <p:nvSpPr>
          <p:cNvPr id="3" name="Do not remove" hidden="1"/>
          <p:cNvSpPr/>
          <p:nvPr>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_Content_Slide_Title"/>
          <p:cNvSpPr>
            <a:spLocks noGrp="1"/>
          </p:cNvSpPr>
          <p:nvPr>
            <p:ph type="title" hasCustomPrompt="1"/>
            <p:custDataLst>
              <p:tags r:id="rId2"/>
            </p:custDataLst>
          </p:nvPr>
        </p:nvSpPr>
        <p:spPr>
          <a:xfrm>
            <a:off x="457200" y="604520"/>
            <a:ext cx="9144000" cy="518160"/>
          </a:xfrm>
        </p:spPr>
        <p:txBody>
          <a:bodyPr lIns="0">
            <a:noAutofit/>
          </a:bodyPr>
          <a:lstStyle>
            <a:lvl1pPr algn="l">
              <a:defRPr sz="2400" b="1" baseline="0">
                <a:solidFill>
                  <a:srgbClr val="00539B"/>
                </a:solidFill>
                <a:latin typeface="Arial" panose="020B0604020202020204" pitchFamily="34" charset="0"/>
                <a:cs typeface="Arial" panose="020B0604020202020204" pitchFamily="34" charset="0"/>
              </a:defRPr>
            </a:lvl1pPr>
          </a:lstStyle>
          <a:p>
            <a:r>
              <a:rPr lang="en-US" dirty="0"/>
              <a:t>[Slide Title, Arial, Bold, 24 Point Font]</a:t>
            </a:r>
          </a:p>
        </p:txBody>
      </p:sp>
      <p:cxnSp>
        <p:nvCxnSpPr>
          <p:cNvPr id="14" name="Straight Connector 13"/>
          <p:cNvCxnSpPr/>
          <p:nvPr/>
        </p:nvCxnSpPr>
        <p:spPr>
          <a:xfrm>
            <a:off x="457200" y="112268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18" name="_Slide_Message"/>
          <p:cNvSpPr>
            <a:spLocks noGrp="1"/>
          </p:cNvSpPr>
          <p:nvPr>
            <p:ph type="body" sz="quarter" idx="18" hasCustomPrompt="1"/>
          </p:nvPr>
        </p:nvSpPr>
        <p:spPr>
          <a:xfrm>
            <a:off x="457200" y="1296044"/>
            <a:ext cx="9144000" cy="518160"/>
          </a:xfrm>
        </p:spPr>
        <p:txBody>
          <a:bodyPr vert="horz" lIns="0" tIns="0" rIns="0" bIns="0" rtlCol="0">
            <a:noAutofit/>
          </a:bodyPr>
          <a:lstStyle>
            <a:lvl1pPr marL="254706" indent="-254706">
              <a:buClr>
                <a:srgbClr val="00539B"/>
              </a:buClr>
              <a:buFont typeface="Wingdings" panose="05000000000000000000" pitchFamily="2" charset="2"/>
              <a:buChar char="§"/>
              <a:defRPr lang="en-US" sz="1800" b="0" baseline="0" dirty="0" smtClean="0">
                <a:solidFill>
                  <a:schemeClr val="tx1"/>
                </a:solidFill>
              </a:defRPr>
            </a:lvl1pPr>
          </a:lstStyle>
          <a:p>
            <a:pPr lvl="0">
              <a:spcBef>
                <a:spcPts val="0"/>
              </a:spcBef>
            </a:pPr>
            <a:r>
              <a:rPr lang="fr-FR" dirty="0"/>
              <a:t>[</a:t>
            </a:r>
            <a:r>
              <a:rPr lang="fr-FR" dirty="0" err="1"/>
              <a:t>Slide</a:t>
            </a:r>
            <a:r>
              <a:rPr lang="fr-FR" dirty="0"/>
              <a:t> Message, Arial, 18 Point Font]</a:t>
            </a:r>
            <a:endParaRPr lang="en-US" dirty="0"/>
          </a:p>
        </p:txBody>
      </p:sp>
      <p:sp>
        <p:nvSpPr>
          <p:cNvPr id="19" name="_Title_Half_Right"/>
          <p:cNvSpPr>
            <a:spLocks noGrp="1"/>
          </p:cNvSpPr>
          <p:nvPr>
            <p:ph type="body" sz="quarter" idx="22" hasCustomPrompt="1"/>
          </p:nvPr>
        </p:nvSpPr>
        <p:spPr>
          <a:xfrm>
            <a:off x="5117782" y="1904721"/>
            <a:ext cx="4480560" cy="310896"/>
          </a:xfrm>
          <a:solidFill>
            <a:srgbClr val="00539B"/>
          </a:solidFill>
        </p:spPr>
        <p:txBody>
          <a:bodyPr vert="horz" lIns="101882" tIns="50941" rIns="101882" bIns="50941" rtlCol="0" anchor="ctr" anchorCtr="0">
            <a:noAutofit/>
          </a:bodyPr>
          <a:lstStyle>
            <a:lvl1pPr>
              <a:defRPr lang="en-US" sz="1400" b="1" baseline="0" dirty="0">
                <a:solidFill>
                  <a:schemeClr val="bg1"/>
                </a:solidFill>
              </a:defRPr>
            </a:lvl1pPr>
          </a:lstStyle>
          <a:p>
            <a:pPr lvl="0" algn="ctr">
              <a:buNone/>
            </a:pPr>
            <a:r>
              <a:rPr lang="en-US" dirty="0"/>
              <a:t>[Shape Title,  Arial, Bold, 14 Point Font]</a:t>
            </a:r>
          </a:p>
        </p:txBody>
      </p:sp>
      <p:sp>
        <p:nvSpPr>
          <p:cNvPr id="15" name="_Content_Half_Right_With_Title"/>
          <p:cNvSpPr>
            <a:spLocks noGrp="1"/>
          </p:cNvSpPr>
          <p:nvPr>
            <p:ph idx="23" hasCustomPrompt="1"/>
          </p:nvPr>
        </p:nvSpPr>
        <p:spPr>
          <a:xfrm>
            <a:off x="5117782" y="2286481"/>
            <a:ext cx="4480560" cy="4490557"/>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23" name="Slide Number Placeholder 22"/>
          <p:cNvSpPr>
            <a:spLocks noGrp="1"/>
          </p:cNvSpPr>
          <p:nvPr>
            <p:ph type="sldNum" sz="quarter" idx="27"/>
          </p:nvPr>
        </p:nvSpPr>
        <p:spPr>
          <a:xfrm>
            <a:off x="9097799" y="6995160"/>
            <a:ext cx="502920" cy="604520"/>
          </a:xfrm>
        </p:spPr>
        <p:txBody>
          <a:bodyPr lIns="0" tIns="0" rIns="0" bIns="0" anchor="t" anchorCtr="0"/>
          <a:lstStyle/>
          <a:p>
            <a:fld id="{2D57E809-D836-4B9A-B1A3-AA7B503E17F9}" type="slidenum">
              <a:rPr lang="en-US" smtClean="0"/>
              <a:t>‹#›</a:t>
            </a:fld>
            <a:endParaRPr lang="en-US" dirty="0"/>
          </a:p>
        </p:txBody>
      </p:sp>
      <p:cxnSp>
        <p:nvCxnSpPr>
          <p:cNvPr id="25" name="Straight Connector 24"/>
          <p:cNvCxnSpPr/>
          <p:nvPr/>
        </p:nvCxnSpPr>
        <p:spPr>
          <a:xfrm>
            <a:off x="457200" y="690880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20" name="Text Placeholder 6"/>
          <p:cNvSpPr>
            <a:spLocks noGrp="1"/>
          </p:cNvSpPr>
          <p:nvPr>
            <p:ph type="body" sz="quarter" idx="30" hasCustomPrompt="1"/>
            <p:custDataLst>
              <p:tags r:id="rId3"/>
            </p:custDataLst>
          </p:nvPr>
        </p:nvSpPr>
        <p:spPr>
          <a:xfrm>
            <a:off x="1911097" y="6995160"/>
            <a:ext cx="6492240" cy="604520"/>
          </a:xfrm>
        </p:spPr>
        <p:txBody>
          <a:bodyPr lIns="0" tIns="0" rIns="0" bIns="0">
            <a:noAutofit/>
          </a:bodyPr>
          <a:lstStyle>
            <a:lvl1pPr marL="380291" indent="-380291">
              <a:buNone/>
              <a:defRPr sz="800" b="0" baseline="0">
                <a:solidFill>
                  <a:schemeClr val="tx1"/>
                </a:solidFill>
              </a:defRPr>
            </a:lvl1pPr>
            <a:lvl2pPr marL="509412" indent="0">
              <a:buNone/>
              <a:defRPr sz="800"/>
            </a:lvl2pPr>
            <a:lvl3pPr marL="1018824" indent="0">
              <a:buNone/>
              <a:defRPr sz="800"/>
            </a:lvl3pPr>
            <a:lvl4pPr marL="1528237" indent="0">
              <a:buNone/>
              <a:defRPr sz="800"/>
            </a:lvl4pPr>
            <a:lvl5pPr marL="2037649" indent="0">
              <a:buNone/>
              <a:defRPr sz="800"/>
            </a:lvl5pPr>
          </a:lstStyle>
          <a:p>
            <a:pPr lvl="0"/>
            <a:r>
              <a:rPr lang="en-US" dirty="0"/>
              <a:t>Source:	[Source].</a:t>
            </a:r>
          </a:p>
          <a:p>
            <a:pPr lvl="0"/>
            <a:r>
              <a:rPr lang="en-US" dirty="0"/>
              <a:t>Note:	[Note].</a:t>
            </a:r>
          </a:p>
          <a:p>
            <a:pPr lvl="0"/>
            <a:r>
              <a:rPr lang="en-US" dirty="0"/>
              <a:t>(1)	[Note 1].</a:t>
            </a:r>
          </a:p>
        </p:txBody>
      </p:sp>
      <p:sp>
        <p:nvSpPr>
          <p:cNvPr id="22" name="_Content_Quad_TopLeft_With_Title"/>
          <p:cNvSpPr>
            <a:spLocks noGrp="1"/>
          </p:cNvSpPr>
          <p:nvPr>
            <p:ph idx="1" hasCustomPrompt="1"/>
          </p:nvPr>
        </p:nvSpPr>
        <p:spPr>
          <a:xfrm>
            <a:off x="455300" y="2284100"/>
            <a:ext cx="4480560" cy="201168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24" name="_Title_Quad_TopLeft"/>
          <p:cNvSpPr>
            <a:spLocks noGrp="1"/>
          </p:cNvSpPr>
          <p:nvPr>
            <p:ph type="body" sz="quarter" idx="21" hasCustomPrompt="1"/>
          </p:nvPr>
        </p:nvSpPr>
        <p:spPr>
          <a:xfrm>
            <a:off x="455300" y="1904721"/>
            <a:ext cx="4480560" cy="310896"/>
          </a:xfrm>
          <a:solidFill>
            <a:srgbClr val="00539B"/>
          </a:solidFill>
        </p:spPr>
        <p:txBody>
          <a:bodyPr anchor="ctr" anchorCtr="0">
            <a:noAutofit/>
          </a:bodyPr>
          <a:lstStyle>
            <a:lvl1pPr algn="ctr">
              <a:buNone/>
              <a:defRPr sz="1400" b="1" baseline="0">
                <a:solidFill>
                  <a:schemeClr val="bg1"/>
                </a:solidFill>
              </a:defRPr>
            </a:lvl1pPr>
          </a:lstStyle>
          <a:p>
            <a:pPr lvl="0"/>
            <a:r>
              <a:rPr lang="en-US" dirty="0"/>
              <a:t>[Title, Arial, Bold, 14 Point Font]</a:t>
            </a:r>
          </a:p>
        </p:txBody>
      </p:sp>
      <p:sp>
        <p:nvSpPr>
          <p:cNvPr id="26" name="_Title_Quad_BottomLeft"/>
          <p:cNvSpPr>
            <a:spLocks noGrp="1"/>
          </p:cNvSpPr>
          <p:nvPr>
            <p:ph type="body" sz="quarter" idx="32" hasCustomPrompt="1"/>
          </p:nvPr>
        </p:nvSpPr>
        <p:spPr>
          <a:xfrm>
            <a:off x="457681" y="4384746"/>
            <a:ext cx="4480560" cy="310896"/>
          </a:xfrm>
          <a:solidFill>
            <a:srgbClr val="00539B"/>
          </a:solidFill>
        </p:spPr>
        <p:txBody>
          <a:bodyPr vert="horz" lIns="101882" tIns="50941" rIns="101882" bIns="50941" rtlCol="0" anchor="ctr" anchorCtr="0">
            <a:noAutofit/>
          </a:bodyPr>
          <a:lstStyle>
            <a:lvl1pPr algn="ctr">
              <a:defRPr lang="en-US" sz="1400" b="1" baseline="0" dirty="0">
                <a:solidFill>
                  <a:schemeClr val="bg1"/>
                </a:solidFill>
              </a:defRPr>
            </a:lvl1pPr>
          </a:lstStyle>
          <a:p>
            <a:pPr lvl="0" algn="ctr">
              <a:buNone/>
            </a:pPr>
            <a:r>
              <a:rPr lang="en-US" dirty="0"/>
              <a:t>[Title, Arial, Bold, 14 Point Font]</a:t>
            </a:r>
          </a:p>
        </p:txBody>
      </p:sp>
      <p:sp>
        <p:nvSpPr>
          <p:cNvPr id="28" name="_Content_Quad_BottomLeft_With_Title"/>
          <p:cNvSpPr>
            <a:spLocks noGrp="1"/>
          </p:cNvSpPr>
          <p:nvPr>
            <p:ph idx="33" hasCustomPrompt="1"/>
          </p:nvPr>
        </p:nvSpPr>
        <p:spPr>
          <a:xfrm>
            <a:off x="455300" y="4768887"/>
            <a:ext cx="4480560" cy="201168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30" name="TextBox 29"/>
          <p:cNvSpPr txBox="1"/>
          <p:nvPr>
            <p:custDataLst>
              <p:tags r:id="rId4"/>
            </p:custDataLst>
          </p:nvPr>
        </p:nvSpPr>
        <p:spPr>
          <a:xfrm>
            <a:off x="8147304" y="7265768"/>
            <a:ext cx="1408176" cy="207264"/>
          </a:xfrm>
          <a:prstGeom prst="rect">
            <a:avLst/>
          </a:prstGeom>
          <a:noFill/>
        </p:spPr>
        <p:txBody>
          <a:bodyPr wrap="none" lIns="0" tIns="0" rIns="0" bIns="0" rtlCol="0" anchor="ctr" anchorCtr="0">
            <a:noAutofit/>
          </a:bodyPr>
          <a:lstStyle/>
          <a:p>
            <a:pPr algn="r"/>
            <a:endParaRPr lang="en-US" sz="1200" b="1" dirty="0">
              <a:solidFill>
                <a:srgbClr val="FF0000"/>
              </a:solidFill>
              <a:latin typeface="Arial" panose="020B0604020202020204" pitchFamily="34" charset="0"/>
              <a:cs typeface="Arial" panose="020B0604020202020204" pitchFamily="34" charset="0"/>
            </a:endParaRPr>
          </a:p>
        </p:txBody>
      </p:sp>
      <p:sp>
        <p:nvSpPr>
          <p:cNvPr id="29" name="TextBox 28"/>
          <p:cNvSpPr txBox="1"/>
          <p:nvPr>
            <p:custDataLst>
              <p:tags r:id="rId5"/>
            </p:custDataLst>
          </p:nvPr>
        </p:nvSpPr>
        <p:spPr>
          <a:xfrm>
            <a:off x="5029200" y="365760"/>
            <a:ext cx="4572000" cy="182880"/>
          </a:xfrm>
          <a:prstGeom prst="rect">
            <a:avLst/>
          </a:prstGeom>
          <a:noFill/>
        </p:spPr>
        <p:txBody>
          <a:bodyPr wrap="square" lIns="0" tIns="0" rIns="0" bIns="0" rtlCol="0" anchor="ctr" anchorCtr="0">
            <a:noAutofit/>
          </a:bodyPr>
          <a:lstStyle/>
          <a:p>
            <a:pPr algn="r"/>
            <a:r>
              <a:rPr lang="en-US" sz="1100" b="1" dirty="0">
                <a:solidFill>
                  <a:srgbClr val="535353"/>
                </a:solidFill>
                <a:latin typeface="Arial" panose="020B0604020202020204" pitchFamily="34" charset="0"/>
                <a:cs typeface="Arial" panose="020B0604020202020204" pitchFamily="34" charset="0"/>
              </a:rPr>
              <a:t>[Section Title]</a:t>
            </a:r>
          </a:p>
        </p:txBody>
      </p:sp>
      <p:pic>
        <p:nvPicPr>
          <p:cNvPr id="27" name="Picture 2" descr="Image result for newton federal bank"/>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57200" y="6999954"/>
            <a:ext cx="1320686" cy="594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9216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op-Bottom Left/Right Tiles_Alt 1">
    <p:spTree>
      <p:nvGrpSpPr>
        <p:cNvPr id="1" name=""/>
        <p:cNvGrpSpPr/>
        <p:nvPr/>
      </p:nvGrpSpPr>
      <p:grpSpPr>
        <a:xfrm>
          <a:off x="0" y="0"/>
          <a:ext cx="0" cy="0"/>
          <a:chOff x="0" y="0"/>
          <a:chExt cx="0" cy="0"/>
        </a:xfrm>
      </p:grpSpPr>
      <p:sp>
        <p:nvSpPr>
          <p:cNvPr id="4" name="Do not remove" hidden="1"/>
          <p:cNvSpPr/>
          <p:nvPr userDrawn="1">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_Content_Slide_Title"/>
          <p:cNvSpPr>
            <a:spLocks noGrp="1"/>
          </p:cNvSpPr>
          <p:nvPr>
            <p:ph type="title" hasCustomPrompt="1"/>
            <p:custDataLst>
              <p:tags r:id="rId2"/>
            </p:custDataLst>
          </p:nvPr>
        </p:nvSpPr>
        <p:spPr>
          <a:xfrm>
            <a:off x="457200" y="604520"/>
            <a:ext cx="9144000" cy="518160"/>
          </a:xfrm>
        </p:spPr>
        <p:txBody>
          <a:bodyPr lIns="0">
            <a:noAutofit/>
          </a:bodyPr>
          <a:lstStyle>
            <a:lvl1pPr algn="l">
              <a:defRPr sz="2400" b="1" baseline="0">
                <a:solidFill>
                  <a:srgbClr val="00539B"/>
                </a:solidFill>
                <a:latin typeface="Arial" panose="020B0604020202020204" pitchFamily="34" charset="0"/>
                <a:cs typeface="Arial" panose="020B0604020202020204" pitchFamily="34" charset="0"/>
              </a:defRPr>
            </a:lvl1pPr>
          </a:lstStyle>
          <a:p>
            <a:r>
              <a:rPr lang="en-US" dirty="0"/>
              <a:t>[Slide Title, Arial, Bold, 24 Point Font]</a:t>
            </a:r>
          </a:p>
        </p:txBody>
      </p:sp>
      <p:cxnSp>
        <p:nvCxnSpPr>
          <p:cNvPr id="14" name="Straight Connector 13"/>
          <p:cNvCxnSpPr/>
          <p:nvPr/>
        </p:nvCxnSpPr>
        <p:spPr>
          <a:xfrm>
            <a:off x="457200" y="112268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19" name="_Title_Half_Right"/>
          <p:cNvSpPr>
            <a:spLocks noGrp="1"/>
          </p:cNvSpPr>
          <p:nvPr>
            <p:ph type="body" sz="quarter" idx="22" hasCustomPrompt="1"/>
          </p:nvPr>
        </p:nvSpPr>
        <p:spPr>
          <a:xfrm>
            <a:off x="5117782" y="1292570"/>
            <a:ext cx="4480560" cy="310896"/>
          </a:xfrm>
          <a:solidFill>
            <a:srgbClr val="00539B"/>
          </a:solidFill>
        </p:spPr>
        <p:txBody>
          <a:bodyPr vert="horz" lIns="101882" tIns="50941" rIns="101882" bIns="50941" rtlCol="0" anchor="ctr" anchorCtr="0">
            <a:noAutofit/>
          </a:bodyPr>
          <a:lstStyle>
            <a:lvl1pPr algn="ctr">
              <a:defRPr lang="en-US" sz="1400" b="1" baseline="0" dirty="0">
                <a:solidFill>
                  <a:schemeClr val="bg1"/>
                </a:solidFill>
              </a:defRPr>
            </a:lvl1pPr>
          </a:lstStyle>
          <a:p>
            <a:pPr lvl="0" algn="ctr">
              <a:buNone/>
            </a:pPr>
            <a:r>
              <a:rPr lang="en-US" dirty="0"/>
              <a:t>[Shape Title,  Arial, Bold, 14 Point Font]</a:t>
            </a:r>
          </a:p>
        </p:txBody>
      </p:sp>
      <p:sp>
        <p:nvSpPr>
          <p:cNvPr id="15" name="_Content_Half_Right_With_Title"/>
          <p:cNvSpPr>
            <a:spLocks noGrp="1"/>
          </p:cNvSpPr>
          <p:nvPr>
            <p:ph idx="23" hasCustomPrompt="1"/>
          </p:nvPr>
        </p:nvSpPr>
        <p:spPr>
          <a:xfrm>
            <a:off x="5117782" y="1676710"/>
            <a:ext cx="4480560" cy="5102352"/>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23" name="Slide Number Placeholder 22"/>
          <p:cNvSpPr>
            <a:spLocks noGrp="1"/>
          </p:cNvSpPr>
          <p:nvPr>
            <p:ph type="sldNum" sz="quarter" idx="27"/>
          </p:nvPr>
        </p:nvSpPr>
        <p:spPr>
          <a:xfrm>
            <a:off x="9097799" y="6995160"/>
            <a:ext cx="502920" cy="604520"/>
          </a:xfrm>
        </p:spPr>
        <p:txBody>
          <a:bodyPr lIns="0" tIns="0" rIns="0" bIns="0" anchor="t" anchorCtr="0"/>
          <a:lstStyle>
            <a:lvl1pPr>
              <a:defRPr>
                <a:solidFill>
                  <a:schemeClr val="tx1"/>
                </a:solidFill>
              </a:defRPr>
            </a:lvl1pPr>
          </a:lstStyle>
          <a:p>
            <a:fld id="{2D57E809-D836-4B9A-B1A3-AA7B503E17F9}" type="slidenum">
              <a:rPr lang="en-US" smtClean="0"/>
              <a:t>‹#›</a:t>
            </a:fld>
            <a:endParaRPr lang="en-US" dirty="0"/>
          </a:p>
        </p:txBody>
      </p:sp>
      <p:cxnSp>
        <p:nvCxnSpPr>
          <p:cNvPr id="25" name="Straight Connector 24"/>
          <p:cNvCxnSpPr/>
          <p:nvPr/>
        </p:nvCxnSpPr>
        <p:spPr>
          <a:xfrm>
            <a:off x="457200" y="690880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20" name="Text Placeholder 6"/>
          <p:cNvSpPr>
            <a:spLocks noGrp="1"/>
          </p:cNvSpPr>
          <p:nvPr>
            <p:ph type="body" sz="quarter" idx="30" hasCustomPrompt="1"/>
            <p:custDataLst>
              <p:tags r:id="rId3"/>
            </p:custDataLst>
          </p:nvPr>
        </p:nvSpPr>
        <p:spPr>
          <a:xfrm>
            <a:off x="1911097" y="6995160"/>
            <a:ext cx="6492240" cy="604520"/>
          </a:xfrm>
        </p:spPr>
        <p:txBody>
          <a:bodyPr lIns="0" tIns="0" rIns="0" bIns="0">
            <a:noAutofit/>
          </a:bodyPr>
          <a:lstStyle>
            <a:lvl1pPr marL="380291" indent="-380291">
              <a:buNone/>
              <a:defRPr sz="800" b="0" baseline="0">
                <a:solidFill>
                  <a:schemeClr val="tx1"/>
                </a:solidFill>
              </a:defRPr>
            </a:lvl1pPr>
            <a:lvl2pPr marL="509412" indent="0">
              <a:buNone/>
              <a:defRPr sz="800"/>
            </a:lvl2pPr>
            <a:lvl3pPr marL="1018824" indent="0">
              <a:buNone/>
              <a:defRPr sz="800"/>
            </a:lvl3pPr>
            <a:lvl4pPr marL="1528237" indent="0">
              <a:buNone/>
              <a:defRPr sz="800"/>
            </a:lvl4pPr>
            <a:lvl5pPr marL="2037649" indent="0">
              <a:buNone/>
              <a:defRPr sz="800"/>
            </a:lvl5pPr>
          </a:lstStyle>
          <a:p>
            <a:pPr lvl="0"/>
            <a:r>
              <a:rPr lang="en-US" dirty="0"/>
              <a:t>Source:	[Source].</a:t>
            </a:r>
          </a:p>
          <a:p>
            <a:pPr lvl="0"/>
            <a:r>
              <a:rPr lang="en-US" dirty="0"/>
              <a:t>Note:	[Note].</a:t>
            </a:r>
          </a:p>
          <a:p>
            <a:pPr lvl="0"/>
            <a:r>
              <a:rPr lang="en-US" dirty="0"/>
              <a:t>(1)	[Note 1].</a:t>
            </a:r>
          </a:p>
        </p:txBody>
      </p:sp>
      <p:sp>
        <p:nvSpPr>
          <p:cNvPr id="18" name="_Content_Quad_TopLeft_With_Title"/>
          <p:cNvSpPr>
            <a:spLocks noGrp="1"/>
          </p:cNvSpPr>
          <p:nvPr>
            <p:ph idx="1" hasCustomPrompt="1"/>
          </p:nvPr>
        </p:nvSpPr>
        <p:spPr>
          <a:xfrm>
            <a:off x="455300" y="1676711"/>
            <a:ext cx="4480560" cy="228600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22" name="_Title_Quad_TopLeft"/>
          <p:cNvSpPr>
            <a:spLocks noGrp="1"/>
          </p:cNvSpPr>
          <p:nvPr>
            <p:ph type="body" sz="quarter" idx="21" hasCustomPrompt="1"/>
          </p:nvPr>
        </p:nvSpPr>
        <p:spPr>
          <a:xfrm>
            <a:off x="455300" y="1292570"/>
            <a:ext cx="4480560" cy="310896"/>
          </a:xfrm>
          <a:solidFill>
            <a:srgbClr val="00539B"/>
          </a:solidFill>
        </p:spPr>
        <p:txBody>
          <a:bodyPr anchor="ctr" anchorCtr="0">
            <a:noAutofit/>
          </a:bodyPr>
          <a:lstStyle>
            <a:lvl1pPr algn="ctr">
              <a:buNone/>
              <a:defRPr sz="1400" b="1" baseline="0">
                <a:solidFill>
                  <a:schemeClr val="bg1"/>
                </a:solidFill>
              </a:defRPr>
            </a:lvl1pPr>
          </a:lstStyle>
          <a:p>
            <a:pPr lvl="0"/>
            <a:r>
              <a:rPr lang="en-US" dirty="0"/>
              <a:t>[Title, Arial, Bold, 14 Point Font]</a:t>
            </a:r>
          </a:p>
        </p:txBody>
      </p:sp>
      <p:sp>
        <p:nvSpPr>
          <p:cNvPr id="24" name="_Title_Quad_BottomLeft"/>
          <p:cNvSpPr>
            <a:spLocks noGrp="1"/>
          </p:cNvSpPr>
          <p:nvPr>
            <p:ph type="body" sz="quarter" idx="32" hasCustomPrompt="1"/>
          </p:nvPr>
        </p:nvSpPr>
        <p:spPr>
          <a:xfrm>
            <a:off x="455300" y="4111752"/>
            <a:ext cx="4480560" cy="310896"/>
          </a:xfrm>
          <a:solidFill>
            <a:srgbClr val="00539B"/>
          </a:solidFill>
        </p:spPr>
        <p:txBody>
          <a:bodyPr vert="horz" lIns="101882" tIns="50941" rIns="101882" bIns="50941" rtlCol="0" anchor="ctr" anchorCtr="0">
            <a:noAutofit/>
          </a:bodyPr>
          <a:lstStyle>
            <a:lvl1pPr algn="ctr">
              <a:defRPr lang="en-US" sz="1400" b="1" baseline="0" dirty="0">
                <a:solidFill>
                  <a:schemeClr val="bg1"/>
                </a:solidFill>
              </a:defRPr>
            </a:lvl1pPr>
          </a:lstStyle>
          <a:p>
            <a:pPr lvl="0" algn="ctr">
              <a:buNone/>
            </a:pPr>
            <a:r>
              <a:rPr lang="en-US" dirty="0"/>
              <a:t>[Title, Arial, Bold, 14 Point Font]</a:t>
            </a:r>
          </a:p>
        </p:txBody>
      </p:sp>
      <p:sp>
        <p:nvSpPr>
          <p:cNvPr id="26" name="_Content_Quad_BottomLeft_With_Title"/>
          <p:cNvSpPr>
            <a:spLocks noGrp="1"/>
          </p:cNvSpPr>
          <p:nvPr>
            <p:ph idx="33" hasCustomPrompt="1"/>
          </p:nvPr>
        </p:nvSpPr>
        <p:spPr>
          <a:xfrm>
            <a:off x="455300" y="4497324"/>
            <a:ext cx="4480560" cy="228600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17" name="TextBox 16" hidden="1"/>
          <p:cNvSpPr txBox="1"/>
          <p:nvPr>
            <p:custDataLst>
              <p:tags r:id="rId4"/>
            </p:custDataLst>
          </p:nvPr>
        </p:nvSpPr>
        <p:spPr>
          <a:xfrm>
            <a:off x="5029200" y="365760"/>
            <a:ext cx="4572000" cy="182880"/>
          </a:xfrm>
          <a:prstGeom prst="rect">
            <a:avLst/>
          </a:prstGeom>
          <a:noFill/>
        </p:spPr>
        <p:txBody>
          <a:bodyPr wrap="square" lIns="0" tIns="0" rIns="0" bIns="0" rtlCol="0" anchor="ctr" anchorCtr="0">
            <a:noAutofit/>
          </a:bodyPr>
          <a:lstStyle/>
          <a:p>
            <a:pPr algn="r"/>
            <a:r>
              <a:rPr lang="en-US" sz="1100" b="1" dirty="0">
                <a:solidFill>
                  <a:srgbClr val="535353"/>
                </a:solidFill>
                <a:latin typeface="Arial" panose="020B0604020202020204" pitchFamily="34" charset="0"/>
                <a:cs typeface="Arial" panose="020B0604020202020204" pitchFamily="34" charset="0"/>
              </a:rPr>
              <a:t>[Section Title]</a:t>
            </a:r>
          </a:p>
        </p:txBody>
      </p:sp>
      <p:pic>
        <p:nvPicPr>
          <p:cNvPr id="21" name="Picture 2" descr="Image result for newton federal bank"/>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457200" y="6999954"/>
            <a:ext cx="1320686" cy="594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9207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4" name="Do not remove" hidden="1"/>
          <p:cNvSpPr/>
          <p:nvPr>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Agenda Level 3" hidden="1"/>
          <p:cNvGrpSpPr/>
          <p:nvPr/>
        </p:nvGrpSpPr>
        <p:grpSpPr>
          <a:xfrm>
            <a:off x="1492638" y="3281677"/>
            <a:ext cx="8062842" cy="400109"/>
            <a:chOff x="1356945" y="1998175"/>
            <a:chExt cx="7329856" cy="353038"/>
          </a:xfrm>
        </p:grpSpPr>
        <p:sp>
          <p:nvSpPr>
            <p:cNvPr id="32" name="DH Agenda 2 Topic"/>
            <p:cNvSpPr txBox="1"/>
            <p:nvPr userDrawn="1"/>
          </p:nvSpPr>
          <p:spPr>
            <a:xfrm>
              <a:off x="1356945" y="1998175"/>
              <a:ext cx="6796456" cy="353038"/>
            </a:xfrm>
            <a:prstGeom prst="rect">
              <a:avLst/>
            </a:prstGeom>
            <a:noFill/>
          </p:spPr>
          <p:txBody>
            <a:bodyPr wrap="square" rtlCol="0">
              <a:spAutoFit/>
            </a:bodyPr>
            <a:lstStyle/>
            <a:p>
              <a:pPr marL="385597" indent="-385597"/>
              <a:r>
                <a:rPr lang="en-US" dirty="0">
                  <a:solidFill>
                    <a:schemeClr val="tx1"/>
                  </a:solidFill>
                  <a:latin typeface="Arial" panose="020B0604020202020204" pitchFamily="34" charset="0"/>
                  <a:cs typeface="Arial" panose="020B0604020202020204" pitchFamily="34" charset="0"/>
                </a:rPr>
                <a:t>[Topic]</a:t>
              </a:r>
            </a:p>
          </p:txBody>
        </p:sp>
        <p:sp>
          <p:nvSpPr>
            <p:cNvPr id="33" name="DH Agenda 2 Page"/>
            <p:cNvSpPr txBox="1"/>
            <p:nvPr userDrawn="1"/>
          </p:nvSpPr>
          <p:spPr>
            <a:xfrm>
              <a:off x="8153401" y="1998175"/>
              <a:ext cx="533400" cy="353038"/>
            </a:xfrm>
            <a:prstGeom prst="rect">
              <a:avLst/>
            </a:prstGeom>
            <a:noFill/>
          </p:spPr>
          <p:txBody>
            <a:bodyPr wrap="square" rtlCol="0">
              <a:spAutoFit/>
            </a:bodyPr>
            <a:lstStyle/>
            <a:p>
              <a:pPr algn="r"/>
              <a:r>
                <a:rPr lang="en-US" dirty="0">
                  <a:solidFill>
                    <a:schemeClr val="tx1"/>
                  </a:solidFill>
                  <a:latin typeface="Arial" panose="020B0604020202020204" pitchFamily="34" charset="0"/>
                  <a:cs typeface="Arial" panose="020B0604020202020204" pitchFamily="34" charset="0"/>
                </a:rPr>
                <a:t>[P]</a:t>
              </a:r>
            </a:p>
          </p:txBody>
        </p:sp>
      </p:grpSp>
      <p:grpSp>
        <p:nvGrpSpPr>
          <p:cNvPr id="31" name="Agenda Level 2 Active" hidden="1"/>
          <p:cNvGrpSpPr/>
          <p:nvPr/>
        </p:nvGrpSpPr>
        <p:grpSpPr>
          <a:xfrm>
            <a:off x="996168" y="2769534"/>
            <a:ext cx="8559313" cy="418577"/>
            <a:chOff x="905607" y="2443707"/>
            <a:chExt cx="7781194" cy="369333"/>
          </a:xfrm>
        </p:grpSpPr>
        <p:sp>
          <p:nvSpPr>
            <p:cNvPr id="20" name="DH Agenda 2 Topic Active"/>
            <p:cNvSpPr txBox="1"/>
            <p:nvPr userDrawn="1"/>
          </p:nvSpPr>
          <p:spPr>
            <a:xfrm>
              <a:off x="1356945" y="2443707"/>
              <a:ext cx="6796456" cy="353038"/>
            </a:xfrm>
            <a:prstGeom prst="rect">
              <a:avLst/>
            </a:prstGeom>
            <a:solidFill>
              <a:srgbClr val="D4EBFF"/>
            </a:solidFill>
          </p:spPr>
          <p:txBody>
            <a:bodyPr wrap="square" rtlCol="0">
              <a:spAutoFit/>
            </a:bodyPr>
            <a:lstStyle/>
            <a:p>
              <a:pPr marL="385597" indent="-385597"/>
              <a:r>
                <a:rPr lang="en-US" b="1" dirty="0">
                  <a:solidFill>
                    <a:schemeClr val="tx1"/>
                  </a:solidFill>
                  <a:latin typeface="Arial" panose="020B0604020202020204" pitchFamily="34" charset="0"/>
                  <a:cs typeface="Arial" panose="020B0604020202020204" pitchFamily="34" charset="0"/>
                </a:rPr>
                <a:t>[Topic]</a:t>
              </a:r>
            </a:p>
          </p:txBody>
        </p:sp>
        <p:sp>
          <p:nvSpPr>
            <p:cNvPr id="21" name="DH Agenda 2 Page Active"/>
            <p:cNvSpPr txBox="1"/>
            <p:nvPr userDrawn="1"/>
          </p:nvSpPr>
          <p:spPr>
            <a:xfrm>
              <a:off x="8153401" y="2443707"/>
              <a:ext cx="533400" cy="353038"/>
            </a:xfrm>
            <a:prstGeom prst="rect">
              <a:avLst/>
            </a:prstGeom>
            <a:solidFill>
              <a:srgbClr val="D4EBFF"/>
            </a:solidFill>
          </p:spPr>
          <p:txBody>
            <a:bodyPr wrap="square" rtlCol="0">
              <a:spAutoFit/>
            </a:bodyPr>
            <a:lstStyle/>
            <a:p>
              <a:pPr algn="r"/>
              <a:r>
                <a:rPr lang="en-US" b="1" dirty="0">
                  <a:solidFill>
                    <a:schemeClr val="tx1"/>
                  </a:solidFill>
                  <a:latin typeface="Arial" panose="020B0604020202020204" pitchFamily="34" charset="0"/>
                  <a:cs typeface="Arial" panose="020B0604020202020204" pitchFamily="34" charset="0"/>
                </a:rPr>
                <a:t>[P]</a:t>
              </a:r>
            </a:p>
          </p:txBody>
        </p:sp>
        <p:sp>
          <p:nvSpPr>
            <p:cNvPr id="26" name="DH Agenda 2 Section Active"/>
            <p:cNvSpPr txBox="1"/>
            <p:nvPr userDrawn="1"/>
          </p:nvSpPr>
          <p:spPr>
            <a:xfrm>
              <a:off x="905607" y="2443708"/>
              <a:ext cx="381000" cy="369332"/>
            </a:xfrm>
            <a:prstGeom prst="rect">
              <a:avLst/>
            </a:prstGeom>
            <a:solidFill>
              <a:srgbClr val="00539B"/>
            </a:solidFill>
          </p:spPr>
          <p:txBody>
            <a:bodyPr wrap="none" lIns="45720" tIns="0" rIns="45720" bIns="0" rtlCol="0" anchor="ctr" anchorCtr="0">
              <a:normAutofit/>
            </a:bodyPr>
            <a:lstStyle>
              <a:defPPr>
                <a:defRPr lang="en-US"/>
              </a:defPPr>
              <a:lvl1pPr lvl="0" algn="ctr">
                <a:defRPr b="1">
                  <a:solidFill>
                    <a:schemeClr val="bg1"/>
                  </a:solidFill>
                </a:defRPr>
              </a:lvl1pPr>
            </a:lstStyle>
            <a:p>
              <a:pPr lvl="0"/>
              <a:r>
                <a:rPr lang="en-US" dirty="0">
                  <a:solidFill>
                    <a:schemeClr val="bg1"/>
                  </a:solidFill>
                  <a:latin typeface="Arial" panose="020B0604020202020204" pitchFamily="34" charset="0"/>
                  <a:cs typeface="Arial" panose="020B0604020202020204" pitchFamily="34" charset="0"/>
                </a:rPr>
                <a:t>[#]</a:t>
              </a:r>
            </a:p>
          </p:txBody>
        </p:sp>
      </p:grpSp>
      <p:grpSp>
        <p:nvGrpSpPr>
          <p:cNvPr id="30" name="Agenda Level 2" hidden="1"/>
          <p:cNvGrpSpPr/>
          <p:nvPr/>
        </p:nvGrpSpPr>
        <p:grpSpPr>
          <a:xfrm>
            <a:off x="996168" y="2264598"/>
            <a:ext cx="8559313" cy="418576"/>
            <a:chOff x="905607" y="1998175"/>
            <a:chExt cx="7781194" cy="369332"/>
          </a:xfrm>
        </p:grpSpPr>
        <p:sp>
          <p:nvSpPr>
            <p:cNvPr id="18" name="DH Agenda 2 Topic"/>
            <p:cNvSpPr txBox="1"/>
            <p:nvPr userDrawn="1"/>
          </p:nvSpPr>
          <p:spPr>
            <a:xfrm>
              <a:off x="1356945" y="1998175"/>
              <a:ext cx="6796456" cy="353038"/>
            </a:xfrm>
            <a:prstGeom prst="rect">
              <a:avLst/>
            </a:prstGeom>
            <a:noFill/>
          </p:spPr>
          <p:txBody>
            <a:bodyPr wrap="square" rtlCol="0">
              <a:spAutoFit/>
            </a:bodyPr>
            <a:lstStyle/>
            <a:p>
              <a:pPr marL="385597" indent="-385597"/>
              <a:r>
                <a:rPr lang="en-US" dirty="0">
                  <a:solidFill>
                    <a:schemeClr val="tx1"/>
                  </a:solidFill>
                  <a:latin typeface="Arial" panose="020B0604020202020204" pitchFamily="34" charset="0"/>
                  <a:cs typeface="Arial" panose="020B0604020202020204" pitchFamily="34" charset="0"/>
                </a:rPr>
                <a:t>[Topic]</a:t>
              </a:r>
            </a:p>
          </p:txBody>
        </p:sp>
        <p:sp>
          <p:nvSpPr>
            <p:cNvPr id="19" name="DH Agenda 2 Page"/>
            <p:cNvSpPr txBox="1"/>
            <p:nvPr userDrawn="1"/>
          </p:nvSpPr>
          <p:spPr>
            <a:xfrm>
              <a:off x="8153401" y="1998175"/>
              <a:ext cx="533400" cy="353038"/>
            </a:xfrm>
            <a:prstGeom prst="rect">
              <a:avLst/>
            </a:prstGeom>
            <a:noFill/>
          </p:spPr>
          <p:txBody>
            <a:bodyPr wrap="square" rtlCol="0">
              <a:spAutoFit/>
            </a:bodyPr>
            <a:lstStyle/>
            <a:p>
              <a:pPr algn="r"/>
              <a:r>
                <a:rPr lang="en-US" dirty="0">
                  <a:solidFill>
                    <a:schemeClr val="tx1"/>
                  </a:solidFill>
                  <a:latin typeface="Arial" panose="020B0604020202020204" pitchFamily="34" charset="0"/>
                  <a:cs typeface="Arial" panose="020B0604020202020204" pitchFamily="34" charset="0"/>
                </a:rPr>
                <a:t>[P]</a:t>
              </a:r>
            </a:p>
          </p:txBody>
        </p:sp>
        <p:sp>
          <p:nvSpPr>
            <p:cNvPr id="25" name="DH Agenda 2 Section"/>
            <p:cNvSpPr txBox="1"/>
            <p:nvPr userDrawn="1"/>
          </p:nvSpPr>
          <p:spPr>
            <a:xfrm>
              <a:off x="905607" y="1998175"/>
              <a:ext cx="381000" cy="369332"/>
            </a:xfrm>
            <a:prstGeom prst="rect">
              <a:avLst/>
            </a:prstGeom>
            <a:solidFill>
              <a:srgbClr val="00539B"/>
            </a:solidFill>
          </p:spPr>
          <p:txBody>
            <a:bodyPr wrap="none" lIns="45720" tIns="0" rIns="45720" bIns="0" rtlCol="0" anchor="ctr" anchorCtr="0">
              <a:normAutofit/>
            </a:bodyPr>
            <a:lstStyle>
              <a:defPPr>
                <a:defRPr lang="en-US"/>
              </a:defPPr>
              <a:lvl1pPr lvl="0" algn="ctr">
                <a:defRPr b="1">
                  <a:solidFill>
                    <a:schemeClr val="bg1"/>
                  </a:solidFill>
                </a:defRPr>
              </a:lvl1pPr>
            </a:lstStyle>
            <a:p>
              <a:pPr lvl="0"/>
              <a:r>
                <a:rPr lang="en-US" dirty="0">
                  <a:solidFill>
                    <a:schemeClr val="bg1"/>
                  </a:solidFill>
                  <a:latin typeface="Arial" panose="020B0604020202020204" pitchFamily="34" charset="0"/>
                  <a:cs typeface="Arial" panose="020B0604020202020204" pitchFamily="34" charset="0"/>
                </a:rPr>
                <a:t>[#]</a:t>
              </a:r>
            </a:p>
          </p:txBody>
        </p:sp>
      </p:grpSp>
      <p:grpSp>
        <p:nvGrpSpPr>
          <p:cNvPr id="29" name="Agenda Level 1 Active" hidden="1"/>
          <p:cNvGrpSpPr/>
          <p:nvPr/>
        </p:nvGrpSpPr>
        <p:grpSpPr>
          <a:xfrm>
            <a:off x="499696" y="1756873"/>
            <a:ext cx="9059008" cy="418576"/>
            <a:chOff x="454269" y="1550182"/>
            <a:chExt cx="8235462" cy="369332"/>
          </a:xfrm>
        </p:grpSpPr>
        <p:sp>
          <p:nvSpPr>
            <p:cNvPr id="12" name="DH Agenda 1 Topic Active"/>
            <p:cNvSpPr txBox="1"/>
            <p:nvPr userDrawn="1"/>
          </p:nvSpPr>
          <p:spPr>
            <a:xfrm>
              <a:off x="905607" y="1550182"/>
              <a:ext cx="7253655" cy="353038"/>
            </a:xfrm>
            <a:prstGeom prst="rect">
              <a:avLst/>
            </a:prstGeom>
            <a:solidFill>
              <a:srgbClr val="D4EBFF"/>
            </a:solidFill>
          </p:spPr>
          <p:txBody>
            <a:bodyPr wrap="square" rtlCol="0">
              <a:spAutoFit/>
            </a:bodyPr>
            <a:lstStyle/>
            <a:p>
              <a:r>
                <a:rPr lang="en-US" b="1" dirty="0">
                  <a:solidFill>
                    <a:schemeClr val="tx1"/>
                  </a:solidFill>
                  <a:latin typeface="Arial" panose="020B0604020202020204" pitchFamily="34" charset="0"/>
                  <a:cs typeface="Arial" panose="020B0604020202020204" pitchFamily="34" charset="0"/>
                </a:rPr>
                <a:t>[Topic]</a:t>
              </a:r>
            </a:p>
          </p:txBody>
        </p:sp>
        <p:sp>
          <p:nvSpPr>
            <p:cNvPr id="13" name="DH Agenda 1 Page Active"/>
            <p:cNvSpPr txBox="1"/>
            <p:nvPr userDrawn="1"/>
          </p:nvSpPr>
          <p:spPr>
            <a:xfrm>
              <a:off x="8156331" y="1550182"/>
              <a:ext cx="533400" cy="353038"/>
            </a:xfrm>
            <a:prstGeom prst="rect">
              <a:avLst/>
            </a:prstGeom>
            <a:solidFill>
              <a:srgbClr val="D4EBFF"/>
            </a:solidFill>
          </p:spPr>
          <p:txBody>
            <a:bodyPr wrap="square" rtlCol="0">
              <a:spAutoFit/>
            </a:bodyPr>
            <a:lstStyle/>
            <a:p>
              <a:pPr algn="r"/>
              <a:r>
                <a:rPr lang="en-US" b="1" dirty="0">
                  <a:solidFill>
                    <a:schemeClr val="tx1"/>
                  </a:solidFill>
                  <a:latin typeface="Arial" panose="020B0604020202020204" pitchFamily="34" charset="0"/>
                  <a:cs typeface="Arial" panose="020B0604020202020204" pitchFamily="34" charset="0"/>
                </a:rPr>
                <a:t>[P]</a:t>
              </a:r>
            </a:p>
          </p:txBody>
        </p:sp>
        <p:sp>
          <p:nvSpPr>
            <p:cNvPr id="22" name="DH Agenda 1 Section Active"/>
            <p:cNvSpPr txBox="1"/>
            <p:nvPr userDrawn="1"/>
          </p:nvSpPr>
          <p:spPr>
            <a:xfrm>
              <a:off x="454269" y="1550182"/>
              <a:ext cx="381000" cy="369332"/>
            </a:xfrm>
            <a:prstGeom prst="rect">
              <a:avLst/>
            </a:prstGeom>
            <a:solidFill>
              <a:srgbClr val="00539B"/>
            </a:solidFill>
          </p:spPr>
          <p:txBody>
            <a:bodyPr wrap="none" lIns="45720" tIns="0" rIns="45720" bIns="0" rtlCol="0" anchor="ctr" anchorCtr="0">
              <a:normAutofit/>
            </a:bodyPr>
            <a:lstStyle>
              <a:defPPr>
                <a:defRPr lang="en-US"/>
              </a:defPPr>
              <a:lvl1pPr algn="ctr">
                <a:defRPr b="1">
                  <a:solidFill>
                    <a:schemeClr val="bg1"/>
                  </a:solidFill>
                </a:defRPr>
              </a:lvl1pPr>
            </a:lstStyle>
            <a:p>
              <a:pPr lvl="0"/>
              <a:r>
                <a:rPr lang="en-US" dirty="0">
                  <a:solidFill>
                    <a:schemeClr val="bg1"/>
                  </a:solidFill>
                  <a:latin typeface="Arial" panose="020B0604020202020204" pitchFamily="34" charset="0"/>
                  <a:cs typeface="Arial" panose="020B0604020202020204" pitchFamily="34" charset="0"/>
                </a:rPr>
                <a:t>[#]</a:t>
              </a:r>
            </a:p>
          </p:txBody>
        </p:sp>
      </p:grpSp>
      <p:grpSp>
        <p:nvGrpSpPr>
          <p:cNvPr id="28" name="Agenda Level 1" hidden="1"/>
          <p:cNvGrpSpPr/>
          <p:nvPr/>
        </p:nvGrpSpPr>
        <p:grpSpPr>
          <a:xfrm>
            <a:off x="496474" y="1255541"/>
            <a:ext cx="9065455" cy="418576"/>
            <a:chOff x="451339" y="1107830"/>
            <a:chExt cx="8241323" cy="369332"/>
          </a:xfrm>
        </p:grpSpPr>
        <p:sp>
          <p:nvSpPr>
            <p:cNvPr id="3" name="DH Agenda 1 Topic"/>
            <p:cNvSpPr txBox="1"/>
            <p:nvPr userDrawn="1"/>
          </p:nvSpPr>
          <p:spPr>
            <a:xfrm>
              <a:off x="908538" y="1107830"/>
              <a:ext cx="7250724" cy="353038"/>
            </a:xfrm>
            <a:prstGeom prst="rect">
              <a:avLst/>
            </a:prstGeom>
            <a:noFill/>
          </p:spPr>
          <p:txBody>
            <a:bodyPr wrap="square" rtlCol="0">
              <a:spAutoFit/>
            </a:bodyPr>
            <a:lstStyle/>
            <a:p>
              <a:r>
                <a:rPr lang="en-US" dirty="0">
                  <a:solidFill>
                    <a:schemeClr val="tx1"/>
                  </a:solidFill>
                  <a:latin typeface="Arial" panose="020B0604020202020204" pitchFamily="34" charset="0"/>
                  <a:cs typeface="Arial" panose="020B0604020202020204" pitchFamily="34" charset="0"/>
                </a:rPr>
                <a:t>[Topic]</a:t>
              </a:r>
            </a:p>
          </p:txBody>
        </p:sp>
        <p:sp>
          <p:nvSpPr>
            <p:cNvPr id="11" name="DH Agenda 1 Page"/>
            <p:cNvSpPr txBox="1"/>
            <p:nvPr userDrawn="1"/>
          </p:nvSpPr>
          <p:spPr>
            <a:xfrm>
              <a:off x="8229600" y="1107830"/>
              <a:ext cx="463062" cy="369332"/>
            </a:xfrm>
            <a:prstGeom prst="rect">
              <a:avLst/>
            </a:prstGeom>
            <a:noFill/>
          </p:spPr>
          <p:txBody>
            <a:bodyPr wrap="none" rtlCol="0" anchor="ctr" anchorCtr="0">
              <a:noAutofit/>
            </a:bodyPr>
            <a:lstStyle/>
            <a:p>
              <a:pPr algn="r"/>
              <a:r>
                <a:rPr lang="en-US" dirty="0">
                  <a:solidFill>
                    <a:schemeClr val="tx1"/>
                  </a:solidFill>
                  <a:latin typeface="Arial" panose="020B0604020202020204" pitchFamily="34" charset="0"/>
                  <a:cs typeface="Arial" panose="020B0604020202020204" pitchFamily="34" charset="0"/>
                </a:rPr>
                <a:t>[P]</a:t>
              </a:r>
            </a:p>
          </p:txBody>
        </p:sp>
        <p:sp>
          <p:nvSpPr>
            <p:cNvPr id="23" name="DH Agenda 1 Section"/>
            <p:cNvSpPr txBox="1"/>
            <p:nvPr userDrawn="1"/>
          </p:nvSpPr>
          <p:spPr>
            <a:xfrm>
              <a:off x="451339" y="1107830"/>
              <a:ext cx="381000" cy="369332"/>
            </a:xfrm>
            <a:prstGeom prst="rect">
              <a:avLst/>
            </a:prstGeom>
            <a:solidFill>
              <a:srgbClr val="00539B"/>
            </a:solidFill>
          </p:spPr>
          <p:txBody>
            <a:bodyPr wrap="none" lIns="45720" tIns="0" rIns="45720" bIns="0" rtlCol="0" anchor="ctr" anchorCtr="0">
              <a:normAutofit/>
            </a:bodyPr>
            <a:lstStyle/>
            <a:p>
              <a:pPr algn="ctr"/>
              <a:r>
                <a:rPr lang="en-US" b="1" dirty="0">
                  <a:solidFill>
                    <a:schemeClr val="bg1"/>
                  </a:solidFill>
                </a:rPr>
                <a:t>[#]</a:t>
              </a:r>
            </a:p>
          </p:txBody>
        </p:sp>
      </p:grpSp>
      <p:sp>
        <p:nvSpPr>
          <p:cNvPr id="38" name="Title 37"/>
          <p:cNvSpPr>
            <a:spLocks noGrp="1"/>
          </p:cNvSpPr>
          <p:nvPr>
            <p:ph type="title"/>
          </p:nvPr>
        </p:nvSpPr>
        <p:spPr/>
        <p:txBody>
          <a:bodyPr vert="horz" lIns="0" tIns="50941" rIns="101882" bIns="50941" rtlCol="0" anchor="ctr">
            <a:noAutofit/>
          </a:bodyPr>
          <a:lstStyle>
            <a:lvl1pPr>
              <a:defRPr lang="en-US" baseline="0" dirty="0">
                <a:solidFill>
                  <a:srgbClr val="00539B"/>
                </a:solidFill>
              </a:defRPr>
            </a:lvl1pPr>
          </a:lstStyle>
          <a:p>
            <a:pPr lvl="0"/>
            <a:r>
              <a:rPr lang="en-US" dirty="0"/>
              <a:t>Click to edit Master title style</a:t>
            </a:r>
          </a:p>
        </p:txBody>
      </p:sp>
      <p:cxnSp>
        <p:nvCxnSpPr>
          <p:cNvPr id="35" name="Straight Connector 34"/>
          <p:cNvCxnSpPr/>
          <p:nvPr/>
        </p:nvCxnSpPr>
        <p:spPr>
          <a:xfrm>
            <a:off x="457200" y="112268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457200" y="690880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37" name="Slide Number Placeholder 6"/>
          <p:cNvSpPr>
            <a:spLocks noGrp="1"/>
          </p:cNvSpPr>
          <p:nvPr>
            <p:ph type="sldNum" sz="quarter" idx="18"/>
          </p:nvPr>
        </p:nvSpPr>
        <p:spPr>
          <a:xfrm>
            <a:off x="9100180" y="6995160"/>
            <a:ext cx="502920" cy="604520"/>
          </a:xfrm>
        </p:spPr>
        <p:txBody>
          <a:bodyPr vert="horz" lIns="0" tIns="0" rIns="0" bIns="0" rtlCol="0" anchor="t" anchorCtr="0"/>
          <a:lstStyle>
            <a:lvl1pPr>
              <a:defRPr lang="en-US" smtClean="0">
                <a:solidFill>
                  <a:schemeClr val="tx1"/>
                </a:solidFill>
              </a:defRPr>
            </a:lvl1pPr>
          </a:lstStyle>
          <a:p>
            <a:fld id="{2D57E809-D836-4B9A-B1A3-AA7B503E17F9}" type="slidenum">
              <a:rPr lang="en-US" smtClean="0"/>
              <a:t>‹#›</a:t>
            </a:fld>
            <a:endParaRPr lang="en-US" dirty="0"/>
          </a:p>
        </p:txBody>
      </p:sp>
      <p:sp>
        <p:nvSpPr>
          <p:cNvPr id="39" name="TextBox 38"/>
          <p:cNvSpPr txBox="1"/>
          <p:nvPr>
            <p:custDataLst>
              <p:tags r:id="rId2"/>
            </p:custDataLst>
          </p:nvPr>
        </p:nvSpPr>
        <p:spPr>
          <a:xfrm>
            <a:off x="8147304" y="7265768"/>
            <a:ext cx="1408176" cy="207264"/>
          </a:xfrm>
          <a:prstGeom prst="rect">
            <a:avLst/>
          </a:prstGeom>
          <a:noFill/>
        </p:spPr>
        <p:txBody>
          <a:bodyPr wrap="none" lIns="0" tIns="0" rIns="0" bIns="0" rtlCol="0" anchor="ctr" anchorCtr="0">
            <a:noAutofit/>
          </a:bodyPr>
          <a:lstStyle/>
          <a:p>
            <a:pPr algn="r"/>
            <a:endParaRPr lang="en-US" sz="1200" b="1" dirty="0">
              <a:solidFill>
                <a:srgbClr val="FF0000"/>
              </a:solidFill>
              <a:latin typeface="Arial" panose="020B0604020202020204" pitchFamily="34" charset="0"/>
              <a:cs typeface="Arial" panose="020B0604020202020204" pitchFamily="34" charset="0"/>
            </a:endParaRPr>
          </a:p>
        </p:txBody>
      </p:sp>
      <p:grpSp>
        <p:nvGrpSpPr>
          <p:cNvPr id="34" name="Agenda Level 3" hidden="1"/>
          <p:cNvGrpSpPr/>
          <p:nvPr/>
        </p:nvGrpSpPr>
        <p:grpSpPr>
          <a:xfrm>
            <a:off x="1492638" y="3281677"/>
            <a:ext cx="8062842" cy="400109"/>
            <a:chOff x="1356945" y="1998175"/>
            <a:chExt cx="7329856" cy="353038"/>
          </a:xfrm>
        </p:grpSpPr>
        <p:sp>
          <p:nvSpPr>
            <p:cNvPr id="41" name="DH Agenda 2 Topic"/>
            <p:cNvSpPr txBox="1"/>
            <p:nvPr userDrawn="1"/>
          </p:nvSpPr>
          <p:spPr>
            <a:xfrm>
              <a:off x="1356945" y="1998175"/>
              <a:ext cx="6796456" cy="353038"/>
            </a:xfrm>
            <a:prstGeom prst="rect">
              <a:avLst/>
            </a:prstGeom>
            <a:noFill/>
          </p:spPr>
          <p:txBody>
            <a:bodyPr wrap="square" rtlCol="0">
              <a:spAutoFit/>
            </a:bodyPr>
            <a:lstStyle/>
            <a:p>
              <a:pPr marL="385597" indent="-385597"/>
              <a:r>
                <a:rPr lang="en-US" dirty="0">
                  <a:solidFill>
                    <a:schemeClr val="tx1"/>
                  </a:solidFill>
                  <a:latin typeface="Arial" panose="020B0604020202020204" pitchFamily="34" charset="0"/>
                  <a:cs typeface="Arial" panose="020B0604020202020204" pitchFamily="34" charset="0"/>
                </a:rPr>
                <a:t>[Topic]</a:t>
              </a:r>
            </a:p>
          </p:txBody>
        </p:sp>
        <p:sp>
          <p:nvSpPr>
            <p:cNvPr id="42" name="DH Agenda 2 Page"/>
            <p:cNvSpPr txBox="1"/>
            <p:nvPr userDrawn="1"/>
          </p:nvSpPr>
          <p:spPr>
            <a:xfrm>
              <a:off x="8153401" y="1998175"/>
              <a:ext cx="533400" cy="353038"/>
            </a:xfrm>
            <a:prstGeom prst="rect">
              <a:avLst/>
            </a:prstGeom>
            <a:noFill/>
          </p:spPr>
          <p:txBody>
            <a:bodyPr wrap="square" rtlCol="0">
              <a:spAutoFit/>
            </a:bodyPr>
            <a:lstStyle/>
            <a:p>
              <a:pPr algn="r"/>
              <a:r>
                <a:rPr lang="en-US" dirty="0">
                  <a:solidFill>
                    <a:schemeClr val="tx1"/>
                  </a:solidFill>
                  <a:latin typeface="Arial" panose="020B0604020202020204" pitchFamily="34" charset="0"/>
                  <a:cs typeface="Arial" panose="020B0604020202020204" pitchFamily="34" charset="0"/>
                </a:rPr>
                <a:t>[P]</a:t>
              </a:r>
            </a:p>
          </p:txBody>
        </p:sp>
      </p:grpSp>
      <p:grpSp>
        <p:nvGrpSpPr>
          <p:cNvPr id="43" name="Agenda Level 2 Active" hidden="1"/>
          <p:cNvGrpSpPr/>
          <p:nvPr/>
        </p:nvGrpSpPr>
        <p:grpSpPr>
          <a:xfrm>
            <a:off x="996168" y="2769534"/>
            <a:ext cx="8559313" cy="418577"/>
            <a:chOff x="905607" y="2443707"/>
            <a:chExt cx="7781194" cy="369333"/>
          </a:xfrm>
        </p:grpSpPr>
        <p:sp>
          <p:nvSpPr>
            <p:cNvPr id="44" name="DH Agenda 2 Topic Active"/>
            <p:cNvSpPr txBox="1"/>
            <p:nvPr userDrawn="1"/>
          </p:nvSpPr>
          <p:spPr>
            <a:xfrm>
              <a:off x="1356945" y="2443707"/>
              <a:ext cx="6796456" cy="353038"/>
            </a:xfrm>
            <a:prstGeom prst="rect">
              <a:avLst/>
            </a:prstGeom>
            <a:solidFill>
              <a:srgbClr val="D4EBFF"/>
            </a:solidFill>
          </p:spPr>
          <p:txBody>
            <a:bodyPr wrap="square" rtlCol="0">
              <a:spAutoFit/>
            </a:bodyPr>
            <a:lstStyle/>
            <a:p>
              <a:pPr marL="385597" indent="-385597"/>
              <a:r>
                <a:rPr lang="en-US" b="1" dirty="0">
                  <a:solidFill>
                    <a:schemeClr val="tx1"/>
                  </a:solidFill>
                  <a:latin typeface="Arial" panose="020B0604020202020204" pitchFamily="34" charset="0"/>
                  <a:cs typeface="Arial" panose="020B0604020202020204" pitchFamily="34" charset="0"/>
                </a:rPr>
                <a:t>[Topic]</a:t>
              </a:r>
            </a:p>
          </p:txBody>
        </p:sp>
        <p:sp>
          <p:nvSpPr>
            <p:cNvPr id="45" name="DH Agenda 2 Page Active"/>
            <p:cNvSpPr txBox="1"/>
            <p:nvPr userDrawn="1"/>
          </p:nvSpPr>
          <p:spPr>
            <a:xfrm>
              <a:off x="8153401" y="2443707"/>
              <a:ext cx="533400" cy="353038"/>
            </a:xfrm>
            <a:prstGeom prst="rect">
              <a:avLst/>
            </a:prstGeom>
            <a:solidFill>
              <a:srgbClr val="D4EBFF"/>
            </a:solidFill>
          </p:spPr>
          <p:txBody>
            <a:bodyPr wrap="square" rtlCol="0">
              <a:spAutoFit/>
            </a:bodyPr>
            <a:lstStyle/>
            <a:p>
              <a:pPr algn="r"/>
              <a:r>
                <a:rPr lang="en-US" b="1" dirty="0">
                  <a:solidFill>
                    <a:schemeClr val="tx1"/>
                  </a:solidFill>
                  <a:latin typeface="Arial" panose="020B0604020202020204" pitchFamily="34" charset="0"/>
                  <a:cs typeface="Arial" panose="020B0604020202020204" pitchFamily="34" charset="0"/>
                </a:rPr>
                <a:t>[P]</a:t>
              </a:r>
            </a:p>
          </p:txBody>
        </p:sp>
        <p:sp>
          <p:nvSpPr>
            <p:cNvPr id="46" name="DH Agenda 2 Section Active"/>
            <p:cNvSpPr txBox="1"/>
            <p:nvPr userDrawn="1"/>
          </p:nvSpPr>
          <p:spPr>
            <a:xfrm>
              <a:off x="905607" y="2443708"/>
              <a:ext cx="381000" cy="369332"/>
            </a:xfrm>
            <a:prstGeom prst="rect">
              <a:avLst/>
            </a:prstGeom>
            <a:solidFill>
              <a:srgbClr val="00539B"/>
            </a:solidFill>
          </p:spPr>
          <p:txBody>
            <a:bodyPr wrap="none" lIns="45720" tIns="0" rIns="45720" bIns="0" rtlCol="0" anchor="ctr" anchorCtr="0">
              <a:normAutofit/>
            </a:bodyPr>
            <a:lstStyle>
              <a:defPPr>
                <a:defRPr lang="en-US"/>
              </a:defPPr>
              <a:lvl1pPr lvl="0" algn="ctr">
                <a:defRPr b="1">
                  <a:solidFill>
                    <a:schemeClr val="bg1"/>
                  </a:solidFill>
                </a:defRPr>
              </a:lvl1pPr>
            </a:lstStyle>
            <a:p>
              <a:pPr lvl="0"/>
              <a:r>
                <a:rPr lang="en-US" dirty="0">
                  <a:solidFill>
                    <a:schemeClr val="bg1"/>
                  </a:solidFill>
                  <a:latin typeface="Arial" panose="020B0604020202020204" pitchFamily="34" charset="0"/>
                  <a:cs typeface="Arial" panose="020B0604020202020204" pitchFamily="34" charset="0"/>
                </a:rPr>
                <a:t>[#]</a:t>
              </a:r>
            </a:p>
          </p:txBody>
        </p:sp>
      </p:grpSp>
      <p:grpSp>
        <p:nvGrpSpPr>
          <p:cNvPr id="47" name="Agenda Level 2" hidden="1"/>
          <p:cNvGrpSpPr/>
          <p:nvPr/>
        </p:nvGrpSpPr>
        <p:grpSpPr>
          <a:xfrm>
            <a:off x="996168" y="2264598"/>
            <a:ext cx="8559313" cy="418576"/>
            <a:chOff x="905607" y="1998175"/>
            <a:chExt cx="7781194" cy="369332"/>
          </a:xfrm>
        </p:grpSpPr>
        <p:sp>
          <p:nvSpPr>
            <p:cNvPr id="48" name="DH Agenda 2 Topic"/>
            <p:cNvSpPr txBox="1"/>
            <p:nvPr userDrawn="1"/>
          </p:nvSpPr>
          <p:spPr>
            <a:xfrm>
              <a:off x="1356945" y="1998175"/>
              <a:ext cx="6796456" cy="353038"/>
            </a:xfrm>
            <a:prstGeom prst="rect">
              <a:avLst/>
            </a:prstGeom>
            <a:noFill/>
          </p:spPr>
          <p:txBody>
            <a:bodyPr wrap="square" rtlCol="0">
              <a:spAutoFit/>
            </a:bodyPr>
            <a:lstStyle/>
            <a:p>
              <a:pPr marL="385597" indent="-385597"/>
              <a:r>
                <a:rPr lang="en-US" dirty="0">
                  <a:solidFill>
                    <a:schemeClr val="tx1"/>
                  </a:solidFill>
                  <a:latin typeface="Arial" panose="020B0604020202020204" pitchFamily="34" charset="0"/>
                  <a:cs typeface="Arial" panose="020B0604020202020204" pitchFamily="34" charset="0"/>
                </a:rPr>
                <a:t>[Topic]</a:t>
              </a:r>
            </a:p>
          </p:txBody>
        </p:sp>
        <p:sp>
          <p:nvSpPr>
            <p:cNvPr id="49" name="DH Agenda 2 Page"/>
            <p:cNvSpPr txBox="1"/>
            <p:nvPr userDrawn="1"/>
          </p:nvSpPr>
          <p:spPr>
            <a:xfrm>
              <a:off x="8153401" y="1998175"/>
              <a:ext cx="533400" cy="353038"/>
            </a:xfrm>
            <a:prstGeom prst="rect">
              <a:avLst/>
            </a:prstGeom>
            <a:noFill/>
          </p:spPr>
          <p:txBody>
            <a:bodyPr wrap="square" rtlCol="0">
              <a:spAutoFit/>
            </a:bodyPr>
            <a:lstStyle/>
            <a:p>
              <a:pPr algn="r"/>
              <a:r>
                <a:rPr lang="en-US" dirty="0">
                  <a:solidFill>
                    <a:schemeClr val="tx1"/>
                  </a:solidFill>
                  <a:latin typeface="Arial" panose="020B0604020202020204" pitchFamily="34" charset="0"/>
                  <a:cs typeface="Arial" panose="020B0604020202020204" pitchFamily="34" charset="0"/>
                </a:rPr>
                <a:t>[P]</a:t>
              </a:r>
            </a:p>
          </p:txBody>
        </p:sp>
        <p:sp>
          <p:nvSpPr>
            <p:cNvPr id="50" name="DH Agenda 2 Section"/>
            <p:cNvSpPr txBox="1"/>
            <p:nvPr userDrawn="1"/>
          </p:nvSpPr>
          <p:spPr>
            <a:xfrm>
              <a:off x="905607" y="1998175"/>
              <a:ext cx="381000" cy="369332"/>
            </a:xfrm>
            <a:prstGeom prst="rect">
              <a:avLst/>
            </a:prstGeom>
            <a:solidFill>
              <a:srgbClr val="00539B"/>
            </a:solidFill>
          </p:spPr>
          <p:txBody>
            <a:bodyPr wrap="none" lIns="45720" tIns="0" rIns="45720" bIns="0" rtlCol="0" anchor="ctr" anchorCtr="0">
              <a:normAutofit/>
            </a:bodyPr>
            <a:lstStyle>
              <a:defPPr>
                <a:defRPr lang="en-US"/>
              </a:defPPr>
              <a:lvl1pPr lvl="0" algn="ctr">
                <a:defRPr b="1">
                  <a:solidFill>
                    <a:schemeClr val="bg1"/>
                  </a:solidFill>
                </a:defRPr>
              </a:lvl1pPr>
            </a:lstStyle>
            <a:p>
              <a:pPr lvl="0"/>
              <a:r>
                <a:rPr lang="en-US" dirty="0">
                  <a:solidFill>
                    <a:schemeClr val="bg1"/>
                  </a:solidFill>
                  <a:latin typeface="Arial" panose="020B0604020202020204" pitchFamily="34" charset="0"/>
                  <a:cs typeface="Arial" panose="020B0604020202020204" pitchFamily="34" charset="0"/>
                </a:rPr>
                <a:t>[#]</a:t>
              </a:r>
            </a:p>
          </p:txBody>
        </p:sp>
      </p:grpSp>
      <p:grpSp>
        <p:nvGrpSpPr>
          <p:cNvPr id="51" name="Agenda Level 1 Active" hidden="1"/>
          <p:cNvGrpSpPr/>
          <p:nvPr/>
        </p:nvGrpSpPr>
        <p:grpSpPr>
          <a:xfrm>
            <a:off x="499696" y="1756873"/>
            <a:ext cx="9059008" cy="418576"/>
            <a:chOff x="454269" y="1550182"/>
            <a:chExt cx="8235462" cy="369332"/>
          </a:xfrm>
        </p:grpSpPr>
        <p:sp>
          <p:nvSpPr>
            <p:cNvPr id="52" name="DH Agenda 1 Topic Active"/>
            <p:cNvSpPr txBox="1"/>
            <p:nvPr userDrawn="1"/>
          </p:nvSpPr>
          <p:spPr>
            <a:xfrm>
              <a:off x="905607" y="1550182"/>
              <a:ext cx="7253655" cy="353038"/>
            </a:xfrm>
            <a:prstGeom prst="rect">
              <a:avLst/>
            </a:prstGeom>
            <a:solidFill>
              <a:srgbClr val="D4EBFF"/>
            </a:solidFill>
          </p:spPr>
          <p:txBody>
            <a:bodyPr wrap="square" rtlCol="0">
              <a:spAutoFit/>
            </a:bodyPr>
            <a:lstStyle/>
            <a:p>
              <a:r>
                <a:rPr lang="en-US" b="1" dirty="0">
                  <a:solidFill>
                    <a:schemeClr val="tx1"/>
                  </a:solidFill>
                  <a:latin typeface="Arial" panose="020B0604020202020204" pitchFamily="34" charset="0"/>
                  <a:cs typeface="Arial" panose="020B0604020202020204" pitchFamily="34" charset="0"/>
                </a:rPr>
                <a:t>[Topic]</a:t>
              </a:r>
            </a:p>
          </p:txBody>
        </p:sp>
        <p:sp>
          <p:nvSpPr>
            <p:cNvPr id="53" name="DH Agenda 1 Page Active"/>
            <p:cNvSpPr txBox="1"/>
            <p:nvPr userDrawn="1"/>
          </p:nvSpPr>
          <p:spPr>
            <a:xfrm>
              <a:off x="8156331" y="1550182"/>
              <a:ext cx="533400" cy="353038"/>
            </a:xfrm>
            <a:prstGeom prst="rect">
              <a:avLst/>
            </a:prstGeom>
            <a:solidFill>
              <a:srgbClr val="D4EBFF"/>
            </a:solidFill>
          </p:spPr>
          <p:txBody>
            <a:bodyPr wrap="square" rtlCol="0">
              <a:spAutoFit/>
            </a:bodyPr>
            <a:lstStyle/>
            <a:p>
              <a:pPr algn="r"/>
              <a:r>
                <a:rPr lang="en-US" b="1" dirty="0">
                  <a:solidFill>
                    <a:schemeClr val="tx1"/>
                  </a:solidFill>
                  <a:latin typeface="Arial" panose="020B0604020202020204" pitchFamily="34" charset="0"/>
                  <a:cs typeface="Arial" panose="020B0604020202020204" pitchFamily="34" charset="0"/>
                </a:rPr>
                <a:t>[P]</a:t>
              </a:r>
            </a:p>
          </p:txBody>
        </p:sp>
        <p:sp>
          <p:nvSpPr>
            <p:cNvPr id="54" name="DH Agenda 1 Section Active"/>
            <p:cNvSpPr txBox="1"/>
            <p:nvPr userDrawn="1"/>
          </p:nvSpPr>
          <p:spPr>
            <a:xfrm>
              <a:off x="454269" y="1550182"/>
              <a:ext cx="381000" cy="369332"/>
            </a:xfrm>
            <a:prstGeom prst="rect">
              <a:avLst/>
            </a:prstGeom>
            <a:solidFill>
              <a:srgbClr val="00539B"/>
            </a:solidFill>
          </p:spPr>
          <p:txBody>
            <a:bodyPr wrap="none" lIns="45720" tIns="0" rIns="45720" bIns="0" rtlCol="0" anchor="ctr" anchorCtr="0">
              <a:normAutofit/>
            </a:bodyPr>
            <a:lstStyle>
              <a:defPPr>
                <a:defRPr lang="en-US"/>
              </a:defPPr>
              <a:lvl1pPr algn="ctr">
                <a:defRPr b="1">
                  <a:solidFill>
                    <a:schemeClr val="bg1"/>
                  </a:solidFill>
                </a:defRPr>
              </a:lvl1pPr>
            </a:lstStyle>
            <a:p>
              <a:pPr lvl="0"/>
              <a:r>
                <a:rPr lang="en-US" dirty="0">
                  <a:solidFill>
                    <a:schemeClr val="bg1"/>
                  </a:solidFill>
                  <a:latin typeface="Arial" panose="020B0604020202020204" pitchFamily="34" charset="0"/>
                  <a:cs typeface="Arial" panose="020B0604020202020204" pitchFamily="34" charset="0"/>
                </a:rPr>
                <a:t>[#]</a:t>
              </a:r>
            </a:p>
          </p:txBody>
        </p:sp>
      </p:grpSp>
      <p:grpSp>
        <p:nvGrpSpPr>
          <p:cNvPr id="55" name="Agenda Level 1" hidden="1"/>
          <p:cNvGrpSpPr/>
          <p:nvPr/>
        </p:nvGrpSpPr>
        <p:grpSpPr>
          <a:xfrm>
            <a:off x="496474" y="1255541"/>
            <a:ext cx="9065455" cy="418576"/>
            <a:chOff x="451339" y="1107830"/>
            <a:chExt cx="8241323" cy="369332"/>
          </a:xfrm>
        </p:grpSpPr>
        <p:sp>
          <p:nvSpPr>
            <p:cNvPr id="56" name="DH Agenda 1 Topic"/>
            <p:cNvSpPr txBox="1"/>
            <p:nvPr userDrawn="1"/>
          </p:nvSpPr>
          <p:spPr>
            <a:xfrm>
              <a:off x="908538" y="1107830"/>
              <a:ext cx="7250724" cy="353038"/>
            </a:xfrm>
            <a:prstGeom prst="rect">
              <a:avLst/>
            </a:prstGeom>
            <a:noFill/>
          </p:spPr>
          <p:txBody>
            <a:bodyPr wrap="square" rtlCol="0">
              <a:spAutoFit/>
            </a:bodyPr>
            <a:lstStyle/>
            <a:p>
              <a:r>
                <a:rPr lang="en-US" dirty="0">
                  <a:solidFill>
                    <a:schemeClr val="tx1"/>
                  </a:solidFill>
                  <a:latin typeface="Arial" panose="020B0604020202020204" pitchFamily="34" charset="0"/>
                  <a:cs typeface="Arial" panose="020B0604020202020204" pitchFamily="34" charset="0"/>
                </a:rPr>
                <a:t>[Topic]</a:t>
              </a:r>
            </a:p>
          </p:txBody>
        </p:sp>
        <p:sp>
          <p:nvSpPr>
            <p:cNvPr id="57" name="DH Agenda 1 Page"/>
            <p:cNvSpPr txBox="1"/>
            <p:nvPr userDrawn="1"/>
          </p:nvSpPr>
          <p:spPr>
            <a:xfrm>
              <a:off x="8229600" y="1107830"/>
              <a:ext cx="463062" cy="369332"/>
            </a:xfrm>
            <a:prstGeom prst="rect">
              <a:avLst/>
            </a:prstGeom>
            <a:noFill/>
          </p:spPr>
          <p:txBody>
            <a:bodyPr wrap="none" rtlCol="0" anchor="ctr" anchorCtr="0">
              <a:noAutofit/>
            </a:bodyPr>
            <a:lstStyle/>
            <a:p>
              <a:pPr algn="r"/>
              <a:r>
                <a:rPr lang="en-US" dirty="0">
                  <a:solidFill>
                    <a:schemeClr val="tx1"/>
                  </a:solidFill>
                  <a:latin typeface="Arial" panose="020B0604020202020204" pitchFamily="34" charset="0"/>
                  <a:cs typeface="Arial" panose="020B0604020202020204" pitchFamily="34" charset="0"/>
                </a:rPr>
                <a:t>[P]</a:t>
              </a:r>
            </a:p>
          </p:txBody>
        </p:sp>
        <p:sp>
          <p:nvSpPr>
            <p:cNvPr id="58" name="DH Agenda 1 Section"/>
            <p:cNvSpPr txBox="1"/>
            <p:nvPr userDrawn="1"/>
          </p:nvSpPr>
          <p:spPr>
            <a:xfrm>
              <a:off x="451339" y="1107830"/>
              <a:ext cx="381000" cy="369332"/>
            </a:xfrm>
            <a:prstGeom prst="rect">
              <a:avLst/>
            </a:prstGeom>
            <a:solidFill>
              <a:srgbClr val="00539B"/>
            </a:solidFill>
          </p:spPr>
          <p:txBody>
            <a:bodyPr wrap="none" lIns="45720" tIns="0" rIns="45720" bIns="0" rtlCol="0" anchor="ctr" anchorCtr="0">
              <a:normAutofit/>
            </a:bodyPr>
            <a:lstStyle/>
            <a:p>
              <a:pPr algn="ctr"/>
              <a:r>
                <a:rPr lang="en-US" b="1" dirty="0">
                  <a:solidFill>
                    <a:schemeClr val="bg1"/>
                  </a:solidFill>
                </a:rPr>
                <a:t>[#]</a:t>
              </a:r>
            </a:p>
          </p:txBody>
        </p:sp>
      </p:grpSp>
      <p:cxnSp>
        <p:nvCxnSpPr>
          <p:cNvPr id="59" name="Straight Connector 58"/>
          <p:cNvCxnSpPr/>
          <p:nvPr/>
        </p:nvCxnSpPr>
        <p:spPr>
          <a:xfrm>
            <a:off x="457200" y="112268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457200" y="690880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grpSp>
        <p:nvGrpSpPr>
          <p:cNvPr id="63" name="Agenda Level 3" hidden="1"/>
          <p:cNvGrpSpPr/>
          <p:nvPr/>
        </p:nvGrpSpPr>
        <p:grpSpPr>
          <a:xfrm>
            <a:off x="1492638" y="3281677"/>
            <a:ext cx="8062842" cy="400109"/>
            <a:chOff x="1356945" y="1998175"/>
            <a:chExt cx="7329856" cy="353038"/>
          </a:xfrm>
        </p:grpSpPr>
        <p:sp>
          <p:nvSpPr>
            <p:cNvPr id="64" name="DH Agenda 2 Topic"/>
            <p:cNvSpPr txBox="1"/>
            <p:nvPr userDrawn="1"/>
          </p:nvSpPr>
          <p:spPr>
            <a:xfrm>
              <a:off x="1356945" y="1998175"/>
              <a:ext cx="6796456" cy="353038"/>
            </a:xfrm>
            <a:prstGeom prst="rect">
              <a:avLst/>
            </a:prstGeom>
            <a:noFill/>
          </p:spPr>
          <p:txBody>
            <a:bodyPr wrap="square" rtlCol="0">
              <a:spAutoFit/>
            </a:bodyPr>
            <a:lstStyle/>
            <a:p>
              <a:pPr marL="385597" indent="-385597"/>
              <a:r>
                <a:rPr lang="en-US" dirty="0">
                  <a:solidFill>
                    <a:schemeClr val="tx1"/>
                  </a:solidFill>
                  <a:latin typeface="Arial" panose="020B0604020202020204" pitchFamily="34" charset="0"/>
                  <a:cs typeface="Arial" panose="020B0604020202020204" pitchFamily="34" charset="0"/>
                </a:rPr>
                <a:t>[Topic]</a:t>
              </a:r>
            </a:p>
          </p:txBody>
        </p:sp>
        <p:sp>
          <p:nvSpPr>
            <p:cNvPr id="65" name="DH Agenda 2 Page"/>
            <p:cNvSpPr txBox="1"/>
            <p:nvPr userDrawn="1"/>
          </p:nvSpPr>
          <p:spPr>
            <a:xfrm>
              <a:off x="8153401" y="1998175"/>
              <a:ext cx="533400" cy="353038"/>
            </a:xfrm>
            <a:prstGeom prst="rect">
              <a:avLst/>
            </a:prstGeom>
            <a:noFill/>
          </p:spPr>
          <p:txBody>
            <a:bodyPr wrap="square" rtlCol="0">
              <a:spAutoFit/>
            </a:bodyPr>
            <a:lstStyle/>
            <a:p>
              <a:pPr algn="r"/>
              <a:r>
                <a:rPr lang="en-US" dirty="0">
                  <a:solidFill>
                    <a:schemeClr val="tx1"/>
                  </a:solidFill>
                  <a:latin typeface="Arial" panose="020B0604020202020204" pitchFamily="34" charset="0"/>
                  <a:cs typeface="Arial" panose="020B0604020202020204" pitchFamily="34" charset="0"/>
                </a:rPr>
                <a:t>[P]</a:t>
              </a:r>
            </a:p>
          </p:txBody>
        </p:sp>
      </p:grpSp>
      <p:grpSp>
        <p:nvGrpSpPr>
          <p:cNvPr id="66" name="Agenda Level 2 Active" hidden="1"/>
          <p:cNvGrpSpPr/>
          <p:nvPr/>
        </p:nvGrpSpPr>
        <p:grpSpPr>
          <a:xfrm>
            <a:off x="996168" y="2769534"/>
            <a:ext cx="8559313" cy="418577"/>
            <a:chOff x="905607" y="2443707"/>
            <a:chExt cx="7781194" cy="369333"/>
          </a:xfrm>
        </p:grpSpPr>
        <p:sp>
          <p:nvSpPr>
            <p:cNvPr id="67" name="DH Agenda 2 Topic Active"/>
            <p:cNvSpPr txBox="1"/>
            <p:nvPr userDrawn="1"/>
          </p:nvSpPr>
          <p:spPr>
            <a:xfrm>
              <a:off x="1356945" y="2443707"/>
              <a:ext cx="6796456" cy="353038"/>
            </a:xfrm>
            <a:prstGeom prst="rect">
              <a:avLst/>
            </a:prstGeom>
            <a:solidFill>
              <a:srgbClr val="D4EBFF"/>
            </a:solidFill>
          </p:spPr>
          <p:txBody>
            <a:bodyPr wrap="square" rtlCol="0">
              <a:spAutoFit/>
            </a:bodyPr>
            <a:lstStyle/>
            <a:p>
              <a:pPr marL="385597" indent="-385597"/>
              <a:r>
                <a:rPr lang="en-US" b="1" dirty="0">
                  <a:solidFill>
                    <a:schemeClr val="tx1"/>
                  </a:solidFill>
                  <a:latin typeface="Arial" panose="020B0604020202020204" pitchFamily="34" charset="0"/>
                  <a:cs typeface="Arial" panose="020B0604020202020204" pitchFamily="34" charset="0"/>
                </a:rPr>
                <a:t>[Topic]</a:t>
              </a:r>
            </a:p>
          </p:txBody>
        </p:sp>
        <p:sp>
          <p:nvSpPr>
            <p:cNvPr id="68" name="DH Agenda 2 Page Active"/>
            <p:cNvSpPr txBox="1"/>
            <p:nvPr userDrawn="1"/>
          </p:nvSpPr>
          <p:spPr>
            <a:xfrm>
              <a:off x="8153401" y="2443707"/>
              <a:ext cx="533400" cy="353038"/>
            </a:xfrm>
            <a:prstGeom prst="rect">
              <a:avLst/>
            </a:prstGeom>
            <a:solidFill>
              <a:srgbClr val="D4EBFF"/>
            </a:solidFill>
          </p:spPr>
          <p:txBody>
            <a:bodyPr wrap="square" rtlCol="0">
              <a:spAutoFit/>
            </a:bodyPr>
            <a:lstStyle/>
            <a:p>
              <a:pPr algn="r"/>
              <a:r>
                <a:rPr lang="en-US" b="1" dirty="0">
                  <a:solidFill>
                    <a:schemeClr val="tx1"/>
                  </a:solidFill>
                  <a:latin typeface="Arial" panose="020B0604020202020204" pitchFamily="34" charset="0"/>
                  <a:cs typeface="Arial" panose="020B0604020202020204" pitchFamily="34" charset="0"/>
                </a:rPr>
                <a:t>[P]</a:t>
              </a:r>
            </a:p>
          </p:txBody>
        </p:sp>
        <p:sp>
          <p:nvSpPr>
            <p:cNvPr id="69" name="DH Agenda 2 Section Active"/>
            <p:cNvSpPr txBox="1"/>
            <p:nvPr userDrawn="1"/>
          </p:nvSpPr>
          <p:spPr>
            <a:xfrm>
              <a:off x="905607" y="2443708"/>
              <a:ext cx="381000" cy="369332"/>
            </a:xfrm>
            <a:prstGeom prst="rect">
              <a:avLst/>
            </a:prstGeom>
            <a:solidFill>
              <a:srgbClr val="00539B"/>
            </a:solidFill>
          </p:spPr>
          <p:txBody>
            <a:bodyPr wrap="none" lIns="45720" tIns="0" rIns="45720" bIns="0" rtlCol="0" anchor="ctr" anchorCtr="0">
              <a:normAutofit/>
            </a:bodyPr>
            <a:lstStyle>
              <a:defPPr>
                <a:defRPr lang="en-US"/>
              </a:defPPr>
              <a:lvl1pPr lvl="0" algn="ctr">
                <a:defRPr b="1">
                  <a:solidFill>
                    <a:schemeClr val="bg1"/>
                  </a:solidFill>
                </a:defRPr>
              </a:lvl1pPr>
            </a:lstStyle>
            <a:p>
              <a:pPr lvl="0"/>
              <a:r>
                <a:rPr lang="en-US" dirty="0">
                  <a:solidFill>
                    <a:schemeClr val="bg1"/>
                  </a:solidFill>
                  <a:latin typeface="Arial" panose="020B0604020202020204" pitchFamily="34" charset="0"/>
                  <a:cs typeface="Arial" panose="020B0604020202020204" pitchFamily="34" charset="0"/>
                </a:rPr>
                <a:t>[#]</a:t>
              </a:r>
            </a:p>
          </p:txBody>
        </p:sp>
      </p:grpSp>
      <p:grpSp>
        <p:nvGrpSpPr>
          <p:cNvPr id="70" name="Agenda Level 2" hidden="1"/>
          <p:cNvGrpSpPr/>
          <p:nvPr/>
        </p:nvGrpSpPr>
        <p:grpSpPr>
          <a:xfrm>
            <a:off x="996168" y="2264598"/>
            <a:ext cx="8559313" cy="418576"/>
            <a:chOff x="905607" y="1998175"/>
            <a:chExt cx="7781194" cy="369332"/>
          </a:xfrm>
        </p:grpSpPr>
        <p:sp>
          <p:nvSpPr>
            <p:cNvPr id="71" name="DH Agenda 2 Topic"/>
            <p:cNvSpPr txBox="1"/>
            <p:nvPr userDrawn="1"/>
          </p:nvSpPr>
          <p:spPr>
            <a:xfrm>
              <a:off x="1356945" y="1998175"/>
              <a:ext cx="6796456" cy="353038"/>
            </a:xfrm>
            <a:prstGeom prst="rect">
              <a:avLst/>
            </a:prstGeom>
            <a:noFill/>
          </p:spPr>
          <p:txBody>
            <a:bodyPr wrap="square" rtlCol="0">
              <a:spAutoFit/>
            </a:bodyPr>
            <a:lstStyle/>
            <a:p>
              <a:pPr marL="385597" indent="-385597"/>
              <a:r>
                <a:rPr lang="en-US" dirty="0">
                  <a:solidFill>
                    <a:schemeClr val="tx1"/>
                  </a:solidFill>
                  <a:latin typeface="Arial" panose="020B0604020202020204" pitchFamily="34" charset="0"/>
                  <a:cs typeface="Arial" panose="020B0604020202020204" pitchFamily="34" charset="0"/>
                </a:rPr>
                <a:t>[Topic]</a:t>
              </a:r>
            </a:p>
          </p:txBody>
        </p:sp>
        <p:sp>
          <p:nvSpPr>
            <p:cNvPr id="72" name="DH Agenda 2 Page"/>
            <p:cNvSpPr txBox="1"/>
            <p:nvPr userDrawn="1"/>
          </p:nvSpPr>
          <p:spPr>
            <a:xfrm>
              <a:off x="8153401" y="1998175"/>
              <a:ext cx="533400" cy="353038"/>
            </a:xfrm>
            <a:prstGeom prst="rect">
              <a:avLst/>
            </a:prstGeom>
            <a:noFill/>
          </p:spPr>
          <p:txBody>
            <a:bodyPr wrap="square" rtlCol="0">
              <a:spAutoFit/>
            </a:bodyPr>
            <a:lstStyle/>
            <a:p>
              <a:pPr algn="r"/>
              <a:r>
                <a:rPr lang="en-US" dirty="0">
                  <a:solidFill>
                    <a:schemeClr val="tx1"/>
                  </a:solidFill>
                  <a:latin typeface="Arial" panose="020B0604020202020204" pitchFamily="34" charset="0"/>
                  <a:cs typeface="Arial" panose="020B0604020202020204" pitchFamily="34" charset="0"/>
                </a:rPr>
                <a:t>[P]</a:t>
              </a:r>
            </a:p>
          </p:txBody>
        </p:sp>
        <p:sp>
          <p:nvSpPr>
            <p:cNvPr id="73" name="DH Agenda 2 Section"/>
            <p:cNvSpPr txBox="1"/>
            <p:nvPr userDrawn="1"/>
          </p:nvSpPr>
          <p:spPr>
            <a:xfrm>
              <a:off x="905607" y="1998175"/>
              <a:ext cx="381000" cy="369332"/>
            </a:xfrm>
            <a:prstGeom prst="rect">
              <a:avLst/>
            </a:prstGeom>
            <a:solidFill>
              <a:srgbClr val="00539B"/>
            </a:solidFill>
          </p:spPr>
          <p:txBody>
            <a:bodyPr wrap="none" lIns="45720" tIns="0" rIns="45720" bIns="0" rtlCol="0" anchor="ctr" anchorCtr="0">
              <a:normAutofit/>
            </a:bodyPr>
            <a:lstStyle>
              <a:defPPr>
                <a:defRPr lang="en-US"/>
              </a:defPPr>
              <a:lvl1pPr lvl="0" algn="ctr">
                <a:defRPr b="1">
                  <a:solidFill>
                    <a:schemeClr val="bg1"/>
                  </a:solidFill>
                </a:defRPr>
              </a:lvl1pPr>
            </a:lstStyle>
            <a:p>
              <a:pPr lvl="0"/>
              <a:r>
                <a:rPr lang="en-US" dirty="0">
                  <a:solidFill>
                    <a:schemeClr val="bg1"/>
                  </a:solidFill>
                  <a:latin typeface="Arial" panose="020B0604020202020204" pitchFamily="34" charset="0"/>
                  <a:cs typeface="Arial" panose="020B0604020202020204" pitchFamily="34" charset="0"/>
                </a:rPr>
                <a:t>[#]</a:t>
              </a:r>
            </a:p>
          </p:txBody>
        </p:sp>
      </p:grpSp>
      <p:grpSp>
        <p:nvGrpSpPr>
          <p:cNvPr id="74" name="Agenda Level 1 Active" hidden="1"/>
          <p:cNvGrpSpPr/>
          <p:nvPr/>
        </p:nvGrpSpPr>
        <p:grpSpPr>
          <a:xfrm>
            <a:off x="499696" y="1756873"/>
            <a:ext cx="9059008" cy="418576"/>
            <a:chOff x="454269" y="1550182"/>
            <a:chExt cx="8235462" cy="369332"/>
          </a:xfrm>
        </p:grpSpPr>
        <p:sp>
          <p:nvSpPr>
            <p:cNvPr id="75" name="DH Agenda 1 Topic Active"/>
            <p:cNvSpPr txBox="1"/>
            <p:nvPr userDrawn="1"/>
          </p:nvSpPr>
          <p:spPr>
            <a:xfrm>
              <a:off x="905607" y="1550182"/>
              <a:ext cx="7253655" cy="353038"/>
            </a:xfrm>
            <a:prstGeom prst="rect">
              <a:avLst/>
            </a:prstGeom>
            <a:solidFill>
              <a:srgbClr val="D4EBFF"/>
            </a:solidFill>
          </p:spPr>
          <p:txBody>
            <a:bodyPr wrap="square" rtlCol="0">
              <a:spAutoFit/>
            </a:bodyPr>
            <a:lstStyle/>
            <a:p>
              <a:r>
                <a:rPr lang="en-US" b="1" dirty="0">
                  <a:solidFill>
                    <a:schemeClr val="tx1"/>
                  </a:solidFill>
                  <a:latin typeface="Arial" panose="020B0604020202020204" pitchFamily="34" charset="0"/>
                  <a:cs typeface="Arial" panose="020B0604020202020204" pitchFamily="34" charset="0"/>
                </a:rPr>
                <a:t>[Topic]</a:t>
              </a:r>
            </a:p>
          </p:txBody>
        </p:sp>
        <p:sp>
          <p:nvSpPr>
            <p:cNvPr id="76" name="DH Agenda 1 Page Active"/>
            <p:cNvSpPr txBox="1"/>
            <p:nvPr userDrawn="1"/>
          </p:nvSpPr>
          <p:spPr>
            <a:xfrm>
              <a:off x="8156331" y="1550182"/>
              <a:ext cx="533400" cy="353038"/>
            </a:xfrm>
            <a:prstGeom prst="rect">
              <a:avLst/>
            </a:prstGeom>
            <a:solidFill>
              <a:srgbClr val="D4EBFF"/>
            </a:solidFill>
          </p:spPr>
          <p:txBody>
            <a:bodyPr wrap="square" rtlCol="0">
              <a:spAutoFit/>
            </a:bodyPr>
            <a:lstStyle/>
            <a:p>
              <a:pPr algn="r"/>
              <a:r>
                <a:rPr lang="en-US" b="1" dirty="0">
                  <a:solidFill>
                    <a:schemeClr val="tx1"/>
                  </a:solidFill>
                  <a:latin typeface="Arial" panose="020B0604020202020204" pitchFamily="34" charset="0"/>
                  <a:cs typeface="Arial" panose="020B0604020202020204" pitchFamily="34" charset="0"/>
                </a:rPr>
                <a:t>[P]</a:t>
              </a:r>
            </a:p>
          </p:txBody>
        </p:sp>
        <p:sp>
          <p:nvSpPr>
            <p:cNvPr id="77" name="DH Agenda 1 Section Active"/>
            <p:cNvSpPr txBox="1"/>
            <p:nvPr userDrawn="1"/>
          </p:nvSpPr>
          <p:spPr>
            <a:xfrm>
              <a:off x="454269" y="1550182"/>
              <a:ext cx="381000" cy="369332"/>
            </a:xfrm>
            <a:prstGeom prst="rect">
              <a:avLst/>
            </a:prstGeom>
            <a:solidFill>
              <a:srgbClr val="00539B"/>
            </a:solidFill>
          </p:spPr>
          <p:txBody>
            <a:bodyPr wrap="none" lIns="45720" tIns="0" rIns="45720" bIns="0" rtlCol="0" anchor="ctr" anchorCtr="0">
              <a:normAutofit/>
            </a:bodyPr>
            <a:lstStyle>
              <a:defPPr>
                <a:defRPr lang="en-US"/>
              </a:defPPr>
              <a:lvl1pPr algn="ctr">
                <a:defRPr b="1">
                  <a:solidFill>
                    <a:schemeClr val="bg1"/>
                  </a:solidFill>
                </a:defRPr>
              </a:lvl1pPr>
            </a:lstStyle>
            <a:p>
              <a:pPr lvl="0"/>
              <a:r>
                <a:rPr lang="en-US" dirty="0">
                  <a:solidFill>
                    <a:schemeClr val="bg1"/>
                  </a:solidFill>
                  <a:latin typeface="Arial" panose="020B0604020202020204" pitchFamily="34" charset="0"/>
                  <a:cs typeface="Arial" panose="020B0604020202020204" pitchFamily="34" charset="0"/>
                </a:rPr>
                <a:t>[#]</a:t>
              </a:r>
            </a:p>
          </p:txBody>
        </p:sp>
      </p:grpSp>
      <p:grpSp>
        <p:nvGrpSpPr>
          <p:cNvPr id="78" name="Agenda Level 1" hidden="1"/>
          <p:cNvGrpSpPr/>
          <p:nvPr/>
        </p:nvGrpSpPr>
        <p:grpSpPr>
          <a:xfrm>
            <a:off x="496474" y="1255541"/>
            <a:ext cx="9065455" cy="418576"/>
            <a:chOff x="451339" y="1107830"/>
            <a:chExt cx="8241323" cy="369332"/>
          </a:xfrm>
        </p:grpSpPr>
        <p:sp>
          <p:nvSpPr>
            <p:cNvPr id="79" name="DH Agenda 1 Topic"/>
            <p:cNvSpPr txBox="1"/>
            <p:nvPr userDrawn="1"/>
          </p:nvSpPr>
          <p:spPr>
            <a:xfrm>
              <a:off x="908538" y="1107830"/>
              <a:ext cx="7250724" cy="353038"/>
            </a:xfrm>
            <a:prstGeom prst="rect">
              <a:avLst/>
            </a:prstGeom>
            <a:noFill/>
          </p:spPr>
          <p:txBody>
            <a:bodyPr wrap="square" rtlCol="0">
              <a:spAutoFit/>
            </a:bodyPr>
            <a:lstStyle/>
            <a:p>
              <a:r>
                <a:rPr lang="en-US" dirty="0">
                  <a:solidFill>
                    <a:schemeClr val="tx1"/>
                  </a:solidFill>
                  <a:latin typeface="Arial" panose="020B0604020202020204" pitchFamily="34" charset="0"/>
                  <a:cs typeface="Arial" panose="020B0604020202020204" pitchFamily="34" charset="0"/>
                </a:rPr>
                <a:t>[Topic]</a:t>
              </a:r>
            </a:p>
          </p:txBody>
        </p:sp>
        <p:sp>
          <p:nvSpPr>
            <p:cNvPr id="80" name="DH Agenda 1 Page"/>
            <p:cNvSpPr txBox="1"/>
            <p:nvPr userDrawn="1"/>
          </p:nvSpPr>
          <p:spPr>
            <a:xfrm>
              <a:off x="8229600" y="1107830"/>
              <a:ext cx="463062" cy="369332"/>
            </a:xfrm>
            <a:prstGeom prst="rect">
              <a:avLst/>
            </a:prstGeom>
            <a:noFill/>
          </p:spPr>
          <p:txBody>
            <a:bodyPr wrap="none" rtlCol="0" anchor="ctr" anchorCtr="0">
              <a:noAutofit/>
            </a:bodyPr>
            <a:lstStyle/>
            <a:p>
              <a:pPr algn="r"/>
              <a:r>
                <a:rPr lang="en-US" dirty="0">
                  <a:solidFill>
                    <a:schemeClr val="tx1"/>
                  </a:solidFill>
                  <a:latin typeface="Arial" panose="020B0604020202020204" pitchFamily="34" charset="0"/>
                  <a:cs typeface="Arial" panose="020B0604020202020204" pitchFamily="34" charset="0"/>
                </a:rPr>
                <a:t>[P]</a:t>
              </a:r>
            </a:p>
          </p:txBody>
        </p:sp>
        <p:sp>
          <p:nvSpPr>
            <p:cNvPr id="81" name="DH Agenda 1 Section"/>
            <p:cNvSpPr txBox="1"/>
            <p:nvPr userDrawn="1"/>
          </p:nvSpPr>
          <p:spPr>
            <a:xfrm>
              <a:off x="451339" y="1107830"/>
              <a:ext cx="381000" cy="369332"/>
            </a:xfrm>
            <a:prstGeom prst="rect">
              <a:avLst/>
            </a:prstGeom>
            <a:solidFill>
              <a:srgbClr val="00539B"/>
            </a:solidFill>
          </p:spPr>
          <p:txBody>
            <a:bodyPr wrap="none" lIns="45720" tIns="0" rIns="45720" bIns="0" rtlCol="0" anchor="ctr" anchorCtr="0">
              <a:normAutofit/>
            </a:bodyPr>
            <a:lstStyle/>
            <a:p>
              <a:pPr algn="ctr"/>
              <a:r>
                <a:rPr lang="en-US" b="1" dirty="0">
                  <a:solidFill>
                    <a:schemeClr val="bg1"/>
                  </a:solidFill>
                </a:rPr>
                <a:t>[#]</a:t>
              </a:r>
            </a:p>
          </p:txBody>
        </p:sp>
      </p:grpSp>
      <p:cxnSp>
        <p:nvCxnSpPr>
          <p:cNvPr id="82" name="Straight Connector 81"/>
          <p:cNvCxnSpPr/>
          <p:nvPr/>
        </p:nvCxnSpPr>
        <p:spPr>
          <a:xfrm>
            <a:off x="457200" y="112268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457200" y="690880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pic>
        <p:nvPicPr>
          <p:cNvPr id="85" name="Picture 2" descr="Image result for newton federal bank"/>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457200" y="6999954"/>
            <a:ext cx="1320686" cy="594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76375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op-Bottom Left/Right Tiles_Alt 2">
    <p:spTree>
      <p:nvGrpSpPr>
        <p:cNvPr id="1" name=""/>
        <p:cNvGrpSpPr/>
        <p:nvPr/>
      </p:nvGrpSpPr>
      <p:grpSpPr>
        <a:xfrm>
          <a:off x="0" y="0"/>
          <a:ext cx="0" cy="0"/>
          <a:chOff x="0" y="0"/>
          <a:chExt cx="0" cy="0"/>
        </a:xfrm>
      </p:grpSpPr>
      <p:sp>
        <p:nvSpPr>
          <p:cNvPr id="2" name="_Content_Slide_Title"/>
          <p:cNvSpPr>
            <a:spLocks noGrp="1"/>
          </p:cNvSpPr>
          <p:nvPr>
            <p:ph type="title" hasCustomPrompt="1"/>
            <p:custDataLst>
              <p:tags r:id="rId1"/>
            </p:custDataLst>
          </p:nvPr>
        </p:nvSpPr>
        <p:spPr>
          <a:xfrm>
            <a:off x="457200" y="604520"/>
            <a:ext cx="9144000" cy="518160"/>
          </a:xfrm>
        </p:spPr>
        <p:txBody>
          <a:bodyPr lIns="0">
            <a:noAutofit/>
          </a:bodyPr>
          <a:lstStyle>
            <a:lvl1pPr algn="l">
              <a:defRPr sz="2400" b="1" baseline="0">
                <a:solidFill>
                  <a:srgbClr val="00539B"/>
                </a:solidFill>
                <a:latin typeface="Arial" panose="020B0604020202020204" pitchFamily="34" charset="0"/>
                <a:cs typeface="Arial" panose="020B0604020202020204" pitchFamily="34" charset="0"/>
              </a:defRPr>
            </a:lvl1pPr>
          </a:lstStyle>
          <a:p>
            <a:r>
              <a:rPr lang="en-US" dirty="0"/>
              <a:t>[Slide Title, Arial, Bold, 24 Point Font]</a:t>
            </a:r>
          </a:p>
        </p:txBody>
      </p:sp>
      <p:cxnSp>
        <p:nvCxnSpPr>
          <p:cNvPr id="14" name="Straight Connector 13"/>
          <p:cNvCxnSpPr/>
          <p:nvPr/>
        </p:nvCxnSpPr>
        <p:spPr>
          <a:xfrm>
            <a:off x="457200" y="112268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18" name="_Slide_Message"/>
          <p:cNvSpPr>
            <a:spLocks noGrp="1"/>
          </p:cNvSpPr>
          <p:nvPr>
            <p:ph type="body" sz="quarter" idx="18" hasCustomPrompt="1"/>
          </p:nvPr>
        </p:nvSpPr>
        <p:spPr>
          <a:xfrm>
            <a:off x="457200" y="1296044"/>
            <a:ext cx="9144000" cy="518160"/>
          </a:xfrm>
        </p:spPr>
        <p:txBody>
          <a:bodyPr vert="horz" lIns="0" tIns="0" rIns="0" bIns="0" rtlCol="0">
            <a:noAutofit/>
          </a:bodyPr>
          <a:lstStyle>
            <a:lvl1pPr marL="254706" indent="-254706">
              <a:buClr>
                <a:srgbClr val="00539B"/>
              </a:buClr>
              <a:buFont typeface="Wingdings" panose="05000000000000000000" pitchFamily="2" charset="2"/>
              <a:buChar char="§"/>
              <a:defRPr lang="en-US" sz="1800" b="0" baseline="0" dirty="0" smtClean="0">
                <a:solidFill>
                  <a:schemeClr val="tx1"/>
                </a:solidFill>
              </a:defRPr>
            </a:lvl1pPr>
          </a:lstStyle>
          <a:p>
            <a:pPr lvl="0">
              <a:spcBef>
                <a:spcPts val="0"/>
              </a:spcBef>
            </a:pPr>
            <a:r>
              <a:rPr lang="fr-FR" dirty="0"/>
              <a:t>[</a:t>
            </a:r>
            <a:r>
              <a:rPr lang="fr-FR" dirty="0" err="1"/>
              <a:t>Slide</a:t>
            </a:r>
            <a:r>
              <a:rPr lang="fr-FR" dirty="0"/>
              <a:t> Message, Arial, 18 Point Font]</a:t>
            </a:r>
            <a:endParaRPr lang="en-US" dirty="0"/>
          </a:p>
        </p:txBody>
      </p:sp>
      <p:sp>
        <p:nvSpPr>
          <p:cNvPr id="19" name="_Title_Half_Right"/>
          <p:cNvSpPr>
            <a:spLocks noGrp="1"/>
          </p:cNvSpPr>
          <p:nvPr>
            <p:ph type="body" sz="quarter" idx="22" hasCustomPrompt="1"/>
          </p:nvPr>
        </p:nvSpPr>
        <p:spPr>
          <a:xfrm>
            <a:off x="5117782" y="1904721"/>
            <a:ext cx="4480560" cy="310896"/>
          </a:xfrm>
          <a:solidFill>
            <a:srgbClr val="00539B"/>
          </a:solidFill>
        </p:spPr>
        <p:txBody>
          <a:bodyPr vert="horz" lIns="101882" tIns="50941" rIns="101882" bIns="50941" rtlCol="0" anchor="ctr" anchorCtr="0">
            <a:noAutofit/>
          </a:bodyPr>
          <a:lstStyle>
            <a:lvl1pPr algn="ctr">
              <a:defRPr lang="en-US" sz="1400" b="1" baseline="0" dirty="0">
                <a:solidFill>
                  <a:schemeClr val="bg1"/>
                </a:solidFill>
              </a:defRPr>
            </a:lvl1pPr>
          </a:lstStyle>
          <a:p>
            <a:pPr lvl="0" algn="ctr">
              <a:buNone/>
            </a:pPr>
            <a:r>
              <a:rPr lang="en-US" dirty="0"/>
              <a:t>[Shape Title,  Arial, Bold, 14 Point Font]</a:t>
            </a:r>
          </a:p>
        </p:txBody>
      </p:sp>
      <p:sp>
        <p:nvSpPr>
          <p:cNvPr id="15" name="_Content_Half_Right_With_Title"/>
          <p:cNvSpPr>
            <a:spLocks noGrp="1"/>
          </p:cNvSpPr>
          <p:nvPr>
            <p:ph idx="23" hasCustomPrompt="1"/>
          </p:nvPr>
        </p:nvSpPr>
        <p:spPr>
          <a:xfrm>
            <a:off x="5120163" y="2267434"/>
            <a:ext cx="4480560" cy="4050792"/>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23" name="Slide Number Placeholder 22"/>
          <p:cNvSpPr>
            <a:spLocks noGrp="1"/>
          </p:cNvSpPr>
          <p:nvPr>
            <p:ph type="sldNum" sz="quarter" idx="27"/>
          </p:nvPr>
        </p:nvSpPr>
        <p:spPr>
          <a:xfrm>
            <a:off x="9097799" y="6995160"/>
            <a:ext cx="502920" cy="604520"/>
          </a:xfrm>
        </p:spPr>
        <p:txBody>
          <a:bodyPr lIns="0" tIns="0" rIns="0" bIns="0" anchor="t" anchorCtr="0"/>
          <a:lstStyle>
            <a:lvl1pPr>
              <a:defRPr>
                <a:solidFill>
                  <a:schemeClr val="tx1"/>
                </a:solidFill>
              </a:defRPr>
            </a:lvl1pPr>
          </a:lstStyle>
          <a:p>
            <a:fld id="{2D57E809-D836-4B9A-B1A3-AA7B503E17F9}" type="slidenum">
              <a:rPr lang="en-US" smtClean="0"/>
              <a:t>‹#›</a:t>
            </a:fld>
            <a:endParaRPr lang="en-US" dirty="0"/>
          </a:p>
        </p:txBody>
      </p:sp>
      <p:cxnSp>
        <p:nvCxnSpPr>
          <p:cNvPr id="25" name="Straight Connector 24"/>
          <p:cNvCxnSpPr/>
          <p:nvPr/>
        </p:nvCxnSpPr>
        <p:spPr>
          <a:xfrm>
            <a:off x="457200" y="690880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20" name="Text Placeholder 6"/>
          <p:cNvSpPr>
            <a:spLocks noGrp="1"/>
          </p:cNvSpPr>
          <p:nvPr>
            <p:ph type="body" sz="quarter" idx="30" hasCustomPrompt="1"/>
            <p:custDataLst>
              <p:tags r:id="rId2"/>
            </p:custDataLst>
          </p:nvPr>
        </p:nvSpPr>
        <p:spPr>
          <a:xfrm>
            <a:off x="1911097" y="6995160"/>
            <a:ext cx="6492240" cy="604520"/>
          </a:xfrm>
        </p:spPr>
        <p:txBody>
          <a:bodyPr lIns="0" tIns="0" rIns="0" bIns="0">
            <a:noAutofit/>
          </a:bodyPr>
          <a:lstStyle>
            <a:lvl1pPr marL="380291" indent="-380291">
              <a:buNone/>
              <a:defRPr sz="800" b="0" baseline="0">
                <a:solidFill>
                  <a:schemeClr val="tx1"/>
                </a:solidFill>
              </a:defRPr>
            </a:lvl1pPr>
            <a:lvl2pPr marL="509412" indent="0">
              <a:buNone/>
              <a:defRPr sz="800"/>
            </a:lvl2pPr>
            <a:lvl3pPr marL="1018824" indent="0">
              <a:buNone/>
              <a:defRPr sz="800"/>
            </a:lvl3pPr>
            <a:lvl4pPr marL="1528237" indent="0">
              <a:buNone/>
              <a:defRPr sz="800"/>
            </a:lvl4pPr>
            <a:lvl5pPr marL="2037649" indent="0">
              <a:buNone/>
              <a:defRPr sz="800"/>
            </a:lvl5pPr>
          </a:lstStyle>
          <a:p>
            <a:pPr lvl="0"/>
            <a:r>
              <a:rPr lang="en-US" dirty="0"/>
              <a:t>Source:	[Source].</a:t>
            </a:r>
          </a:p>
          <a:p>
            <a:pPr lvl="0"/>
            <a:r>
              <a:rPr lang="en-US" dirty="0"/>
              <a:t>Note:	[Note].</a:t>
            </a:r>
          </a:p>
          <a:p>
            <a:pPr lvl="0"/>
            <a:r>
              <a:rPr lang="en-US" dirty="0"/>
              <a:t>(1)	[Note 1].</a:t>
            </a:r>
          </a:p>
        </p:txBody>
      </p:sp>
      <p:sp>
        <p:nvSpPr>
          <p:cNvPr id="24" name="_Content_Quad_TopLeft_With_Title"/>
          <p:cNvSpPr>
            <a:spLocks noGrp="1"/>
          </p:cNvSpPr>
          <p:nvPr>
            <p:ph idx="1" hasCustomPrompt="1"/>
          </p:nvPr>
        </p:nvSpPr>
        <p:spPr>
          <a:xfrm>
            <a:off x="455300" y="2257909"/>
            <a:ext cx="4480560" cy="182880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26" name="_Title_Quad_TopLeft"/>
          <p:cNvSpPr>
            <a:spLocks noGrp="1"/>
          </p:cNvSpPr>
          <p:nvPr>
            <p:ph type="body" sz="quarter" idx="21" hasCustomPrompt="1"/>
          </p:nvPr>
        </p:nvSpPr>
        <p:spPr>
          <a:xfrm>
            <a:off x="455300" y="1904721"/>
            <a:ext cx="4480560" cy="310896"/>
          </a:xfrm>
          <a:solidFill>
            <a:srgbClr val="00539B"/>
          </a:solidFill>
        </p:spPr>
        <p:txBody>
          <a:bodyPr anchor="ctr" anchorCtr="0">
            <a:noAutofit/>
          </a:bodyPr>
          <a:lstStyle>
            <a:lvl1pPr algn="ctr">
              <a:buNone/>
              <a:defRPr sz="1400" b="1" baseline="0">
                <a:solidFill>
                  <a:schemeClr val="bg1"/>
                </a:solidFill>
              </a:defRPr>
            </a:lvl1pPr>
          </a:lstStyle>
          <a:p>
            <a:pPr lvl="0"/>
            <a:r>
              <a:rPr lang="en-US" dirty="0"/>
              <a:t>[Title, Arial, Bold, 14 Point Font]</a:t>
            </a:r>
          </a:p>
        </p:txBody>
      </p:sp>
      <p:sp>
        <p:nvSpPr>
          <p:cNvPr id="28" name="_Title_Quad_BottomLeft"/>
          <p:cNvSpPr>
            <a:spLocks noGrp="1"/>
          </p:cNvSpPr>
          <p:nvPr>
            <p:ph type="body" sz="quarter" idx="32" hasCustomPrompt="1"/>
          </p:nvPr>
        </p:nvSpPr>
        <p:spPr>
          <a:xfrm>
            <a:off x="455300" y="4145280"/>
            <a:ext cx="4480560" cy="310896"/>
          </a:xfrm>
          <a:solidFill>
            <a:srgbClr val="00539B"/>
          </a:solidFill>
        </p:spPr>
        <p:txBody>
          <a:bodyPr vert="horz" lIns="101882" tIns="50941" rIns="101882" bIns="50941" rtlCol="0" anchor="ctr" anchorCtr="0">
            <a:noAutofit/>
          </a:bodyPr>
          <a:lstStyle>
            <a:lvl1pPr algn="ctr">
              <a:defRPr lang="en-US" sz="1400" b="1" baseline="0" dirty="0">
                <a:solidFill>
                  <a:schemeClr val="bg1"/>
                </a:solidFill>
              </a:defRPr>
            </a:lvl1pPr>
          </a:lstStyle>
          <a:p>
            <a:pPr lvl="0" algn="ctr">
              <a:buNone/>
            </a:pPr>
            <a:r>
              <a:rPr lang="en-US" dirty="0"/>
              <a:t>[Title, Arial, Bold, 14 Point Font]</a:t>
            </a:r>
          </a:p>
        </p:txBody>
      </p:sp>
      <p:sp>
        <p:nvSpPr>
          <p:cNvPr id="29" name="_Content_Quad_BottomLeft_With_Title"/>
          <p:cNvSpPr>
            <a:spLocks noGrp="1"/>
          </p:cNvSpPr>
          <p:nvPr>
            <p:ph idx="33" hasCustomPrompt="1"/>
          </p:nvPr>
        </p:nvSpPr>
        <p:spPr>
          <a:xfrm>
            <a:off x="457681" y="4496087"/>
            <a:ext cx="4480560" cy="182880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32" name="TextBox 31"/>
          <p:cNvSpPr txBox="1"/>
          <p:nvPr>
            <p:custDataLst>
              <p:tags r:id="rId3"/>
            </p:custDataLst>
          </p:nvPr>
        </p:nvSpPr>
        <p:spPr>
          <a:xfrm>
            <a:off x="8147304" y="7265768"/>
            <a:ext cx="1408176" cy="207264"/>
          </a:xfrm>
          <a:prstGeom prst="rect">
            <a:avLst/>
          </a:prstGeom>
          <a:noFill/>
        </p:spPr>
        <p:txBody>
          <a:bodyPr wrap="none" lIns="0" tIns="0" rIns="0" bIns="0" rtlCol="0" anchor="ctr" anchorCtr="0">
            <a:noAutofit/>
          </a:bodyPr>
          <a:lstStyle/>
          <a:p>
            <a:pPr algn="r"/>
            <a:r>
              <a:rPr lang="en-US" sz="1200" b="1" dirty="0">
                <a:solidFill>
                  <a:srgbClr val="FF0000"/>
                </a:solidFill>
                <a:latin typeface="Arial" panose="020B0604020202020204" pitchFamily="34" charset="0"/>
                <a:cs typeface="Arial" panose="020B0604020202020204" pitchFamily="34" charset="0"/>
              </a:rPr>
              <a:t>CONFIDENTIAL</a:t>
            </a:r>
          </a:p>
        </p:txBody>
      </p:sp>
      <p:sp>
        <p:nvSpPr>
          <p:cNvPr id="27" name="TextBox 26"/>
          <p:cNvSpPr txBox="1"/>
          <p:nvPr>
            <p:custDataLst>
              <p:tags r:id="rId4"/>
            </p:custDataLst>
          </p:nvPr>
        </p:nvSpPr>
        <p:spPr>
          <a:xfrm>
            <a:off x="5029200" y="365760"/>
            <a:ext cx="4572000" cy="182880"/>
          </a:xfrm>
          <a:prstGeom prst="rect">
            <a:avLst/>
          </a:prstGeom>
          <a:noFill/>
        </p:spPr>
        <p:txBody>
          <a:bodyPr wrap="square" lIns="0" tIns="0" rIns="0" bIns="0" rtlCol="0" anchor="ctr" anchorCtr="0">
            <a:noAutofit/>
          </a:bodyPr>
          <a:lstStyle/>
          <a:p>
            <a:pPr algn="r"/>
            <a:r>
              <a:rPr lang="en-US" sz="1100" b="1" dirty="0">
                <a:solidFill>
                  <a:srgbClr val="535353"/>
                </a:solidFill>
                <a:latin typeface="Arial" panose="020B0604020202020204" pitchFamily="34" charset="0"/>
                <a:cs typeface="Arial" panose="020B0604020202020204" pitchFamily="34" charset="0"/>
              </a:rPr>
              <a:t>[Section Title]</a:t>
            </a:r>
          </a:p>
        </p:txBody>
      </p:sp>
      <p:sp>
        <p:nvSpPr>
          <p:cNvPr id="31" name="Text Placeholder 4"/>
          <p:cNvSpPr>
            <a:spLocks noGrp="1"/>
          </p:cNvSpPr>
          <p:nvPr>
            <p:ph type="body" sz="quarter" idx="31" hasCustomPrompt="1"/>
          </p:nvPr>
        </p:nvSpPr>
        <p:spPr>
          <a:xfrm>
            <a:off x="457200" y="6410325"/>
            <a:ext cx="9144000" cy="411480"/>
          </a:xfrm>
          <a:solidFill>
            <a:srgbClr val="00539B"/>
          </a:solidFill>
        </p:spPr>
        <p:txBody>
          <a:bodyPr vert="horz" wrap="square" lIns="101882" tIns="50941" rIns="101882" bIns="50941" rtlCol="0" anchor="ctr">
            <a:noAutofit/>
          </a:bodyPr>
          <a:lstStyle>
            <a:lvl1pPr marL="382059" indent="-382059" algn="ctr">
              <a:buNone/>
              <a:defRPr lang="en-US" sz="1800" b="1" dirty="0" smtClean="0">
                <a:solidFill>
                  <a:schemeClr val="bg1"/>
                </a:solidFill>
              </a:defRPr>
            </a:lvl1pPr>
          </a:lstStyle>
          <a:p>
            <a:pPr marL="0" lvl="0" indent="0" algn="ctr"/>
            <a:r>
              <a:rPr lang="en-US" dirty="0"/>
              <a:t>Slide Message</a:t>
            </a:r>
          </a:p>
        </p:txBody>
      </p:sp>
      <p:pic>
        <p:nvPicPr>
          <p:cNvPr id="21" name="Picture 2" descr="Image result for newton federal bank"/>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457200" y="6999954"/>
            <a:ext cx="1320686" cy="594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48236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op/Bottom Left-Right Tiles">
    <p:spTree>
      <p:nvGrpSpPr>
        <p:cNvPr id="1" name=""/>
        <p:cNvGrpSpPr/>
        <p:nvPr/>
      </p:nvGrpSpPr>
      <p:grpSpPr>
        <a:xfrm>
          <a:off x="0" y="0"/>
          <a:ext cx="0" cy="0"/>
          <a:chOff x="0" y="0"/>
          <a:chExt cx="0" cy="0"/>
        </a:xfrm>
      </p:grpSpPr>
      <p:sp>
        <p:nvSpPr>
          <p:cNvPr id="4" name="Do not remove" hidden="1"/>
          <p:cNvSpPr/>
          <p:nvPr>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_Content_Slide_Title"/>
          <p:cNvSpPr>
            <a:spLocks noGrp="1"/>
          </p:cNvSpPr>
          <p:nvPr>
            <p:ph type="title" hasCustomPrompt="1"/>
            <p:custDataLst>
              <p:tags r:id="rId2"/>
            </p:custDataLst>
          </p:nvPr>
        </p:nvSpPr>
        <p:spPr>
          <a:xfrm>
            <a:off x="457200" y="604520"/>
            <a:ext cx="9144000" cy="518160"/>
          </a:xfrm>
        </p:spPr>
        <p:txBody>
          <a:bodyPr vert="horz" lIns="0" tIns="50941" rIns="101882" bIns="50941" rtlCol="0" anchor="ctr">
            <a:noAutofit/>
          </a:bodyPr>
          <a:lstStyle>
            <a:lvl1pPr algn="l">
              <a:defRPr lang="en-US" sz="2400" b="1" baseline="0" dirty="0">
                <a:solidFill>
                  <a:srgbClr val="00539B"/>
                </a:solidFill>
                <a:latin typeface="Arial" panose="020B0604020202020204" pitchFamily="34" charset="0"/>
                <a:cs typeface="Arial" panose="020B0604020202020204" pitchFamily="34" charset="0"/>
              </a:defRPr>
            </a:lvl1pPr>
          </a:lstStyle>
          <a:p>
            <a:pPr lvl="0" algn="l"/>
            <a:r>
              <a:rPr lang="en-US" dirty="0"/>
              <a:t>[Slide Title, Arial, Bold, 24 Point Font]</a:t>
            </a:r>
          </a:p>
        </p:txBody>
      </p:sp>
      <p:sp>
        <p:nvSpPr>
          <p:cNvPr id="3" name="_Content_Half_Top_With_Title"/>
          <p:cNvSpPr>
            <a:spLocks noGrp="1"/>
          </p:cNvSpPr>
          <p:nvPr>
            <p:ph idx="1" hasCustomPrompt="1"/>
          </p:nvPr>
        </p:nvSpPr>
        <p:spPr>
          <a:xfrm>
            <a:off x="457200" y="2286481"/>
            <a:ext cx="9144000" cy="201168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19" name="_Title_Half_Top"/>
          <p:cNvSpPr>
            <a:spLocks noGrp="1"/>
          </p:cNvSpPr>
          <p:nvPr>
            <p:ph type="body" sz="quarter" idx="21" hasCustomPrompt="1"/>
          </p:nvPr>
        </p:nvSpPr>
        <p:spPr>
          <a:xfrm>
            <a:off x="457200" y="1904721"/>
            <a:ext cx="9144000" cy="310896"/>
          </a:xfrm>
          <a:solidFill>
            <a:srgbClr val="00539B"/>
          </a:solidFill>
        </p:spPr>
        <p:txBody>
          <a:bodyPr anchor="ctr" anchorCtr="0">
            <a:noAutofit/>
          </a:bodyPr>
          <a:lstStyle>
            <a:lvl1pPr algn="ctr">
              <a:buNone/>
              <a:defRPr sz="1400" b="1" baseline="0">
                <a:solidFill>
                  <a:schemeClr val="bg1"/>
                </a:solidFill>
              </a:defRPr>
            </a:lvl1pPr>
          </a:lstStyle>
          <a:p>
            <a:pPr lvl="0"/>
            <a:r>
              <a:rPr lang="en-US" dirty="0"/>
              <a:t>[Shape Title,  Arial, Bold, 14 Point Font]</a:t>
            </a:r>
          </a:p>
        </p:txBody>
      </p:sp>
      <p:sp>
        <p:nvSpPr>
          <p:cNvPr id="22" name="Slide Number Placeholder 21"/>
          <p:cNvSpPr>
            <a:spLocks noGrp="1"/>
          </p:cNvSpPr>
          <p:nvPr>
            <p:ph type="sldNum" sz="quarter" idx="27"/>
          </p:nvPr>
        </p:nvSpPr>
        <p:spPr>
          <a:xfrm>
            <a:off x="9095418" y="6995160"/>
            <a:ext cx="502920" cy="604520"/>
          </a:xfrm>
        </p:spPr>
        <p:txBody>
          <a:bodyPr vert="horz" lIns="0" tIns="0" rIns="0" bIns="0" rtlCol="0" anchor="t" anchorCtr="0"/>
          <a:lstStyle>
            <a:lvl1pPr>
              <a:defRPr lang="en-US" smtClean="0">
                <a:solidFill>
                  <a:schemeClr val="tx1"/>
                </a:solidFill>
              </a:defRPr>
            </a:lvl1pPr>
          </a:lstStyle>
          <a:p>
            <a:fld id="{2D57E809-D836-4B9A-B1A3-AA7B503E17F9}" type="slidenum">
              <a:rPr lang="en-US" smtClean="0"/>
              <a:t>‹#›</a:t>
            </a:fld>
            <a:endParaRPr lang="en-US" dirty="0"/>
          </a:p>
        </p:txBody>
      </p:sp>
      <p:cxnSp>
        <p:nvCxnSpPr>
          <p:cNvPr id="24" name="Straight Connector 23"/>
          <p:cNvCxnSpPr/>
          <p:nvPr/>
        </p:nvCxnSpPr>
        <p:spPr>
          <a:xfrm>
            <a:off x="457200" y="112268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457200" y="690880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27" name="Text Placeholder 6"/>
          <p:cNvSpPr>
            <a:spLocks noGrp="1"/>
          </p:cNvSpPr>
          <p:nvPr>
            <p:ph type="body" sz="quarter" idx="30" hasCustomPrompt="1"/>
            <p:custDataLst>
              <p:tags r:id="rId3"/>
            </p:custDataLst>
          </p:nvPr>
        </p:nvSpPr>
        <p:spPr>
          <a:xfrm>
            <a:off x="1911097" y="6995160"/>
            <a:ext cx="6492240" cy="604520"/>
          </a:xfrm>
        </p:spPr>
        <p:txBody>
          <a:bodyPr lIns="0" tIns="0" rIns="0" bIns="0">
            <a:noAutofit/>
          </a:bodyPr>
          <a:lstStyle>
            <a:lvl1pPr marL="380291" indent="-380291">
              <a:buNone/>
              <a:defRPr sz="800" b="0" baseline="0">
                <a:solidFill>
                  <a:schemeClr val="tx1"/>
                </a:solidFill>
              </a:defRPr>
            </a:lvl1pPr>
            <a:lvl2pPr marL="509412" indent="0">
              <a:buNone/>
              <a:defRPr sz="800"/>
            </a:lvl2pPr>
            <a:lvl3pPr marL="1018824" indent="0">
              <a:buNone/>
              <a:defRPr sz="800"/>
            </a:lvl3pPr>
            <a:lvl4pPr marL="1528237" indent="0">
              <a:buNone/>
              <a:defRPr sz="800"/>
            </a:lvl4pPr>
            <a:lvl5pPr marL="2037649" indent="0">
              <a:buNone/>
              <a:defRPr sz="800"/>
            </a:lvl5pPr>
          </a:lstStyle>
          <a:p>
            <a:pPr lvl="0"/>
            <a:r>
              <a:rPr lang="en-US" dirty="0"/>
              <a:t>Source:	[Source].</a:t>
            </a:r>
          </a:p>
          <a:p>
            <a:pPr lvl="0"/>
            <a:r>
              <a:rPr lang="en-US" dirty="0"/>
              <a:t>Note:	[Note].</a:t>
            </a:r>
          </a:p>
          <a:p>
            <a:pPr lvl="0"/>
            <a:r>
              <a:rPr lang="en-US" dirty="0"/>
              <a:t>(1)	[Note 1].</a:t>
            </a:r>
          </a:p>
        </p:txBody>
      </p:sp>
      <p:sp>
        <p:nvSpPr>
          <p:cNvPr id="34" name="_Slide_Message"/>
          <p:cNvSpPr>
            <a:spLocks noGrp="1"/>
          </p:cNvSpPr>
          <p:nvPr>
            <p:ph type="body" sz="quarter" idx="18" hasCustomPrompt="1"/>
          </p:nvPr>
        </p:nvSpPr>
        <p:spPr>
          <a:xfrm>
            <a:off x="457200" y="1296044"/>
            <a:ext cx="9144000" cy="518160"/>
          </a:xfrm>
        </p:spPr>
        <p:txBody>
          <a:bodyPr vert="horz" lIns="0" tIns="0" rIns="0" bIns="0" rtlCol="0">
            <a:noAutofit/>
          </a:bodyPr>
          <a:lstStyle>
            <a:lvl1pPr marL="254706" indent="-254706">
              <a:buClr>
                <a:srgbClr val="00539B"/>
              </a:buClr>
              <a:buFont typeface="Wingdings" panose="05000000000000000000" pitchFamily="2" charset="2"/>
              <a:buChar char="§"/>
              <a:defRPr lang="en-US" sz="1800" b="0" baseline="0" dirty="0" smtClean="0">
                <a:solidFill>
                  <a:schemeClr val="tx1"/>
                </a:solidFill>
              </a:defRPr>
            </a:lvl1pPr>
          </a:lstStyle>
          <a:p>
            <a:pPr lvl="0">
              <a:spcBef>
                <a:spcPts val="0"/>
              </a:spcBef>
            </a:pPr>
            <a:r>
              <a:rPr lang="fr-FR" dirty="0"/>
              <a:t>[</a:t>
            </a:r>
            <a:r>
              <a:rPr lang="fr-FR" dirty="0" err="1"/>
              <a:t>Slide</a:t>
            </a:r>
            <a:r>
              <a:rPr lang="fr-FR" dirty="0"/>
              <a:t> Message, Arial, 18 Point Font]</a:t>
            </a:r>
            <a:endParaRPr lang="en-US" dirty="0"/>
          </a:p>
        </p:txBody>
      </p:sp>
      <p:sp>
        <p:nvSpPr>
          <p:cNvPr id="17" name="_Title_Quad_BottomLeft"/>
          <p:cNvSpPr>
            <a:spLocks noGrp="1"/>
          </p:cNvSpPr>
          <p:nvPr>
            <p:ph type="body" sz="quarter" idx="22" hasCustomPrompt="1"/>
          </p:nvPr>
        </p:nvSpPr>
        <p:spPr>
          <a:xfrm>
            <a:off x="457681" y="4387127"/>
            <a:ext cx="4480560" cy="310896"/>
          </a:xfrm>
          <a:solidFill>
            <a:srgbClr val="00539B"/>
          </a:solidFill>
        </p:spPr>
        <p:txBody>
          <a:bodyPr anchor="ctr" anchorCtr="0">
            <a:noAutofit/>
          </a:bodyPr>
          <a:lstStyle>
            <a:lvl1pPr algn="ctr">
              <a:buNone/>
              <a:defRPr sz="1400" b="1" baseline="0">
                <a:solidFill>
                  <a:schemeClr val="bg1"/>
                </a:solidFill>
              </a:defRPr>
            </a:lvl1pPr>
          </a:lstStyle>
          <a:p>
            <a:pPr lvl="0"/>
            <a:r>
              <a:rPr lang="en-US" dirty="0"/>
              <a:t>[Title, Arial, Bold, 14 Point Font]</a:t>
            </a:r>
          </a:p>
        </p:txBody>
      </p:sp>
      <p:sp>
        <p:nvSpPr>
          <p:cNvPr id="18" name="_Content_Quad_BottomLeft_With_Title"/>
          <p:cNvSpPr>
            <a:spLocks noGrp="1"/>
          </p:cNvSpPr>
          <p:nvPr>
            <p:ph idx="23" hasCustomPrompt="1"/>
          </p:nvPr>
        </p:nvSpPr>
        <p:spPr>
          <a:xfrm>
            <a:off x="457681" y="4766506"/>
            <a:ext cx="4480560" cy="201168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21" name="_Title_Quad_BottomRight"/>
          <p:cNvSpPr>
            <a:spLocks noGrp="1"/>
          </p:cNvSpPr>
          <p:nvPr>
            <p:ph type="body" sz="quarter" idx="26" hasCustomPrompt="1"/>
          </p:nvPr>
        </p:nvSpPr>
        <p:spPr>
          <a:xfrm>
            <a:off x="5120640" y="4391882"/>
            <a:ext cx="4480560" cy="310896"/>
          </a:xfrm>
          <a:solidFill>
            <a:srgbClr val="00539B"/>
          </a:solidFill>
        </p:spPr>
        <p:txBody>
          <a:bodyPr vert="horz" lIns="101882" tIns="50941" rIns="101882" bIns="50941" rtlCol="0" anchor="ctr" anchorCtr="0">
            <a:noAutofit/>
          </a:bodyPr>
          <a:lstStyle>
            <a:lvl1pPr algn="ctr">
              <a:defRPr lang="en-US" sz="1400" b="1" baseline="0" dirty="0">
                <a:solidFill>
                  <a:schemeClr val="bg1"/>
                </a:solidFill>
              </a:defRPr>
            </a:lvl1pPr>
          </a:lstStyle>
          <a:p>
            <a:pPr lvl="0" algn="ctr">
              <a:buNone/>
            </a:pPr>
            <a:r>
              <a:rPr lang="en-US" dirty="0"/>
              <a:t>[Title, Arial, Bold, 14 Point Font]</a:t>
            </a:r>
          </a:p>
        </p:txBody>
      </p:sp>
      <p:sp>
        <p:nvSpPr>
          <p:cNvPr id="23" name="_Content_Quad_BottomRight_With_Title"/>
          <p:cNvSpPr>
            <a:spLocks noGrp="1"/>
          </p:cNvSpPr>
          <p:nvPr>
            <p:ph idx="32" hasCustomPrompt="1"/>
          </p:nvPr>
        </p:nvSpPr>
        <p:spPr>
          <a:xfrm>
            <a:off x="5117782" y="4766506"/>
            <a:ext cx="4480560" cy="201168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30" name="TextBox 29"/>
          <p:cNvSpPr txBox="1"/>
          <p:nvPr>
            <p:custDataLst>
              <p:tags r:id="rId4"/>
            </p:custDataLst>
          </p:nvPr>
        </p:nvSpPr>
        <p:spPr>
          <a:xfrm>
            <a:off x="8147304" y="7265768"/>
            <a:ext cx="1408176" cy="207264"/>
          </a:xfrm>
          <a:prstGeom prst="rect">
            <a:avLst/>
          </a:prstGeom>
          <a:noFill/>
        </p:spPr>
        <p:txBody>
          <a:bodyPr wrap="none" lIns="0" tIns="0" rIns="0" bIns="0" rtlCol="0" anchor="ctr" anchorCtr="0">
            <a:noAutofit/>
          </a:bodyPr>
          <a:lstStyle/>
          <a:p>
            <a:pPr algn="r"/>
            <a:endParaRPr lang="en-US" sz="1200" b="1" dirty="0">
              <a:solidFill>
                <a:srgbClr val="FF0000"/>
              </a:solidFill>
              <a:latin typeface="Arial" panose="020B0604020202020204" pitchFamily="34" charset="0"/>
              <a:cs typeface="Arial" panose="020B0604020202020204" pitchFamily="34" charset="0"/>
            </a:endParaRPr>
          </a:p>
        </p:txBody>
      </p:sp>
      <p:sp>
        <p:nvSpPr>
          <p:cNvPr id="20" name="TextBox 19"/>
          <p:cNvSpPr txBox="1"/>
          <p:nvPr>
            <p:custDataLst>
              <p:tags r:id="rId5"/>
            </p:custDataLst>
          </p:nvPr>
        </p:nvSpPr>
        <p:spPr>
          <a:xfrm>
            <a:off x="5029200" y="365760"/>
            <a:ext cx="4572000" cy="182880"/>
          </a:xfrm>
          <a:prstGeom prst="rect">
            <a:avLst/>
          </a:prstGeom>
          <a:noFill/>
        </p:spPr>
        <p:txBody>
          <a:bodyPr wrap="square" lIns="0" tIns="0" rIns="0" bIns="0" rtlCol="0" anchor="ctr" anchorCtr="0">
            <a:noAutofit/>
          </a:bodyPr>
          <a:lstStyle/>
          <a:p>
            <a:pPr algn="r"/>
            <a:r>
              <a:rPr lang="en-US" sz="1100" b="1" dirty="0">
                <a:solidFill>
                  <a:srgbClr val="535353"/>
                </a:solidFill>
                <a:latin typeface="Arial" panose="020B0604020202020204" pitchFamily="34" charset="0"/>
                <a:cs typeface="Arial" panose="020B0604020202020204" pitchFamily="34" charset="0"/>
              </a:rPr>
              <a:t>[Section Title]</a:t>
            </a:r>
          </a:p>
        </p:txBody>
      </p:sp>
      <p:pic>
        <p:nvPicPr>
          <p:cNvPr id="28" name="Picture 2" descr="Image result for newton federal bank"/>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57200" y="6999954"/>
            <a:ext cx="1320686" cy="594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79322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op/Bottom Left-Right Tiles_Alt 1">
    <p:spTree>
      <p:nvGrpSpPr>
        <p:cNvPr id="1" name=""/>
        <p:cNvGrpSpPr/>
        <p:nvPr/>
      </p:nvGrpSpPr>
      <p:grpSpPr>
        <a:xfrm>
          <a:off x="0" y="0"/>
          <a:ext cx="0" cy="0"/>
          <a:chOff x="0" y="0"/>
          <a:chExt cx="0" cy="0"/>
        </a:xfrm>
      </p:grpSpPr>
      <p:sp>
        <p:nvSpPr>
          <p:cNvPr id="5" name="Do not remove" hidden="1"/>
          <p:cNvSpPr/>
          <p:nvPr>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_Content_Slide_Title"/>
          <p:cNvSpPr>
            <a:spLocks noGrp="1"/>
          </p:cNvSpPr>
          <p:nvPr>
            <p:ph type="title" hasCustomPrompt="1"/>
            <p:custDataLst>
              <p:tags r:id="rId2"/>
            </p:custDataLst>
          </p:nvPr>
        </p:nvSpPr>
        <p:spPr>
          <a:xfrm>
            <a:off x="457200" y="604520"/>
            <a:ext cx="9144000" cy="518160"/>
          </a:xfrm>
        </p:spPr>
        <p:txBody>
          <a:bodyPr vert="horz" lIns="0" tIns="50941" rIns="101882" bIns="50941" rtlCol="0" anchor="ctr">
            <a:noAutofit/>
          </a:bodyPr>
          <a:lstStyle>
            <a:lvl1pPr algn="l">
              <a:defRPr lang="en-US" sz="2400" b="1" baseline="0" dirty="0">
                <a:solidFill>
                  <a:srgbClr val="00539B"/>
                </a:solidFill>
                <a:latin typeface="Arial" panose="020B0604020202020204" pitchFamily="34" charset="0"/>
                <a:cs typeface="Arial" panose="020B0604020202020204" pitchFamily="34" charset="0"/>
              </a:defRPr>
            </a:lvl1pPr>
          </a:lstStyle>
          <a:p>
            <a:pPr lvl="0" algn="l"/>
            <a:r>
              <a:rPr lang="en-US" dirty="0"/>
              <a:t>[Slide Title, Arial, Bold, 24 Point Font]</a:t>
            </a:r>
          </a:p>
        </p:txBody>
      </p:sp>
      <p:sp>
        <p:nvSpPr>
          <p:cNvPr id="3" name="_Content_Half_Top_With_Title"/>
          <p:cNvSpPr>
            <a:spLocks noGrp="1"/>
          </p:cNvSpPr>
          <p:nvPr>
            <p:ph idx="1" hasCustomPrompt="1"/>
          </p:nvPr>
        </p:nvSpPr>
        <p:spPr>
          <a:xfrm>
            <a:off x="457200" y="1676711"/>
            <a:ext cx="9144000" cy="228600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19" name="_Title_Half_Top"/>
          <p:cNvSpPr>
            <a:spLocks noGrp="1"/>
          </p:cNvSpPr>
          <p:nvPr>
            <p:ph type="body" sz="quarter" idx="21" hasCustomPrompt="1"/>
          </p:nvPr>
        </p:nvSpPr>
        <p:spPr>
          <a:xfrm>
            <a:off x="457200" y="1294951"/>
            <a:ext cx="9144000" cy="310896"/>
          </a:xfrm>
          <a:solidFill>
            <a:srgbClr val="00539B"/>
          </a:solidFill>
        </p:spPr>
        <p:txBody>
          <a:bodyPr anchor="ctr" anchorCtr="0">
            <a:noAutofit/>
          </a:bodyPr>
          <a:lstStyle>
            <a:lvl1pPr algn="ctr">
              <a:buNone/>
              <a:defRPr sz="1400" b="1" baseline="0">
                <a:solidFill>
                  <a:schemeClr val="bg1"/>
                </a:solidFill>
              </a:defRPr>
            </a:lvl1pPr>
          </a:lstStyle>
          <a:p>
            <a:pPr lvl="0"/>
            <a:r>
              <a:rPr lang="en-US" dirty="0"/>
              <a:t>[Shape Title,  Arial, Bold, 14 Point Font]</a:t>
            </a:r>
          </a:p>
        </p:txBody>
      </p:sp>
      <p:sp>
        <p:nvSpPr>
          <p:cNvPr id="22" name="Slide Number Placeholder 21"/>
          <p:cNvSpPr>
            <a:spLocks noGrp="1"/>
          </p:cNvSpPr>
          <p:nvPr>
            <p:ph type="sldNum" sz="quarter" idx="27"/>
          </p:nvPr>
        </p:nvSpPr>
        <p:spPr>
          <a:xfrm>
            <a:off x="9097799" y="6995160"/>
            <a:ext cx="502920" cy="604520"/>
          </a:xfrm>
        </p:spPr>
        <p:txBody>
          <a:bodyPr vert="horz" lIns="0" tIns="0" rIns="0" bIns="0" rtlCol="0" anchor="t" anchorCtr="0"/>
          <a:lstStyle>
            <a:lvl1pPr>
              <a:defRPr lang="en-US" smtClean="0">
                <a:solidFill>
                  <a:schemeClr val="tx1"/>
                </a:solidFill>
              </a:defRPr>
            </a:lvl1pPr>
          </a:lstStyle>
          <a:p>
            <a:fld id="{2D57E809-D836-4B9A-B1A3-AA7B503E17F9}" type="slidenum">
              <a:rPr lang="en-US" smtClean="0"/>
              <a:t>‹#›</a:t>
            </a:fld>
            <a:endParaRPr lang="en-US" dirty="0"/>
          </a:p>
        </p:txBody>
      </p:sp>
      <p:cxnSp>
        <p:nvCxnSpPr>
          <p:cNvPr id="24" name="Straight Connector 23"/>
          <p:cNvCxnSpPr/>
          <p:nvPr/>
        </p:nvCxnSpPr>
        <p:spPr>
          <a:xfrm>
            <a:off x="457200" y="112268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457200" y="690880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27" name="Text Placeholder 6"/>
          <p:cNvSpPr>
            <a:spLocks noGrp="1"/>
          </p:cNvSpPr>
          <p:nvPr>
            <p:ph type="body" sz="quarter" idx="30" hasCustomPrompt="1"/>
            <p:custDataLst>
              <p:tags r:id="rId3"/>
            </p:custDataLst>
          </p:nvPr>
        </p:nvSpPr>
        <p:spPr>
          <a:xfrm>
            <a:off x="1911097" y="6995160"/>
            <a:ext cx="6492240" cy="604520"/>
          </a:xfrm>
        </p:spPr>
        <p:txBody>
          <a:bodyPr lIns="0" tIns="0" rIns="0" bIns="0">
            <a:noAutofit/>
          </a:bodyPr>
          <a:lstStyle>
            <a:lvl1pPr marL="380291" indent="-380291">
              <a:buNone/>
              <a:defRPr sz="800" b="0" baseline="0">
                <a:solidFill>
                  <a:schemeClr val="tx1"/>
                </a:solidFill>
              </a:defRPr>
            </a:lvl1pPr>
            <a:lvl2pPr marL="509412" indent="0">
              <a:buNone/>
              <a:defRPr sz="800"/>
            </a:lvl2pPr>
            <a:lvl3pPr marL="1018824" indent="0">
              <a:buNone/>
              <a:defRPr sz="800"/>
            </a:lvl3pPr>
            <a:lvl4pPr marL="1528237" indent="0">
              <a:buNone/>
              <a:defRPr sz="800"/>
            </a:lvl4pPr>
            <a:lvl5pPr marL="2037649" indent="0">
              <a:buNone/>
              <a:defRPr sz="800"/>
            </a:lvl5pPr>
          </a:lstStyle>
          <a:p>
            <a:pPr lvl="0"/>
            <a:r>
              <a:rPr lang="en-US" dirty="0"/>
              <a:t>Source:	[Source].</a:t>
            </a:r>
          </a:p>
          <a:p>
            <a:pPr lvl="0"/>
            <a:r>
              <a:rPr lang="en-US" dirty="0"/>
              <a:t>Note:	[Note].</a:t>
            </a:r>
          </a:p>
          <a:p>
            <a:pPr lvl="0"/>
            <a:r>
              <a:rPr lang="en-US" dirty="0"/>
              <a:t>(1)	[Note 1].</a:t>
            </a:r>
          </a:p>
        </p:txBody>
      </p:sp>
      <p:sp>
        <p:nvSpPr>
          <p:cNvPr id="17" name="_Title_Quad_BottomLeft"/>
          <p:cNvSpPr>
            <a:spLocks noGrp="1"/>
          </p:cNvSpPr>
          <p:nvPr>
            <p:ph type="body" sz="quarter" idx="22" hasCustomPrompt="1"/>
          </p:nvPr>
        </p:nvSpPr>
        <p:spPr>
          <a:xfrm>
            <a:off x="458470" y="4112387"/>
            <a:ext cx="4480560" cy="310896"/>
          </a:xfrm>
          <a:solidFill>
            <a:srgbClr val="00539B"/>
          </a:solidFill>
        </p:spPr>
        <p:txBody>
          <a:bodyPr anchor="ctr" anchorCtr="0">
            <a:noAutofit/>
          </a:bodyPr>
          <a:lstStyle>
            <a:lvl1pPr algn="ctr">
              <a:buNone/>
              <a:defRPr sz="1400" b="1" baseline="0">
                <a:solidFill>
                  <a:schemeClr val="bg1"/>
                </a:solidFill>
              </a:defRPr>
            </a:lvl1pPr>
          </a:lstStyle>
          <a:p>
            <a:pPr lvl="0"/>
            <a:r>
              <a:rPr lang="en-US" dirty="0"/>
              <a:t>[Title, Arial, Bold, 14 Point Font]</a:t>
            </a:r>
          </a:p>
        </p:txBody>
      </p:sp>
      <p:sp>
        <p:nvSpPr>
          <p:cNvPr id="18" name="_Content_Quad_BottomLeft_With_Title"/>
          <p:cNvSpPr>
            <a:spLocks noGrp="1"/>
          </p:cNvSpPr>
          <p:nvPr>
            <p:ph idx="23" hasCustomPrompt="1"/>
          </p:nvPr>
        </p:nvSpPr>
        <p:spPr>
          <a:xfrm>
            <a:off x="458470" y="4492574"/>
            <a:ext cx="4480560" cy="228600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21" name="_Title_Quad_BottomRight"/>
          <p:cNvSpPr>
            <a:spLocks noGrp="1"/>
          </p:cNvSpPr>
          <p:nvPr>
            <p:ph type="body" sz="quarter" idx="26" hasCustomPrompt="1"/>
          </p:nvPr>
        </p:nvSpPr>
        <p:spPr>
          <a:xfrm>
            <a:off x="5116195" y="4112387"/>
            <a:ext cx="4480560" cy="310896"/>
          </a:xfrm>
          <a:solidFill>
            <a:srgbClr val="00539B"/>
          </a:solidFill>
        </p:spPr>
        <p:txBody>
          <a:bodyPr vert="horz" lIns="101882" tIns="50941" rIns="101882" bIns="50941" rtlCol="0" anchor="ctr" anchorCtr="0">
            <a:noAutofit/>
          </a:bodyPr>
          <a:lstStyle>
            <a:lvl1pPr algn="ctr">
              <a:defRPr lang="en-US" sz="1400" b="1" baseline="0" dirty="0">
                <a:solidFill>
                  <a:schemeClr val="bg1"/>
                </a:solidFill>
              </a:defRPr>
            </a:lvl1pPr>
          </a:lstStyle>
          <a:p>
            <a:pPr lvl="0" algn="ctr">
              <a:buNone/>
            </a:pPr>
            <a:r>
              <a:rPr lang="en-US" dirty="0"/>
              <a:t>[Title, Arial, Bold, 14 Point Font]</a:t>
            </a:r>
          </a:p>
        </p:txBody>
      </p:sp>
      <p:sp>
        <p:nvSpPr>
          <p:cNvPr id="23" name="_Content_Quad_BottomRight_With_Title"/>
          <p:cNvSpPr>
            <a:spLocks noGrp="1"/>
          </p:cNvSpPr>
          <p:nvPr>
            <p:ph idx="32" hasCustomPrompt="1"/>
          </p:nvPr>
        </p:nvSpPr>
        <p:spPr>
          <a:xfrm>
            <a:off x="5116195" y="4492574"/>
            <a:ext cx="4480560" cy="228600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29" name="TextBox 28"/>
          <p:cNvSpPr txBox="1"/>
          <p:nvPr>
            <p:custDataLst>
              <p:tags r:id="rId4"/>
            </p:custDataLst>
          </p:nvPr>
        </p:nvSpPr>
        <p:spPr>
          <a:xfrm>
            <a:off x="8147304" y="7265768"/>
            <a:ext cx="1408176" cy="207264"/>
          </a:xfrm>
          <a:prstGeom prst="rect">
            <a:avLst/>
          </a:prstGeom>
          <a:noFill/>
        </p:spPr>
        <p:txBody>
          <a:bodyPr wrap="none" lIns="0" tIns="0" rIns="0" bIns="0" rtlCol="0" anchor="ctr" anchorCtr="0">
            <a:noAutofit/>
          </a:bodyPr>
          <a:lstStyle/>
          <a:p>
            <a:pPr algn="r"/>
            <a:endParaRPr lang="en-US" sz="1200" b="1" dirty="0">
              <a:solidFill>
                <a:srgbClr val="FF0000"/>
              </a:solidFill>
              <a:latin typeface="Arial" panose="020B0604020202020204" pitchFamily="34" charset="0"/>
              <a:cs typeface="Arial" panose="020B0604020202020204" pitchFamily="34" charset="0"/>
            </a:endParaRPr>
          </a:p>
        </p:txBody>
      </p:sp>
      <p:sp>
        <p:nvSpPr>
          <p:cNvPr id="26" name="TextBox 25"/>
          <p:cNvSpPr txBox="1"/>
          <p:nvPr>
            <p:custDataLst>
              <p:tags r:id="rId5"/>
            </p:custDataLst>
          </p:nvPr>
        </p:nvSpPr>
        <p:spPr>
          <a:xfrm>
            <a:off x="5029200" y="365760"/>
            <a:ext cx="4572000" cy="182880"/>
          </a:xfrm>
          <a:prstGeom prst="rect">
            <a:avLst/>
          </a:prstGeom>
          <a:noFill/>
        </p:spPr>
        <p:txBody>
          <a:bodyPr wrap="square" lIns="0" tIns="0" rIns="0" bIns="0" rtlCol="0" anchor="ctr" anchorCtr="0">
            <a:noAutofit/>
          </a:bodyPr>
          <a:lstStyle/>
          <a:p>
            <a:pPr algn="r"/>
            <a:r>
              <a:rPr lang="en-US" sz="1100" b="1" dirty="0">
                <a:solidFill>
                  <a:srgbClr val="535353"/>
                </a:solidFill>
                <a:latin typeface="Arial" panose="020B0604020202020204" pitchFamily="34" charset="0"/>
                <a:cs typeface="Arial" panose="020B0604020202020204" pitchFamily="34" charset="0"/>
              </a:rPr>
              <a:t>[Section Title]</a:t>
            </a:r>
          </a:p>
        </p:txBody>
      </p:sp>
      <p:pic>
        <p:nvPicPr>
          <p:cNvPr id="28" name="Picture 2" descr="Image result for newton federal bank"/>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57200" y="6999954"/>
            <a:ext cx="1320686" cy="594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89724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op/Bottom Left-Right Tiles_Alt 2">
    <p:spTree>
      <p:nvGrpSpPr>
        <p:cNvPr id="1" name=""/>
        <p:cNvGrpSpPr/>
        <p:nvPr/>
      </p:nvGrpSpPr>
      <p:grpSpPr>
        <a:xfrm>
          <a:off x="0" y="0"/>
          <a:ext cx="0" cy="0"/>
          <a:chOff x="0" y="0"/>
          <a:chExt cx="0" cy="0"/>
        </a:xfrm>
      </p:grpSpPr>
      <p:sp>
        <p:nvSpPr>
          <p:cNvPr id="5" name="Do not remove" hidden="1"/>
          <p:cNvSpPr/>
          <p:nvPr>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_Content_Slide_Title"/>
          <p:cNvSpPr>
            <a:spLocks noGrp="1"/>
          </p:cNvSpPr>
          <p:nvPr>
            <p:ph type="title" hasCustomPrompt="1"/>
            <p:custDataLst>
              <p:tags r:id="rId2"/>
            </p:custDataLst>
          </p:nvPr>
        </p:nvSpPr>
        <p:spPr>
          <a:xfrm>
            <a:off x="457200" y="604520"/>
            <a:ext cx="9144000" cy="518160"/>
          </a:xfrm>
        </p:spPr>
        <p:txBody>
          <a:bodyPr vert="horz" lIns="0" tIns="50941" rIns="101882" bIns="50941" rtlCol="0" anchor="ctr">
            <a:noAutofit/>
          </a:bodyPr>
          <a:lstStyle>
            <a:lvl1pPr algn="l">
              <a:defRPr lang="en-US" sz="2400" b="1" baseline="0" dirty="0">
                <a:solidFill>
                  <a:srgbClr val="00539B"/>
                </a:solidFill>
                <a:latin typeface="Arial" panose="020B0604020202020204" pitchFamily="34" charset="0"/>
                <a:cs typeface="Arial" panose="020B0604020202020204" pitchFamily="34" charset="0"/>
              </a:defRPr>
            </a:lvl1pPr>
          </a:lstStyle>
          <a:p>
            <a:pPr lvl="0" algn="l"/>
            <a:r>
              <a:rPr lang="en-US" dirty="0"/>
              <a:t>[Slide Title, Arial, Bold, 24 Point Font]</a:t>
            </a:r>
          </a:p>
        </p:txBody>
      </p:sp>
      <p:sp>
        <p:nvSpPr>
          <p:cNvPr id="3" name="_Content_Half_Top_With_Title"/>
          <p:cNvSpPr>
            <a:spLocks noGrp="1"/>
          </p:cNvSpPr>
          <p:nvPr>
            <p:ph idx="1" hasCustomPrompt="1"/>
          </p:nvPr>
        </p:nvSpPr>
        <p:spPr>
          <a:xfrm>
            <a:off x="454819" y="2263621"/>
            <a:ext cx="9144000" cy="182880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19" name="_Title_Half_Top"/>
          <p:cNvSpPr>
            <a:spLocks noGrp="1"/>
          </p:cNvSpPr>
          <p:nvPr>
            <p:ph type="body" sz="quarter" idx="21" hasCustomPrompt="1"/>
          </p:nvPr>
        </p:nvSpPr>
        <p:spPr>
          <a:xfrm>
            <a:off x="454819" y="1881861"/>
            <a:ext cx="9144000" cy="310896"/>
          </a:xfrm>
          <a:solidFill>
            <a:srgbClr val="00539B"/>
          </a:solidFill>
        </p:spPr>
        <p:txBody>
          <a:bodyPr anchor="ctr" anchorCtr="0">
            <a:noAutofit/>
          </a:bodyPr>
          <a:lstStyle>
            <a:lvl1pPr algn="ctr">
              <a:buNone/>
              <a:defRPr sz="1400" b="1" baseline="0">
                <a:solidFill>
                  <a:schemeClr val="bg1"/>
                </a:solidFill>
              </a:defRPr>
            </a:lvl1pPr>
          </a:lstStyle>
          <a:p>
            <a:pPr lvl="0"/>
            <a:r>
              <a:rPr lang="en-US" dirty="0"/>
              <a:t>[Shape Title,  Arial, Bold, 14 Point Font]</a:t>
            </a:r>
          </a:p>
        </p:txBody>
      </p:sp>
      <p:sp>
        <p:nvSpPr>
          <p:cNvPr id="22" name="Slide Number Placeholder 21"/>
          <p:cNvSpPr>
            <a:spLocks noGrp="1"/>
          </p:cNvSpPr>
          <p:nvPr>
            <p:ph type="sldNum" sz="quarter" idx="27"/>
          </p:nvPr>
        </p:nvSpPr>
        <p:spPr>
          <a:xfrm>
            <a:off x="9097799" y="6995160"/>
            <a:ext cx="502920" cy="604520"/>
          </a:xfrm>
        </p:spPr>
        <p:txBody>
          <a:bodyPr vert="horz" lIns="0" tIns="0" rIns="0" bIns="0" rtlCol="0" anchor="t" anchorCtr="0"/>
          <a:lstStyle>
            <a:lvl1pPr>
              <a:defRPr lang="en-US" smtClean="0">
                <a:solidFill>
                  <a:schemeClr val="tx1"/>
                </a:solidFill>
              </a:defRPr>
            </a:lvl1pPr>
          </a:lstStyle>
          <a:p>
            <a:fld id="{2D57E809-D836-4B9A-B1A3-AA7B503E17F9}" type="slidenum">
              <a:rPr lang="en-US" smtClean="0"/>
              <a:t>‹#›</a:t>
            </a:fld>
            <a:endParaRPr lang="en-US" dirty="0"/>
          </a:p>
        </p:txBody>
      </p:sp>
      <p:cxnSp>
        <p:nvCxnSpPr>
          <p:cNvPr id="24" name="Straight Connector 23"/>
          <p:cNvCxnSpPr/>
          <p:nvPr/>
        </p:nvCxnSpPr>
        <p:spPr>
          <a:xfrm>
            <a:off x="457200" y="112268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457200" y="690880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27" name="Text Placeholder 6"/>
          <p:cNvSpPr>
            <a:spLocks noGrp="1"/>
          </p:cNvSpPr>
          <p:nvPr>
            <p:ph type="body" sz="quarter" idx="30" hasCustomPrompt="1"/>
            <p:custDataLst>
              <p:tags r:id="rId3"/>
            </p:custDataLst>
          </p:nvPr>
        </p:nvSpPr>
        <p:spPr>
          <a:xfrm>
            <a:off x="1911097" y="6995160"/>
            <a:ext cx="6492240" cy="604520"/>
          </a:xfrm>
        </p:spPr>
        <p:txBody>
          <a:bodyPr lIns="0" tIns="0" rIns="0" bIns="0">
            <a:noAutofit/>
          </a:bodyPr>
          <a:lstStyle>
            <a:lvl1pPr marL="380291" indent="-380291">
              <a:buNone/>
              <a:defRPr sz="800" b="0" baseline="0">
                <a:solidFill>
                  <a:schemeClr val="tx1"/>
                </a:solidFill>
              </a:defRPr>
            </a:lvl1pPr>
            <a:lvl2pPr marL="509412" indent="0">
              <a:buNone/>
              <a:defRPr sz="800"/>
            </a:lvl2pPr>
            <a:lvl3pPr marL="1018824" indent="0">
              <a:buNone/>
              <a:defRPr sz="800"/>
            </a:lvl3pPr>
            <a:lvl4pPr marL="1528237" indent="0">
              <a:buNone/>
              <a:defRPr sz="800"/>
            </a:lvl4pPr>
            <a:lvl5pPr marL="2037649" indent="0">
              <a:buNone/>
              <a:defRPr sz="800"/>
            </a:lvl5pPr>
          </a:lstStyle>
          <a:p>
            <a:pPr lvl="0"/>
            <a:r>
              <a:rPr lang="en-US" dirty="0"/>
              <a:t>Source:	[Source].</a:t>
            </a:r>
          </a:p>
          <a:p>
            <a:pPr lvl="0"/>
            <a:r>
              <a:rPr lang="en-US" dirty="0"/>
              <a:t>Note:	[Note].</a:t>
            </a:r>
          </a:p>
          <a:p>
            <a:pPr lvl="0"/>
            <a:r>
              <a:rPr lang="en-US" dirty="0"/>
              <a:t>(1)	[Note 1].</a:t>
            </a:r>
          </a:p>
        </p:txBody>
      </p:sp>
      <p:sp>
        <p:nvSpPr>
          <p:cNvPr id="34" name="_Slide_Message"/>
          <p:cNvSpPr>
            <a:spLocks noGrp="1"/>
          </p:cNvSpPr>
          <p:nvPr>
            <p:ph type="body" sz="quarter" idx="18" hasCustomPrompt="1"/>
          </p:nvPr>
        </p:nvSpPr>
        <p:spPr>
          <a:xfrm>
            <a:off x="457200" y="1293663"/>
            <a:ext cx="9144000" cy="518160"/>
          </a:xfrm>
        </p:spPr>
        <p:txBody>
          <a:bodyPr vert="horz" lIns="0" tIns="0" rIns="0" bIns="0" rtlCol="0">
            <a:noAutofit/>
          </a:bodyPr>
          <a:lstStyle>
            <a:lvl1pPr marL="254706" indent="-254706">
              <a:buClr>
                <a:srgbClr val="00539B"/>
              </a:buClr>
              <a:buFont typeface="Wingdings" panose="05000000000000000000" pitchFamily="2" charset="2"/>
              <a:buChar char="§"/>
              <a:defRPr lang="en-US" sz="1800" b="0" baseline="0" dirty="0" smtClean="0">
                <a:solidFill>
                  <a:schemeClr val="tx1"/>
                </a:solidFill>
              </a:defRPr>
            </a:lvl1pPr>
          </a:lstStyle>
          <a:p>
            <a:pPr lvl="0">
              <a:spcBef>
                <a:spcPts val="0"/>
              </a:spcBef>
            </a:pPr>
            <a:r>
              <a:rPr lang="fr-FR" dirty="0"/>
              <a:t>[</a:t>
            </a:r>
            <a:r>
              <a:rPr lang="fr-FR" dirty="0" err="1"/>
              <a:t>Slide</a:t>
            </a:r>
            <a:r>
              <a:rPr lang="fr-FR" dirty="0"/>
              <a:t> Message, Arial, 18 Point Font]</a:t>
            </a:r>
            <a:endParaRPr lang="en-US" dirty="0"/>
          </a:p>
        </p:txBody>
      </p:sp>
      <p:sp>
        <p:nvSpPr>
          <p:cNvPr id="21" name="_Title_Quad_BottomLeft"/>
          <p:cNvSpPr>
            <a:spLocks noGrp="1"/>
          </p:cNvSpPr>
          <p:nvPr>
            <p:ph type="body" sz="quarter" idx="22" hasCustomPrompt="1"/>
          </p:nvPr>
        </p:nvSpPr>
        <p:spPr>
          <a:xfrm>
            <a:off x="455300" y="4145280"/>
            <a:ext cx="4480560" cy="310896"/>
          </a:xfrm>
          <a:solidFill>
            <a:srgbClr val="00539B"/>
          </a:solidFill>
        </p:spPr>
        <p:txBody>
          <a:bodyPr anchor="ctr" anchorCtr="0">
            <a:noAutofit/>
          </a:bodyPr>
          <a:lstStyle>
            <a:lvl1pPr algn="ctr">
              <a:buNone/>
              <a:defRPr sz="1400" b="1" baseline="0">
                <a:solidFill>
                  <a:schemeClr val="bg1"/>
                </a:solidFill>
              </a:defRPr>
            </a:lvl1pPr>
          </a:lstStyle>
          <a:p>
            <a:pPr lvl="0"/>
            <a:r>
              <a:rPr lang="en-US" dirty="0"/>
              <a:t>[Title, Arial, Bold, 14 Point Font]</a:t>
            </a:r>
          </a:p>
        </p:txBody>
      </p:sp>
      <p:sp>
        <p:nvSpPr>
          <p:cNvPr id="23" name="_Content_Quad_BottomLeft_With_Title"/>
          <p:cNvSpPr>
            <a:spLocks noGrp="1"/>
          </p:cNvSpPr>
          <p:nvPr>
            <p:ph idx="23" hasCustomPrompt="1"/>
          </p:nvPr>
        </p:nvSpPr>
        <p:spPr>
          <a:xfrm>
            <a:off x="455300" y="4507992"/>
            <a:ext cx="4480560" cy="182880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26" name="_Title_Quad_BottomRight"/>
          <p:cNvSpPr>
            <a:spLocks noGrp="1"/>
          </p:cNvSpPr>
          <p:nvPr>
            <p:ph type="body" sz="quarter" idx="26" hasCustomPrompt="1"/>
          </p:nvPr>
        </p:nvSpPr>
        <p:spPr>
          <a:xfrm>
            <a:off x="5120163" y="4145280"/>
            <a:ext cx="4480560" cy="310896"/>
          </a:xfrm>
          <a:solidFill>
            <a:srgbClr val="00539B"/>
          </a:solidFill>
        </p:spPr>
        <p:txBody>
          <a:bodyPr vert="horz" lIns="101882" tIns="50941" rIns="101882" bIns="50941" rtlCol="0" anchor="ctr" anchorCtr="0">
            <a:noAutofit/>
          </a:bodyPr>
          <a:lstStyle>
            <a:lvl1pPr>
              <a:defRPr lang="en-US" sz="1400" b="1" baseline="0" dirty="0">
                <a:solidFill>
                  <a:schemeClr val="bg1"/>
                </a:solidFill>
              </a:defRPr>
            </a:lvl1pPr>
          </a:lstStyle>
          <a:p>
            <a:pPr lvl="0" algn="ctr">
              <a:buNone/>
            </a:pPr>
            <a:r>
              <a:rPr lang="en-US" dirty="0"/>
              <a:t>[Title, Arial, Bold, 14 Point Font]</a:t>
            </a:r>
          </a:p>
        </p:txBody>
      </p:sp>
      <p:sp>
        <p:nvSpPr>
          <p:cNvPr id="28" name="_Content_Quad_BottomRight_With_Title"/>
          <p:cNvSpPr>
            <a:spLocks noGrp="1"/>
          </p:cNvSpPr>
          <p:nvPr>
            <p:ph idx="32" hasCustomPrompt="1"/>
          </p:nvPr>
        </p:nvSpPr>
        <p:spPr>
          <a:xfrm>
            <a:off x="5120163" y="4507992"/>
            <a:ext cx="4480560" cy="182880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32" name="TextBox 31"/>
          <p:cNvSpPr txBox="1"/>
          <p:nvPr>
            <p:custDataLst>
              <p:tags r:id="rId4"/>
            </p:custDataLst>
          </p:nvPr>
        </p:nvSpPr>
        <p:spPr>
          <a:xfrm>
            <a:off x="8147304" y="7265768"/>
            <a:ext cx="1408176" cy="207264"/>
          </a:xfrm>
          <a:prstGeom prst="rect">
            <a:avLst/>
          </a:prstGeom>
          <a:noFill/>
        </p:spPr>
        <p:txBody>
          <a:bodyPr wrap="none" lIns="0" tIns="0" rIns="0" bIns="0" rtlCol="0" anchor="ctr" anchorCtr="0">
            <a:noAutofit/>
          </a:bodyPr>
          <a:lstStyle/>
          <a:p>
            <a:pPr algn="r"/>
            <a:endParaRPr lang="en-US" sz="1200" b="1" dirty="0">
              <a:solidFill>
                <a:srgbClr val="FF0000"/>
              </a:solidFill>
              <a:latin typeface="Arial" panose="020B0604020202020204" pitchFamily="34" charset="0"/>
              <a:cs typeface="Arial" panose="020B0604020202020204" pitchFamily="34" charset="0"/>
            </a:endParaRPr>
          </a:p>
        </p:txBody>
      </p:sp>
      <p:sp>
        <p:nvSpPr>
          <p:cNvPr id="20" name="TextBox 19"/>
          <p:cNvSpPr txBox="1"/>
          <p:nvPr>
            <p:custDataLst>
              <p:tags r:id="rId5"/>
            </p:custDataLst>
          </p:nvPr>
        </p:nvSpPr>
        <p:spPr>
          <a:xfrm>
            <a:off x="5029200" y="365760"/>
            <a:ext cx="4572000" cy="182880"/>
          </a:xfrm>
          <a:prstGeom prst="rect">
            <a:avLst/>
          </a:prstGeom>
          <a:noFill/>
        </p:spPr>
        <p:txBody>
          <a:bodyPr wrap="square" lIns="0" tIns="0" rIns="0" bIns="0" rtlCol="0" anchor="ctr" anchorCtr="0">
            <a:noAutofit/>
          </a:bodyPr>
          <a:lstStyle/>
          <a:p>
            <a:pPr algn="r"/>
            <a:r>
              <a:rPr lang="en-US" sz="1100" b="1" dirty="0">
                <a:solidFill>
                  <a:srgbClr val="535353"/>
                </a:solidFill>
                <a:latin typeface="Arial" panose="020B0604020202020204" pitchFamily="34" charset="0"/>
                <a:cs typeface="Arial" panose="020B0604020202020204" pitchFamily="34" charset="0"/>
              </a:rPr>
              <a:t>[Section Title]</a:t>
            </a:r>
          </a:p>
        </p:txBody>
      </p:sp>
      <p:sp>
        <p:nvSpPr>
          <p:cNvPr id="31" name="Text Placeholder 4"/>
          <p:cNvSpPr>
            <a:spLocks noGrp="1"/>
          </p:cNvSpPr>
          <p:nvPr>
            <p:ph type="body" sz="quarter" idx="31" hasCustomPrompt="1"/>
          </p:nvPr>
        </p:nvSpPr>
        <p:spPr>
          <a:xfrm>
            <a:off x="457200" y="6410325"/>
            <a:ext cx="9144000" cy="411480"/>
          </a:xfrm>
          <a:solidFill>
            <a:srgbClr val="00539B"/>
          </a:solidFill>
        </p:spPr>
        <p:txBody>
          <a:bodyPr vert="horz" wrap="square" lIns="101882" tIns="50941" rIns="101882" bIns="50941" rtlCol="0" anchor="ctr">
            <a:noAutofit/>
          </a:bodyPr>
          <a:lstStyle>
            <a:lvl1pPr>
              <a:defRPr lang="en-US" sz="1800" b="1" dirty="0" smtClean="0">
                <a:solidFill>
                  <a:schemeClr val="bg1"/>
                </a:solidFill>
              </a:defRPr>
            </a:lvl1pPr>
          </a:lstStyle>
          <a:p>
            <a:pPr marL="0" lvl="0" indent="0" algn="ctr">
              <a:buNone/>
            </a:pPr>
            <a:r>
              <a:rPr lang="en-US" dirty="0"/>
              <a:t>Slide Message</a:t>
            </a:r>
          </a:p>
        </p:txBody>
      </p:sp>
      <p:pic>
        <p:nvPicPr>
          <p:cNvPr id="29" name="Picture 2" descr="Image result for newton federal bank"/>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57200" y="6999954"/>
            <a:ext cx="1320686" cy="594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01222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op Left-Right/Bottom Tiles">
    <p:spTree>
      <p:nvGrpSpPr>
        <p:cNvPr id="1" name=""/>
        <p:cNvGrpSpPr/>
        <p:nvPr/>
      </p:nvGrpSpPr>
      <p:grpSpPr>
        <a:xfrm>
          <a:off x="0" y="0"/>
          <a:ext cx="0" cy="0"/>
          <a:chOff x="0" y="0"/>
          <a:chExt cx="0" cy="0"/>
        </a:xfrm>
      </p:grpSpPr>
      <p:sp>
        <p:nvSpPr>
          <p:cNvPr id="3" name="Do not remove" hidden="1"/>
          <p:cNvSpPr/>
          <p:nvPr>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_Content_Slide_Title"/>
          <p:cNvSpPr>
            <a:spLocks noGrp="1"/>
          </p:cNvSpPr>
          <p:nvPr>
            <p:ph type="title" hasCustomPrompt="1"/>
            <p:custDataLst>
              <p:tags r:id="rId2"/>
            </p:custDataLst>
          </p:nvPr>
        </p:nvSpPr>
        <p:spPr>
          <a:xfrm>
            <a:off x="457200" y="604520"/>
            <a:ext cx="9144000" cy="518160"/>
          </a:xfrm>
        </p:spPr>
        <p:txBody>
          <a:bodyPr vert="horz" lIns="0" tIns="50941" rIns="101882" bIns="50941" rtlCol="0" anchor="ctr">
            <a:noAutofit/>
          </a:bodyPr>
          <a:lstStyle>
            <a:lvl1pPr algn="l">
              <a:defRPr lang="en-US" sz="2400" b="1" baseline="0" dirty="0">
                <a:solidFill>
                  <a:srgbClr val="00539B"/>
                </a:solidFill>
                <a:latin typeface="Arial" panose="020B0604020202020204" pitchFamily="34" charset="0"/>
                <a:cs typeface="Arial" panose="020B0604020202020204" pitchFamily="34" charset="0"/>
              </a:defRPr>
            </a:lvl1pPr>
          </a:lstStyle>
          <a:p>
            <a:pPr lvl="0" algn="l"/>
            <a:r>
              <a:rPr lang="en-US" dirty="0"/>
              <a:t>[Slide Title, Arial, Bold, 24 Point Font]</a:t>
            </a:r>
          </a:p>
        </p:txBody>
      </p:sp>
      <p:sp>
        <p:nvSpPr>
          <p:cNvPr id="20" name="_Title_Half_Bottom"/>
          <p:cNvSpPr>
            <a:spLocks noGrp="1"/>
          </p:cNvSpPr>
          <p:nvPr>
            <p:ph type="body" sz="quarter" idx="22" hasCustomPrompt="1"/>
          </p:nvPr>
        </p:nvSpPr>
        <p:spPr>
          <a:xfrm>
            <a:off x="457200" y="4387769"/>
            <a:ext cx="9144000" cy="310896"/>
          </a:xfrm>
          <a:solidFill>
            <a:srgbClr val="00539B"/>
          </a:solidFill>
        </p:spPr>
        <p:txBody>
          <a:bodyPr anchor="ctr" anchorCtr="0">
            <a:noAutofit/>
          </a:bodyPr>
          <a:lstStyle>
            <a:lvl1pPr algn="ctr">
              <a:buNone/>
              <a:defRPr sz="1400" b="1" baseline="0">
                <a:solidFill>
                  <a:schemeClr val="bg1"/>
                </a:solidFill>
              </a:defRPr>
            </a:lvl1pPr>
          </a:lstStyle>
          <a:p>
            <a:pPr lvl="0"/>
            <a:r>
              <a:rPr lang="en-US" dirty="0"/>
              <a:t>[Shape Title,  Arial, Bold, 14 Point Font]</a:t>
            </a:r>
          </a:p>
        </p:txBody>
      </p:sp>
      <p:sp>
        <p:nvSpPr>
          <p:cNvPr id="15" name="_Content_Half_Bottom_With_Title"/>
          <p:cNvSpPr>
            <a:spLocks noGrp="1"/>
          </p:cNvSpPr>
          <p:nvPr>
            <p:ph idx="23" hasCustomPrompt="1"/>
          </p:nvPr>
        </p:nvSpPr>
        <p:spPr>
          <a:xfrm>
            <a:off x="457200" y="4767945"/>
            <a:ext cx="9144000" cy="201168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22" name="Slide Number Placeholder 21"/>
          <p:cNvSpPr>
            <a:spLocks noGrp="1"/>
          </p:cNvSpPr>
          <p:nvPr>
            <p:ph type="sldNum" sz="quarter" idx="27"/>
          </p:nvPr>
        </p:nvSpPr>
        <p:spPr>
          <a:xfrm>
            <a:off x="9097799" y="6995160"/>
            <a:ext cx="502920" cy="604520"/>
          </a:xfrm>
        </p:spPr>
        <p:txBody>
          <a:bodyPr vert="horz" lIns="0" tIns="0" rIns="0" bIns="0" rtlCol="0" anchor="t" anchorCtr="0"/>
          <a:lstStyle>
            <a:lvl1pPr>
              <a:defRPr lang="en-US" smtClean="0">
                <a:solidFill>
                  <a:schemeClr val="tx1"/>
                </a:solidFill>
              </a:defRPr>
            </a:lvl1pPr>
          </a:lstStyle>
          <a:p>
            <a:fld id="{2D57E809-D836-4B9A-B1A3-AA7B503E17F9}" type="slidenum">
              <a:rPr lang="en-US" smtClean="0"/>
              <a:t>‹#›</a:t>
            </a:fld>
            <a:endParaRPr lang="en-US" dirty="0"/>
          </a:p>
        </p:txBody>
      </p:sp>
      <p:cxnSp>
        <p:nvCxnSpPr>
          <p:cNvPr id="24" name="Straight Connector 23"/>
          <p:cNvCxnSpPr/>
          <p:nvPr/>
        </p:nvCxnSpPr>
        <p:spPr>
          <a:xfrm>
            <a:off x="457200" y="112268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457200" y="690880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27" name="Text Placeholder 6"/>
          <p:cNvSpPr>
            <a:spLocks noGrp="1"/>
          </p:cNvSpPr>
          <p:nvPr>
            <p:ph type="body" sz="quarter" idx="30" hasCustomPrompt="1"/>
            <p:custDataLst>
              <p:tags r:id="rId3"/>
            </p:custDataLst>
          </p:nvPr>
        </p:nvSpPr>
        <p:spPr>
          <a:xfrm>
            <a:off x="1911097" y="6995160"/>
            <a:ext cx="6492240" cy="604520"/>
          </a:xfrm>
        </p:spPr>
        <p:txBody>
          <a:bodyPr lIns="0" tIns="0" rIns="0" bIns="0">
            <a:noAutofit/>
          </a:bodyPr>
          <a:lstStyle>
            <a:lvl1pPr marL="380291" indent="-380291">
              <a:buNone/>
              <a:defRPr sz="800" b="0" baseline="0">
                <a:solidFill>
                  <a:schemeClr val="tx1"/>
                </a:solidFill>
              </a:defRPr>
            </a:lvl1pPr>
            <a:lvl2pPr marL="509412" indent="0">
              <a:buNone/>
              <a:defRPr sz="800"/>
            </a:lvl2pPr>
            <a:lvl3pPr marL="1018824" indent="0">
              <a:buNone/>
              <a:defRPr sz="800"/>
            </a:lvl3pPr>
            <a:lvl4pPr marL="1528237" indent="0">
              <a:buNone/>
              <a:defRPr sz="800"/>
            </a:lvl4pPr>
            <a:lvl5pPr marL="2037649" indent="0">
              <a:buNone/>
              <a:defRPr sz="800"/>
            </a:lvl5pPr>
          </a:lstStyle>
          <a:p>
            <a:pPr lvl="0"/>
            <a:r>
              <a:rPr lang="en-US" dirty="0"/>
              <a:t>Source:	[Source].</a:t>
            </a:r>
          </a:p>
          <a:p>
            <a:pPr lvl="0"/>
            <a:r>
              <a:rPr lang="en-US" dirty="0"/>
              <a:t>Note:	[Note].</a:t>
            </a:r>
          </a:p>
          <a:p>
            <a:pPr lvl="0"/>
            <a:r>
              <a:rPr lang="en-US" dirty="0"/>
              <a:t>(1)	[Note 1].</a:t>
            </a:r>
          </a:p>
        </p:txBody>
      </p:sp>
      <p:sp>
        <p:nvSpPr>
          <p:cNvPr id="34" name="_Slide_Message"/>
          <p:cNvSpPr>
            <a:spLocks noGrp="1"/>
          </p:cNvSpPr>
          <p:nvPr>
            <p:ph type="body" sz="quarter" idx="18" hasCustomPrompt="1"/>
          </p:nvPr>
        </p:nvSpPr>
        <p:spPr>
          <a:xfrm>
            <a:off x="457200" y="1296044"/>
            <a:ext cx="9144000" cy="518160"/>
          </a:xfrm>
        </p:spPr>
        <p:txBody>
          <a:bodyPr vert="horz" lIns="0" tIns="0" rIns="0" bIns="0" rtlCol="0">
            <a:noAutofit/>
          </a:bodyPr>
          <a:lstStyle>
            <a:lvl1pPr marL="254706" indent="-254706">
              <a:buClr>
                <a:srgbClr val="00539B"/>
              </a:buClr>
              <a:buFont typeface="Wingdings" panose="05000000000000000000" pitchFamily="2" charset="2"/>
              <a:buChar char="§"/>
              <a:defRPr lang="en-US" sz="1800" b="0" baseline="0" dirty="0" smtClean="0">
                <a:solidFill>
                  <a:schemeClr val="tx1"/>
                </a:solidFill>
              </a:defRPr>
            </a:lvl1pPr>
          </a:lstStyle>
          <a:p>
            <a:pPr lvl="0">
              <a:spcBef>
                <a:spcPts val="0"/>
              </a:spcBef>
            </a:pPr>
            <a:r>
              <a:rPr lang="fr-FR" dirty="0"/>
              <a:t>[</a:t>
            </a:r>
            <a:r>
              <a:rPr lang="fr-FR" dirty="0" err="1"/>
              <a:t>Slide</a:t>
            </a:r>
            <a:r>
              <a:rPr lang="fr-FR" dirty="0"/>
              <a:t> Message, Arial, 18 Point Font]</a:t>
            </a:r>
            <a:endParaRPr lang="en-US" dirty="0"/>
          </a:p>
        </p:txBody>
      </p:sp>
      <p:sp>
        <p:nvSpPr>
          <p:cNvPr id="17" name="_Content_Quad_TopLeft_With_Title"/>
          <p:cNvSpPr>
            <a:spLocks noGrp="1"/>
          </p:cNvSpPr>
          <p:nvPr>
            <p:ph idx="1" hasCustomPrompt="1"/>
          </p:nvPr>
        </p:nvSpPr>
        <p:spPr>
          <a:xfrm>
            <a:off x="455289" y="2286481"/>
            <a:ext cx="4480560" cy="201168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18" name="_Title_Quad_TopLeft"/>
          <p:cNvSpPr>
            <a:spLocks noGrp="1"/>
          </p:cNvSpPr>
          <p:nvPr>
            <p:ph type="body" sz="quarter" idx="21" hasCustomPrompt="1"/>
          </p:nvPr>
        </p:nvSpPr>
        <p:spPr>
          <a:xfrm>
            <a:off x="455290" y="1902340"/>
            <a:ext cx="4480560" cy="310896"/>
          </a:xfrm>
          <a:solidFill>
            <a:srgbClr val="00539B"/>
          </a:solidFill>
        </p:spPr>
        <p:txBody>
          <a:bodyPr anchor="ctr" anchorCtr="0">
            <a:noAutofit/>
          </a:bodyPr>
          <a:lstStyle>
            <a:lvl1pPr algn="ctr">
              <a:buNone/>
              <a:defRPr sz="1400" b="1" baseline="0">
                <a:solidFill>
                  <a:schemeClr val="bg1"/>
                </a:solidFill>
              </a:defRPr>
            </a:lvl1pPr>
          </a:lstStyle>
          <a:p>
            <a:pPr lvl="0"/>
            <a:r>
              <a:rPr lang="en-US" dirty="0"/>
              <a:t>[Title, Arial, Bold, 14 Point Font]</a:t>
            </a:r>
          </a:p>
        </p:txBody>
      </p:sp>
      <p:sp>
        <p:nvSpPr>
          <p:cNvPr id="21" name="_Content_Quad_TopRight_With_Title"/>
          <p:cNvSpPr>
            <a:spLocks noGrp="1"/>
          </p:cNvSpPr>
          <p:nvPr>
            <p:ph idx="24" hasCustomPrompt="1"/>
          </p:nvPr>
        </p:nvSpPr>
        <p:spPr>
          <a:xfrm>
            <a:off x="5117782" y="2286481"/>
            <a:ext cx="4480560" cy="201168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23" name="_Title_Quad_TopRight"/>
          <p:cNvSpPr>
            <a:spLocks noGrp="1"/>
          </p:cNvSpPr>
          <p:nvPr>
            <p:ph type="body" sz="quarter" idx="25" hasCustomPrompt="1"/>
          </p:nvPr>
        </p:nvSpPr>
        <p:spPr>
          <a:xfrm>
            <a:off x="5117782" y="1904721"/>
            <a:ext cx="4480560" cy="310896"/>
          </a:xfrm>
          <a:solidFill>
            <a:srgbClr val="00539B"/>
          </a:solidFill>
        </p:spPr>
        <p:txBody>
          <a:bodyPr vert="horz" lIns="101882" tIns="50941" rIns="101882" bIns="50941" rtlCol="0" anchor="ctr" anchorCtr="0">
            <a:noAutofit/>
          </a:bodyPr>
          <a:lstStyle>
            <a:lvl1pPr>
              <a:defRPr lang="en-US" sz="1400" b="1" baseline="0" dirty="0">
                <a:solidFill>
                  <a:schemeClr val="bg1"/>
                </a:solidFill>
              </a:defRPr>
            </a:lvl1pPr>
          </a:lstStyle>
          <a:p>
            <a:pPr lvl="0" algn="ctr">
              <a:buNone/>
            </a:pPr>
            <a:r>
              <a:rPr lang="en-US" dirty="0"/>
              <a:t>[Title, Arial, Bold, 14 Point Font]</a:t>
            </a:r>
          </a:p>
        </p:txBody>
      </p:sp>
      <p:sp>
        <p:nvSpPr>
          <p:cNvPr id="30" name="TextBox 29"/>
          <p:cNvSpPr txBox="1"/>
          <p:nvPr>
            <p:custDataLst>
              <p:tags r:id="rId4"/>
            </p:custDataLst>
          </p:nvPr>
        </p:nvSpPr>
        <p:spPr>
          <a:xfrm>
            <a:off x="8147304" y="7265768"/>
            <a:ext cx="1408176" cy="207264"/>
          </a:xfrm>
          <a:prstGeom prst="rect">
            <a:avLst/>
          </a:prstGeom>
          <a:noFill/>
        </p:spPr>
        <p:txBody>
          <a:bodyPr wrap="none" lIns="0" tIns="0" rIns="0" bIns="0" rtlCol="0" anchor="ctr" anchorCtr="0">
            <a:noAutofit/>
          </a:bodyPr>
          <a:lstStyle/>
          <a:p>
            <a:pPr algn="r"/>
            <a:endParaRPr lang="en-US" sz="1200" b="1" dirty="0">
              <a:solidFill>
                <a:srgbClr val="FF0000"/>
              </a:solidFill>
              <a:latin typeface="Arial" panose="020B0604020202020204" pitchFamily="34" charset="0"/>
              <a:cs typeface="Arial" panose="020B0604020202020204" pitchFamily="34" charset="0"/>
            </a:endParaRPr>
          </a:p>
        </p:txBody>
      </p:sp>
      <p:sp>
        <p:nvSpPr>
          <p:cNvPr id="19" name="TextBox 18"/>
          <p:cNvSpPr txBox="1"/>
          <p:nvPr>
            <p:custDataLst>
              <p:tags r:id="rId5"/>
            </p:custDataLst>
          </p:nvPr>
        </p:nvSpPr>
        <p:spPr>
          <a:xfrm>
            <a:off x="5029200" y="365760"/>
            <a:ext cx="4572000" cy="182880"/>
          </a:xfrm>
          <a:prstGeom prst="rect">
            <a:avLst/>
          </a:prstGeom>
          <a:noFill/>
        </p:spPr>
        <p:txBody>
          <a:bodyPr wrap="square" lIns="0" tIns="0" rIns="0" bIns="0" rtlCol="0" anchor="ctr" anchorCtr="0">
            <a:noAutofit/>
          </a:bodyPr>
          <a:lstStyle/>
          <a:p>
            <a:pPr algn="r"/>
            <a:r>
              <a:rPr lang="en-US" sz="1100" b="1" dirty="0">
                <a:solidFill>
                  <a:srgbClr val="535353"/>
                </a:solidFill>
                <a:latin typeface="Arial" panose="020B0604020202020204" pitchFamily="34" charset="0"/>
                <a:cs typeface="Arial" panose="020B0604020202020204" pitchFamily="34" charset="0"/>
              </a:rPr>
              <a:t>[Section Title]</a:t>
            </a:r>
          </a:p>
        </p:txBody>
      </p:sp>
      <p:pic>
        <p:nvPicPr>
          <p:cNvPr id="28" name="Picture 2" descr="Image result for newton federal bank"/>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57200" y="6999954"/>
            <a:ext cx="1320686" cy="594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03671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op Left-Right/Bottom Tiles_Alt 1">
    <p:spTree>
      <p:nvGrpSpPr>
        <p:cNvPr id="1" name=""/>
        <p:cNvGrpSpPr/>
        <p:nvPr/>
      </p:nvGrpSpPr>
      <p:grpSpPr>
        <a:xfrm>
          <a:off x="0" y="0"/>
          <a:ext cx="0" cy="0"/>
          <a:chOff x="0" y="0"/>
          <a:chExt cx="0" cy="0"/>
        </a:xfrm>
      </p:grpSpPr>
      <p:sp>
        <p:nvSpPr>
          <p:cNvPr id="3" name="Do not remove" hidden="1"/>
          <p:cNvSpPr/>
          <p:nvPr>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_Content_Slide_Title"/>
          <p:cNvSpPr>
            <a:spLocks noGrp="1"/>
          </p:cNvSpPr>
          <p:nvPr>
            <p:ph type="title" hasCustomPrompt="1"/>
            <p:custDataLst>
              <p:tags r:id="rId2"/>
            </p:custDataLst>
          </p:nvPr>
        </p:nvSpPr>
        <p:spPr>
          <a:xfrm>
            <a:off x="457200" y="604520"/>
            <a:ext cx="9144000" cy="518160"/>
          </a:xfrm>
        </p:spPr>
        <p:txBody>
          <a:bodyPr vert="horz" lIns="0" tIns="50941" rIns="101882" bIns="50941" rtlCol="0" anchor="ctr">
            <a:noAutofit/>
          </a:bodyPr>
          <a:lstStyle>
            <a:lvl1pPr algn="l">
              <a:defRPr lang="en-US" sz="2400" b="1" baseline="0" dirty="0">
                <a:solidFill>
                  <a:srgbClr val="00539B"/>
                </a:solidFill>
                <a:latin typeface="Arial" panose="020B0604020202020204" pitchFamily="34" charset="0"/>
                <a:cs typeface="Arial" panose="020B0604020202020204" pitchFamily="34" charset="0"/>
              </a:defRPr>
            </a:lvl1pPr>
          </a:lstStyle>
          <a:p>
            <a:pPr lvl="0" algn="l"/>
            <a:r>
              <a:rPr lang="en-US" dirty="0"/>
              <a:t>[Slide Title, Arial, Bold, 24 Point Font]</a:t>
            </a:r>
          </a:p>
        </p:txBody>
      </p:sp>
      <p:sp>
        <p:nvSpPr>
          <p:cNvPr id="20" name="_Title_Half_Bottom"/>
          <p:cNvSpPr>
            <a:spLocks noGrp="1"/>
          </p:cNvSpPr>
          <p:nvPr>
            <p:ph type="body" sz="quarter" idx="22" hasCustomPrompt="1"/>
          </p:nvPr>
        </p:nvSpPr>
        <p:spPr>
          <a:xfrm>
            <a:off x="454819" y="4113195"/>
            <a:ext cx="9144000" cy="310896"/>
          </a:xfrm>
          <a:solidFill>
            <a:srgbClr val="00539B"/>
          </a:solidFill>
        </p:spPr>
        <p:txBody>
          <a:bodyPr anchor="ctr" anchorCtr="0">
            <a:noAutofit/>
          </a:bodyPr>
          <a:lstStyle>
            <a:lvl1pPr algn="ctr">
              <a:buNone/>
              <a:defRPr sz="1400" b="1" baseline="0">
                <a:solidFill>
                  <a:schemeClr val="bg1"/>
                </a:solidFill>
              </a:defRPr>
            </a:lvl1pPr>
          </a:lstStyle>
          <a:p>
            <a:pPr lvl="0"/>
            <a:r>
              <a:rPr lang="en-US" dirty="0"/>
              <a:t>[Shape Title,  Arial, Bold, 14 Point Font]</a:t>
            </a:r>
          </a:p>
        </p:txBody>
      </p:sp>
      <p:sp>
        <p:nvSpPr>
          <p:cNvPr id="15" name="_Content_Half_Bottom_With_Title"/>
          <p:cNvSpPr>
            <a:spLocks noGrp="1"/>
          </p:cNvSpPr>
          <p:nvPr>
            <p:ph idx="23" hasCustomPrompt="1"/>
          </p:nvPr>
        </p:nvSpPr>
        <p:spPr>
          <a:xfrm>
            <a:off x="454819" y="4492574"/>
            <a:ext cx="9144000" cy="228600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22" name="Slide Number Placeholder 21"/>
          <p:cNvSpPr>
            <a:spLocks noGrp="1"/>
          </p:cNvSpPr>
          <p:nvPr>
            <p:ph type="sldNum" sz="quarter" idx="27"/>
          </p:nvPr>
        </p:nvSpPr>
        <p:spPr>
          <a:xfrm>
            <a:off x="9097799" y="6995160"/>
            <a:ext cx="502920" cy="604520"/>
          </a:xfrm>
        </p:spPr>
        <p:txBody>
          <a:bodyPr vert="horz" lIns="0" tIns="0" rIns="0" bIns="0" rtlCol="0" anchor="t" anchorCtr="0"/>
          <a:lstStyle>
            <a:lvl1pPr>
              <a:defRPr lang="en-US" smtClean="0"/>
            </a:lvl1pPr>
          </a:lstStyle>
          <a:p>
            <a:fld id="{2D57E809-D836-4B9A-B1A3-AA7B503E17F9}" type="slidenum">
              <a:rPr lang="en-US" smtClean="0"/>
              <a:t>‹#›</a:t>
            </a:fld>
            <a:endParaRPr lang="en-US" dirty="0"/>
          </a:p>
        </p:txBody>
      </p:sp>
      <p:cxnSp>
        <p:nvCxnSpPr>
          <p:cNvPr id="24" name="Straight Connector 23"/>
          <p:cNvCxnSpPr/>
          <p:nvPr/>
        </p:nvCxnSpPr>
        <p:spPr>
          <a:xfrm>
            <a:off x="457200" y="112268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457200" y="690880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27" name="Text Placeholder 6"/>
          <p:cNvSpPr>
            <a:spLocks noGrp="1"/>
          </p:cNvSpPr>
          <p:nvPr>
            <p:ph type="body" sz="quarter" idx="30" hasCustomPrompt="1"/>
            <p:custDataLst>
              <p:tags r:id="rId3"/>
            </p:custDataLst>
          </p:nvPr>
        </p:nvSpPr>
        <p:spPr>
          <a:xfrm>
            <a:off x="1911097" y="6995160"/>
            <a:ext cx="6492240" cy="604520"/>
          </a:xfrm>
        </p:spPr>
        <p:txBody>
          <a:bodyPr lIns="0" tIns="0" rIns="0" bIns="0">
            <a:noAutofit/>
          </a:bodyPr>
          <a:lstStyle>
            <a:lvl1pPr marL="380291" indent="-380291">
              <a:buNone/>
              <a:defRPr sz="800" b="0" baseline="0">
                <a:solidFill>
                  <a:schemeClr val="tx1"/>
                </a:solidFill>
              </a:defRPr>
            </a:lvl1pPr>
            <a:lvl2pPr marL="509412" indent="0">
              <a:buNone/>
              <a:defRPr sz="800"/>
            </a:lvl2pPr>
            <a:lvl3pPr marL="1018824" indent="0">
              <a:buNone/>
              <a:defRPr sz="800"/>
            </a:lvl3pPr>
            <a:lvl4pPr marL="1528237" indent="0">
              <a:buNone/>
              <a:defRPr sz="800"/>
            </a:lvl4pPr>
            <a:lvl5pPr marL="2037649" indent="0">
              <a:buNone/>
              <a:defRPr sz="800"/>
            </a:lvl5pPr>
          </a:lstStyle>
          <a:p>
            <a:pPr lvl="0"/>
            <a:r>
              <a:rPr lang="en-US" dirty="0"/>
              <a:t>Source:	[Source].</a:t>
            </a:r>
          </a:p>
          <a:p>
            <a:pPr lvl="0"/>
            <a:r>
              <a:rPr lang="en-US" dirty="0"/>
              <a:t>Note:	[Note].</a:t>
            </a:r>
          </a:p>
          <a:p>
            <a:pPr lvl="0"/>
            <a:r>
              <a:rPr lang="en-US" dirty="0"/>
              <a:t>(1)	[Note 1].</a:t>
            </a:r>
          </a:p>
        </p:txBody>
      </p:sp>
      <p:sp>
        <p:nvSpPr>
          <p:cNvPr id="17" name="_Content_Quad_TopLeft_With_Title"/>
          <p:cNvSpPr>
            <a:spLocks noGrp="1"/>
          </p:cNvSpPr>
          <p:nvPr>
            <p:ph idx="1" hasCustomPrompt="1"/>
          </p:nvPr>
        </p:nvSpPr>
        <p:spPr>
          <a:xfrm>
            <a:off x="457681" y="1676711"/>
            <a:ext cx="4480560" cy="228600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18" name="_Title_Quad_TopLeft"/>
          <p:cNvSpPr>
            <a:spLocks noGrp="1"/>
          </p:cNvSpPr>
          <p:nvPr>
            <p:ph type="body" sz="quarter" idx="21" hasCustomPrompt="1"/>
          </p:nvPr>
        </p:nvSpPr>
        <p:spPr>
          <a:xfrm>
            <a:off x="457681" y="1294951"/>
            <a:ext cx="4480560" cy="310896"/>
          </a:xfrm>
          <a:solidFill>
            <a:srgbClr val="00539B"/>
          </a:solidFill>
        </p:spPr>
        <p:txBody>
          <a:bodyPr anchor="ctr" anchorCtr="0">
            <a:noAutofit/>
          </a:bodyPr>
          <a:lstStyle>
            <a:lvl1pPr algn="ctr">
              <a:buNone/>
              <a:defRPr sz="1400" b="1" baseline="0">
                <a:solidFill>
                  <a:schemeClr val="bg1"/>
                </a:solidFill>
              </a:defRPr>
            </a:lvl1pPr>
          </a:lstStyle>
          <a:p>
            <a:pPr lvl="0"/>
            <a:r>
              <a:rPr lang="en-US" dirty="0"/>
              <a:t>[Title, Arial, Bold, 14 Point Font]</a:t>
            </a:r>
          </a:p>
        </p:txBody>
      </p:sp>
      <p:sp>
        <p:nvSpPr>
          <p:cNvPr id="21" name="_Content_Quad_TopRight_With_Title"/>
          <p:cNvSpPr>
            <a:spLocks noGrp="1"/>
          </p:cNvSpPr>
          <p:nvPr>
            <p:ph idx="24" hasCustomPrompt="1"/>
          </p:nvPr>
        </p:nvSpPr>
        <p:spPr>
          <a:xfrm>
            <a:off x="5120163" y="1674330"/>
            <a:ext cx="4480560" cy="228600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23" name="_Title_Quad_TopRight"/>
          <p:cNvSpPr>
            <a:spLocks noGrp="1"/>
          </p:cNvSpPr>
          <p:nvPr>
            <p:ph type="body" sz="quarter" idx="25" hasCustomPrompt="1"/>
          </p:nvPr>
        </p:nvSpPr>
        <p:spPr>
          <a:xfrm>
            <a:off x="5117782" y="1294951"/>
            <a:ext cx="4480560" cy="310896"/>
          </a:xfrm>
          <a:solidFill>
            <a:srgbClr val="00539B"/>
          </a:solidFill>
        </p:spPr>
        <p:txBody>
          <a:bodyPr vert="horz" lIns="101882" tIns="50941" rIns="101882" bIns="50941" rtlCol="0" anchor="ctr" anchorCtr="0">
            <a:noAutofit/>
          </a:bodyPr>
          <a:lstStyle>
            <a:lvl1pPr>
              <a:defRPr lang="en-US" sz="1400" b="1" baseline="0" dirty="0">
                <a:solidFill>
                  <a:schemeClr val="bg1"/>
                </a:solidFill>
              </a:defRPr>
            </a:lvl1pPr>
          </a:lstStyle>
          <a:p>
            <a:pPr lvl="0" algn="ctr">
              <a:buNone/>
            </a:pPr>
            <a:r>
              <a:rPr lang="en-US" dirty="0"/>
              <a:t>[Title, Arial, Bold, 14 Point Font]</a:t>
            </a:r>
          </a:p>
        </p:txBody>
      </p:sp>
      <p:sp>
        <p:nvSpPr>
          <p:cNvPr id="30" name="TextBox 29"/>
          <p:cNvSpPr txBox="1"/>
          <p:nvPr>
            <p:custDataLst>
              <p:tags r:id="rId4"/>
            </p:custDataLst>
          </p:nvPr>
        </p:nvSpPr>
        <p:spPr>
          <a:xfrm>
            <a:off x="8147304" y="7265768"/>
            <a:ext cx="1408176" cy="207264"/>
          </a:xfrm>
          <a:prstGeom prst="rect">
            <a:avLst/>
          </a:prstGeom>
          <a:noFill/>
        </p:spPr>
        <p:txBody>
          <a:bodyPr wrap="none" lIns="0" tIns="0" rIns="0" bIns="0" rtlCol="0" anchor="ctr" anchorCtr="0">
            <a:noAutofit/>
          </a:bodyPr>
          <a:lstStyle/>
          <a:p>
            <a:pPr algn="r"/>
            <a:endParaRPr lang="en-US" sz="1200" b="1" dirty="0">
              <a:solidFill>
                <a:srgbClr val="FF0000"/>
              </a:solidFill>
              <a:latin typeface="Arial" panose="020B0604020202020204" pitchFamily="34" charset="0"/>
              <a:cs typeface="Arial" panose="020B0604020202020204" pitchFamily="34" charset="0"/>
            </a:endParaRPr>
          </a:p>
        </p:txBody>
      </p:sp>
      <p:sp>
        <p:nvSpPr>
          <p:cNvPr id="19" name="TextBox 18"/>
          <p:cNvSpPr txBox="1"/>
          <p:nvPr>
            <p:custDataLst>
              <p:tags r:id="rId5"/>
            </p:custDataLst>
          </p:nvPr>
        </p:nvSpPr>
        <p:spPr>
          <a:xfrm>
            <a:off x="5029200" y="365760"/>
            <a:ext cx="4572000" cy="182880"/>
          </a:xfrm>
          <a:prstGeom prst="rect">
            <a:avLst/>
          </a:prstGeom>
          <a:noFill/>
        </p:spPr>
        <p:txBody>
          <a:bodyPr wrap="square" lIns="0" tIns="0" rIns="0" bIns="0" rtlCol="0" anchor="ctr" anchorCtr="0">
            <a:noAutofit/>
          </a:bodyPr>
          <a:lstStyle/>
          <a:p>
            <a:pPr algn="r"/>
            <a:r>
              <a:rPr lang="en-US" sz="1100" b="1" dirty="0">
                <a:solidFill>
                  <a:srgbClr val="535353"/>
                </a:solidFill>
                <a:latin typeface="Arial" panose="020B0604020202020204" pitchFamily="34" charset="0"/>
                <a:cs typeface="Arial" panose="020B0604020202020204" pitchFamily="34" charset="0"/>
              </a:rPr>
              <a:t>[Section Title]</a:t>
            </a:r>
          </a:p>
        </p:txBody>
      </p:sp>
      <p:pic>
        <p:nvPicPr>
          <p:cNvPr id="28" name="Picture 2" descr="Image result for newton federal bank"/>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57200" y="6999954"/>
            <a:ext cx="1320686" cy="594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451009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op Left-Right/Bottom Tiles_Alt 2">
    <p:spTree>
      <p:nvGrpSpPr>
        <p:cNvPr id="1" name=""/>
        <p:cNvGrpSpPr/>
        <p:nvPr/>
      </p:nvGrpSpPr>
      <p:grpSpPr>
        <a:xfrm>
          <a:off x="0" y="0"/>
          <a:ext cx="0" cy="0"/>
          <a:chOff x="0" y="0"/>
          <a:chExt cx="0" cy="0"/>
        </a:xfrm>
      </p:grpSpPr>
      <p:sp>
        <p:nvSpPr>
          <p:cNvPr id="3" name="Do not remove" hidden="1"/>
          <p:cNvSpPr/>
          <p:nvPr>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_Content_Slide_Title"/>
          <p:cNvSpPr>
            <a:spLocks noGrp="1"/>
          </p:cNvSpPr>
          <p:nvPr>
            <p:ph type="title" hasCustomPrompt="1"/>
            <p:custDataLst>
              <p:tags r:id="rId2"/>
            </p:custDataLst>
          </p:nvPr>
        </p:nvSpPr>
        <p:spPr>
          <a:xfrm>
            <a:off x="457200" y="604520"/>
            <a:ext cx="9144000" cy="518160"/>
          </a:xfrm>
        </p:spPr>
        <p:txBody>
          <a:bodyPr vert="horz" lIns="0" tIns="50941" rIns="101882" bIns="50941" rtlCol="0" anchor="ctr">
            <a:noAutofit/>
          </a:bodyPr>
          <a:lstStyle>
            <a:lvl1pPr algn="l">
              <a:defRPr lang="en-US" sz="2400" b="1" baseline="0" dirty="0">
                <a:solidFill>
                  <a:srgbClr val="00539B"/>
                </a:solidFill>
                <a:latin typeface="Arial" panose="020B0604020202020204" pitchFamily="34" charset="0"/>
                <a:cs typeface="Arial" panose="020B0604020202020204" pitchFamily="34" charset="0"/>
              </a:defRPr>
            </a:lvl1pPr>
          </a:lstStyle>
          <a:p>
            <a:pPr lvl="0" algn="l"/>
            <a:r>
              <a:rPr lang="en-US" dirty="0"/>
              <a:t>[Slide Title, Arial, Bold, 24 Point Font]</a:t>
            </a:r>
          </a:p>
        </p:txBody>
      </p:sp>
      <p:sp>
        <p:nvSpPr>
          <p:cNvPr id="20" name="_Title_Half_Bottom"/>
          <p:cNvSpPr>
            <a:spLocks noGrp="1"/>
          </p:cNvSpPr>
          <p:nvPr>
            <p:ph type="body" sz="quarter" idx="22" hasCustomPrompt="1"/>
          </p:nvPr>
        </p:nvSpPr>
        <p:spPr>
          <a:xfrm>
            <a:off x="457200" y="4145280"/>
            <a:ext cx="9144000" cy="310896"/>
          </a:xfrm>
          <a:solidFill>
            <a:srgbClr val="00539B"/>
          </a:solidFill>
        </p:spPr>
        <p:txBody>
          <a:bodyPr anchor="ctr" anchorCtr="0">
            <a:noAutofit/>
          </a:bodyPr>
          <a:lstStyle>
            <a:lvl1pPr algn="ctr">
              <a:buNone/>
              <a:defRPr sz="1400" b="1" baseline="0">
                <a:solidFill>
                  <a:schemeClr val="bg1"/>
                </a:solidFill>
              </a:defRPr>
            </a:lvl1pPr>
          </a:lstStyle>
          <a:p>
            <a:pPr lvl="0"/>
            <a:r>
              <a:rPr lang="en-US" dirty="0"/>
              <a:t>[Shape Title,  Arial, Bold, 14 Point Font]</a:t>
            </a:r>
          </a:p>
        </p:txBody>
      </p:sp>
      <p:sp>
        <p:nvSpPr>
          <p:cNvPr id="15" name="_Content_Half_Bottom_With_Title"/>
          <p:cNvSpPr>
            <a:spLocks noGrp="1"/>
          </p:cNvSpPr>
          <p:nvPr>
            <p:ph idx="23" hasCustomPrompt="1"/>
          </p:nvPr>
        </p:nvSpPr>
        <p:spPr>
          <a:xfrm>
            <a:off x="457200" y="4507992"/>
            <a:ext cx="9144000" cy="182880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22" name="Slide Number Placeholder 21"/>
          <p:cNvSpPr>
            <a:spLocks noGrp="1"/>
          </p:cNvSpPr>
          <p:nvPr>
            <p:ph type="sldNum" sz="quarter" idx="27"/>
          </p:nvPr>
        </p:nvSpPr>
        <p:spPr>
          <a:xfrm>
            <a:off x="9097799" y="6995160"/>
            <a:ext cx="502920" cy="604520"/>
          </a:xfrm>
        </p:spPr>
        <p:txBody>
          <a:bodyPr vert="horz" lIns="0" tIns="0" rIns="0" bIns="0" rtlCol="0" anchor="t" anchorCtr="0"/>
          <a:lstStyle>
            <a:lvl1pPr>
              <a:defRPr lang="en-US" smtClean="0"/>
            </a:lvl1pPr>
          </a:lstStyle>
          <a:p>
            <a:fld id="{2D57E809-D836-4B9A-B1A3-AA7B503E17F9}" type="slidenum">
              <a:rPr lang="en-US" smtClean="0"/>
              <a:t>‹#›</a:t>
            </a:fld>
            <a:endParaRPr lang="en-US" dirty="0"/>
          </a:p>
        </p:txBody>
      </p:sp>
      <p:cxnSp>
        <p:nvCxnSpPr>
          <p:cNvPr id="24" name="Straight Connector 23"/>
          <p:cNvCxnSpPr/>
          <p:nvPr/>
        </p:nvCxnSpPr>
        <p:spPr>
          <a:xfrm>
            <a:off x="457200" y="112268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457200" y="690880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27" name="Text Placeholder 6"/>
          <p:cNvSpPr>
            <a:spLocks noGrp="1"/>
          </p:cNvSpPr>
          <p:nvPr>
            <p:ph type="body" sz="quarter" idx="30" hasCustomPrompt="1"/>
            <p:custDataLst>
              <p:tags r:id="rId3"/>
            </p:custDataLst>
          </p:nvPr>
        </p:nvSpPr>
        <p:spPr>
          <a:xfrm>
            <a:off x="1911097" y="6995160"/>
            <a:ext cx="6492240" cy="604520"/>
          </a:xfrm>
        </p:spPr>
        <p:txBody>
          <a:bodyPr lIns="0" tIns="0" rIns="0" bIns="0">
            <a:noAutofit/>
          </a:bodyPr>
          <a:lstStyle>
            <a:lvl1pPr marL="380291" indent="-380291">
              <a:buNone/>
              <a:defRPr sz="800" b="0" baseline="0">
                <a:solidFill>
                  <a:schemeClr val="tx1"/>
                </a:solidFill>
              </a:defRPr>
            </a:lvl1pPr>
            <a:lvl2pPr marL="509412" indent="0">
              <a:buNone/>
              <a:defRPr sz="800"/>
            </a:lvl2pPr>
            <a:lvl3pPr marL="1018824" indent="0">
              <a:buNone/>
              <a:defRPr sz="800"/>
            </a:lvl3pPr>
            <a:lvl4pPr marL="1528237" indent="0">
              <a:buNone/>
              <a:defRPr sz="800"/>
            </a:lvl4pPr>
            <a:lvl5pPr marL="2037649" indent="0">
              <a:buNone/>
              <a:defRPr sz="800"/>
            </a:lvl5pPr>
          </a:lstStyle>
          <a:p>
            <a:pPr lvl="0"/>
            <a:r>
              <a:rPr lang="en-US" dirty="0"/>
              <a:t>Source:	[Source].</a:t>
            </a:r>
          </a:p>
          <a:p>
            <a:pPr lvl="0"/>
            <a:r>
              <a:rPr lang="en-US" dirty="0"/>
              <a:t>Note:	[Note].</a:t>
            </a:r>
          </a:p>
          <a:p>
            <a:pPr lvl="0"/>
            <a:r>
              <a:rPr lang="en-US" dirty="0"/>
              <a:t>(1)	[Note 1].</a:t>
            </a:r>
          </a:p>
        </p:txBody>
      </p:sp>
      <p:sp>
        <p:nvSpPr>
          <p:cNvPr id="34" name="_Slide_Message"/>
          <p:cNvSpPr>
            <a:spLocks noGrp="1"/>
          </p:cNvSpPr>
          <p:nvPr>
            <p:ph type="body" sz="quarter" idx="18" hasCustomPrompt="1"/>
          </p:nvPr>
        </p:nvSpPr>
        <p:spPr>
          <a:xfrm>
            <a:off x="457200" y="1293663"/>
            <a:ext cx="9144000" cy="518160"/>
          </a:xfrm>
        </p:spPr>
        <p:txBody>
          <a:bodyPr vert="horz" lIns="0" tIns="0" rIns="0" bIns="0" rtlCol="0">
            <a:noAutofit/>
          </a:bodyPr>
          <a:lstStyle>
            <a:lvl1pPr marL="254706" indent="-254706">
              <a:buClr>
                <a:srgbClr val="00539B"/>
              </a:buClr>
              <a:buFont typeface="Wingdings" panose="05000000000000000000" pitchFamily="2" charset="2"/>
              <a:buChar char="§"/>
              <a:defRPr lang="en-US" sz="1800" b="0" baseline="0" dirty="0" smtClean="0">
                <a:solidFill>
                  <a:schemeClr val="tx1"/>
                </a:solidFill>
              </a:defRPr>
            </a:lvl1pPr>
          </a:lstStyle>
          <a:p>
            <a:pPr lvl="0">
              <a:spcBef>
                <a:spcPts val="0"/>
              </a:spcBef>
            </a:pPr>
            <a:r>
              <a:rPr lang="fr-FR" dirty="0"/>
              <a:t>[</a:t>
            </a:r>
            <a:r>
              <a:rPr lang="fr-FR" dirty="0" err="1"/>
              <a:t>Slide</a:t>
            </a:r>
            <a:r>
              <a:rPr lang="fr-FR" dirty="0"/>
              <a:t> Message, Arial, 18 Point Font]</a:t>
            </a:r>
            <a:endParaRPr lang="en-US" dirty="0"/>
          </a:p>
        </p:txBody>
      </p:sp>
      <p:sp>
        <p:nvSpPr>
          <p:cNvPr id="21" name="_Content_Quad_TopLeft_With_Title"/>
          <p:cNvSpPr>
            <a:spLocks noGrp="1"/>
          </p:cNvSpPr>
          <p:nvPr>
            <p:ph idx="1" hasCustomPrompt="1"/>
          </p:nvPr>
        </p:nvSpPr>
        <p:spPr>
          <a:xfrm>
            <a:off x="455300" y="2263621"/>
            <a:ext cx="4480560" cy="182880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23" name="_Title_Quad_TopLeft"/>
          <p:cNvSpPr>
            <a:spLocks noGrp="1"/>
          </p:cNvSpPr>
          <p:nvPr>
            <p:ph type="body" sz="quarter" idx="21" hasCustomPrompt="1"/>
          </p:nvPr>
        </p:nvSpPr>
        <p:spPr>
          <a:xfrm>
            <a:off x="457681" y="1881861"/>
            <a:ext cx="4480560" cy="310896"/>
          </a:xfrm>
          <a:solidFill>
            <a:srgbClr val="00539B"/>
          </a:solidFill>
        </p:spPr>
        <p:txBody>
          <a:bodyPr anchor="ctr" anchorCtr="0">
            <a:noAutofit/>
          </a:bodyPr>
          <a:lstStyle>
            <a:lvl1pPr algn="ctr">
              <a:buNone/>
              <a:defRPr sz="1400" b="1" baseline="0">
                <a:solidFill>
                  <a:schemeClr val="bg1"/>
                </a:solidFill>
              </a:defRPr>
            </a:lvl1pPr>
          </a:lstStyle>
          <a:p>
            <a:pPr lvl="0"/>
            <a:r>
              <a:rPr lang="en-US" dirty="0"/>
              <a:t>[Title, Arial, Bold, 14 Point Font]</a:t>
            </a:r>
          </a:p>
        </p:txBody>
      </p:sp>
      <p:sp>
        <p:nvSpPr>
          <p:cNvPr id="26" name="_Content_Quad_TopRight_With_Title"/>
          <p:cNvSpPr>
            <a:spLocks noGrp="1"/>
          </p:cNvSpPr>
          <p:nvPr>
            <p:ph idx="24" hasCustomPrompt="1"/>
          </p:nvPr>
        </p:nvSpPr>
        <p:spPr>
          <a:xfrm>
            <a:off x="5117782" y="2263621"/>
            <a:ext cx="4480560" cy="182880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28" name="_Title_Quad_TopRight"/>
          <p:cNvSpPr>
            <a:spLocks noGrp="1"/>
          </p:cNvSpPr>
          <p:nvPr>
            <p:ph type="body" sz="quarter" idx="25" hasCustomPrompt="1"/>
          </p:nvPr>
        </p:nvSpPr>
        <p:spPr>
          <a:xfrm>
            <a:off x="5117782" y="1881861"/>
            <a:ext cx="4480560" cy="310896"/>
          </a:xfrm>
          <a:solidFill>
            <a:srgbClr val="00539B"/>
          </a:solidFill>
        </p:spPr>
        <p:txBody>
          <a:bodyPr vert="horz" lIns="101882" tIns="50941" rIns="101882" bIns="50941" rtlCol="0" anchor="ctr" anchorCtr="0">
            <a:noAutofit/>
          </a:bodyPr>
          <a:lstStyle>
            <a:lvl1pPr>
              <a:defRPr lang="en-US" sz="1400" b="1" baseline="0" dirty="0">
                <a:solidFill>
                  <a:schemeClr val="bg1"/>
                </a:solidFill>
              </a:defRPr>
            </a:lvl1pPr>
          </a:lstStyle>
          <a:p>
            <a:pPr lvl="0" algn="ctr">
              <a:buNone/>
            </a:pPr>
            <a:r>
              <a:rPr lang="en-US" dirty="0"/>
              <a:t>[Title, Arial, Bold, 14 Point Font]</a:t>
            </a:r>
          </a:p>
        </p:txBody>
      </p:sp>
      <p:sp>
        <p:nvSpPr>
          <p:cNvPr id="32" name="TextBox 31"/>
          <p:cNvSpPr txBox="1"/>
          <p:nvPr>
            <p:custDataLst>
              <p:tags r:id="rId4"/>
            </p:custDataLst>
          </p:nvPr>
        </p:nvSpPr>
        <p:spPr>
          <a:xfrm>
            <a:off x="8147304" y="7265768"/>
            <a:ext cx="1408176" cy="207264"/>
          </a:xfrm>
          <a:prstGeom prst="rect">
            <a:avLst/>
          </a:prstGeom>
          <a:noFill/>
        </p:spPr>
        <p:txBody>
          <a:bodyPr wrap="none" lIns="0" tIns="0" rIns="0" bIns="0" rtlCol="0" anchor="ctr" anchorCtr="0">
            <a:noAutofit/>
          </a:bodyPr>
          <a:lstStyle/>
          <a:p>
            <a:pPr algn="r"/>
            <a:endParaRPr lang="en-US" sz="1200" b="1" dirty="0">
              <a:solidFill>
                <a:srgbClr val="FF0000"/>
              </a:solidFill>
              <a:latin typeface="Arial" panose="020B0604020202020204" pitchFamily="34" charset="0"/>
              <a:cs typeface="Arial" panose="020B0604020202020204" pitchFamily="34" charset="0"/>
            </a:endParaRPr>
          </a:p>
        </p:txBody>
      </p:sp>
      <p:sp>
        <p:nvSpPr>
          <p:cNvPr id="19" name="TextBox 18"/>
          <p:cNvSpPr txBox="1"/>
          <p:nvPr>
            <p:custDataLst>
              <p:tags r:id="rId5"/>
            </p:custDataLst>
          </p:nvPr>
        </p:nvSpPr>
        <p:spPr>
          <a:xfrm>
            <a:off x="5029200" y="365760"/>
            <a:ext cx="4572000" cy="182880"/>
          </a:xfrm>
          <a:prstGeom prst="rect">
            <a:avLst/>
          </a:prstGeom>
          <a:noFill/>
        </p:spPr>
        <p:txBody>
          <a:bodyPr wrap="square" lIns="0" tIns="0" rIns="0" bIns="0" rtlCol="0" anchor="ctr" anchorCtr="0">
            <a:noAutofit/>
          </a:bodyPr>
          <a:lstStyle/>
          <a:p>
            <a:pPr algn="r"/>
            <a:r>
              <a:rPr lang="en-US" sz="1100" b="1" dirty="0">
                <a:solidFill>
                  <a:srgbClr val="535353"/>
                </a:solidFill>
                <a:latin typeface="Arial" panose="020B0604020202020204" pitchFamily="34" charset="0"/>
                <a:cs typeface="Arial" panose="020B0604020202020204" pitchFamily="34" charset="0"/>
              </a:rPr>
              <a:t>[Section Title]</a:t>
            </a:r>
          </a:p>
        </p:txBody>
      </p:sp>
      <p:sp>
        <p:nvSpPr>
          <p:cNvPr id="31" name="Text Placeholder 4"/>
          <p:cNvSpPr>
            <a:spLocks noGrp="1"/>
          </p:cNvSpPr>
          <p:nvPr>
            <p:ph type="body" sz="quarter" idx="31" hasCustomPrompt="1"/>
          </p:nvPr>
        </p:nvSpPr>
        <p:spPr>
          <a:xfrm>
            <a:off x="457200" y="6410325"/>
            <a:ext cx="9144000" cy="411480"/>
          </a:xfrm>
          <a:solidFill>
            <a:srgbClr val="00539B"/>
          </a:solidFill>
        </p:spPr>
        <p:txBody>
          <a:bodyPr vert="horz" wrap="square" lIns="101882" tIns="50941" rIns="101882" bIns="50941" rtlCol="0" anchor="ctr">
            <a:noAutofit/>
          </a:bodyPr>
          <a:lstStyle>
            <a:lvl1pPr>
              <a:defRPr lang="en-US" sz="1800" b="1" dirty="0" smtClean="0">
                <a:solidFill>
                  <a:schemeClr val="bg1"/>
                </a:solidFill>
              </a:defRPr>
            </a:lvl1pPr>
          </a:lstStyle>
          <a:p>
            <a:pPr marL="0" lvl="0" indent="0" algn="ctr">
              <a:buNone/>
            </a:pPr>
            <a:r>
              <a:rPr lang="en-US" dirty="0"/>
              <a:t>Slide Message</a:t>
            </a:r>
          </a:p>
        </p:txBody>
      </p:sp>
      <p:pic>
        <p:nvPicPr>
          <p:cNvPr id="29" name="Picture 2" descr="Image result for newton federal bank"/>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57200" y="6999954"/>
            <a:ext cx="1320686" cy="594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12552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Left/Center/Right Tiles">
    <p:spTree>
      <p:nvGrpSpPr>
        <p:cNvPr id="1" name=""/>
        <p:cNvGrpSpPr/>
        <p:nvPr/>
      </p:nvGrpSpPr>
      <p:grpSpPr>
        <a:xfrm>
          <a:off x="0" y="0"/>
          <a:ext cx="0" cy="0"/>
          <a:chOff x="0" y="0"/>
          <a:chExt cx="0" cy="0"/>
        </a:xfrm>
      </p:grpSpPr>
      <p:sp>
        <p:nvSpPr>
          <p:cNvPr id="4" name="Do not remove" hidden="1"/>
          <p:cNvSpPr/>
          <p:nvPr>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_Content_Slide_Title"/>
          <p:cNvSpPr>
            <a:spLocks noGrp="1"/>
          </p:cNvSpPr>
          <p:nvPr>
            <p:ph type="title" hasCustomPrompt="1"/>
            <p:custDataLst>
              <p:tags r:id="rId2"/>
            </p:custDataLst>
          </p:nvPr>
        </p:nvSpPr>
        <p:spPr>
          <a:xfrm>
            <a:off x="457200" y="604520"/>
            <a:ext cx="9144000" cy="518160"/>
          </a:xfrm>
        </p:spPr>
        <p:txBody>
          <a:bodyPr vert="horz" lIns="0" tIns="50941" rIns="101882" bIns="50941" rtlCol="0" anchor="ctr">
            <a:noAutofit/>
          </a:bodyPr>
          <a:lstStyle>
            <a:lvl1pPr algn="l">
              <a:defRPr lang="en-US" sz="2400" b="1" baseline="0" dirty="0">
                <a:solidFill>
                  <a:srgbClr val="00539B"/>
                </a:solidFill>
                <a:latin typeface="Arial" panose="020B0604020202020204" pitchFamily="34" charset="0"/>
                <a:cs typeface="Arial" panose="020B0604020202020204" pitchFamily="34" charset="0"/>
              </a:defRPr>
            </a:lvl1pPr>
          </a:lstStyle>
          <a:p>
            <a:pPr lvl="0" algn="l"/>
            <a:r>
              <a:rPr lang="en-US" dirty="0"/>
              <a:t>[Slide Title, Arial, Bold, 24 Point Font]</a:t>
            </a:r>
          </a:p>
        </p:txBody>
      </p:sp>
      <p:sp>
        <p:nvSpPr>
          <p:cNvPr id="3" name="_Content_Third_Left_With_Title"/>
          <p:cNvSpPr>
            <a:spLocks noGrp="1"/>
          </p:cNvSpPr>
          <p:nvPr>
            <p:ph idx="1" hasCustomPrompt="1"/>
          </p:nvPr>
        </p:nvSpPr>
        <p:spPr>
          <a:xfrm>
            <a:off x="455300" y="2284100"/>
            <a:ext cx="2926080" cy="449072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stStyle>
          <a:p>
            <a:pPr lvl="0">
              <a:buFont typeface="Arial" panose="020B0604020202020204" pitchFamily="34" charset="0"/>
            </a:pPr>
            <a:r>
              <a:rPr lang="en-US" dirty="0"/>
              <a:t>[First level, Arial, 14]</a:t>
            </a:r>
          </a:p>
          <a:p>
            <a:pPr lvl="1"/>
            <a:r>
              <a:rPr lang="en-US" dirty="0"/>
              <a:t>[Second level, Arial, 14]</a:t>
            </a:r>
          </a:p>
          <a:p>
            <a:pPr lvl="2"/>
            <a:r>
              <a:rPr lang="en-US" dirty="0"/>
              <a:t>[Third level, Arial, 14]</a:t>
            </a:r>
          </a:p>
        </p:txBody>
      </p:sp>
      <p:cxnSp>
        <p:nvCxnSpPr>
          <p:cNvPr id="14" name="Straight Connector 13"/>
          <p:cNvCxnSpPr/>
          <p:nvPr/>
        </p:nvCxnSpPr>
        <p:spPr>
          <a:xfrm>
            <a:off x="457200" y="112268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17" name="_Title_Third_Left"/>
          <p:cNvSpPr>
            <a:spLocks noGrp="1"/>
          </p:cNvSpPr>
          <p:nvPr>
            <p:ph type="body" sz="quarter" idx="23" hasCustomPrompt="1"/>
          </p:nvPr>
        </p:nvSpPr>
        <p:spPr>
          <a:xfrm>
            <a:off x="455303" y="1902340"/>
            <a:ext cx="2926080" cy="310896"/>
          </a:xfrm>
          <a:solidFill>
            <a:srgbClr val="00539B"/>
          </a:solidFill>
        </p:spPr>
        <p:txBody>
          <a:bodyPr anchor="ctr" anchorCtr="0">
            <a:noAutofit/>
          </a:bodyPr>
          <a:lstStyle>
            <a:lvl1pPr algn="ctr">
              <a:buNone/>
              <a:defRPr sz="1400" b="1" baseline="0">
                <a:solidFill>
                  <a:schemeClr val="bg1"/>
                </a:solidFill>
              </a:defRPr>
            </a:lvl1pPr>
          </a:lstStyle>
          <a:p>
            <a:pPr lvl="0"/>
            <a:r>
              <a:rPr lang="en-US" dirty="0"/>
              <a:t>[Title, Arial, Bold, 14 Point]</a:t>
            </a:r>
          </a:p>
        </p:txBody>
      </p:sp>
      <p:sp>
        <p:nvSpPr>
          <p:cNvPr id="22" name="_Title_Third_Right"/>
          <p:cNvSpPr>
            <a:spLocks noGrp="1"/>
          </p:cNvSpPr>
          <p:nvPr>
            <p:ph type="body" sz="quarter" idx="24" hasCustomPrompt="1"/>
          </p:nvPr>
        </p:nvSpPr>
        <p:spPr>
          <a:xfrm>
            <a:off x="6673191" y="1904721"/>
            <a:ext cx="2926080" cy="310896"/>
          </a:xfrm>
          <a:solidFill>
            <a:srgbClr val="00539B"/>
          </a:solidFill>
        </p:spPr>
        <p:txBody>
          <a:bodyPr vert="horz" lIns="101882" tIns="50941" rIns="101882" bIns="50941" rtlCol="0" anchor="ctr" anchorCtr="0">
            <a:noAutofit/>
          </a:bodyPr>
          <a:lstStyle>
            <a:lvl1pPr>
              <a:defRPr lang="en-US" sz="1400" b="1" baseline="0" dirty="0">
                <a:solidFill>
                  <a:schemeClr val="bg1"/>
                </a:solidFill>
              </a:defRPr>
            </a:lvl1pPr>
          </a:lstStyle>
          <a:p>
            <a:pPr lvl="0" algn="ctr">
              <a:buNone/>
            </a:pPr>
            <a:r>
              <a:rPr lang="en-US" dirty="0"/>
              <a:t>[Title, Arial, Bold, 14 Point]</a:t>
            </a:r>
          </a:p>
        </p:txBody>
      </p:sp>
      <p:sp>
        <p:nvSpPr>
          <p:cNvPr id="25" name="_Title_Third_Center"/>
          <p:cNvSpPr>
            <a:spLocks noGrp="1"/>
          </p:cNvSpPr>
          <p:nvPr>
            <p:ph type="body" sz="quarter" idx="25" hasCustomPrompt="1"/>
          </p:nvPr>
        </p:nvSpPr>
        <p:spPr>
          <a:xfrm>
            <a:off x="3566160" y="1904721"/>
            <a:ext cx="2926080" cy="310896"/>
          </a:xfrm>
          <a:solidFill>
            <a:srgbClr val="00539B"/>
          </a:solidFill>
        </p:spPr>
        <p:txBody>
          <a:bodyPr vert="horz" lIns="101882" tIns="50941" rIns="101882" bIns="50941" rtlCol="0" anchor="ctr" anchorCtr="0">
            <a:noAutofit/>
          </a:bodyPr>
          <a:lstStyle>
            <a:lvl1pPr>
              <a:defRPr lang="en-US" sz="1400" b="1" baseline="0" dirty="0">
                <a:solidFill>
                  <a:schemeClr val="bg1"/>
                </a:solidFill>
              </a:defRPr>
            </a:lvl1pPr>
          </a:lstStyle>
          <a:p>
            <a:pPr lvl="0" algn="ctr">
              <a:buNone/>
            </a:pPr>
            <a:r>
              <a:rPr lang="en-US" dirty="0"/>
              <a:t>[Title, Arial, Bold, 14 Point]</a:t>
            </a:r>
          </a:p>
        </p:txBody>
      </p:sp>
      <p:sp>
        <p:nvSpPr>
          <p:cNvPr id="19" name="_Content_Third_Center_With_Title"/>
          <p:cNvSpPr>
            <a:spLocks noGrp="1"/>
          </p:cNvSpPr>
          <p:nvPr>
            <p:ph idx="26" hasCustomPrompt="1"/>
          </p:nvPr>
        </p:nvSpPr>
        <p:spPr>
          <a:xfrm>
            <a:off x="3566160" y="2286481"/>
            <a:ext cx="2926080" cy="449072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stStyle>
          <a:p>
            <a:pPr lvl="0">
              <a:buFont typeface="Arial" panose="020B0604020202020204" pitchFamily="34" charset="0"/>
            </a:pPr>
            <a:r>
              <a:rPr lang="en-US" dirty="0"/>
              <a:t>[First level, Arial, 14]</a:t>
            </a:r>
          </a:p>
          <a:p>
            <a:pPr lvl="1"/>
            <a:r>
              <a:rPr lang="en-US" dirty="0"/>
              <a:t>[Second level, Arial, 14]</a:t>
            </a:r>
          </a:p>
          <a:p>
            <a:pPr lvl="2"/>
            <a:r>
              <a:rPr lang="en-US" dirty="0"/>
              <a:t>[Third level, Arial, 14]</a:t>
            </a:r>
          </a:p>
        </p:txBody>
      </p:sp>
      <p:sp>
        <p:nvSpPr>
          <p:cNvPr id="20" name="_Content_Third_Right_With_Title"/>
          <p:cNvSpPr>
            <a:spLocks noGrp="1"/>
          </p:cNvSpPr>
          <p:nvPr>
            <p:ph idx="27" hasCustomPrompt="1"/>
          </p:nvPr>
        </p:nvSpPr>
        <p:spPr>
          <a:xfrm>
            <a:off x="6671781" y="2286481"/>
            <a:ext cx="2926080" cy="449072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stStyle>
          <a:p>
            <a:pPr lvl="0">
              <a:buFont typeface="Arial" panose="020B0604020202020204" pitchFamily="34" charset="0"/>
            </a:pPr>
            <a:r>
              <a:rPr lang="en-US" dirty="0"/>
              <a:t>[First level, Arial, 14]</a:t>
            </a:r>
          </a:p>
          <a:p>
            <a:pPr lvl="1"/>
            <a:r>
              <a:rPr lang="en-US" dirty="0"/>
              <a:t>[Second level, Arial, 14]</a:t>
            </a:r>
          </a:p>
          <a:p>
            <a:pPr lvl="2"/>
            <a:r>
              <a:rPr lang="en-US" dirty="0"/>
              <a:t>[Third level, Arial, 14]</a:t>
            </a:r>
          </a:p>
        </p:txBody>
      </p:sp>
      <p:sp>
        <p:nvSpPr>
          <p:cNvPr id="26" name="Slide Number Placeholder 25"/>
          <p:cNvSpPr>
            <a:spLocks noGrp="1"/>
          </p:cNvSpPr>
          <p:nvPr>
            <p:ph type="sldNum" sz="quarter" idx="29"/>
          </p:nvPr>
        </p:nvSpPr>
        <p:spPr>
          <a:xfrm>
            <a:off x="9097799" y="6995160"/>
            <a:ext cx="502920" cy="604520"/>
          </a:xfrm>
        </p:spPr>
        <p:txBody>
          <a:bodyPr vert="horz" lIns="0" tIns="0" rIns="0" bIns="0" rtlCol="0" anchor="t" anchorCtr="0"/>
          <a:lstStyle>
            <a:lvl1pPr>
              <a:defRPr lang="en-US" smtClean="0"/>
            </a:lvl1pPr>
          </a:lstStyle>
          <a:p>
            <a:fld id="{2D57E809-D836-4B9A-B1A3-AA7B503E17F9}" type="slidenum">
              <a:rPr lang="en-US" smtClean="0"/>
              <a:t>‹#›</a:t>
            </a:fld>
            <a:endParaRPr lang="en-US" dirty="0"/>
          </a:p>
        </p:txBody>
      </p:sp>
      <p:cxnSp>
        <p:nvCxnSpPr>
          <p:cNvPr id="30" name="Straight Connector 29"/>
          <p:cNvCxnSpPr/>
          <p:nvPr/>
        </p:nvCxnSpPr>
        <p:spPr>
          <a:xfrm>
            <a:off x="457200" y="690880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21" name="Text Placeholder 6"/>
          <p:cNvSpPr>
            <a:spLocks noGrp="1"/>
          </p:cNvSpPr>
          <p:nvPr>
            <p:ph type="body" sz="quarter" idx="30" hasCustomPrompt="1"/>
            <p:custDataLst>
              <p:tags r:id="rId3"/>
            </p:custDataLst>
          </p:nvPr>
        </p:nvSpPr>
        <p:spPr>
          <a:xfrm>
            <a:off x="1911097" y="6995160"/>
            <a:ext cx="6492240" cy="604520"/>
          </a:xfrm>
        </p:spPr>
        <p:txBody>
          <a:bodyPr lIns="0" tIns="0" rIns="0" bIns="0">
            <a:noAutofit/>
          </a:bodyPr>
          <a:lstStyle>
            <a:lvl1pPr marL="380291" indent="-380291">
              <a:buNone/>
              <a:defRPr sz="800" b="0" baseline="0">
                <a:solidFill>
                  <a:schemeClr val="tx1"/>
                </a:solidFill>
              </a:defRPr>
            </a:lvl1pPr>
            <a:lvl2pPr marL="509412" indent="0">
              <a:buNone/>
              <a:defRPr sz="800"/>
            </a:lvl2pPr>
            <a:lvl3pPr marL="1018824" indent="0">
              <a:buNone/>
              <a:defRPr sz="800"/>
            </a:lvl3pPr>
            <a:lvl4pPr marL="1528237" indent="0">
              <a:buNone/>
              <a:defRPr sz="800"/>
            </a:lvl4pPr>
            <a:lvl5pPr marL="2037649" indent="0">
              <a:buNone/>
              <a:defRPr sz="800"/>
            </a:lvl5pPr>
          </a:lstStyle>
          <a:p>
            <a:pPr lvl="0"/>
            <a:r>
              <a:rPr lang="en-US" dirty="0"/>
              <a:t>Source:	[Source].</a:t>
            </a:r>
          </a:p>
          <a:p>
            <a:pPr lvl="0"/>
            <a:r>
              <a:rPr lang="en-US" dirty="0"/>
              <a:t>Note:	[Note].</a:t>
            </a:r>
          </a:p>
          <a:p>
            <a:pPr lvl="0"/>
            <a:r>
              <a:rPr lang="en-US" dirty="0"/>
              <a:t>(1)	[Note 1].</a:t>
            </a:r>
          </a:p>
        </p:txBody>
      </p:sp>
      <p:sp>
        <p:nvSpPr>
          <p:cNvPr id="34" name="_Slide_Message"/>
          <p:cNvSpPr>
            <a:spLocks noGrp="1"/>
          </p:cNvSpPr>
          <p:nvPr>
            <p:ph type="body" sz="quarter" idx="18" hasCustomPrompt="1"/>
          </p:nvPr>
        </p:nvSpPr>
        <p:spPr>
          <a:xfrm>
            <a:off x="457200" y="1296044"/>
            <a:ext cx="9144000" cy="518160"/>
          </a:xfrm>
        </p:spPr>
        <p:txBody>
          <a:bodyPr vert="horz" lIns="0" tIns="0" rIns="0" bIns="0" rtlCol="0">
            <a:noAutofit/>
          </a:bodyPr>
          <a:lstStyle>
            <a:lvl1pPr marL="254706" indent="-254706">
              <a:buClr>
                <a:srgbClr val="00539B"/>
              </a:buClr>
              <a:buFont typeface="Wingdings" panose="05000000000000000000" pitchFamily="2" charset="2"/>
              <a:buChar char="§"/>
              <a:defRPr lang="en-US" sz="1800" b="0" baseline="0" dirty="0" smtClean="0">
                <a:solidFill>
                  <a:schemeClr val="tx1"/>
                </a:solidFill>
              </a:defRPr>
            </a:lvl1pPr>
          </a:lstStyle>
          <a:p>
            <a:pPr lvl="0">
              <a:spcBef>
                <a:spcPts val="0"/>
              </a:spcBef>
            </a:pPr>
            <a:r>
              <a:rPr lang="fr-FR" dirty="0"/>
              <a:t>[</a:t>
            </a:r>
            <a:r>
              <a:rPr lang="fr-FR" dirty="0" err="1"/>
              <a:t>Slide</a:t>
            </a:r>
            <a:r>
              <a:rPr lang="fr-FR" dirty="0"/>
              <a:t> Message, Arial, 18 Point Font]</a:t>
            </a:r>
            <a:endParaRPr lang="en-US" dirty="0"/>
          </a:p>
        </p:txBody>
      </p:sp>
      <p:sp>
        <p:nvSpPr>
          <p:cNvPr id="28" name="TextBox 27"/>
          <p:cNvSpPr txBox="1"/>
          <p:nvPr>
            <p:custDataLst>
              <p:tags r:id="rId4"/>
            </p:custDataLst>
          </p:nvPr>
        </p:nvSpPr>
        <p:spPr>
          <a:xfrm>
            <a:off x="8147304" y="7265768"/>
            <a:ext cx="1408176" cy="207264"/>
          </a:xfrm>
          <a:prstGeom prst="rect">
            <a:avLst/>
          </a:prstGeom>
          <a:noFill/>
        </p:spPr>
        <p:txBody>
          <a:bodyPr wrap="none" lIns="0" tIns="0" rIns="0" bIns="0" rtlCol="0" anchor="ctr" anchorCtr="0">
            <a:noAutofit/>
          </a:bodyPr>
          <a:lstStyle/>
          <a:p>
            <a:pPr algn="r"/>
            <a:endParaRPr lang="en-US" sz="1200" b="1" dirty="0">
              <a:solidFill>
                <a:srgbClr val="FF0000"/>
              </a:solidFill>
              <a:latin typeface="Arial" panose="020B0604020202020204" pitchFamily="34" charset="0"/>
              <a:cs typeface="Arial" panose="020B0604020202020204" pitchFamily="34" charset="0"/>
            </a:endParaRPr>
          </a:p>
        </p:txBody>
      </p:sp>
      <p:sp>
        <p:nvSpPr>
          <p:cNvPr id="23" name="TextBox 22"/>
          <p:cNvSpPr txBox="1"/>
          <p:nvPr>
            <p:custDataLst>
              <p:tags r:id="rId5"/>
            </p:custDataLst>
          </p:nvPr>
        </p:nvSpPr>
        <p:spPr>
          <a:xfrm>
            <a:off x="5029200" y="365760"/>
            <a:ext cx="4572000" cy="182880"/>
          </a:xfrm>
          <a:prstGeom prst="rect">
            <a:avLst/>
          </a:prstGeom>
          <a:noFill/>
        </p:spPr>
        <p:txBody>
          <a:bodyPr wrap="square" lIns="0" tIns="0" rIns="0" bIns="0" rtlCol="0" anchor="ctr" anchorCtr="0">
            <a:noAutofit/>
          </a:bodyPr>
          <a:lstStyle/>
          <a:p>
            <a:pPr algn="r"/>
            <a:r>
              <a:rPr lang="en-US" sz="1100" b="1" dirty="0">
                <a:solidFill>
                  <a:srgbClr val="535353"/>
                </a:solidFill>
                <a:latin typeface="Arial" panose="020B0604020202020204" pitchFamily="34" charset="0"/>
                <a:cs typeface="Arial" panose="020B0604020202020204" pitchFamily="34" charset="0"/>
              </a:rPr>
              <a:t>[Section Title]</a:t>
            </a:r>
          </a:p>
        </p:txBody>
      </p:sp>
      <p:pic>
        <p:nvPicPr>
          <p:cNvPr id="24" name="Picture 2" descr="Image result for newton federal bank"/>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57200" y="6999954"/>
            <a:ext cx="1320686" cy="594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28535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Left/Center/Right Tiles_Alt 1">
    <p:spTree>
      <p:nvGrpSpPr>
        <p:cNvPr id="1" name=""/>
        <p:cNvGrpSpPr/>
        <p:nvPr/>
      </p:nvGrpSpPr>
      <p:grpSpPr>
        <a:xfrm>
          <a:off x="0" y="0"/>
          <a:ext cx="0" cy="0"/>
          <a:chOff x="0" y="0"/>
          <a:chExt cx="0" cy="0"/>
        </a:xfrm>
      </p:grpSpPr>
      <p:sp>
        <p:nvSpPr>
          <p:cNvPr id="4" name="Do not remove" hidden="1"/>
          <p:cNvSpPr/>
          <p:nvPr>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_Content_Slide_Title"/>
          <p:cNvSpPr>
            <a:spLocks noGrp="1"/>
          </p:cNvSpPr>
          <p:nvPr>
            <p:ph type="title" hasCustomPrompt="1"/>
            <p:custDataLst>
              <p:tags r:id="rId2"/>
            </p:custDataLst>
          </p:nvPr>
        </p:nvSpPr>
        <p:spPr>
          <a:xfrm>
            <a:off x="457200" y="604520"/>
            <a:ext cx="9144000" cy="518160"/>
          </a:xfrm>
        </p:spPr>
        <p:txBody>
          <a:bodyPr vert="horz" lIns="0" tIns="50941" rIns="101882" bIns="50941" rtlCol="0" anchor="ctr">
            <a:noAutofit/>
          </a:bodyPr>
          <a:lstStyle>
            <a:lvl1pPr algn="l">
              <a:defRPr lang="en-US" sz="2400" b="1" baseline="0" dirty="0">
                <a:solidFill>
                  <a:srgbClr val="00539B"/>
                </a:solidFill>
                <a:latin typeface="Arial" panose="020B0604020202020204" pitchFamily="34" charset="0"/>
                <a:cs typeface="Arial" panose="020B0604020202020204" pitchFamily="34" charset="0"/>
              </a:defRPr>
            </a:lvl1pPr>
          </a:lstStyle>
          <a:p>
            <a:pPr lvl="0" algn="l"/>
            <a:r>
              <a:rPr lang="en-US" dirty="0"/>
              <a:t>[Slide Title, Arial, Bold, 24 Point Font]</a:t>
            </a:r>
          </a:p>
        </p:txBody>
      </p:sp>
      <p:sp>
        <p:nvSpPr>
          <p:cNvPr id="3" name="_Content_Third_Left_With_Title"/>
          <p:cNvSpPr>
            <a:spLocks noGrp="1"/>
          </p:cNvSpPr>
          <p:nvPr>
            <p:ph idx="1" hasCustomPrompt="1"/>
          </p:nvPr>
        </p:nvSpPr>
        <p:spPr>
          <a:xfrm>
            <a:off x="455300" y="1664805"/>
            <a:ext cx="2926080" cy="512064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stStyle>
          <a:p>
            <a:pPr lvl="0">
              <a:buFont typeface="Arial" panose="020B0604020202020204" pitchFamily="34" charset="0"/>
            </a:pPr>
            <a:r>
              <a:rPr lang="en-US" dirty="0"/>
              <a:t>[First level, Arial, 14]</a:t>
            </a:r>
          </a:p>
          <a:p>
            <a:pPr lvl="1"/>
            <a:r>
              <a:rPr lang="en-US" dirty="0"/>
              <a:t>[Second level, Arial, 14]</a:t>
            </a:r>
          </a:p>
          <a:p>
            <a:pPr lvl="2"/>
            <a:r>
              <a:rPr lang="en-US" dirty="0"/>
              <a:t>[Third level, Arial, 14]</a:t>
            </a:r>
          </a:p>
        </p:txBody>
      </p:sp>
      <p:cxnSp>
        <p:nvCxnSpPr>
          <p:cNvPr id="14" name="Straight Connector 13"/>
          <p:cNvCxnSpPr/>
          <p:nvPr/>
        </p:nvCxnSpPr>
        <p:spPr>
          <a:xfrm>
            <a:off x="457200" y="112268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17" name="_Title_Third_Left"/>
          <p:cNvSpPr>
            <a:spLocks noGrp="1"/>
          </p:cNvSpPr>
          <p:nvPr>
            <p:ph type="body" sz="quarter" idx="23" hasCustomPrompt="1"/>
          </p:nvPr>
        </p:nvSpPr>
        <p:spPr>
          <a:xfrm>
            <a:off x="455303" y="1294951"/>
            <a:ext cx="2926080" cy="310896"/>
          </a:xfrm>
          <a:solidFill>
            <a:srgbClr val="00539B"/>
          </a:solidFill>
        </p:spPr>
        <p:txBody>
          <a:bodyPr anchor="ctr" anchorCtr="0">
            <a:noAutofit/>
          </a:bodyPr>
          <a:lstStyle>
            <a:lvl1pPr algn="ctr">
              <a:buNone/>
              <a:defRPr sz="1400" b="1" baseline="0">
                <a:solidFill>
                  <a:schemeClr val="bg1"/>
                </a:solidFill>
              </a:defRPr>
            </a:lvl1pPr>
          </a:lstStyle>
          <a:p>
            <a:pPr lvl="0"/>
            <a:r>
              <a:rPr lang="en-US" dirty="0"/>
              <a:t>[Title, Arial, Bold, 14 Point]</a:t>
            </a:r>
          </a:p>
        </p:txBody>
      </p:sp>
      <p:sp>
        <p:nvSpPr>
          <p:cNvPr id="22" name="_Title_Third_Right"/>
          <p:cNvSpPr>
            <a:spLocks noGrp="1"/>
          </p:cNvSpPr>
          <p:nvPr>
            <p:ph type="body" sz="quarter" idx="24" hasCustomPrompt="1"/>
          </p:nvPr>
        </p:nvSpPr>
        <p:spPr>
          <a:xfrm>
            <a:off x="6673192" y="1294951"/>
            <a:ext cx="2926080" cy="310896"/>
          </a:xfrm>
          <a:solidFill>
            <a:srgbClr val="00539B"/>
          </a:solidFill>
        </p:spPr>
        <p:txBody>
          <a:bodyPr vert="horz" lIns="101882" tIns="50941" rIns="101882" bIns="50941" rtlCol="0" anchor="ctr" anchorCtr="0">
            <a:noAutofit/>
          </a:bodyPr>
          <a:lstStyle>
            <a:lvl1pPr>
              <a:defRPr lang="en-US" sz="1400" b="1" baseline="0" dirty="0">
                <a:solidFill>
                  <a:schemeClr val="bg1"/>
                </a:solidFill>
              </a:defRPr>
            </a:lvl1pPr>
          </a:lstStyle>
          <a:p>
            <a:pPr lvl="0" algn="ctr">
              <a:buNone/>
            </a:pPr>
            <a:r>
              <a:rPr lang="en-US" dirty="0"/>
              <a:t>[Title, Arial, Bold, 14 Point]</a:t>
            </a:r>
          </a:p>
        </p:txBody>
      </p:sp>
      <p:sp>
        <p:nvSpPr>
          <p:cNvPr id="25" name="_Title_Third_Center"/>
          <p:cNvSpPr>
            <a:spLocks noGrp="1"/>
          </p:cNvSpPr>
          <p:nvPr>
            <p:ph type="body" sz="quarter" idx="25" hasCustomPrompt="1"/>
          </p:nvPr>
        </p:nvSpPr>
        <p:spPr>
          <a:xfrm>
            <a:off x="3567007" y="1297332"/>
            <a:ext cx="2924386" cy="310896"/>
          </a:xfrm>
          <a:solidFill>
            <a:srgbClr val="00539B"/>
          </a:solidFill>
        </p:spPr>
        <p:txBody>
          <a:bodyPr vert="horz" lIns="101882" tIns="50941" rIns="101882" bIns="50941" rtlCol="0" anchor="ctr" anchorCtr="0">
            <a:noAutofit/>
          </a:bodyPr>
          <a:lstStyle>
            <a:lvl1pPr>
              <a:defRPr lang="en-US" sz="1400" b="1" baseline="0" dirty="0">
                <a:solidFill>
                  <a:schemeClr val="bg1"/>
                </a:solidFill>
              </a:defRPr>
            </a:lvl1pPr>
          </a:lstStyle>
          <a:p>
            <a:pPr lvl="0" algn="ctr">
              <a:buNone/>
            </a:pPr>
            <a:r>
              <a:rPr lang="en-US" dirty="0"/>
              <a:t>[Title, Arial, Bold, 14 Point]</a:t>
            </a:r>
          </a:p>
        </p:txBody>
      </p:sp>
      <p:sp>
        <p:nvSpPr>
          <p:cNvPr id="19" name="_Content_Third_Center_With_Title"/>
          <p:cNvSpPr>
            <a:spLocks noGrp="1"/>
          </p:cNvSpPr>
          <p:nvPr>
            <p:ph idx="26" hasCustomPrompt="1"/>
          </p:nvPr>
        </p:nvSpPr>
        <p:spPr>
          <a:xfrm>
            <a:off x="3566160" y="1676711"/>
            <a:ext cx="2926080" cy="512064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stStyle>
          <a:p>
            <a:pPr lvl="0">
              <a:buFont typeface="Arial" panose="020B0604020202020204" pitchFamily="34" charset="0"/>
            </a:pPr>
            <a:r>
              <a:rPr lang="en-US" dirty="0"/>
              <a:t>[First level, Arial, 14]</a:t>
            </a:r>
          </a:p>
          <a:p>
            <a:pPr lvl="1"/>
            <a:r>
              <a:rPr lang="en-US" dirty="0"/>
              <a:t>[Second level, Arial, 14]</a:t>
            </a:r>
          </a:p>
          <a:p>
            <a:pPr lvl="2"/>
            <a:r>
              <a:rPr lang="en-US" dirty="0"/>
              <a:t>[Third level, Arial, 14]</a:t>
            </a:r>
          </a:p>
        </p:txBody>
      </p:sp>
      <p:sp>
        <p:nvSpPr>
          <p:cNvPr id="20" name="_Content_Third_Right_With_Title"/>
          <p:cNvSpPr>
            <a:spLocks noGrp="1"/>
          </p:cNvSpPr>
          <p:nvPr>
            <p:ph idx="27" hasCustomPrompt="1"/>
          </p:nvPr>
        </p:nvSpPr>
        <p:spPr>
          <a:xfrm>
            <a:off x="6671781" y="1676711"/>
            <a:ext cx="2926080" cy="512064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stStyle>
          <a:p>
            <a:pPr lvl="0">
              <a:buFont typeface="Arial" panose="020B0604020202020204" pitchFamily="34" charset="0"/>
            </a:pPr>
            <a:r>
              <a:rPr lang="en-US" dirty="0"/>
              <a:t>[First level, Arial, 14]</a:t>
            </a:r>
          </a:p>
          <a:p>
            <a:pPr lvl="1"/>
            <a:r>
              <a:rPr lang="en-US" dirty="0"/>
              <a:t>[Second level, Arial, 14]</a:t>
            </a:r>
          </a:p>
          <a:p>
            <a:pPr lvl="2"/>
            <a:r>
              <a:rPr lang="en-US" dirty="0"/>
              <a:t>[Third level, Arial, 14]</a:t>
            </a:r>
          </a:p>
        </p:txBody>
      </p:sp>
      <p:sp>
        <p:nvSpPr>
          <p:cNvPr id="26" name="Slide Number Placeholder 25"/>
          <p:cNvSpPr>
            <a:spLocks noGrp="1"/>
          </p:cNvSpPr>
          <p:nvPr>
            <p:ph type="sldNum" sz="quarter" idx="29"/>
          </p:nvPr>
        </p:nvSpPr>
        <p:spPr>
          <a:xfrm>
            <a:off x="9097799" y="6995160"/>
            <a:ext cx="502920" cy="604520"/>
          </a:xfrm>
        </p:spPr>
        <p:txBody>
          <a:bodyPr vert="horz" lIns="0" tIns="0" rIns="0" bIns="0" rtlCol="0" anchor="t" anchorCtr="0"/>
          <a:lstStyle>
            <a:lvl1pPr>
              <a:defRPr lang="en-US" smtClean="0"/>
            </a:lvl1pPr>
          </a:lstStyle>
          <a:p>
            <a:fld id="{2D57E809-D836-4B9A-B1A3-AA7B503E17F9}" type="slidenum">
              <a:rPr lang="en-US" smtClean="0"/>
              <a:t>‹#›</a:t>
            </a:fld>
            <a:endParaRPr lang="en-US" dirty="0"/>
          </a:p>
        </p:txBody>
      </p:sp>
      <p:cxnSp>
        <p:nvCxnSpPr>
          <p:cNvPr id="30" name="Straight Connector 29"/>
          <p:cNvCxnSpPr/>
          <p:nvPr/>
        </p:nvCxnSpPr>
        <p:spPr>
          <a:xfrm>
            <a:off x="457200" y="690880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21" name="Text Placeholder 6"/>
          <p:cNvSpPr>
            <a:spLocks noGrp="1"/>
          </p:cNvSpPr>
          <p:nvPr>
            <p:ph type="body" sz="quarter" idx="30" hasCustomPrompt="1"/>
            <p:custDataLst>
              <p:tags r:id="rId3"/>
            </p:custDataLst>
          </p:nvPr>
        </p:nvSpPr>
        <p:spPr>
          <a:xfrm>
            <a:off x="1911097" y="6995160"/>
            <a:ext cx="6492240" cy="604520"/>
          </a:xfrm>
        </p:spPr>
        <p:txBody>
          <a:bodyPr lIns="0" tIns="0" rIns="0" bIns="0">
            <a:noAutofit/>
          </a:bodyPr>
          <a:lstStyle>
            <a:lvl1pPr marL="380291" indent="-380291">
              <a:buNone/>
              <a:defRPr sz="800" b="0" baseline="0">
                <a:solidFill>
                  <a:schemeClr val="tx1"/>
                </a:solidFill>
              </a:defRPr>
            </a:lvl1pPr>
            <a:lvl2pPr marL="509412" indent="0">
              <a:buNone/>
              <a:defRPr sz="800"/>
            </a:lvl2pPr>
            <a:lvl3pPr marL="1018824" indent="0">
              <a:buNone/>
              <a:defRPr sz="800"/>
            </a:lvl3pPr>
            <a:lvl4pPr marL="1528237" indent="0">
              <a:buNone/>
              <a:defRPr sz="800"/>
            </a:lvl4pPr>
            <a:lvl5pPr marL="2037649" indent="0">
              <a:buNone/>
              <a:defRPr sz="800"/>
            </a:lvl5pPr>
          </a:lstStyle>
          <a:p>
            <a:pPr lvl="0"/>
            <a:r>
              <a:rPr lang="en-US" dirty="0"/>
              <a:t>Source:	[Source].</a:t>
            </a:r>
          </a:p>
          <a:p>
            <a:pPr lvl="0"/>
            <a:r>
              <a:rPr lang="en-US" dirty="0"/>
              <a:t>Note:	[Note].</a:t>
            </a:r>
          </a:p>
          <a:p>
            <a:pPr lvl="0"/>
            <a:r>
              <a:rPr lang="en-US" dirty="0"/>
              <a:t>(1)	[Note 1].</a:t>
            </a:r>
          </a:p>
        </p:txBody>
      </p:sp>
      <p:sp>
        <p:nvSpPr>
          <p:cNvPr id="27" name="TextBox 26"/>
          <p:cNvSpPr txBox="1"/>
          <p:nvPr>
            <p:custDataLst>
              <p:tags r:id="rId4"/>
            </p:custDataLst>
          </p:nvPr>
        </p:nvSpPr>
        <p:spPr>
          <a:xfrm>
            <a:off x="8147304" y="7265768"/>
            <a:ext cx="1408176" cy="207264"/>
          </a:xfrm>
          <a:prstGeom prst="rect">
            <a:avLst/>
          </a:prstGeom>
          <a:noFill/>
        </p:spPr>
        <p:txBody>
          <a:bodyPr wrap="none" lIns="0" tIns="0" rIns="0" bIns="0" rtlCol="0" anchor="ctr" anchorCtr="0">
            <a:noAutofit/>
          </a:bodyPr>
          <a:lstStyle/>
          <a:p>
            <a:pPr algn="r"/>
            <a:endParaRPr lang="en-US" sz="1200" b="1" dirty="0">
              <a:solidFill>
                <a:srgbClr val="FF0000"/>
              </a:solidFill>
              <a:latin typeface="Arial" panose="020B0604020202020204" pitchFamily="34" charset="0"/>
              <a:cs typeface="Arial" panose="020B0604020202020204" pitchFamily="34" charset="0"/>
            </a:endParaRPr>
          </a:p>
        </p:txBody>
      </p:sp>
      <p:sp>
        <p:nvSpPr>
          <p:cNvPr id="23" name="TextBox 22"/>
          <p:cNvSpPr txBox="1"/>
          <p:nvPr>
            <p:custDataLst>
              <p:tags r:id="rId5"/>
            </p:custDataLst>
          </p:nvPr>
        </p:nvSpPr>
        <p:spPr>
          <a:xfrm>
            <a:off x="5029200" y="365760"/>
            <a:ext cx="4572000" cy="182880"/>
          </a:xfrm>
          <a:prstGeom prst="rect">
            <a:avLst/>
          </a:prstGeom>
          <a:noFill/>
        </p:spPr>
        <p:txBody>
          <a:bodyPr wrap="square" lIns="0" tIns="0" rIns="0" bIns="0" rtlCol="0" anchor="ctr" anchorCtr="0">
            <a:noAutofit/>
          </a:bodyPr>
          <a:lstStyle/>
          <a:p>
            <a:pPr algn="r"/>
            <a:r>
              <a:rPr lang="en-US" sz="1100" b="1" dirty="0">
                <a:solidFill>
                  <a:srgbClr val="535353"/>
                </a:solidFill>
                <a:latin typeface="Arial" panose="020B0604020202020204" pitchFamily="34" charset="0"/>
                <a:cs typeface="Arial" panose="020B0604020202020204" pitchFamily="34" charset="0"/>
              </a:rPr>
              <a:t>[Section Title]</a:t>
            </a:r>
          </a:p>
        </p:txBody>
      </p:sp>
      <p:pic>
        <p:nvPicPr>
          <p:cNvPr id="24" name="Picture 2" descr="Image result for newton federal bank"/>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57200" y="6999954"/>
            <a:ext cx="1320686" cy="594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45958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Left/Center/Right Tiles_Alt 2">
    <p:spTree>
      <p:nvGrpSpPr>
        <p:cNvPr id="1" name=""/>
        <p:cNvGrpSpPr/>
        <p:nvPr/>
      </p:nvGrpSpPr>
      <p:grpSpPr>
        <a:xfrm>
          <a:off x="0" y="0"/>
          <a:ext cx="0" cy="0"/>
          <a:chOff x="0" y="0"/>
          <a:chExt cx="0" cy="0"/>
        </a:xfrm>
      </p:grpSpPr>
      <p:sp>
        <p:nvSpPr>
          <p:cNvPr id="4" name="Do not remove" hidden="1"/>
          <p:cNvSpPr/>
          <p:nvPr>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_Content_Slide_Title"/>
          <p:cNvSpPr>
            <a:spLocks noGrp="1"/>
          </p:cNvSpPr>
          <p:nvPr>
            <p:ph type="title" hasCustomPrompt="1"/>
            <p:custDataLst>
              <p:tags r:id="rId2"/>
            </p:custDataLst>
          </p:nvPr>
        </p:nvSpPr>
        <p:spPr>
          <a:xfrm>
            <a:off x="457200" y="604520"/>
            <a:ext cx="9144000" cy="518160"/>
          </a:xfrm>
        </p:spPr>
        <p:txBody>
          <a:bodyPr vert="horz" lIns="0" tIns="50941" rIns="101882" bIns="50941" rtlCol="0" anchor="ctr">
            <a:noAutofit/>
          </a:bodyPr>
          <a:lstStyle>
            <a:lvl1pPr algn="l">
              <a:defRPr lang="en-US" sz="2400" b="1" baseline="0" dirty="0">
                <a:solidFill>
                  <a:srgbClr val="00539B"/>
                </a:solidFill>
                <a:latin typeface="Arial" panose="020B0604020202020204" pitchFamily="34" charset="0"/>
                <a:cs typeface="Arial" panose="020B0604020202020204" pitchFamily="34" charset="0"/>
              </a:defRPr>
            </a:lvl1pPr>
          </a:lstStyle>
          <a:p>
            <a:pPr lvl="0" algn="l"/>
            <a:r>
              <a:rPr lang="en-US" dirty="0"/>
              <a:t>[Slide Title, Arial, Bold, 24 Point Font]</a:t>
            </a:r>
          </a:p>
        </p:txBody>
      </p:sp>
      <p:sp>
        <p:nvSpPr>
          <p:cNvPr id="3" name="_Content_Third_Left_With_Title"/>
          <p:cNvSpPr>
            <a:spLocks noGrp="1"/>
          </p:cNvSpPr>
          <p:nvPr>
            <p:ph idx="1" hasCustomPrompt="1"/>
          </p:nvPr>
        </p:nvSpPr>
        <p:spPr>
          <a:xfrm>
            <a:off x="455300" y="2284100"/>
            <a:ext cx="2926080" cy="4050792"/>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stStyle>
          <a:p>
            <a:pPr lvl="0">
              <a:buFont typeface="Arial" panose="020B0604020202020204" pitchFamily="34" charset="0"/>
            </a:pPr>
            <a:r>
              <a:rPr lang="en-US" dirty="0"/>
              <a:t>[First level, Arial, 14]</a:t>
            </a:r>
          </a:p>
          <a:p>
            <a:pPr lvl="1"/>
            <a:r>
              <a:rPr lang="en-US" dirty="0"/>
              <a:t>[Second level, Arial, 14]</a:t>
            </a:r>
          </a:p>
          <a:p>
            <a:pPr lvl="2"/>
            <a:r>
              <a:rPr lang="en-US" dirty="0"/>
              <a:t>[Third level, Arial, 14]</a:t>
            </a:r>
          </a:p>
        </p:txBody>
      </p:sp>
      <p:cxnSp>
        <p:nvCxnSpPr>
          <p:cNvPr id="14" name="Straight Connector 13"/>
          <p:cNvCxnSpPr/>
          <p:nvPr/>
        </p:nvCxnSpPr>
        <p:spPr>
          <a:xfrm>
            <a:off x="457200" y="112268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17" name="_Title_Third_Left"/>
          <p:cNvSpPr>
            <a:spLocks noGrp="1"/>
          </p:cNvSpPr>
          <p:nvPr>
            <p:ph type="body" sz="quarter" idx="23" hasCustomPrompt="1"/>
          </p:nvPr>
        </p:nvSpPr>
        <p:spPr>
          <a:xfrm>
            <a:off x="455303" y="1902340"/>
            <a:ext cx="2926080" cy="310896"/>
          </a:xfrm>
          <a:solidFill>
            <a:srgbClr val="00539B"/>
          </a:solidFill>
        </p:spPr>
        <p:txBody>
          <a:bodyPr anchor="ctr" anchorCtr="0">
            <a:noAutofit/>
          </a:bodyPr>
          <a:lstStyle>
            <a:lvl1pPr algn="ctr">
              <a:buNone/>
              <a:defRPr sz="1400" b="1" baseline="0">
                <a:solidFill>
                  <a:schemeClr val="bg1"/>
                </a:solidFill>
              </a:defRPr>
            </a:lvl1pPr>
          </a:lstStyle>
          <a:p>
            <a:pPr lvl="0"/>
            <a:r>
              <a:rPr lang="en-US" dirty="0"/>
              <a:t>[Title, Arial, Bold, 14 Point]</a:t>
            </a:r>
          </a:p>
        </p:txBody>
      </p:sp>
      <p:sp>
        <p:nvSpPr>
          <p:cNvPr id="22" name="_Title_Third_Right"/>
          <p:cNvSpPr>
            <a:spLocks noGrp="1"/>
          </p:cNvSpPr>
          <p:nvPr>
            <p:ph type="body" sz="quarter" idx="24" hasCustomPrompt="1"/>
          </p:nvPr>
        </p:nvSpPr>
        <p:spPr>
          <a:xfrm>
            <a:off x="6673192" y="1904721"/>
            <a:ext cx="2926080" cy="310896"/>
          </a:xfrm>
          <a:solidFill>
            <a:srgbClr val="00539B"/>
          </a:solidFill>
        </p:spPr>
        <p:txBody>
          <a:bodyPr vert="horz" lIns="101882" tIns="50941" rIns="101882" bIns="50941" rtlCol="0" anchor="ctr" anchorCtr="0">
            <a:noAutofit/>
          </a:bodyPr>
          <a:lstStyle>
            <a:lvl1pPr>
              <a:defRPr lang="en-US" sz="1400" b="1" baseline="0" dirty="0">
                <a:solidFill>
                  <a:schemeClr val="bg1"/>
                </a:solidFill>
              </a:defRPr>
            </a:lvl1pPr>
          </a:lstStyle>
          <a:p>
            <a:pPr lvl="0" algn="ctr">
              <a:buNone/>
            </a:pPr>
            <a:r>
              <a:rPr lang="en-US" dirty="0"/>
              <a:t>[Title, Arial, Bold, 14 Point]</a:t>
            </a:r>
          </a:p>
        </p:txBody>
      </p:sp>
      <p:sp>
        <p:nvSpPr>
          <p:cNvPr id="25" name="_Title_Third_Center"/>
          <p:cNvSpPr>
            <a:spLocks noGrp="1"/>
          </p:cNvSpPr>
          <p:nvPr>
            <p:ph type="body" sz="quarter" idx="25" hasCustomPrompt="1"/>
          </p:nvPr>
        </p:nvSpPr>
        <p:spPr>
          <a:xfrm>
            <a:off x="3567007" y="1904721"/>
            <a:ext cx="2924386" cy="310896"/>
          </a:xfrm>
          <a:solidFill>
            <a:srgbClr val="00539B"/>
          </a:solidFill>
        </p:spPr>
        <p:txBody>
          <a:bodyPr vert="horz" lIns="101882" tIns="50941" rIns="101882" bIns="50941" rtlCol="0" anchor="ctr" anchorCtr="0">
            <a:noAutofit/>
          </a:bodyPr>
          <a:lstStyle>
            <a:lvl1pPr>
              <a:defRPr lang="en-US" sz="1400" b="1" baseline="0" dirty="0">
                <a:solidFill>
                  <a:schemeClr val="bg1"/>
                </a:solidFill>
              </a:defRPr>
            </a:lvl1pPr>
          </a:lstStyle>
          <a:p>
            <a:pPr lvl="0" algn="ctr">
              <a:buNone/>
            </a:pPr>
            <a:r>
              <a:rPr lang="en-US" dirty="0"/>
              <a:t>[Title, Arial, Bold, 14 Point]</a:t>
            </a:r>
          </a:p>
        </p:txBody>
      </p:sp>
      <p:sp>
        <p:nvSpPr>
          <p:cNvPr id="19" name="_Content_Third_Center_With_Title"/>
          <p:cNvSpPr>
            <a:spLocks noGrp="1"/>
          </p:cNvSpPr>
          <p:nvPr>
            <p:ph idx="26" hasCustomPrompt="1"/>
          </p:nvPr>
        </p:nvSpPr>
        <p:spPr>
          <a:xfrm>
            <a:off x="3566160" y="2286481"/>
            <a:ext cx="2926080" cy="4050792"/>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stStyle>
          <a:p>
            <a:pPr lvl="0">
              <a:buFont typeface="Arial" panose="020B0604020202020204" pitchFamily="34" charset="0"/>
            </a:pPr>
            <a:r>
              <a:rPr lang="en-US" dirty="0"/>
              <a:t>[First level, Arial, 14]</a:t>
            </a:r>
          </a:p>
          <a:p>
            <a:pPr lvl="1"/>
            <a:r>
              <a:rPr lang="en-US" dirty="0"/>
              <a:t>[Second level, Arial, 14]</a:t>
            </a:r>
          </a:p>
          <a:p>
            <a:pPr lvl="2"/>
            <a:r>
              <a:rPr lang="en-US" dirty="0"/>
              <a:t>[Third level, Arial, 14]</a:t>
            </a:r>
          </a:p>
        </p:txBody>
      </p:sp>
      <p:sp>
        <p:nvSpPr>
          <p:cNvPr id="20" name="_Content_Third_Right_With_Title"/>
          <p:cNvSpPr>
            <a:spLocks noGrp="1"/>
          </p:cNvSpPr>
          <p:nvPr>
            <p:ph idx="27" hasCustomPrompt="1"/>
          </p:nvPr>
        </p:nvSpPr>
        <p:spPr>
          <a:xfrm>
            <a:off x="6671781" y="2286481"/>
            <a:ext cx="2926080" cy="4050792"/>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stStyle>
          <a:p>
            <a:pPr lvl="0">
              <a:buFont typeface="Arial" panose="020B0604020202020204" pitchFamily="34" charset="0"/>
            </a:pPr>
            <a:r>
              <a:rPr lang="en-US" dirty="0"/>
              <a:t>[First level, Arial, 14]</a:t>
            </a:r>
          </a:p>
          <a:p>
            <a:pPr lvl="1"/>
            <a:r>
              <a:rPr lang="en-US" dirty="0"/>
              <a:t>[Second level, Arial, 14]</a:t>
            </a:r>
          </a:p>
          <a:p>
            <a:pPr lvl="2"/>
            <a:r>
              <a:rPr lang="en-US" dirty="0"/>
              <a:t>[Third level, Arial, 14]</a:t>
            </a:r>
          </a:p>
        </p:txBody>
      </p:sp>
      <p:sp>
        <p:nvSpPr>
          <p:cNvPr id="26" name="Slide Number Placeholder 25"/>
          <p:cNvSpPr>
            <a:spLocks noGrp="1"/>
          </p:cNvSpPr>
          <p:nvPr>
            <p:ph type="sldNum" sz="quarter" idx="29"/>
          </p:nvPr>
        </p:nvSpPr>
        <p:spPr>
          <a:xfrm>
            <a:off x="9097799" y="6995160"/>
            <a:ext cx="502920" cy="604520"/>
          </a:xfrm>
        </p:spPr>
        <p:txBody>
          <a:bodyPr vert="horz" lIns="0" tIns="0" rIns="0" bIns="0" rtlCol="0" anchor="t" anchorCtr="0"/>
          <a:lstStyle>
            <a:lvl1pPr>
              <a:defRPr lang="en-US" smtClean="0"/>
            </a:lvl1pPr>
          </a:lstStyle>
          <a:p>
            <a:fld id="{2D57E809-D836-4B9A-B1A3-AA7B503E17F9}" type="slidenum">
              <a:rPr lang="en-US" smtClean="0"/>
              <a:t>‹#›</a:t>
            </a:fld>
            <a:endParaRPr lang="en-US" dirty="0"/>
          </a:p>
        </p:txBody>
      </p:sp>
      <p:cxnSp>
        <p:nvCxnSpPr>
          <p:cNvPr id="30" name="Straight Connector 29"/>
          <p:cNvCxnSpPr/>
          <p:nvPr/>
        </p:nvCxnSpPr>
        <p:spPr>
          <a:xfrm>
            <a:off x="457200" y="690880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21" name="Text Placeholder 6"/>
          <p:cNvSpPr>
            <a:spLocks noGrp="1"/>
          </p:cNvSpPr>
          <p:nvPr>
            <p:ph type="body" sz="quarter" idx="30" hasCustomPrompt="1"/>
            <p:custDataLst>
              <p:tags r:id="rId3"/>
            </p:custDataLst>
          </p:nvPr>
        </p:nvSpPr>
        <p:spPr>
          <a:xfrm>
            <a:off x="1911097" y="6995160"/>
            <a:ext cx="6492240" cy="604520"/>
          </a:xfrm>
        </p:spPr>
        <p:txBody>
          <a:bodyPr lIns="0" tIns="0" rIns="0" bIns="0">
            <a:noAutofit/>
          </a:bodyPr>
          <a:lstStyle>
            <a:lvl1pPr marL="380291" indent="-380291">
              <a:buNone/>
              <a:defRPr sz="800" b="0" baseline="0">
                <a:solidFill>
                  <a:schemeClr val="tx1"/>
                </a:solidFill>
              </a:defRPr>
            </a:lvl1pPr>
            <a:lvl2pPr marL="509412" indent="0">
              <a:buNone/>
              <a:defRPr sz="800"/>
            </a:lvl2pPr>
            <a:lvl3pPr marL="1018824" indent="0">
              <a:buNone/>
              <a:defRPr sz="800"/>
            </a:lvl3pPr>
            <a:lvl4pPr marL="1528237" indent="0">
              <a:buNone/>
              <a:defRPr sz="800"/>
            </a:lvl4pPr>
            <a:lvl5pPr marL="2037649" indent="0">
              <a:buNone/>
              <a:defRPr sz="800"/>
            </a:lvl5pPr>
          </a:lstStyle>
          <a:p>
            <a:pPr lvl="0"/>
            <a:r>
              <a:rPr lang="en-US" dirty="0"/>
              <a:t>Source:	[Source].</a:t>
            </a:r>
          </a:p>
          <a:p>
            <a:pPr lvl="0"/>
            <a:r>
              <a:rPr lang="en-US" dirty="0"/>
              <a:t>Note:	[Note].</a:t>
            </a:r>
          </a:p>
          <a:p>
            <a:pPr lvl="0"/>
            <a:r>
              <a:rPr lang="en-US" dirty="0"/>
              <a:t>(1)	[Note 1].</a:t>
            </a:r>
          </a:p>
        </p:txBody>
      </p:sp>
      <p:sp>
        <p:nvSpPr>
          <p:cNvPr id="34" name="_Slide_Message"/>
          <p:cNvSpPr>
            <a:spLocks noGrp="1"/>
          </p:cNvSpPr>
          <p:nvPr>
            <p:ph type="body" sz="quarter" idx="18" hasCustomPrompt="1"/>
          </p:nvPr>
        </p:nvSpPr>
        <p:spPr>
          <a:xfrm>
            <a:off x="457200" y="1296044"/>
            <a:ext cx="9144000" cy="518160"/>
          </a:xfrm>
        </p:spPr>
        <p:txBody>
          <a:bodyPr vert="horz" lIns="0" tIns="0" rIns="0" bIns="0" rtlCol="0">
            <a:noAutofit/>
          </a:bodyPr>
          <a:lstStyle>
            <a:lvl1pPr marL="254706" indent="-254706">
              <a:buClr>
                <a:srgbClr val="00539B"/>
              </a:buClr>
              <a:buFont typeface="Wingdings" panose="05000000000000000000" pitchFamily="2" charset="2"/>
              <a:buChar char="§"/>
              <a:defRPr lang="en-US" sz="1800" b="0" baseline="0" dirty="0" smtClean="0">
                <a:solidFill>
                  <a:schemeClr val="tx1"/>
                </a:solidFill>
              </a:defRPr>
            </a:lvl1pPr>
          </a:lstStyle>
          <a:p>
            <a:pPr lvl="0">
              <a:spcBef>
                <a:spcPts val="0"/>
              </a:spcBef>
            </a:pPr>
            <a:r>
              <a:rPr lang="fr-FR" dirty="0"/>
              <a:t>[</a:t>
            </a:r>
            <a:r>
              <a:rPr lang="fr-FR" dirty="0" err="1"/>
              <a:t>Slide</a:t>
            </a:r>
            <a:r>
              <a:rPr lang="fr-FR" dirty="0"/>
              <a:t> Message, Arial, 18 Point Font]</a:t>
            </a:r>
            <a:endParaRPr lang="en-US" dirty="0"/>
          </a:p>
        </p:txBody>
      </p:sp>
      <p:sp>
        <p:nvSpPr>
          <p:cNvPr id="32" name="TextBox 31"/>
          <p:cNvSpPr txBox="1"/>
          <p:nvPr>
            <p:custDataLst>
              <p:tags r:id="rId4"/>
            </p:custDataLst>
          </p:nvPr>
        </p:nvSpPr>
        <p:spPr>
          <a:xfrm>
            <a:off x="8147304" y="7265768"/>
            <a:ext cx="1408176" cy="207264"/>
          </a:xfrm>
          <a:prstGeom prst="rect">
            <a:avLst/>
          </a:prstGeom>
          <a:noFill/>
        </p:spPr>
        <p:txBody>
          <a:bodyPr wrap="none" lIns="0" tIns="0" rIns="0" bIns="0" rtlCol="0" anchor="ctr" anchorCtr="0">
            <a:noAutofit/>
          </a:bodyPr>
          <a:lstStyle/>
          <a:p>
            <a:pPr algn="r"/>
            <a:endParaRPr lang="en-US" sz="1200" b="1" dirty="0">
              <a:solidFill>
                <a:srgbClr val="FF0000"/>
              </a:solidFill>
              <a:latin typeface="Arial" panose="020B0604020202020204" pitchFamily="34" charset="0"/>
              <a:cs typeface="Arial" panose="020B0604020202020204" pitchFamily="34" charset="0"/>
            </a:endParaRPr>
          </a:p>
        </p:txBody>
      </p:sp>
      <p:sp>
        <p:nvSpPr>
          <p:cNvPr id="23" name="TextBox 22"/>
          <p:cNvSpPr txBox="1"/>
          <p:nvPr>
            <p:custDataLst>
              <p:tags r:id="rId5"/>
            </p:custDataLst>
          </p:nvPr>
        </p:nvSpPr>
        <p:spPr>
          <a:xfrm>
            <a:off x="5029200" y="365760"/>
            <a:ext cx="4572000" cy="182880"/>
          </a:xfrm>
          <a:prstGeom prst="rect">
            <a:avLst/>
          </a:prstGeom>
          <a:noFill/>
        </p:spPr>
        <p:txBody>
          <a:bodyPr wrap="square" lIns="0" tIns="0" rIns="0" bIns="0" rtlCol="0" anchor="ctr" anchorCtr="0">
            <a:noAutofit/>
          </a:bodyPr>
          <a:lstStyle/>
          <a:p>
            <a:pPr algn="r"/>
            <a:r>
              <a:rPr lang="en-US" sz="1100" b="1" dirty="0">
                <a:solidFill>
                  <a:srgbClr val="535353"/>
                </a:solidFill>
                <a:latin typeface="Arial" panose="020B0604020202020204" pitchFamily="34" charset="0"/>
                <a:cs typeface="Arial" panose="020B0604020202020204" pitchFamily="34" charset="0"/>
              </a:rPr>
              <a:t>[Section Title]</a:t>
            </a:r>
          </a:p>
        </p:txBody>
      </p:sp>
      <p:sp>
        <p:nvSpPr>
          <p:cNvPr id="27" name="Text Placeholder 4"/>
          <p:cNvSpPr>
            <a:spLocks noGrp="1"/>
          </p:cNvSpPr>
          <p:nvPr>
            <p:ph type="body" sz="quarter" idx="31" hasCustomPrompt="1"/>
          </p:nvPr>
        </p:nvSpPr>
        <p:spPr>
          <a:xfrm>
            <a:off x="457200" y="6410325"/>
            <a:ext cx="9144000" cy="411480"/>
          </a:xfrm>
          <a:solidFill>
            <a:srgbClr val="00539B"/>
          </a:solidFill>
        </p:spPr>
        <p:txBody>
          <a:bodyPr vert="horz" wrap="square" lIns="101882" tIns="50941" rIns="101882" bIns="50941" rtlCol="0" anchor="ctr">
            <a:noAutofit/>
          </a:bodyPr>
          <a:lstStyle>
            <a:lvl1pPr>
              <a:defRPr lang="en-US" sz="1800" b="1" dirty="0" smtClean="0">
                <a:solidFill>
                  <a:schemeClr val="bg1"/>
                </a:solidFill>
              </a:defRPr>
            </a:lvl1pPr>
          </a:lstStyle>
          <a:p>
            <a:pPr marL="0" lvl="0" indent="0" algn="ctr">
              <a:buNone/>
            </a:pPr>
            <a:r>
              <a:rPr lang="en-US" dirty="0"/>
              <a:t>Slide Message</a:t>
            </a:r>
          </a:p>
        </p:txBody>
      </p:sp>
      <p:pic>
        <p:nvPicPr>
          <p:cNvPr id="28" name="Picture 2" descr="Image result for newton federal bank"/>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57200" y="6999954"/>
            <a:ext cx="1320686" cy="594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75185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Flysheet">
    <p:spTree>
      <p:nvGrpSpPr>
        <p:cNvPr id="1" name=""/>
        <p:cNvGrpSpPr/>
        <p:nvPr/>
      </p:nvGrpSpPr>
      <p:grpSpPr>
        <a:xfrm>
          <a:off x="0" y="0"/>
          <a:ext cx="0" cy="0"/>
          <a:chOff x="0" y="0"/>
          <a:chExt cx="0" cy="0"/>
        </a:xfrm>
      </p:grpSpPr>
      <p:sp>
        <p:nvSpPr>
          <p:cNvPr id="4" name="Do not remove" hidden="1"/>
          <p:cNvSpPr/>
          <p:nvPr>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_Section_Tab_Title"/>
          <p:cNvSpPr>
            <a:spLocks noGrp="1"/>
          </p:cNvSpPr>
          <p:nvPr>
            <p:ph type="body" idx="1" hasCustomPrompt="1"/>
            <p:custDataLst>
              <p:tags r:id="rId2"/>
            </p:custDataLst>
          </p:nvPr>
        </p:nvSpPr>
        <p:spPr>
          <a:xfrm>
            <a:off x="457200" y="3200400"/>
            <a:ext cx="9144000" cy="1371600"/>
          </a:xfrm>
        </p:spPr>
        <p:txBody>
          <a:bodyPr vert="horz" lIns="0" tIns="50941" rIns="101882" bIns="50941" rtlCol="0" anchor="ctr">
            <a:noAutofit/>
          </a:bodyPr>
          <a:lstStyle>
            <a:lvl1pPr marL="514350" indent="-514350">
              <a:lnSpc>
                <a:spcPct val="200000"/>
              </a:lnSpc>
              <a:buFont typeface="+mj-lt"/>
              <a:buAutoNum type="romanUcPeriod"/>
              <a:defRPr lang="en-US" sz="2400" b="1" baseline="0" dirty="0" smtClean="0">
                <a:solidFill>
                  <a:srgbClr val="00539B"/>
                </a:solidFill>
                <a:latin typeface="Arial" panose="020B0604020202020204" pitchFamily="34" charset="0"/>
                <a:ea typeface="+mj-ea"/>
                <a:cs typeface="Arial" panose="020B0604020202020204" pitchFamily="34" charset="0"/>
              </a:defRPr>
            </a:lvl1pPr>
            <a:lvl2pPr marL="966612" indent="-457200">
              <a:lnSpc>
                <a:spcPct val="200000"/>
              </a:lnSpc>
              <a:buClr>
                <a:srgbClr val="00539B"/>
              </a:buClr>
              <a:buFont typeface="+mj-lt"/>
              <a:buAutoNum type="alphaUcPeriod"/>
              <a:defRPr sz="2400">
                <a:solidFill>
                  <a:srgbClr val="00539B"/>
                </a:solidFill>
              </a:defRPr>
            </a:lvl2pPr>
          </a:lstStyle>
          <a:p>
            <a:pPr lvl="0">
              <a:spcBef>
                <a:spcPct val="0"/>
              </a:spcBef>
            </a:pPr>
            <a:r>
              <a:rPr lang="en-US" dirty="0"/>
              <a:t>[Flysheet Title, Arial, Bold, 24 Point Font]</a:t>
            </a:r>
          </a:p>
          <a:p>
            <a:pPr lvl="1">
              <a:spcBef>
                <a:spcPct val="0"/>
              </a:spcBef>
            </a:pPr>
            <a:r>
              <a:rPr lang="en-US" dirty="0"/>
              <a:t>[Subtopic, Arial, 20 Point Font]</a:t>
            </a:r>
          </a:p>
        </p:txBody>
      </p:sp>
      <p:sp>
        <p:nvSpPr>
          <p:cNvPr id="11" name="Slide Number Placeholder 10"/>
          <p:cNvSpPr>
            <a:spLocks noGrp="1"/>
          </p:cNvSpPr>
          <p:nvPr>
            <p:ph type="sldNum" sz="quarter" idx="32"/>
          </p:nvPr>
        </p:nvSpPr>
        <p:spPr>
          <a:xfrm>
            <a:off x="9097799" y="6995160"/>
            <a:ext cx="502920" cy="604520"/>
          </a:xfrm>
        </p:spPr>
        <p:txBody>
          <a:bodyPr vert="horz" lIns="0" tIns="0" rIns="0" bIns="0" rtlCol="0" anchor="t" anchorCtr="0"/>
          <a:lstStyle>
            <a:lvl1pPr>
              <a:defRPr lang="en-US" smtClean="0"/>
            </a:lvl1pPr>
          </a:lstStyle>
          <a:p>
            <a:fld id="{2D57E809-D836-4B9A-B1A3-AA7B503E17F9}" type="slidenum">
              <a:rPr lang="en-US" smtClean="0"/>
              <a:t>‹#›</a:t>
            </a:fld>
            <a:endParaRPr lang="en-US" dirty="0"/>
          </a:p>
        </p:txBody>
      </p:sp>
      <p:cxnSp>
        <p:nvCxnSpPr>
          <p:cNvPr id="12" name="Straight Connector 11"/>
          <p:cNvCxnSpPr/>
          <p:nvPr/>
        </p:nvCxnSpPr>
        <p:spPr>
          <a:xfrm>
            <a:off x="457200" y="690880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custDataLst>
              <p:tags r:id="rId3"/>
            </p:custDataLst>
          </p:nvPr>
        </p:nvSpPr>
        <p:spPr>
          <a:xfrm>
            <a:off x="8147304" y="7265768"/>
            <a:ext cx="1408176" cy="207264"/>
          </a:xfrm>
          <a:prstGeom prst="rect">
            <a:avLst/>
          </a:prstGeom>
          <a:noFill/>
        </p:spPr>
        <p:txBody>
          <a:bodyPr wrap="none" lIns="0" tIns="0" rIns="0" bIns="0" rtlCol="0" anchor="ctr" anchorCtr="0">
            <a:noAutofit/>
          </a:bodyPr>
          <a:lstStyle/>
          <a:p>
            <a:pPr algn="r"/>
            <a:endParaRPr lang="en-US" sz="1200" b="1" dirty="0">
              <a:solidFill>
                <a:srgbClr val="FF0000"/>
              </a:solidFill>
              <a:latin typeface="Arial" panose="020B0604020202020204" pitchFamily="34" charset="0"/>
              <a:cs typeface="Arial" panose="020B0604020202020204" pitchFamily="34" charset="0"/>
            </a:endParaRPr>
          </a:p>
        </p:txBody>
      </p:sp>
      <p:pic>
        <p:nvPicPr>
          <p:cNvPr id="8" name="Picture 2" descr="Image result for newton federal bank"/>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457200" y="6999954"/>
            <a:ext cx="1320686" cy="594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264441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Quadrant Tiles">
    <p:spTree>
      <p:nvGrpSpPr>
        <p:cNvPr id="1" name=""/>
        <p:cNvGrpSpPr/>
        <p:nvPr/>
      </p:nvGrpSpPr>
      <p:grpSpPr>
        <a:xfrm>
          <a:off x="0" y="0"/>
          <a:ext cx="0" cy="0"/>
          <a:chOff x="0" y="0"/>
          <a:chExt cx="0" cy="0"/>
        </a:xfrm>
      </p:grpSpPr>
      <p:sp>
        <p:nvSpPr>
          <p:cNvPr id="4" name="Do not remove" hidden="1"/>
          <p:cNvSpPr/>
          <p:nvPr>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_Content_Slide_Title"/>
          <p:cNvSpPr>
            <a:spLocks noGrp="1"/>
          </p:cNvSpPr>
          <p:nvPr>
            <p:ph type="title" hasCustomPrompt="1"/>
            <p:custDataLst>
              <p:tags r:id="rId2"/>
            </p:custDataLst>
          </p:nvPr>
        </p:nvSpPr>
        <p:spPr>
          <a:xfrm>
            <a:off x="457200" y="604520"/>
            <a:ext cx="9144000" cy="518160"/>
          </a:xfrm>
        </p:spPr>
        <p:txBody>
          <a:bodyPr vert="horz" lIns="0" tIns="50941" rIns="101882" bIns="50941" rtlCol="0" anchor="ctr">
            <a:noAutofit/>
          </a:bodyPr>
          <a:lstStyle>
            <a:lvl1pPr algn="l">
              <a:defRPr lang="en-US" sz="2400" b="1" baseline="0" dirty="0">
                <a:solidFill>
                  <a:srgbClr val="00539B"/>
                </a:solidFill>
                <a:latin typeface="Arial" panose="020B0604020202020204" pitchFamily="34" charset="0"/>
                <a:cs typeface="Arial" panose="020B0604020202020204" pitchFamily="34" charset="0"/>
              </a:defRPr>
            </a:lvl1pPr>
          </a:lstStyle>
          <a:p>
            <a:pPr lvl="0" algn="l"/>
            <a:r>
              <a:rPr lang="en-US" dirty="0"/>
              <a:t>[Slide Title, Arial, Bold, 24 Point Font]</a:t>
            </a:r>
          </a:p>
        </p:txBody>
      </p:sp>
      <p:sp>
        <p:nvSpPr>
          <p:cNvPr id="3" name="_Content_Quad_TopLeft_With_Title"/>
          <p:cNvSpPr>
            <a:spLocks noGrp="1"/>
          </p:cNvSpPr>
          <p:nvPr>
            <p:ph idx="1" hasCustomPrompt="1"/>
          </p:nvPr>
        </p:nvSpPr>
        <p:spPr>
          <a:xfrm>
            <a:off x="455300" y="2284100"/>
            <a:ext cx="4480560" cy="201168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19" name="_Title_Quad_TopLeft"/>
          <p:cNvSpPr>
            <a:spLocks noGrp="1"/>
          </p:cNvSpPr>
          <p:nvPr>
            <p:ph type="body" sz="quarter" idx="21" hasCustomPrompt="1"/>
          </p:nvPr>
        </p:nvSpPr>
        <p:spPr>
          <a:xfrm>
            <a:off x="455300" y="1904721"/>
            <a:ext cx="4480560" cy="310896"/>
          </a:xfrm>
          <a:solidFill>
            <a:srgbClr val="00539B"/>
          </a:solidFill>
        </p:spPr>
        <p:txBody>
          <a:bodyPr anchor="ctr" anchorCtr="0">
            <a:noAutofit/>
          </a:bodyPr>
          <a:lstStyle>
            <a:lvl1pPr algn="ctr">
              <a:buNone/>
              <a:defRPr sz="1400" b="1" baseline="0">
                <a:solidFill>
                  <a:schemeClr val="bg1"/>
                </a:solidFill>
              </a:defRPr>
            </a:lvl1pPr>
          </a:lstStyle>
          <a:p>
            <a:pPr lvl="0"/>
            <a:r>
              <a:rPr lang="en-US" dirty="0"/>
              <a:t>[Title, Arial, Bold, 14 Point Font]</a:t>
            </a:r>
          </a:p>
        </p:txBody>
      </p:sp>
      <p:sp>
        <p:nvSpPr>
          <p:cNvPr id="20" name="_Title_Quad_BottomLeft"/>
          <p:cNvSpPr>
            <a:spLocks noGrp="1"/>
          </p:cNvSpPr>
          <p:nvPr>
            <p:ph type="body" sz="quarter" idx="22" hasCustomPrompt="1"/>
          </p:nvPr>
        </p:nvSpPr>
        <p:spPr>
          <a:xfrm>
            <a:off x="455300" y="4382365"/>
            <a:ext cx="4480560" cy="310896"/>
          </a:xfrm>
          <a:solidFill>
            <a:srgbClr val="00539B"/>
          </a:solidFill>
        </p:spPr>
        <p:txBody>
          <a:bodyPr vert="horz" lIns="101882" tIns="50941" rIns="101882" bIns="50941" rtlCol="0" anchor="ctr" anchorCtr="0">
            <a:noAutofit/>
          </a:bodyPr>
          <a:lstStyle>
            <a:lvl1pPr>
              <a:defRPr lang="en-US" sz="1400" b="1" baseline="0" dirty="0">
                <a:solidFill>
                  <a:schemeClr val="bg1"/>
                </a:solidFill>
              </a:defRPr>
            </a:lvl1pPr>
          </a:lstStyle>
          <a:p>
            <a:pPr lvl="0" algn="ctr">
              <a:buNone/>
            </a:pPr>
            <a:r>
              <a:rPr lang="en-US" dirty="0"/>
              <a:t>[Title, Arial, Bold, 14 Point Font]</a:t>
            </a:r>
          </a:p>
        </p:txBody>
      </p:sp>
      <p:sp>
        <p:nvSpPr>
          <p:cNvPr id="15" name="_Content_Quad_BottomLeft_With_Title"/>
          <p:cNvSpPr>
            <a:spLocks noGrp="1"/>
          </p:cNvSpPr>
          <p:nvPr>
            <p:ph idx="23" hasCustomPrompt="1"/>
          </p:nvPr>
        </p:nvSpPr>
        <p:spPr>
          <a:xfrm>
            <a:off x="455300" y="4768887"/>
            <a:ext cx="4480560" cy="201168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17" name="_Content_Quad_TopRight_With_Title"/>
          <p:cNvSpPr>
            <a:spLocks noGrp="1"/>
          </p:cNvSpPr>
          <p:nvPr>
            <p:ph idx="24" hasCustomPrompt="1"/>
          </p:nvPr>
        </p:nvSpPr>
        <p:spPr>
          <a:xfrm>
            <a:off x="5117782" y="2286481"/>
            <a:ext cx="4480560" cy="201168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22" name="_Title_Quad_TopRight"/>
          <p:cNvSpPr>
            <a:spLocks noGrp="1"/>
          </p:cNvSpPr>
          <p:nvPr>
            <p:ph type="body" sz="quarter" idx="25" hasCustomPrompt="1"/>
          </p:nvPr>
        </p:nvSpPr>
        <p:spPr>
          <a:xfrm>
            <a:off x="5117782" y="1902340"/>
            <a:ext cx="4480560" cy="310896"/>
          </a:xfrm>
          <a:solidFill>
            <a:srgbClr val="00539B"/>
          </a:solidFill>
        </p:spPr>
        <p:txBody>
          <a:bodyPr vert="horz" lIns="101882" tIns="50941" rIns="101882" bIns="50941" rtlCol="0" anchor="ctr" anchorCtr="0">
            <a:noAutofit/>
          </a:bodyPr>
          <a:lstStyle>
            <a:lvl1pPr>
              <a:defRPr lang="en-US" sz="1400" b="1" baseline="0" dirty="0">
                <a:solidFill>
                  <a:schemeClr val="bg1"/>
                </a:solidFill>
              </a:defRPr>
            </a:lvl1pPr>
          </a:lstStyle>
          <a:p>
            <a:pPr lvl="0" algn="ctr">
              <a:buNone/>
            </a:pPr>
            <a:r>
              <a:rPr lang="en-US" dirty="0"/>
              <a:t>[Title, Arial, Bold, 14 Point Font]</a:t>
            </a:r>
          </a:p>
        </p:txBody>
      </p:sp>
      <p:sp>
        <p:nvSpPr>
          <p:cNvPr id="23" name="_Title_Quad_BottomRight"/>
          <p:cNvSpPr>
            <a:spLocks noGrp="1"/>
          </p:cNvSpPr>
          <p:nvPr>
            <p:ph type="body" sz="quarter" idx="26" hasCustomPrompt="1"/>
          </p:nvPr>
        </p:nvSpPr>
        <p:spPr>
          <a:xfrm>
            <a:off x="5117782" y="4379984"/>
            <a:ext cx="4480560" cy="310896"/>
          </a:xfrm>
          <a:solidFill>
            <a:srgbClr val="00539B"/>
          </a:solidFill>
        </p:spPr>
        <p:txBody>
          <a:bodyPr vert="horz" lIns="101882" tIns="50941" rIns="101882" bIns="50941" rtlCol="0" anchor="ctr" anchorCtr="0">
            <a:noAutofit/>
          </a:bodyPr>
          <a:lstStyle>
            <a:lvl1pPr>
              <a:defRPr lang="en-US" sz="1400" b="1" baseline="0" dirty="0">
                <a:solidFill>
                  <a:schemeClr val="bg1"/>
                </a:solidFill>
              </a:defRPr>
            </a:lvl1pPr>
          </a:lstStyle>
          <a:p>
            <a:pPr lvl="0" algn="ctr">
              <a:buNone/>
            </a:pPr>
            <a:r>
              <a:rPr lang="en-US" dirty="0"/>
              <a:t>[Title, Arial, Bold, 14 Point Font]</a:t>
            </a:r>
          </a:p>
        </p:txBody>
      </p:sp>
      <p:sp>
        <p:nvSpPr>
          <p:cNvPr id="24" name="_Content_Quad_BottomRight_With_Title"/>
          <p:cNvSpPr>
            <a:spLocks noGrp="1"/>
          </p:cNvSpPr>
          <p:nvPr>
            <p:ph idx="27" hasCustomPrompt="1"/>
          </p:nvPr>
        </p:nvSpPr>
        <p:spPr>
          <a:xfrm>
            <a:off x="5117782" y="4768887"/>
            <a:ext cx="4480560" cy="201168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28" name="Slide Number Placeholder 27"/>
          <p:cNvSpPr>
            <a:spLocks noGrp="1"/>
          </p:cNvSpPr>
          <p:nvPr>
            <p:ph type="sldNum" sz="quarter" idx="31"/>
          </p:nvPr>
        </p:nvSpPr>
        <p:spPr>
          <a:xfrm>
            <a:off x="9097799" y="6995160"/>
            <a:ext cx="502920" cy="604520"/>
          </a:xfrm>
        </p:spPr>
        <p:txBody>
          <a:bodyPr vert="horz" lIns="0" tIns="0" rIns="0" bIns="0" rtlCol="0" anchor="t" anchorCtr="0"/>
          <a:lstStyle>
            <a:lvl1pPr>
              <a:defRPr lang="en-US" smtClean="0">
                <a:solidFill>
                  <a:schemeClr val="tx1"/>
                </a:solidFill>
              </a:defRPr>
            </a:lvl1pPr>
          </a:lstStyle>
          <a:p>
            <a:fld id="{2D57E809-D836-4B9A-B1A3-AA7B503E17F9}" type="slidenum">
              <a:rPr lang="en-US" smtClean="0"/>
              <a:t>‹#›</a:t>
            </a:fld>
            <a:endParaRPr lang="en-US" dirty="0"/>
          </a:p>
        </p:txBody>
      </p:sp>
      <p:cxnSp>
        <p:nvCxnSpPr>
          <p:cNvPr id="30" name="Straight Connector 29"/>
          <p:cNvCxnSpPr/>
          <p:nvPr/>
        </p:nvCxnSpPr>
        <p:spPr>
          <a:xfrm>
            <a:off x="457200" y="112268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457200" y="690880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32" name="Text Placeholder 6"/>
          <p:cNvSpPr>
            <a:spLocks noGrp="1"/>
          </p:cNvSpPr>
          <p:nvPr>
            <p:ph type="body" sz="quarter" idx="30" hasCustomPrompt="1"/>
            <p:custDataLst>
              <p:tags r:id="rId3"/>
            </p:custDataLst>
          </p:nvPr>
        </p:nvSpPr>
        <p:spPr>
          <a:xfrm>
            <a:off x="1911097" y="6995160"/>
            <a:ext cx="6492240" cy="604520"/>
          </a:xfrm>
        </p:spPr>
        <p:txBody>
          <a:bodyPr lIns="0" tIns="0" rIns="0" bIns="0">
            <a:noAutofit/>
          </a:bodyPr>
          <a:lstStyle>
            <a:lvl1pPr marL="380291" indent="-380291">
              <a:buNone/>
              <a:defRPr sz="800" b="0" baseline="0">
                <a:solidFill>
                  <a:schemeClr val="tx1"/>
                </a:solidFill>
              </a:defRPr>
            </a:lvl1pPr>
            <a:lvl2pPr marL="509412" indent="0">
              <a:buNone/>
              <a:defRPr sz="800"/>
            </a:lvl2pPr>
            <a:lvl3pPr marL="1018824" indent="0">
              <a:buNone/>
              <a:defRPr sz="800"/>
            </a:lvl3pPr>
            <a:lvl4pPr marL="1528237" indent="0">
              <a:buNone/>
              <a:defRPr sz="800"/>
            </a:lvl4pPr>
            <a:lvl5pPr marL="2037649" indent="0">
              <a:buNone/>
              <a:defRPr sz="800"/>
            </a:lvl5pPr>
          </a:lstStyle>
          <a:p>
            <a:pPr lvl="0"/>
            <a:r>
              <a:rPr lang="en-US" dirty="0"/>
              <a:t>Source:	[Source].</a:t>
            </a:r>
          </a:p>
          <a:p>
            <a:pPr lvl="0"/>
            <a:r>
              <a:rPr lang="en-US" dirty="0"/>
              <a:t>Note:	[Note].</a:t>
            </a:r>
          </a:p>
          <a:p>
            <a:pPr lvl="0"/>
            <a:r>
              <a:rPr lang="en-US" dirty="0"/>
              <a:t>(1)	[Note 1].</a:t>
            </a:r>
          </a:p>
        </p:txBody>
      </p:sp>
      <p:sp>
        <p:nvSpPr>
          <p:cNvPr id="39" name="_Slide_Message"/>
          <p:cNvSpPr>
            <a:spLocks noGrp="1"/>
          </p:cNvSpPr>
          <p:nvPr>
            <p:ph type="body" sz="quarter" idx="18" hasCustomPrompt="1"/>
          </p:nvPr>
        </p:nvSpPr>
        <p:spPr>
          <a:xfrm>
            <a:off x="457200" y="1293663"/>
            <a:ext cx="9144000" cy="518160"/>
          </a:xfrm>
        </p:spPr>
        <p:txBody>
          <a:bodyPr vert="horz" lIns="0" tIns="0" rIns="0" bIns="0" rtlCol="0">
            <a:noAutofit/>
          </a:bodyPr>
          <a:lstStyle>
            <a:lvl1pPr marL="254706" indent="-254706">
              <a:buClr>
                <a:srgbClr val="00539B"/>
              </a:buClr>
              <a:buFont typeface="Wingdings" panose="05000000000000000000" pitchFamily="2" charset="2"/>
              <a:buChar char="§"/>
              <a:defRPr lang="en-US" sz="1800" b="0" baseline="0" dirty="0" smtClean="0">
                <a:solidFill>
                  <a:schemeClr val="tx1"/>
                </a:solidFill>
              </a:defRPr>
            </a:lvl1pPr>
          </a:lstStyle>
          <a:p>
            <a:pPr lvl="0">
              <a:spcBef>
                <a:spcPts val="0"/>
              </a:spcBef>
            </a:pPr>
            <a:r>
              <a:rPr lang="fr-FR" dirty="0"/>
              <a:t>[</a:t>
            </a:r>
            <a:r>
              <a:rPr lang="fr-FR" dirty="0" err="1"/>
              <a:t>Slide</a:t>
            </a:r>
            <a:r>
              <a:rPr lang="fr-FR" dirty="0"/>
              <a:t> Message, Arial, 18 Point Font]</a:t>
            </a:r>
            <a:endParaRPr lang="en-US" dirty="0"/>
          </a:p>
        </p:txBody>
      </p:sp>
      <p:sp>
        <p:nvSpPr>
          <p:cNvPr id="29" name="TextBox 28"/>
          <p:cNvSpPr txBox="1"/>
          <p:nvPr>
            <p:custDataLst>
              <p:tags r:id="rId4"/>
            </p:custDataLst>
          </p:nvPr>
        </p:nvSpPr>
        <p:spPr>
          <a:xfrm>
            <a:off x="8147304" y="7265768"/>
            <a:ext cx="1408176" cy="207264"/>
          </a:xfrm>
          <a:prstGeom prst="rect">
            <a:avLst/>
          </a:prstGeom>
          <a:noFill/>
        </p:spPr>
        <p:txBody>
          <a:bodyPr wrap="none" lIns="0" tIns="0" rIns="0" bIns="0" rtlCol="0" anchor="ctr" anchorCtr="0">
            <a:noAutofit/>
          </a:bodyPr>
          <a:lstStyle/>
          <a:p>
            <a:pPr algn="r"/>
            <a:endParaRPr lang="en-US" sz="1200" b="1" dirty="0">
              <a:solidFill>
                <a:srgbClr val="FF0000"/>
              </a:solidFill>
              <a:latin typeface="Arial" panose="020B0604020202020204" pitchFamily="34" charset="0"/>
              <a:cs typeface="Arial" panose="020B0604020202020204" pitchFamily="34" charset="0"/>
            </a:endParaRPr>
          </a:p>
        </p:txBody>
      </p:sp>
      <p:sp>
        <p:nvSpPr>
          <p:cNvPr id="25" name="TextBox 24"/>
          <p:cNvSpPr txBox="1"/>
          <p:nvPr>
            <p:custDataLst>
              <p:tags r:id="rId5"/>
            </p:custDataLst>
          </p:nvPr>
        </p:nvSpPr>
        <p:spPr>
          <a:xfrm>
            <a:off x="5029200" y="365760"/>
            <a:ext cx="4572000" cy="182880"/>
          </a:xfrm>
          <a:prstGeom prst="rect">
            <a:avLst/>
          </a:prstGeom>
          <a:noFill/>
        </p:spPr>
        <p:txBody>
          <a:bodyPr wrap="square" lIns="0" tIns="0" rIns="0" bIns="0" rtlCol="0" anchor="ctr" anchorCtr="0">
            <a:noAutofit/>
          </a:bodyPr>
          <a:lstStyle/>
          <a:p>
            <a:pPr algn="r"/>
            <a:r>
              <a:rPr lang="en-US" sz="1100" b="1" dirty="0">
                <a:solidFill>
                  <a:srgbClr val="535353"/>
                </a:solidFill>
                <a:latin typeface="Arial" panose="020B0604020202020204" pitchFamily="34" charset="0"/>
                <a:cs typeface="Arial" panose="020B0604020202020204" pitchFamily="34" charset="0"/>
              </a:rPr>
              <a:t>[Section Title]</a:t>
            </a:r>
          </a:p>
        </p:txBody>
      </p:sp>
      <p:pic>
        <p:nvPicPr>
          <p:cNvPr id="26" name="Picture 2" descr="Image result for newton federal bank"/>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57200" y="6999954"/>
            <a:ext cx="1320686" cy="594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314934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Quadrant Tiles_Alt 1">
    <p:spTree>
      <p:nvGrpSpPr>
        <p:cNvPr id="1" name=""/>
        <p:cNvGrpSpPr/>
        <p:nvPr/>
      </p:nvGrpSpPr>
      <p:grpSpPr>
        <a:xfrm>
          <a:off x="0" y="0"/>
          <a:ext cx="0" cy="0"/>
          <a:chOff x="0" y="0"/>
          <a:chExt cx="0" cy="0"/>
        </a:xfrm>
      </p:grpSpPr>
      <p:sp>
        <p:nvSpPr>
          <p:cNvPr id="4" name="Do not remove" hidden="1"/>
          <p:cNvSpPr/>
          <p:nvPr>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_Content_Slide_Title"/>
          <p:cNvSpPr>
            <a:spLocks noGrp="1"/>
          </p:cNvSpPr>
          <p:nvPr>
            <p:ph type="title" hasCustomPrompt="1"/>
            <p:custDataLst>
              <p:tags r:id="rId2"/>
            </p:custDataLst>
          </p:nvPr>
        </p:nvSpPr>
        <p:spPr>
          <a:xfrm>
            <a:off x="457200" y="604520"/>
            <a:ext cx="9144000" cy="518160"/>
          </a:xfrm>
        </p:spPr>
        <p:txBody>
          <a:bodyPr vert="horz" lIns="0" tIns="50941" rIns="101882" bIns="50941" rtlCol="0" anchor="ctr">
            <a:noAutofit/>
          </a:bodyPr>
          <a:lstStyle>
            <a:lvl1pPr algn="l">
              <a:defRPr lang="en-US" sz="2400" b="1" baseline="0" dirty="0">
                <a:solidFill>
                  <a:srgbClr val="00539B"/>
                </a:solidFill>
                <a:latin typeface="Arial" panose="020B0604020202020204" pitchFamily="34" charset="0"/>
                <a:cs typeface="Arial" panose="020B0604020202020204" pitchFamily="34" charset="0"/>
              </a:defRPr>
            </a:lvl1pPr>
          </a:lstStyle>
          <a:p>
            <a:pPr lvl="0" algn="l"/>
            <a:r>
              <a:rPr lang="en-US" dirty="0"/>
              <a:t>[Slide Title, Arial, Bold, 24 Point Font]</a:t>
            </a:r>
          </a:p>
        </p:txBody>
      </p:sp>
      <p:sp>
        <p:nvSpPr>
          <p:cNvPr id="3" name="_Content_Quad_TopLeft_With_Title"/>
          <p:cNvSpPr>
            <a:spLocks noGrp="1"/>
          </p:cNvSpPr>
          <p:nvPr>
            <p:ph idx="1" hasCustomPrompt="1"/>
          </p:nvPr>
        </p:nvSpPr>
        <p:spPr>
          <a:xfrm>
            <a:off x="455300" y="1674330"/>
            <a:ext cx="4480560" cy="228600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19" name="_Title_Quad_TopLeft"/>
          <p:cNvSpPr>
            <a:spLocks noGrp="1"/>
          </p:cNvSpPr>
          <p:nvPr>
            <p:ph type="body" sz="quarter" idx="21" hasCustomPrompt="1"/>
          </p:nvPr>
        </p:nvSpPr>
        <p:spPr>
          <a:xfrm>
            <a:off x="455300" y="1294951"/>
            <a:ext cx="4480560" cy="310896"/>
          </a:xfrm>
          <a:solidFill>
            <a:srgbClr val="00539B"/>
          </a:solidFill>
        </p:spPr>
        <p:txBody>
          <a:bodyPr anchor="ctr" anchorCtr="0">
            <a:noAutofit/>
          </a:bodyPr>
          <a:lstStyle>
            <a:lvl1pPr algn="ctr">
              <a:buNone/>
              <a:defRPr sz="1400" b="1" baseline="0">
                <a:solidFill>
                  <a:schemeClr val="bg1"/>
                </a:solidFill>
              </a:defRPr>
            </a:lvl1pPr>
          </a:lstStyle>
          <a:p>
            <a:pPr lvl="0"/>
            <a:r>
              <a:rPr lang="en-US" dirty="0"/>
              <a:t>[Title, Arial, Bold, 14 Point Font]</a:t>
            </a:r>
          </a:p>
        </p:txBody>
      </p:sp>
      <p:sp>
        <p:nvSpPr>
          <p:cNvPr id="20" name="_Title_Quad_BottomLeft"/>
          <p:cNvSpPr>
            <a:spLocks noGrp="1"/>
          </p:cNvSpPr>
          <p:nvPr>
            <p:ph type="body" sz="quarter" idx="22" hasCustomPrompt="1"/>
          </p:nvPr>
        </p:nvSpPr>
        <p:spPr>
          <a:xfrm>
            <a:off x="455300" y="4115576"/>
            <a:ext cx="4480560" cy="310896"/>
          </a:xfrm>
          <a:solidFill>
            <a:srgbClr val="00539B"/>
          </a:solidFill>
        </p:spPr>
        <p:txBody>
          <a:bodyPr vert="horz" lIns="101882" tIns="50941" rIns="101882" bIns="50941" rtlCol="0" anchor="ctr" anchorCtr="0">
            <a:noAutofit/>
          </a:bodyPr>
          <a:lstStyle>
            <a:lvl1pPr>
              <a:defRPr lang="en-US" sz="1400" b="1" baseline="0" dirty="0">
                <a:solidFill>
                  <a:schemeClr val="bg1"/>
                </a:solidFill>
              </a:defRPr>
            </a:lvl1pPr>
          </a:lstStyle>
          <a:p>
            <a:pPr lvl="0" algn="ctr">
              <a:buNone/>
            </a:pPr>
            <a:r>
              <a:rPr lang="en-US" dirty="0"/>
              <a:t>[Title, Arial, Bold, 14 Point Font]</a:t>
            </a:r>
          </a:p>
        </p:txBody>
      </p:sp>
      <p:sp>
        <p:nvSpPr>
          <p:cNvPr id="15" name="_Content_Quad_BottomLeft_With_Title"/>
          <p:cNvSpPr>
            <a:spLocks noGrp="1"/>
          </p:cNvSpPr>
          <p:nvPr>
            <p:ph idx="23" hasCustomPrompt="1"/>
          </p:nvPr>
        </p:nvSpPr>
        <p:spPr>
          <a:xfrm>
            <a:off x="455300" y="4492574"/>
            <a:ext cx="4480560" cy="228600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17" name="_Content_Quad_TopRight_With_Title"/>
          <p:cNvSpPr>
            <a:spLocks noGrp="1"/>
          </p:cNvSpPr>
          <p:nvPr>
            <p:ph idx="24" hasCustomPrompt="1"/>
          </p:nvPr>
        </p:nvSpPr>
        <p:spPr>
          <a:xfrm>
            <a:off x="5117782" y="1676711"/>
            <a:ext cx="4480560" cy="228600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22" name="_Title_Quad_TopRight"/>
          <p:cNvSpPr>
            <a:spLocks noGrp="1"/>
          </p:cNvSpPr>
          <p:nvPr>
            <p:ph type="body" sz="quarter" idx="25" hasCustomPrompt="1"/>
          </p:nvPr>
        </p:nvSpPr>
        <p:spPr>
          <a:xfrm>
            <a:off x="5117782" y="1294951"/>
            <a:ext cx="4480560" cy="310896"/>
          </a:xfrm>
          <a:solidFill>
            <a:srgbClr val="00539B"/>
          </a:solidFill>
        </p:spPr>
        <p:txBody>
          <a:bodyPr vert="horz" lIns="101882" tIns="50941" rIns="101882" bIns="50941" rtlCol="0" anchor="ctr" anchorCtr="0">
            <a:noAutofit/>
          </a:bodyPr>
          <a:lstStyle>
            <a:lvl1pPr>
              <a:defRPr lang="en-US" sz="1400" b="1" baseline="0" dirty="0">
                <a:solidFill>
                  <a:schemeClr val="bg1"/>
                </a:solidFill>
              </a:defRPr>
            </a:lvl1pPr>
          </a:lstStyle>
          <a:p>
            <a:pPr lvl="0" algn="ctr">
              <a:buNone/>
            </a:pPr>
            <a:r>
              <a:rPr lang="en-US" dirty="0"/>
              <a:t>[Title, Arial, Bold, 14 Point Font]</a:t>
            </a:r>
          </a:p>
        </p:txBody>
      </p:sp>
      <p:sp>
        <p:nvSpPr>
          <p:cNvPr id="23" name="_Title_Quad_BottomRight"/>
          <p:cNvSpPr>
            <a:spLocks noGrp="1"/>
          </p:cNvSpPr>
          <p:nvPr>
            <p:ph type="body" sz="quarter" idx="26" hasCustomPrompt="1"/>
          </p:nvPr>
        </p:nvSpPr>
        <p:spPr>
          <a:xfrm>
            <a:off x="5117782" y="4115576"/>
            <a:ext cx="4480560" cy="310896"/>
          </a:xfrm>
          <a:solidFill>
            <a:srgbClr val="00539B"/>
          </a:solidFill>
        </p:spPr>
        <p:txBody>
          <a:bodyPr vert="horz" lIns="101882" tIns="50941" rIns="101882" bIns="50941" rtlCol="0" anchor="ctr" anchorCtr="0">
            <a:noAutofit/>
          </a:bodyPr>
          <a:lstStyle>
            <a:lvl1pPr>
              <a:defRPr lang="en-US" sz="1400" b="1" baseline="0" dirty="0">
                <a:solidFill>
                  <a:schemeClr val="bg1"/>
                </a:solidFill>
              </a:defRPr>
            </a:lvl1pPr>
          </a:lstStyle>
          <a:p>
            <a:pPr lvl="0" algn="ctr">
              <a:buNone/>
            </a:pPr>
            <a:r>
              <a:rPr lang="en-US" dirty="0"/>
              <a:t>[Title, Arial, Bold, 14 Point Font]</a:t>
            </a:r>
          </a:p>
        </p:txBody>
      </p:sp>
      <p:sp>
        <p:nvSpPr>
          <p:cNvPr id="24" name="_Content_Quad_BottomRight_With_Title"/>
          <p:cNvSpPr>
            <a:spLocks noGrp="1"/>
          </p:cNvSpPr>
          <p:nvPr>
            <p:ph idx="27" hasCustomPrompt="1"/>
          </p:nvPr>
        </p:nvSpPr>
        <p:spPr>
          <a:xfrm>
            <a:off x="5117782" y="4492574"/>
            <a:ext cx="4480560" cy="228600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28" name="Slide Number Placeholder 27"/>
          <p:cNvSpPr>
            <a:spLocks noGrp="1"/>
          </p:cNvSpPr>
          <p:nvPr>
            <p:ph type="sldNum" sz="quarter" idx="31"/>
          </p:nvPr>
        </p:nvSpPr>
        <p:spPr>
          <a:xfrm>
            <a:off x="9097799" y="6995160"/>
            <a:ext cx="502920" cy="604520"/>
          </a:xfrm>
        </p:spPr>
        <p:txBody>
          <a:bodyPr vert="horz" lIns="0" tIns="0" rIns="0" bIns="0" rtlCol="0" anchor="t" anchorCtr="0"/>
          <a:lstStyle>
            <a:lvl1pPr>
              <a:defRPr lang="en-US" smtClean="0">
                <a:solidFill>
                  <a:schemeClr val="tx1"/>
                </a:solidFill>
              </a:defRPr>
            </a:lvl1pPr>
          </a:lstStyle>
          <a:p>
            <a:fld id="{2D57E809-D836-4B9A-B1A3-AA7B503E17F9}" type="slidenum">
              <a:rPr lang="en-US" smtClean="0"/>
              <a:t>‹#›</a:t>
            </a:fld>
            <a:endParaRPr lang="en-US" dirty="0"/>
          </a:p>
        </p:txBody>
      </p:sp>
      <p:cxnSp>
        <p:nvCxnSpPr>
          <p:cNvPr id="30" name="Straight Connector 29"/>
          <p:cNvCxnSpPr/>
          <p:nvPr/>
        </p:nvCxnSpPr>
        <p:spPr>
          <a:xfrm>
            <a:off x="457200" y="112268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457200" y="690880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32" name="Text Placeholder 6"/>
          <p:cNvSpPr>
            <a:spLocks noGrp="1"/>
          </p:cNvSpPr>
          <p:nvPr>
            <p:ph type="body" sz="quarter" idx="30" hasCustomPrompt="1"/>
            <p:custDataLst>
              <p:tags r:id="rId3"/>
            </p:custDataLst>
          </p:nvPr>
        </p:nvSpPr>
        <p:spPr>
          <a:xfrm>
            <a:off x="1911097" y="6995160"/>
            <a:ext cx="6492240" cy="604520"/>
          </a:xfrm>
        </p:spPr>
        <p:txBody>
          <a:bodyPr lIns="0" tIns="0" rIns="0" bIns="0">
            <a:noAutofit/>
          </a:bodyPr>
          <a:lstStyle>
            <a:lvl1pPr marL="380291" indent="-380291">
              <a:buNone/>
              <a:defRPr sz="800" b="0" baseline="0">
                <a:solidFill>
                  <a:schemeClr val="tx1"/>
                </a:solidFill>
              </a:defRPr>
            </a:lvl1pPr>
            <a:lvl2pPr marL="509412" indent="0">
              <a:buNone/>
              <a:defRPr sz="800"/>
            </a:lvl2pPr>
            <a:lvl3pPr marL="1018824" indent="0">
              <a:buNone/>
              <a:defRPr sz="800"/>
            </a:lvl3pPr>
            <a:lvl4pPr marL="1528237" indent="0">
              <a:buNone/>
              <a:defRPr sz="800"/>
            </a:lvl4pPr>
            <a:lvl5pPr marL="2037649" indent="0">
              <a:buNone/>
              <a:defRPr sz="800"/>
            </a:lvl5pPr>
          </a:lstStyle>
          <a:p>
            <a:pPr lvl="0"/>
            <a:r>
              <a:rPr lang="en-US" dirty="0"/>
              <a:t>Source:	[Source].</a:t>
            </a:r>
          </a:p>
          <a:p>
            <a:pPr lvl="0"/>
            <a:r>
              <a:rPr lang="en-US" dirty="0"/>
              <a:t>Note:	[Note].</a:t>
            </a:r>
          </a:p>
          <a:p>
            <a:pPr lvl="0"/>
            <a:r>
              <a:rPr lang="en-US" dirty="0"/>
              <a:t>(1)	[Note 1].</a:t>
            </a:r>
          </a:p>
        </p:txBody>
      </p:sp>
      <p:sp>
        <p:nvSpPr>
          <p:cNvPr id="29" name="TextBox 28"/>
          <p:cNvSpPr txBox="1"/>
          <p:nvPr>
            <p:custDataLst>
              <p:tags r:id="rId4"/>
            </p:custDataLst>
          </p:nvPr>
        </p:nvSpPr>
        <p:spPr>
          <a:xfrm>
            <a:off x="8147304" y="7265768"/>
            <a:ext cx="1408176" cy="207264"/>
          </a:xfrm>
          <a:prstGeom prst="rect">
            <a:avLst/>
          </a:prstGeom>
          <a:noFill/>
        </p:spPr>
        <p:txBody>
          <a:bodyPr wrap="none" lIns="0" tIns="0" rIns="0" bIns="0" rtlCol="0" anchor="ctr" anchorCtr="0">
            <a:noAutofit/>
          </a:bodyPr>
          <a:lstStyle/>
          <a:p>
            <a:pPr algn="r"/>
            <a:endParaRPr lang="en-US" sz="1200" b="1" dirty="0">
              <a:solidFill>
                <a:srgbClr val="FF0000"/>
              </a:solidFill>
              <a:latin typeface="Arial" panose="020B0604020202020204" pitchFamily="34" charset="0"/>
              <a:cs typeface="Arial" panose="020B0604020202020204" pitchFamily="34" charset="0"/>
            </a:endParaRPr>
          </a:p>
        </p:txBody>
      </p:sp>
      <p:sp>
        <p:nvSpPr>
          <p:cNvPr id="25" name="TextBox 24"/>
          <p:cNvSpPr txBox="1"/>
          <p:nvPr>
            <p:custDataLst>
              <p:tags r:id="rId5"/>
            </p:custDataLst>
          </p:nvPr>
        </p:nvSpPr>
        <p:spPr>
          <a:xfrm>
            <a:off x="5029200" y="365760"/>
            <a:ext cx="4572000" cy="182880"/>
          </a:xfrm>
          <a:prstGeom prst="rect">
            <a:avLst/>
          </a:prstGeom>
          <a:noFill/>
        </p:spPr>
        <p:txBody>
          <a:bodyPr wrap="square" lIns="0" tIns="0" rIns="0" bIns="0" rtlCol="0" anchor="ctr" anchorCtr="0">
            <a:noAutofit/>
          </a:bodyPr>
          <a:lstStyle/>
          <a:p>
            <a:pPr algn="r"/>
            <a:r>
              <a:rPr lang="en-US" sz="1100" b="1" dirty="0">
                <a:solidFill>
                  <a:srgbClr val="535353"/>
                </a:solidFill>
                <a:latin typeface="Arial" panose="020B0604020202020204" pitchFamily="34" charset="0"/>
                <a:cs typeface="Arial" panose="020B0604020202020204" pitchFamily="34" charset="0"/>
              </a:rPr>
              <a:t>[Section Title]</a:t>
            </a:r>
          </a:p>
        </p:txBody>
      </p:sp>
      <p:pic>
        <p:nvPicPr>
          <p:cNvPr id="26" name="Picture 2" descr="Image result for newton federal bank"/>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57200" y="6999954"/>
            <a:ext cx="1320686" cy="594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48291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Quadrant Tiles_Alt 2">
    <p:spTree>
      <p:nvGrpSpPr>
        <p:cNvPr id="1" name=""/>
        <p:cNvGrpSpPr/>
        <p:nvPr/>
      </p:nvGrpSpPr>
      <p:grpSpPr>
        <a:xfrm>
          <a:off x="0" y="0"/>
          <a:ext cx="0" cy="0"/>
          <a:chOff x="0" y="0"/>
          <a:chExt cx="0" cy="0"/>
        </a:xfrm>
      </p:grpSpPr>
      <p:sp>
        <p:nvSpPr>
          <p:cNvPr id="4" name="Do not remove" hidden="1"/>
          <p:cNvSpPr/>
          <p:nvPr>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_Content_Slide_Title"/>
          <p:cNvSpPr>
            <a:spLocks noGrp="1"/>
          </p:cNvSpPr>
          <p:nvPr>
            <p:ph type="title" hasCustomPrompt="1"/>
            <p:custDataLst>
              <p:tags r:id="rId2"/>
            </p:custDataLst>
          </p:nvPr>
        </p:nvSpPr>
        <p:spPr>
          <a:xfrm>
            <a:off x="457200" y="604520"/>
            <a:ext cx="9144000" cy="518160"/>
          </a:xfrm>
        </p:spPr>
        <p:txBody>
          <a:bodyPr vert="horz" lIns="0" tIns="50941" rIns="101882" bIns="50941" rtlCol="0" anchor="ctr">
            <a:noAutofit/>
          </a:bodyPr>
          <a:lstStyle>
            <a:lvl1pPr algn="l">
              <a:defRPr lang="en-US" sz="2400" b="1" baseline="0" dirty="0">
                <a:solidFill>
                  <a:srgbClr val="00539B"/>
                </a:solidFill>
                <a:latin typeface="Arial" panose="020B0604020202020204" pitchFamily="34" charset="0"/>
                <a:cs typeface="Arial" panose="020B0604020202020204" pitchFamily="34" charset="0"/>
              </a:defRPr>
            </a:lvl1pPr>
          </a:lstStyle>
          <a:p>
            <a:pPr lvl="0" algn="l"/>
            <a:r>
              <a:rPr lang="en-US" dirty="0"/>
              <a:t>[Slide Title, Arial, Bold, 24 Point Font]</a:t>
            </a:r>
          </a:p>
        </p:txBody>
      </p:sp>
      <p:sp>
        <p:nvSpPr>
          <p:cNvPr id="3" name="_Content_Quad_TopLeft_With_Title"/>
          <p:cNvSpPr>
            <a:spLocks noGrp="1"/>
          </p:cNvSpPr>
          <p:nvPr>
            <p:ph idx="1" hasCustomPrompt="1"/>
          </p:nvPr>
        </p:nvSpPr>
        <p:spPr>
          <a:xfrm>
            <a:off x="455300" y="2252350"/>
            <a:ext cx="4480560" cy="182880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19" name="_Title_Quad_TopLeft"/>
          <p:cNvSpPr>
            <a:spLocks noGrp="1"/>
          </p:cNvSpPr>
          <p:nvPr>
            <p:ph type="body" sz="quarter" idx="21" hasCustomPrompt="1"/>
          </p:nvPr>
        </p:nvSpPr>
        <p:spPr>
          <a:xfrm>
            <a:off x="455300" y="1902340"/>
            <a:ext cx="4480560" cy="310896"/>
          </a:xfrm>
          <a:solidFill>
            <a:srgbClr val="00539B"/>
          </a:solidFill>
        </p:spPr>
        <p:txBody>
          <a:bodyPr anchor="ctr" anchorCtr="0">
            <a:noAutofit/>
          </a:bodyPr>
          <a:lstStyle>
            <a:lvl1pPr algn="ctr">
              <a:buNone/>
              <a:defRPr sz="1400" b="1" baseline="0">
                <a:solidFill>
                  <a:schemeClr val="bg1"/>
                </a:solidFill>
              </a:defRPr>
            </a:lvl1pPr>
          </a:lstStyle>
          <a:p>
            <a:pPr lvl="0"/>
            <a:r>
              <a:rPr lang="en-US" dirty="0"/>
              <a:t>[Title, Arial, Bold, 14 Point Font]</a:t>
            </a:r>
          </a:p>
        </p:txBody>
      </p:sp>
      <p:sp>
        <p:nvSpPr>
          <p:cNvPr id="20" name="_Title_Quad_BottomLeft"/>
          <p:cNvSpPr>
            <a:spLocks noGrp="1"/>
          </p:cNvSpPr>
          <p:nvPr>
            <p:ph type="body" sz="quarter" idx="22" hasCustomPrompt="1"/>
          </p:nvPr>
        </p:nvSpPr>
        <p:spPr>
          <a:xfrm>
            <a:off x="455300" y="4145280"/>
            <a:ext cx="4480560" cy="310896"/>
          </a:xfrm>
          <a:solidFill>
            <a:srgbClr val="00539B"/>
          </a:solidFill>
        </p:spPr>
        <p:txBody>
          <a:bodyPr vert="horz" lIns="101882" tIns="50941" rIns="101882" bIns="50941" rtlCol="0" anchor="ctr" anchorCtr="0">
            <a:noAutofit/>
          </a:bodyPr>
          <a:lstStyle>
            <a:lvl1pPr>
              <a:defRPr lang="en-US" sz="1400" b="1" baseline="0" dirty="0">
                <a:solidFill>
                  <a:schemeClr val="bg1"/>
                </a:solidFill>
              </a:defRPr>
            </a:lvl1pPr>
          </a:lstStyle>
          <a:p>
            <a:pPr lvl="0" algn="ctr">
              <a:buNone/>
            </a:pPr>
            <a:r>
              <a:rPr lang="en-US" dirty="0"/>
              <a:t>[Title, Arial, Bold, 14 Point Font]</a:t>
            </a:r>
          </a:p>
        </p:txBody>
      </p:sp>
      <p:sp>
        <p:nvSpPr>
          <p:cNvPr id="15" name="_Content_Quad_BottomLeft_With_Title"/>
          <p:cNvSpPr>
            <a:spLocks noGrp="1"/>
          </p:cNvSpPr>
          <p:nvPr>
            <p:ph idx="23" hasCustomPrompt="1"/>
          </p:nvPr>
        </p:nvSpPr>
        <p:spPr>
          <a:xfrm>
            <a:off x="455300" y="4498468"/>
            <a:ext cx="4480560" cy="182880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17" name="_Content_Quad_TopRight_With_Title"/>
          <p:cNvSpPr>
            <a:spLocks noGrp="1"/>
          </p:cNvSpPr>
          <p:nvPr>
            <p:ph idx="24" hasCustomPrompt="1"/>
          </p:nvPr>
        </p:nvSpPr>
        <p:spPr>
          <a:xfrm>
            <a:off x="5117782" y="2254731"/>
            <a:ext cx="4480560" cy="182880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22" name="_Title_Quad_TopRight"/>
          <p:cNvSpPr>
            <a:spLocks noGrp="1"/>
          </p:cNvSpPr>
          <p:nvPr>
            <p:ph type="body" sz="quarter" idx="25" hasCustomPrompt="1"/>
          </p:nvPr>
        </p:nvSpPr>
        <p:spPr>
          <a:xfrm>
            <a:off x="5117782" y="1904721"/>
            <a:ext cx="4480560" cy="310896"/>
          </a:xfrm>
          <a:solidFill>
            <a:srgbClr val="00539B"/>
          </a:solidFill>
        </p:spPr>
        <p:txBody>
          <a:bodyPr vert="horz" lIns="101882" tIns="50941" rIns="101882" bIns="50941" rtlCol="0" anchor="ctr" anchorCtr="0">
            <a:noAutofit/>
          </a:bodyPr>
          <a:lstStyle>
            <a:lvl1pPr>
              <a:defRPr lang="en-US" sz="1400" b="1" baseline="0" dirty="0">
                <a:solidFill>
                  <a:schemeClr val="bg1"/>
                </a:solidFill>
              </a:defRPr>
            </a:lvl1pPr>
          </a:lstStyle>
          <a:p>
            <a:pPr lvl="0" algn="ctr">
              <a:buNone/>
            </a:pPr>
            <a:r>
              <a:rPr lang="en-US" dirty="0"/>
              <a:t>[Title, Arial, Bold, 14 Point Font]</a:t>
            </a:r>
          </a:p>
        </p:txBody>
      </p:sp>
      <p:sp>
        <p:nvSpPr>
          <p:cNvPr id="23" name="_Title_Quad_BottomRight"/>
          <p:cNvSpPr>
            <a:spLocks noGrp="1"/>
          </p:cNvSpPr>
          <p:nvPr>
            <p:ph type="body" sz="quarter" idx="26" hasCustomPrompt="1"/>
          </p:nvPr>
        </p:nvSpPr>
        <p:spPr>
          <a:xfrm>
            <a:off x="5117782" y="4145280"/>
            <a:ext cx="4480560" cy="310896"/>
          </a:xfrm>
          <a:solidFill>
            <a:srgbClr val="00539B"/>
          </a:solidFill>
        </p:spPr>
        <p:txBody>
          <a:bodyPr vert="horz" lIns="101882" tIns="50941" rIns="101882" bIns="50941" rtlCol="0" anchor="ctr" anchorCtr="0">
            <a:noAutofit/>
          </a:bodyPr>
          <a:lstStyle>
            <a:lvl1pPr>
              <a:defRPr lang="en-US" sz="1400" b="1" baseline="0" dirty="0">
                <a:solidFill>
                  <a:schemeClr val="bg1"/>
                </a:solidFill>
              </a:defRPr>
            </a:lvl1pPr>
          </a:lstStyle>
          <a:p>
            <a:pPr lvl="0" algn="ctr">
              <a:buNone/>
            </a:pPr>
            <a:r>
              <a:rPr lang="en-US" dirty="0"/>
              <a:t>[Title, Arial, Bold, 14 Point Font]</a:t>
            </a:r>
          </a:p>
        </p:txBody>
      </p:sp>
      <p:sp>
        <p:nvSpPr>
          <p:cNvPr id="24" name="_Content_Quad_BottomRight_With_Title"/>
          <p:cNvSpPr>
            <a:spLocks noGrp="1"/>
          </p:cNvSpPr>
          <p:nvPr>
            <p:ph idx="27" hasCustomPrompt="1"/>
          </p:nvPr>
        </p:nvSpPr>
        <p:spPr>
          <a:xfrm>
            <a:off x="5117782" y="4498468"/>
            <a:ext cx="4480560" cy="182880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28" name="Slide Number Placeholder 27"/>
          <p:cNvSpPr>
            <a:spLocks noGrp="1"/>
          </p:cNvSpPr>
          <p:nvPr>
            <p:ph type="sldNum" sz="quarter" idx="31"/>
          </p:nvPr>
        </p:nvSpPr>
        <p:spPr>
          <a:xfrm>
            <a:off x="9097799" y="6995160"/>
            <a:ext cx="502920" cy="604520"/>
          </a:xfrm>
        </p:spPr>
        <p:txBody>
          <a:bodyPr vert="horz" lIns="0" tIns="0" rIns="0" bIns="0" rtlCol="0" anchor="t" anchorCtr="0"/>
          <a:lstStyle>
            <a:lvl1pPr>
              <a:defRPr lang="en-US" smtClean="0">
                <a:solidFill>
                  <a:schemeClr val="tx1"/>
                </a:solidFill>
              </a:defRPr>
            </a:lvl1pPr>
          </a:lstStyle>
          <a:p>
            <a:fld id="{2D57E809-D836-4B9A-B1A3-AA7B503E17F9}" type="slidenum">
              <a:rPr lang="en-US" smtClean="0"/>
              <a:t>‹#›</a:t>
            </a:fld>
            <a:endParaRPr lang="en-US" dirty="0"/>
          </a:p>
        </p:txBody>
      </p:sp>
      <p:cxnSp>
        <p:nvCxnSpPr>
          <p:cNvPr id="30" name="Straight Connector 29"/>
          <p:cNvCxnSpPr/>
          <p:nvPr/>
        </p:nvCxnSpPr>
        <p:spPr>
          <a:xfrm>
            <a:off x="457200" y="112268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457200" y="690880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32" name="Text Placeholder 6"/>
          <p:cNvSpPr>
            <a:spLocks noGrp="1"/>
          </p:cNvSpPr>
          <p:nvPr>
            <p:ph type="body" sz="quarter" idx="30" hasCustomPrompt="1"/>
            <p:custDataLst>
              <p:tags r:id="rId3"/>
            </p:custDataLst>
          </p:nvPr>
        </p:nvSpPr>
        <p:spPr>
          <a:xfrm>
            <a:off x="1911097" y="6995160"/>
            <a:ext cx="6492240" cy="604520"/>
          </a:xfrm>
        </p:spPr>
        <p:txBody>
          <a:bodyPr lIns="0" tIns="0" rIns="0" bIns="0">
            <a:noAutofit/>
          </a:bodyPr>
          <a:lstStyle>
            <a:lvl1pPr marL="380291" indent="-380291">
              <a:buNone/>
              <a:defRPr sz="800" b="0" baseline="0">
                <a:solidFill>
                  <a:schemeClr val="tx1"/>
                </a:solidFill>
              </a:defRPr>
            </a:lvl1pPr>
            <a:lvl2pPr marL="509412" indent="0">
              <a:buNone/>
              <a:defRPr sz="800"/>
            </a:lvl2pPr>
            <a:lvl3pPr marL="1018824" indent="0">
              <a:buNone/>
              <a:defRPr sz="800"/>
            </a:lvl3pPr>
            <a:lvl4pPr marL="1528237" indent="0">
              <a:buNone/>
              <a:defRPr sz="800"/>
            </a:lvl4pPr>
            <a:lvl5pPr marL="2037649" indent="0">
              <a:buNone/>
              <a:defRPr sz="800"/>
            </a:lvl5pPr>
          </a:lstStyle>
          <a:p>
            <a:pPr lvl="0"/>
            <a:r>
              <a:rPr lang="en-US" dirty="0"/>
              <a:t>Source:	[Source].</a:t>
            </a:r>
          </a:p>
          <a:p>
            <a:pPr lvl="0"/>
            <a:r>
              <a:rPr lang="en-US" dirty="0"/>
              <a:t>Note:	[Note].</a:t>
            </a:r>
          </a:p>
          <a:p>
            <a:pPr lvl="0"/>
            <a:r>
              <a:rPr lang="en-US" dirty="0"/>
              <a:t>(1)	[Note 1].</a:t>
            </a:r>
          </a:p>
        </p:txBody>
      </p:sp>
      <p:sp>
        <p:nvSpPr>
          <p:cNvPr id="39" name="_Slide_Message"/>
          <p:cNvSpPr>
            <a:spLocks noGrp="1"/>
          </p:cNvSpPr>
          <p:nvPr>
            <p:ph type="body" sz="quarter" idx="18" hasCustomPrompt="1"/>
          </p:nvPr>
        </p:nvSpPr>
        <p:spPr>
          <a:xfrm>
            <a:off x="454819" y="1293663"/>
            <a:ext cx="9144000" cy="518160"/>
          </a:xfrm>
        </p:spPr>
        <p:txBody>
          <a:bodyPr vert="horz" lIns="0" tIns="0" rIns="0" bIns="0" rtlCol="0">
            <a:noAutofit/>
          </a:bodyPr>
          <a:lstStyle>
            <a:lvl1pPr marL="254706" indent="-254706">
              <a:buClr>
                <a:srgbClr val="00539B"/>
              </a:buClr>
              <a:buFont typeface="Wingdings" panose="05000000000000000000" pitchFamily="2" charset="2"/>
              <a:buChar char="§"/>
              <a:defRPr lang="en-US" sz="1800" b="0" baseline="0" dirty="0" smtClean="0">
                <a:solidFill>
                  <a:schemeClr val="tx1"/>
                </a:solidFill>
              </a:defRPr>
            </a:lvl1pPr>
          </a:lstStyle>
          <a:p>
            <a:pPr lvl="0">
              <a:spcBef>
                <a:spcPts val="0"/>
              </a:spcBef>
            </a:pPr>
            <a:r>
              <a:rPr lang="fr-FR" dirty="0"/>
              <a:t>[</a:t>
            </a:r>
            <a:r>
              <a:rPr lang="fr-FR" dirty="0" err="1"/>
              <a:t>Slide</a:t>
            </a:r>
            <a:r>
              <a:rPr lang="fr-FR" dirty="0"/>
              <a:t> Message, Arial, 18 Point Font]</a:t>
            </a:r>
            <a:endParaRPr lang="en-US" dirty="0"/>
          </a:p>
        </p:txBody>
      </p:sp>
      <p:sp>
        <p:nvSpPr>
          <p:cNvPr id="35" name="TextBox 34"/>
          <p:cNvSpPr txBox="1"/>
          <p:nvPr>
            <p:custDataLst>
              <p:tags r:id="rId4"/>
            </p:custDataLst>
          </p:nvPr>
        </p:nvSpPr>
        <p:spPr>
          <a:xfrm>
            <a:off x="8147304" y="7265768"/>
            <a:ext cx="1408176" cy="207264"/>
          </a:xfrm>
          <a:prstGeom prst="rect">
            <a:avLst/>
          </a:prstGeom>
          <a:noFill/>
        </p:spPr>
        <p:txBody>
          <a:bodyPr wrap="none" lIns="0" tIns="0" rIns="0" bIns="0" rtlCol="0" anchor="ctr" anchorCtr="0">
            <a:noAutofit/>
          </a:bodyPr>
          <a:lstStyle/>
          <a:p>
            <a:pPr algn="r"/>
            <a:endParaRPr lang="en-US" sz="1200" b="1" dirty="0">
              <a:solidFill>
                <a:srgbClr val="FF0000"/>
              </a:solidFill>
              <a:latin typeface="Arial" panose="020B0604020202020204" pitchFamily="34" charset="0"/>
              <a:cs typeface="Arial" panose="020B0604020202020204" pitchFamily="34" charset="0"/>
            </a:endParaRPr>
          </a:p>
        </p:txBody>
      </p:sp>
      <p:sp>
        <p:nvSpPr>
          <p:cNvPr id="25" name="TextBox 24"/>
          <p:cNvSpPr txBox="1"/>
          <p:nvPr>
            <p:custDataLst>
              <p:tags r:id="rId5"/>
            </p:custDataLst>
          </p:nvPr>
        </p:nvSpPr>
        <p:spPr>
          <a:xfrm>
            <a:off x="5029200" y="365760"/>
            <a:ext cx="4572000" cy="182880"/>
          </a:xfrm>
          <a:prstGeom prst="rect">
            <a:avLst/>
          </a:prstGeom>
          <a:noFill/>
        </p:spPr>
        <p:txBody>
          <a:bodyPr wrap="square" lIns="0" tIns="0" rIns="0" bIns="0" rtlCol="0" anchor="ctr" anchorCtr="0">
            <a:noAutofit/>
          </a:bodyPr>
          <a:lstStyle/>
          <a:p>
            <a:pPr algn="r"/>
            <a:r>
              <a:rPr lang="en-US" sz="1100" b="1" dirty="0">
                <a:solidFill>
                  <a:srgbClr val="535353"/>
                </a:solidFill>
                <a:latin typeface="Arial" panose="020B0604020202020204" pitchFamily="34" charset="0"/>
                <a:cs typeface="Arial" panose="020B0604020202020204" pitchFamily="34" charset="0"/>
              </a:rPr>
              <a:t>[Section Title]</a:t>
            </a:r>
          </a:p>
        </p:txBody>
      </p:sp>
      <p:sp>
        <p:nvSpPr>
          <p:cNvPr id="27" name="Text Placeholder 4"/>
          <p:cNvSpPr>
            <a:spLocks noGrp="1"/>
          </p:cNvSpPr>
          <p:nvPr>
            <p:ph type="body" sz="quarter" idx="32" hasCustomPrompt="1"/>
          </p:nvPr>
        </p:nvSpPr>
        <p:spPr>
          <a:xfrm>
            <a:off x="457200" y="6410325"/>
            <a:ext cx="9144000" cy="411480"/>
          </a:xfrm>
          <a:solidFill>
            <a:srgbClr val="00539B"/>
          </a:solidFill>
        </p:spPr>
        <p:txBody>
          <a:bodyPr vert="horz" wrap="square" lIns="101882" tIns="50941" rIns="101882" bIns="50941" rtlCol="0" anchor="ctr">
            <a:noAutofit/>
          </a:bodyPr>
          <a:lstStyle>
            <a:lvl1pPr>
              <a:defRPr lang="en-US" sz="1800" b="1" dirty="0" smtClean="0">
                <a:solidFill>
                  <a:schemeClr val="bg1"/>
                </a:solidFill>
              </a:defRPr>
            </a:lvl1pPr>
          </a:lstStyle>
          <a:p>
            <a:pPr marL="0" lvl="0" indent="0" algn="ctr">
              <a:buNone/>
            </a:pPr>
            <a:r>
              <a:rPr lang="en-US" dirty="0"/>
              <a:t>Slide Message</a:t>
            </a:r>
          </a:p>
        </p:txBody>
      </p:sp>
      <p:pic>
        <p:nvPicPr>
          <p:cNvPr id="21" name="Picture 2" descr="Image result for newton federal bank"/>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57200" y="6999954"/>
            <a:ext cx="1320686" cy="594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739403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Legal Notices">
    <p:spTree>
      <p:nvGrpSpPr>
        <p:cNvPr id="1" name=""/>
        <p:cNvGrpSpPr/>
        <p:nvPr/>
      </p:nvGrpSpPr>
      <p:grpSpPr>
        <a:xfrm>
          <a:off x="0" y="0"/>
          <a:ext cx="0" cy="0"/>
          <a:chOff x="0" y="0"/>
          <a:chExt cx="0" cy="0"/>
        </a:xfrm>
      </p:grpSpPr>
      <p:sp>
        <p:nvSpPr>
          <p:cNvPr id="3" name="Do not remove" hidden="1"/>
          <p:cNvSpPr/>
          <p:nvPr>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lide Number Placeholder 4"/>
          <p:cNvSpPr>
            <a:spLocks noGrp="1"/>
          </p:cNvSpPr>
          <p:nvPr>
            <p:ph type="sldNum" sz="quarter" idx="12"/>
          </p:nvPr>
        </p:nvSpPr>
        <p:spPr>
          <a:xfrm>
            <a:off x="9097799" y="6995160"/>
            <a:ext cx="502920" cy="604520"/>
          </a:xfrm>
        </p:spPr>
        <p:txBody>
          <a:bodyPr vert="horz" lIns="0" tIns="0" rIns="0" bIns="0" rtlCol="0" anchor="t" anchorCtr="0"/>
          <a:lstStyle>
            <a:lvl1pPr>
              <a:defRPr lang="en-US" smtClean="0"/>
            </a:lvl1pPr>
          </a:lstStyle>
          <a:p>
            <a:fld id="{2D57E809-D836-4B9A-B1A3-AA7B503E17F9}" type="slidenum">
              <a:rPr lang="en-US" smtClean="0"/>
              <a:t>‹#›</a:t>
            </a:fld>
            <a:endParaRPr lang="en-US" dirty="0"/>
          </a:p>
        </p:txBody>
      </p:sp>
      <p:sp>
        <p:nvSpPr>
          <p:cNvPr id="2" name="TextBox 1"/>
          <p:cNvSpPr txBox="1"/>
          <p:nvPr/>
        </p:nvSpPr>
        <p:spPr>
          <a:xfrm>
            <a:off x="502920" y="1036320"/>
            <a:ext cx="9052560" cy="5181600"/>
          </a:xfrm>
          <a:prstGeom prst="rect">
            <a:avLst/>
          </a:prstGeom>
        </p:spPr>
        <p:txBody>
          <a:bodyPr vert="horz" lIns="0" tIns="0" rIns="0" bIns="0" rtlCol="0">
            <a:noAutofit/>
          </a:bodyPr>
          <a:lstStyle>
            <a:lvl1pPr lvl="0" indent="0">
              <a:spcBef>
                <a:spcPts val="0"/>
              </a:spcBef>
              <a:spcAft>
                <a:spcPts val="600"/>
              </a:spcAft>
              <a:buFont typeface="Arial" pitchFamily="34" charset="0"/>
              <a:buNone/>
              <a:defRPr sz="1000">
                <a:solidFill>
                  <a:schemeClr val="tx1">
                    <a:lumMod val="65000"/>
                    <a:lumOff val="35000"/>
                  </a:schemeClr>
                </a:solidFill>
              </a:defRPr>
            </a:lvl1pPr>
            <a:lvl2pPr indent="0">
              <a:spcBef>
                <a:spcPct val="20000"/>
              </a:spcBef>
              <a:buFont typeface="Arial" pitchFamily="34" charset="0"/>
              <a:buNone/>
              <a:defRPr sz="1200"/>
            </a:lvl2pPr>
            <a:lvl3pPr indent="0">
              <a:spcBef>
                <a:spcPct val="20000"/>
              </a:spcBef>
              <a:buFont typeface="Arial" pitchFamily="34" charset="0"/>
              <a:buNone/>
              <a:defRPr sz="1200"/>
            </a:lvl3pPr>
            <a:lvl4pPr indent="0">
              <a:spcBef>
                <a:spcPct val="20000"/>
              </a:spcBef>
              <a:buFont typeface="Arial" pitchFamily="34" charset="0"/>
              <a:buNone/>
              <a:defRPr sz="1200"/>
            </a:lvl4pPr>
            <a:lvl5pPr indent="0">
              <a:spcBef>
                <a:spcPct val="20000"/>
              </a:spcBef>
              <a:buFont typeface="Arial" pitchFamily="34" charset="0"/>
              <a:buNone/>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lvl="0">
              <a:lnSpc>
                <a:spcPct val="100000"/>
              </a:lnSpc>
              <a:spcBef>
                <a:spcPts val="0"/>
              </a:spcBef>
              <a:spcAft>
                <a:spcPts val="0"/>
              </a:spcAft>
            </a:pPr>
            <a:r>
              <a:rPr lang="en-US" sz="1100" b="0" dirty="0">
                <a:solidFill>
                  <a:schemeClr val="tx1"/>
                </a:solidFill>
                <a:latin typeface="Arial" panose="020B0604020202020204" pitchFamily="34" charset="0"/>
                <a:cs typeface="Arial" panose="020B0604020202020204" pitchFamily="34" charset="0"/>
              </a:rPr>
              <a:t>This presentation (the “Presentation”) was prepared solely for discussion purposes with the party or parties (“the Company”) to whom Performance Trust Capital Partners (“PTCP”) has provided it and is not to be reprinted or redistributed without the permission of PTCP.</a:t>
            </a:r>
          </a:p>
          <a:p>
            <a:pPr lvl="0">
              <a:lnSpc>
                <a:spcPct val="100000"/>
              </a:lnSpc>
              <a:spcBef>
                <a:spcPts val="0"/>
              </a:spcBef>
              <a:spcAft>
                <a:spcPts val="0"/>
              </a:spcAft>
            </a:pPr>
            <a:r>
              <a:rPr lang="en-US" sz="1100" b="0" dirty="0">
                <a:solidFill>
                  <a:schemeClr val="tx1"/>
                </a:solidFill>
                <a:latin typeface="Arial" panose="020B0604020202020204" pitchFamily="34" charset="0"/>
                <a:cs typeface="Arial" panose="020B0604020202020204" pitchFamily="34" charset="0"/>
              </a:rPr>
              <a:t>   </a:t>
            </a:r>
          </a:p>
          <a:p>
            <a:pPr lvl="0">
              <a:lnSpc>
                <a:spcPct val="100000"/>
              </a:lnSpc>
              <a:spcBef>
                <a:spcPts val="0"/>
              </a:spcBef>
              <a:spcAft>
                <a:spcPts val="0"/>
              </a:spcAft>
            </a:pPr>
            <a:r>
              <a:rPr lang="en-US" sz="1100" b="0" dirty="0">
                <a:solidFill>
                  <a:schemeClr val="tx1"/>
                </a:solidFill>
                <a:latin typeface="Arial" panose="020B0604020202020204" pitchFamily="34" charset="0"/>
                <a:cs typeface="Arial" panose="020B0604020202020204" pitchFamily="34" charset="0"/>
              </a:rPr>
              <a:t>In preparing this Presentation, we have relied upon information provided by the Company and/or other publicly available information.  We have (i) not independently verified any of such information, and (ii) assumed such information is complete and accurate in all material respects.  </a:t>
            </a:r>
          </a:p>
          <a:p>
            <a:pPr lvl="0">
              <a:lnSpc>
                <a:spcPct val="100000"/>
              </a:lnSpc>
              <a:spcBef>
                <a:spcPts val="0"/>
              </a:spcBef>
              <a:spcAft>
                <a:spcPts val="0"/>
              </a:spcAft>
            </a:pPr>
            <a:endParaRPr lang="en-US" sz="1100" b="0" dirty="0">
              <a:solidFill>
                <a:schemeClr val="tx1"/>
              </a:solidFill>
              <a:latin typeface="Arial" panose="020B0604020202020204" pitchFamily="34" charset="0"/>
              <a:cs typeface="Arial" panose="020B0604020202020204" pitchFamily="34" charset="0"/>
            </a:endParaRPr>
          </a:p>
          <a:p>
            <a:pPr lvl="0">
              <a:lnSpc>
                <a:spcPct val="100000"/>
              </a:lnSpc>
              <a:spcBef>
                <a:spcPts val="0"/>
              </a:spcBef>
              <a:spcAft>
                <a:spcPts val="0"/>
              </a:spcAft>
            </a:pPr>
            <a:r>
              <a:rPr lang="en-US" sz="1100" b="0" dirty="0">
                <a:solidFill>
                  <a:schemeClr val="tx1"/>
                </a:solidFill>
                <a:latin typeface="Arial" panose="020B0604020202020204" pitchFamily="34" charset="0"/>
                <a:cs typeface="Arial" panose="020B0604020202020204" pitchFamily="34" charset="0"/>
              </a:rPr>
              <a:t>This Presentation may contain statements that are forward-looking statements.  Such forward-looking statements are based upon information provided by the Company and/or publicly available information.  Actual results may differ from those set forth in the forward-looking statements and are subject to significant risks and uncertainties.  These risks and uncertainties could cause the results to differ materially from those set forth in the forward-looking statements. </a:t>
            </a:r>
          </a:p>
          <a:p>
            <a:pPr lvl="0">
              <a:lnSpc>
                <a:spcPct val="100000"/>
              </a:lnSpc>
              <a:spcBef>
                <a:spcPts val="0"/>
              </a:spcBef>
              <a:spcAft>
                <a:spcPts val="0"/>
              </a:spcAft>
            </a:pPr>
            <a:endParaRPr lang="en-US" sz="1100" b="0" dirty="0">
              <a:solidFill>
                <a:schemeClr val="tx1"/>
              </a:solidFill>
              <a:latin typeface="Arial" panose="020B0604020202020204" pitchFamily="34" charset="0"/>
              <a:cs typeface="Arial" panose="020B0604020202020204" pitchFamily="34" charset="0"/>
            </a:endParaRPr>
          </a:p>
          <a:p>
            <a:pPr lvl="0">
              <a:lnSpc>
                <a:spcPct val="100000"/>
              </a:lnSpc>
              <a:spcBef>
                <a:spcPts val="0"/>
              </a:spcBef>
              <a:spcAft>
                <a:spcPts val="0"/>
              </a:spcAft>
            </a:pPr>
            <a:r>
              <a:rPr lang="en-US" sz="1100" b="0" dirty="0">
                <a:solidFill>
                  <a:schemeClr val="tx1"/>
                </a:solidFill>
                <a:latin typeface="Arial" panose="020B0604020202020204" pitchFamily="34" charset="0"/>
                <a:cs typeface="Arial" panose="020B0604020202020204" pitchFamily="34" charset="0"/>
              </a:rPr>
              <a:t>Please note that this Presentation is also based on economic, market and other conditions as in effect on, and the information regarding the business and operations of companies in the Presentation as represented to PTCP by the Company and/or public information as of the date hereof, and does not purport to take into consideration any information or events arising subsequent to such date.  It should be understood that subsequent developments may affect this Presentation and that we do not have any obligation to update, revise, or reaffirm this Presentation.  PTCP makes no representation or warranty that there has been no material change in the information provided or reviewed by us in connection herewith.</a:t>
            </a:r>
          </a:p>
          <a:p>
            <a:pPr lvl="0">
              <a:lnSpc>
                <a:spcPct val="100000"/>
              </a:lnSpc>
              <a:spcBef>
                <a:spcPts val="0"/>
              </a:spcBef>
              <a:spcAft>
                <a:spcPts val="0"/>
              </a:spcAft>
            </a:pPr>
            <a:endParaRPr lang="en-US" sz="1100" b="0" dirty="0">
              <a:solidFill>
                <a:schemeClr val="tx1"/>
              </a:solidFill>
              <a:latin typeface="Arial" panose="020B0604020202020204" pitchFamily="34" charset="0"/>
              <a:cs typeface="Arial" panose="020B0604020202020204" pitchFamily="34" charset="0"/>
            </a:endParaRPr>
          </a:p>
          <a:p>
            <a:pPr lvl="0">
              <a:lnSpc>
                <a:spcPct val="100000"/>
              </a:lnSpc>
              <a:spcBef>
                <a:spcPts val="0"/>
              </a:spcBef>
              <a:spcAft>
                <a:spcPts val="0"/>
              </a:spcAft>
            </a:pPr>
            <a:r>
              <a:rPr lang="en-US" sz="1100" b="0" dirty="0">
                <a:solidFill>
                  <a:schemeClr val="tx1"/>
                </a:solidFill>
                <a:latin typeface="Arial" panose="020B0604020202020204" pitchFamily="34" charset="0"/>
                <a:cs typeface="Arial" panose="020B0604020202020204" pitchFamily="34" charset="0"/>
              </a:rPr>
              <a:t>The information contained herein is confidential and has been prepared exclusively for the benefit and use of the Company, and may not be used for any other purpose or be discussed, reproduced, disseminated, quoted or referred to at anytime, in any manner or for any purpose without PTCP’s express prior written consent.  This Presentation is not for the benefit of, and does not convey any rights or remedies to, any holder of securities of the Company or any other person.</a:t>
            </a:r>
          </a:p>
          <a:p>
            <a:pPr lvl="0">
              <a:lnSpc>
                <a:spcPct val="100000"/>
              </a:lnSpc>
              <a:spcBef>
                <a:spcPts val="0"/>
              </a:spcBef>
              <a:spcAft>
                <a:spcPts val="0"/>
              </a:spcAft>
            </a:pPr>
            <a:endParaRPr lang="en-US" sz="1100" b="0" dirty="0">
              <a:solidFill>
                <a:schemeClr val="tx1"/>
              </a:solidFill>
              <a:latin typeface="Arial" panose="020B0604020202020204" pitchFamily="34" charset="0"/>
              <a:cs typeface="Arial" panose="020B0604020202020204" pitchFamily="34" charset="0"/>
            </a:endParaRPr>
          </a:p>
          <a:p>
            <a:pPr lvl="0">
              <a:lnSpc>
                <a:spcPct val="100000"/>
              </a:lnSpc>
              <a:spcBef>
                <a:spcPts val="0"/>
              </a:spcBef>
              <a:spcAft>
                <a:spcPts val="0"/>
              </a:spcAft>
            </a:pPr>
            <a:r>
              <a:rPr lang="en-US" sz="1100" b="0" dirty="0">
                <a:solidFill>
                  <a:schemeClr val="tx1"/>
                </a:solidFill>
                <a:latin typeface="Arial" panose="020B0604020202020204" pitchFamily="34" charset="0"/>
                <a:cs typeface="Arial" panose="020B0604020202020204" pitchFamily="34" charset="0"/>
              </a:rPr>
              <a:t>This Presentation should not be construed as providing an opinion to the Company and does not constitute a recommendation by PTCP to the Company, or security holders of the Company, on the business, the corporate strategy, the valuation, the regulatory environment nor the competitive environment in which the Company or its affiliates operates.  Any information included herein concerning valuation of the Company is hypothetical and is based on certain assumptions discussed with management.  These assumptions may not be valid, and may also change over time. This presentation should not be construed as a fairness opinion.  A fairness opinion would contain additional financial information, models and methodologies.  In addition, a fairness opinion is based on the specific terms of a proposed transaction, including many “non-financial” terms and conditions that actually do provide or limit value to the shareholders of the Company.  The information contained herein should not be relied upon to determine if any given transaction would be “fair” to the Company.</a:t>
            </a:r>
          </a:p>
        </p:txBody>
      </p:sp>
      <p:sp>
        <p:nvSpPr>
          <p:cNvPr id="9" name="TextBox 8" hidden="1"/>
          <p:cNvSpPr txBox="1"/>
          <p:nvPr>
            <p:custDataLst>
              <p:tags r:id="rId2"/>
            </p:custDataLst>
          </p:nvPr>
        </p:nvSpPr>
        <p:spPr>
          <a:xfrm>
            <a:off x="8147304" y="7265768"/>
            <a:ext cx="1408176" cy="207264"/>
          </a:xfrm>
          <a:prstGeom prst="rect">
            <a:avLst/>
          </a:prstGeom>
          <a:noFill/>
        </p:spPr>
        <p:txBody>
          <a:bodyPr wrap="none" lIns="0" tIns="0" rIns="0" bIns="0" rtlCol="0" anchor="ctr" anchorCtr="0">
            <a:noAutofit/>
          </a:bodyPr>
          <a:lstStyle/>
          <a:p>
            <a:pPr algn="r"/>
            <a:endParaRPr lang="en-US" sz="12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6510300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Intentionally Left Blank">
    <p:spTree>
      <p:nvGrpSpPr>
        <p:cNvPr id="1" name=""/>
        <p:cNvGrpSpPr/>
        <p:nvPr/>
      </p:nvGrpSpPr>
      <p:grpSpPr>
        <a:xfrm>
          <a:off x="0" y="0"/>
          <a:ext cx="0" cy="0"/>
          <a:chOff x="0" y="0"/>
          <a:chExt cx="0" cy="0"/>
        </a:xfrm>
      </p:grpSpPr>
      <p:sp>
        <p:nvSpPr>
          <p:cNvPr id="4" name="Do not remove" hidden="1"/>
          <p:cNvSpPr/>
          <p:nvPr>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a:off x="3975735" y="3785235"/>
            <a:ext cx="2106930" cy="201930"/>
          </a:xfrm>
          <a:prstGeom prst="rect">
            <a:avLst/>
          </a:prstGeom>
        </p:spPr>
        <p:txBody>
          <a:bodyPr vert="horz" lIns="0" tIns="0" rIns="0" bIns="0" rtlCol="0">
            <a:noAutofit/>
          </a:bodyPr>
          <a:lstStyle>
            <a:lvl1pPr lvl="0" indent="0">
              <a:spcBef>
                <a:spcPts val="0"/>
              </a:spcBef>
              <a:spcAft>
                <a:spcPts val="600"/>
              </a:spcAft>
              <a:buFont typeface="Arial" pitchFamily="34" charset="0"/>
              <a:buNone/>
              <a:defRPr sz="1000">
                <a:solidFill>
                  <a:schemeClr val="tx1">
                    <a:lumMod val="65000"/>
                    <a:lumOff val="35000"/>
                  </a:schemeClr>
                </a:solidFill>
              </a:defRPr>
            </a:lvl1pPr>
            <a:lvl2pPr indent="0">
              <a:spcBef>
                <a:spcPct val="20000"/>
              </a:spcBef>
              <a:buFont typeface="Arial" pitchFamily="34" charset="0"/>
              <a:buNone/>
              <a:defRPr sz="1200"/>
            </a:lvl2pPr>
            <a:lvl3pPr indent="0">
              <a:spcBef>
                <a:spcPct val="20000"/>
              </a:spcBef>
              <a:buFont typeface="Arial" pitchFamily="34" charset="0"/>
              <a:buNone/>
              <a:defRPr sz="1200"/>
            </a:lvl3pPr>
            <a:lvl4pPr indent="0">
              <a:spcBef>
                <a:spcPct val="20000"/>
              </a:spcBef>
              <a:buFont typeface="Arial" pitchFamily="34" charset="0"/>
              <a:buNone/>
              <a:defRPr sz="1200"/>
            </a:lvl4pPr>
            <a:lvl5pPr indent="0">
              <a:spcBef>
                <a:spcPct val="20000"/>
              </a:spcBef>
              <a:buFont typeface="Arial" pitchFamily="34" charset="0"/>
              <a:buNone/>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lvl="0">
              <a:lnSpc>
                <a:spcPct val="100000"/>
              </a:lnSpc>
              <a:spcBef>
                <a:spcPts val="0"/>
              </a:spcBef>
              <a:spcAft>
                <a:spcPts val="0"/>
              </a:spcAft>
            </a:pPr>
            <a:r>
              <a:rPr lang="en-US" sz="1100" b="0" dirty="0">
                <a:solidFill>
                  <a:schemeClr val="tx1"/>
                </a:solidFill>
                <a:latin typeface="Arial" panose="020B0604020202020204" pitchFamily="34" charset="0"/>
                <a:cs typeface="Arial" panose="020B0604020202020204" pitchFamily="34" charset="0"/>
              </a:rPr>
              <a:t>[This page intentionally left blank]</a:t>
            </a:r>
          </a:p>
        </p:txBody>
      </p:sp>
    </p:spTree>
    <p:extLst>
      <p:ext uri="{BB962C8B-B14F-4D97-AF65-F5344CB8AC3E}">
        <p14:creationId xmlns:p14="http://schemas.microsoft.com/office/powerpoint/2010/main" val="203939781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Contact">
    <p:spTree>
      <p:nvGrpSpPr>
        <p:cNvPr id="1" name=""/>
        <p:cNvGrpSpPr/>
        <p:nvPr/>
      </p:nvGrpSpPr>
      <p:grpSpPr>
        <a:xfrm>
          <a:off x="0" y="0"/>
          <a:ext cx="0" cy="0"/>
          <a:chOff x="0" y="0"/>
          <a:chExt cx="0" cy="0"/>
        </a:xfrm>
      </p:grpSpPr>
      <p:sp>
        <p:nvSpPr>
          <p:cNvPr id="4" name="Do not remove" hidden="1"/>
          <p:cNvSpPr/>
          <p:nvPr>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lide Number Placeholder 4"/>
          <p:cNvSpPr>
            <a:spLocks noGrp="1"/>
          </p:cNvSpPr>
          <p:nvPr>
            <p:ph type="sldNum" sz="quarter" idx="12"/>
          </p:nvPr>
        </p:nvSpPr>
        <p:spPr>
          <a:xfrm>
            <a:off x="9095418" y="6995160"/>
            <a:ext cx="502920" cy="604520"/>
          </a:xfrm>
        </p:spPr>
        <p:txBody>
          <a:bodyPr vert="horz" lIns="0" tIns="0" rIns="0" bIns="0" rtlCol="0" anchor="t" anchorCtr="0"/>
          <a:lstStyle>
            <a:lvl1pPr>
              <a:defRPr lang="en-US" smtClean="0"/>
            </a:lvl1pPr>
          </a:lstStyle>
          <a:p>
            <a:fld id="{2D57E809-D836-4B9A-B1A3-AA7B503E17F9}" type="slidenum">
              <a:rPr lang="en-US" smtClean="0"/>
              <a:t>‹#›</a:t>
            </a:fld>
            <a:endParaRPr lang="en-US" dirty="0"/>
          </a:p>
        </p:txBody>
      </p:sp>
      <p:sp>
        <p:nvSpPr>
          <p:cNvPr id="2" name="TextBox 1"/>
          <p:cNvSpPr txBox="1"/>
          <p:nvPr/>
        </p:nvSpPr>
        <p:spPr>
          <a:xfrm>
            <a:off x="502920" y="604520"/>
            <a:ext cx="9052560" cy="6304280"/>
          </a:xfrm>
          <a:prstGeom prst="rect">
            <a:avLst/>
          </a:prstGeom>
        </p:spPr>
        <p:txBody>
          <a:bodyPr vert="horz" lIns="0" tIns="0" rIns="0" bIns="0" rtlCol="0">
            <a:normAutofit/>
          </a:bodyPr>
          <a:lstStyle>
            <a:lvl1pPr lvl="0" indent="0">
              <a:spcBef>
                <a:spcPts val="0"/>
              </a:spcBef>
              <a:spcAft>
                <a:spcPts val="600"/>
              </a:spcAft>
              <a:buFont typeface="Arial" pitchFamily="34" charset="0"/>
              <a:buNone/>
              <a:defRPr sz="1000">
                <a:solidFill>
                  <a:schemeClr val="tx1">
                    <a:lumMod val="65000"/>
                    <a:lumOff val="35000"/>
                  </a:schemeClr>
                </a:solidFill>
              </a:defRPr>
            </a:lvl1pPr>
            <a:lvl2pPr indent="0">
              <a:spcBef>
                <a:spcPct val="20000"/>
              </a:spcBef>
              <a:buFont typeface="Arial" pitchFamily="34" charset="0"/>
              <a:buNone/>
              <a:defRPr sz="1200"/>
            </a:lvl2pPr>
            <a:lvl3pPr indent="0">
              <a:spcBef>
                <a:spcPct val="20000"/>
              </a:spcBef>
              <a:buFont typeface="Arial" pitchFamily="34" charset="0"/>
              <a:buNone/>
              <a:defRPr sz="1200"/>
            </a:lvl3pPr>
            <a:lvl4pPr indent="0">
              <a:spcBef>
                <a:spcPct val="20000"/>
              </a:spcBef>
              <a:buFont typeface="Arial" pitchFamily="34" charset="0"/>
              <a:buNone/>
              <a:defRPr sz="1200"/>
            </a:lvl4pPr>
            <a:lvl5pPr indent="0">
              <a:spcBef>
                <a:spcPct val="20000"/>
              </a:spcBef>
              <a:buFont typeface="Arial" pitchFamily="34" charset="0"/>
              <a:buNone/>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lvl="0">
              <a:spcAft>
                <a:spcPts val="0"/>
              </a:spcAft>
            </a:pPr>
            <a:r>
              <a:rPr lang="en-US" sz="1100" b="1" dirty="0">
                <a:solidFill>
                  <a:schemeClr val="tx1"/>
                </a:solidFill>
                <a:latin typeface="Arial" panose="020B0604020202020204" pitchFamily="34" charset="0"/>
                <a:cs typeface="Arial" panose="020B0604020202020204" pitchFamily="34" charset="0"/>
              </a:rPr>
              <a:t>PERFORMANCE TRUST CAPITAL</a:t>
            </a:r>
            <a:r>
              <a:rPr lang="en-US" sz="1100" b="1" baseline="0" dirty="0">
                <a:solidFill>
                  <a:schemeClr val="tx1"/>
                </a:solidFill>
                <a:latin typeface="Arial" panose="020B0604020202020204" pitchFamily="34" charset="0"/>
                <a:cs typeface="Arial" panose="020B0604020202020204" pitchFamily="34" charset="0"/>
              </a:rPr>
              <a:t> PARTNERS, LLC</a:t>
            </a:r>
          </a:p>
          <a:p>
            <a:pPr lvl="0">
              <a:spcAft>
                <a:spcPts val="0"/>
              </a:spcAft>
            </a:pPr>
            <a:r>
              <a:rPr lang="en-US" sz="1100" b="0" baseline="0" dirty="0">
                <a:solidFill>
                  <a:schemeClr val="tx1"/>
                </a:solidFill>
                <a:latin typeface="Arial" panose="020B0604020202020204" pitchFamily="34" charset="0"/>
                <a:cs typeface="Arial" panose="020B0604020202020204" pitchFamily="34" charset="0"/>
              </a:rPr>
              <a:t>500 W. Madison Street</a:t>
            </a:r>
          </a:p>
          <a:p>
            <a:pPr lvl="0">
              <a:spcAft>
                <a:spcPts val="0"/>
              </a:spcAft>
            </a:pPr>
            <a:r>
              <a:rPr lang="en-US" sz="1100" b="0" baseline="0" dirty="0">
                <a:solidFill>
                  <a:schemeClr val="tx1"/>
                </a:solidFill>
                <a:latin typeface="Arial" panose="020B0604020202020204" pitchFamily="34" charset="0"/>
                <a:cs typeface="Arial" panose="020B0604020202020204" pitchFamily="34" charset="0"/>
              </a:rPr>
              <a:t>Suite 450</a:t>
            </a:r>
          </a:p>
          <a:p>
            <a:pPr lvl="0">
              <a:spcAft>
                <a:spcPts val="0"/>
              </a:spcAft>
            </a:pPr>
            <a:r>
              <a:rPr lang="en-US" sz="1100" b="0" baseline="0" dirty="0">
                <a:solidFill>
                  <a:schemeClr val="tx1"/>
                </a:solidFill>
                <a:latin typeface="Arial" panose="020B0604020202020204" pitchFamily="34" charset="0"/>
                <a:cs typeface="Arial" panose="020B0604020202020204" pitchFamily="34" charset="0"/>
              </a:rPr>
              <a:t>Chicago, IL 60661</a:t>
            </a:r>
          </a:p>
          <a:p>
            <a:pPr lvl="0">
              <a:spcAft>
                <a:spcPts val="0"/>
              </a:spcAft>
            </a:pPr>
            <a:r>
              <a:rPr lang="en-US" sz="1100" b="0" baseline="0" dirty="0">
                <a:solidFill>
                  <a:schemeClr val="tx1"/>
                </a:solidFill>
                <a:latin typeface="Arial" panose="020B0604020202020204" pitchFamily="34" charset="0"/>
                <a:cs typeface="Arial" panose="020B0604020202020204" pitchFamily="34" charset="0"/>
              </a:rPr>
              <a:t>(312) 521-1000</a:t>
            </a:r>
          </a:p>
          <a:p>
            <a:pPr lvl="0">
              <a:spcAft>
                <a:spcPts val="0"/>
              </a:spcAft>
            </a:pPr>
            <a:r>
              <a:rPr lang="en-US" sz="1100" u="sng" baseline="0" dirty="0">
                <a:solidFill>
                  <a:schemeClr val="tx1"/>
                </a:solidFill>
                <a:latin typeface="Arial" panose="020B0604020202020204" pitchFamily="34" charset="0"/>
                <a:cs typeface="Arial" panose="020B0604020202020204" pitchFamily="34" charset="0"/>
                <a:hlinkClick r:id="rId4"/>
              </a:rPr>
              <a:t>www.performancetrust.com</a:t>
            </a:r>
            <a:r>
              <a:rPr lang="en-US" sz="1100" u="sng" baseline="0" dirty="0">
                <a:solidFill>
                  <a:schemeClr val="tx1"/>
                </a:solidFill>
                <a:latin typeface="Arial" panose="020B0604020202020204" pitchFamily="34" charset="0"/>
                <a:cs typeface="Arial" panose="020B0604020202020204" pitchFamily="34" charset="0"/>
              </a:rPr>
              <a:t> </a:t>
            </a:r>
            <a:endParaRPr lang="en-US" sz="1100" u="sng" dirty="0">
              <a:solidFill>
                <a:schemeClr val="tx1"/>
              </a:solidFill>
              <a:latin typeface="Arial" panose="020B0604020202020204" pitchFamily="34" charset="0"/>
              <a:cs typeface="Arial" panose="020B0604020202020204" pitchFamily="34" charset="0"/>
            </a:endParaRPr>
          </a:p>
        </p:txBody>
      </p:sp>
      <p:sp>
        <p:nvSpPr>
          <p:cNvPr id="9" name="TextBox 8"/>
          <p:cNvSpPr txBox="1"/>
          <p:nvPr>
            <p:custDataLst>
              <p:tags r:id="rId2"/>
            </p:custDataLst>
          </p:nvPr>
        </p:nvSpPr>
        <p:spPr>
          <a:xfrm>
            <a:off x="8147304" y="7265768"/>
            <a:ext cx="1408176" cy="207264"/>
          </a:xfrm>
          <a:prstGeom prst="rect">
            <a:avLst/>
          </a:prstGeom>
          <a:noFill/>
        </p:spPr>
        <p:txBody>
          <a:bodyPr wrap="none" lIns="0" tIns="0" rIns="0" bIns="0" rtlCol="0" anchor="ctr" anchorCtr="0">
            <a:noAutofit/>
          </a:bodyPr>
          <a:lstStyle/>
          <a:p>
            <a:pPr algn="r"/>
            <a:endParaRPr lang="en-US" sz="1200" b="1" dirty="0">
              <a:solidFill>
                <a:srgbClr val="FF0000"/>
              </a:solidFill>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7200" y="7040023"/>
            <a:ext cx="1371600" cy="480808"/>
          </a:xfrm>
          <a:prstGeom prst="rect">
            <a:avLst/>
          </a:prstGeom>
        </p:spPr>
      </p:pic>
    </p:spTree>
    <p:extLst>
      <p:ext uri="{BB962C8B-B14F-4D97-AF65-F5344CB8AC3E}">
        <p14:creationId xmlns:p14="http://schemas.microsoft.com/office/powerpoint/2010/main" val="140603601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D57E809-D836-4B9A-B1A3-AA7B503E17F9}" type="slidenum">
              <a:rPr lang="en-US" smtClean="0"/>
              <a:t>‹#›</a:t>
            </a:fld>
            <a:endParaRPr lang="en-US" dirty="0"/>
          </a:p>
        </p:txBody>
      </p:sp>
    </p:spTree>
    <p:extLst>
      <p:ext uri="{BB962C8B-B14F-4D97-AF65-F5344CB8AC3E}">
        <p14:creationId xmlns:p14="http://schemas.microsoft.com/office/powerpoint/2010/main" val="36100867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Blank Canvas">
    <p:spTree>
      <p:nvGrpSpPr>
        <p:cNvPr id="1" name=""/>
        <p:cNvGrpSpPr/>
        <p:nvPr/>
      </p:nvGrpSpPr>
      <p:grpSpPr>
        <a:xfrm>
          <a:off x="0" y="0"/>
          <a:ext cx="0" cy="0"/>
          <a:chOff x="0" y="0"/>
          <a:chExt cx="0" cy="0"/>
        </a:xfrm>
      </p:grpSpPr>
      <p:sp>
        <p:nvSpPr>
          <p:cNvPr id="3" name="Do not remove" hidden="1"/>
          <p:cNvSpPr/>
          <p:nvPr userDrawn="1">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_Content_Slide_Title"/>
          <p:cNvSpPr>
            <a:spLocks noGrp="1"/>
          </p:cNvSpPr>
          <p:nvPr>
            <p:ph type="title" hasCustomPrompt="1"/>
            <p:custDataLst>
              <p:tags r:id="rId2"/>
            </p:custDataLst>
          </p:nvPr>
        </p:nvSpPr>
        <p:spPr>
          <a:xfrm>
            <a:off x="457200" y="604520"/>
            <a:ext cx="9144000" cy="518160"/>
          </a:xfrm>
        </p:spPr>
        <p:txBody>
          <a:bodyPr vert="horz" lIns="0" tIns="50941" rIns="101882" bIns="50941" rtlCol="0" anchor="ctr">
            <a:noAutofit/>
          </a:bodyPr>
          <a:lstStyle>
            <a:lvl1pPr algn="l">
              <a:defRPr lang="en-US" sz="2400" b="1" baseline="0" dirty="0">
                <a:solidFill>
                  <a:srgbClr val="00539B"/>
                </a:solidFill>
                <a:latin typeface="Arial" panose="020B0604020202020204" pitchFamily="34" charset="0"/>
                <a:cs typeface="Arial" panose="020B0604020202020204" pitchFamily="34" charset="0"/>
              </a:defRPr>
            </a:lvl1pPr>
          </a:lstStyle>
          <a:p>
            <a:pPr lvl="0" algn="l"/>
            <a:r>
              <a:rPr lang="en-US" dirty="0"/>
              <a:t>[Slide Title, Arial, Bold, 24 Point Font]</a:t>
            </a:r>
          </a:p>
        </p:txBody>
      </p:sp>
      <p:sp>
        <p:nvSpPr>
          <p:cNvPr id="18" name="_Slide_Message"/>
          <p:cNvSpPr>
            <a:spLocks noGrp="1"/>
          </p:cNvSpPr>
          <p:nvPr>
            <p:ph type="body" sz="quarter" idx="18" hasCustomPrompt="1"/>
          </p:nvPr>
        </p:nvSpPr>
        <p:spPr>
          <a:xfrm>
            <a:off x="457200" y="1297438"/>
            <a:ext cx="9144000" cy="5486400"/>
          </a:xfrm>
        </p:spPr>
        <p:txBody>
          <a:bodyPr vert="horz" lIns="101882" tIns="50941" rIns="101882" bIns="50941" rtlCol="0">
            <a:noAutofit/>
          </a:bodyPr>
          <a:lstStyle>
            <a:lvl1pPr marL="382059" indent="-382059">
              <a:buFont typeface="Arial" panose="020B0604020202020204" pitchFamily="34" charset="0"/>
              <a:buChar cha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Slide Number Placeholder 11"/>
          <p:cNvSpPr>
            <a:spLocks noGrp="1"/>
          </p:cNvSpPr>
          <p:nvPr>
            <p:ph type="sldNum" sz="quarter" idx="24"/>
          </p:nvPr>
        </p:nvSpPr>
        <p:spPr>
          <a:xfrm>
            <a:off x="9097010" y="6995160"/>
            <a:ext cx="502920" cy="604520"/>
          </a:xfrm>
        </p:spPr>
        <p:txBody>
          <a:bodyPr vert="horz" lIns="0" tIns="0" rIns="0" bIns="0" rtlCol="0" anchor="t" anchorCtr="0"/>
          <a:lstStyle>
            <a:lvl1pPr>
              <a:defRPr lang="en-US" smtClean="0"/>
            </a:lvl1pPr>
          </a:lstStyle>
          <a:p>
            <a:fld id="{2D57E809-D836-4B9A-B1A3-AA7B503E17F9}" type="slidenum">
              <a:rPr lang="en-US" smtClean="0"/>
              <a:t>‹#›</a:t>
            </a:fld>
            <a:endParaRPr lang="en-US" dirty="0"/>
          </a:p>
        </p:txBody>
      </p:sp>
      <p:cxnSp>
        <p:nvCxnSpPr>
          <p:cNvPr id="17" name="Straight Connector 16"/>
          <p:cNvCxnSpPr/>
          <p:nvPr/>
        </p:nvCxnSpPr>
        <p:spPr>
          <a:xfrm>
            <a:off x="457200" y="112268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457200" y="690880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25" name="Text Placeholder 6"/>
          <p:cNvSpPr>
            <a:spLocks noGrp="1"/>
          </p:cNvSpPr>
          <p:nvPr>
            <p:ph type="body" sz="quarter" idx="30" hasCustomPrompt="1"/>
            <p:custDataLst>
              <p:tags r:id="rId3"/>
            </p:custDataLst>
          </p:nvPr>
        </p:nvSpPr>
        <p:spPr>
          <a:xfrm>
            <a:off x="2505074" y="6995160"/>
            <a:ext cx="5898263" cy="604520"/>
          </a:xfrm>
        </p:spPr>
        <p:txBody>
          <a:bodyPr lIns="0" tIns="0" rIns="0" bIns="0">
            <a:noAutofit/>
          </a:bodyPr>
          <a:lstStyle>
            <a:lvl1pPr marL="380291" indent="-380291">
              <a:buNone/>
              <a:defRPr sz="800" b="0" baseline="0">
                <a:solidFill>
                  <a:schemeClr val="tx1"/>
                </a:solidFill>
              </a:defRPr>
            </a:lvl1pPr>
            <a:lvl2pPr marL="509412" indent="0">
              <a:buNone/>
              <a:defRPr sz="800"/>
            </a:lvl2pPr>
            <a:lvl3pPr marL="1018824" indent="0">
              <a:buNone/>
              <a:defRPr sz="800"/>
            </a:lvl3pPr>
            <a:lvl4pPr marL="1528237" indent="0">
              <a:buNone/>
              <a:defRPr sz="800"/>
            </a:lvl4pPr>
            <a:lvl5pPr marL="2037649" indent="0">
              <a:buNone/>
              <a:defRPr sz="800"/>
            </a:lvl5pPr>
          </a:lstStyle>
          <a:p>
            <a:pPr lvl="0"/>
            <a:r>
              <a:rPr lang="en-US" dirty="0"/>
              <a:t>Source:	[Source].</a:t>
            </a:r>
          </a:p>
          <a:p>
            <a:pPr lvl="0"/>
            <a:r>
              <a:rPr lang="en-US" dirty="0"/>
              <a:t>Note:	[Note].</a:t>
            </a:r>
          </a:p>
          <a:p>
            <a:pPr lvl="0"/>
            <a:r>
              <a:rPr lang="en-US" dirty="0"/>
              <a:t>(1)	[Note 1].</a:t>
            </a:r>
          </a:p>
        </p:txBody>
      </p:sp>
      <p:sp>
        <p:nvSpPr>
          <p:cNvPr id="15" name="TextBox 14"/>
          <p:cNvSpPr txBox="1"/>
          <p:nvPr>
            <p:custDataLst>
              <p:tags r:id="rId4"/>
            </p:custDataLst>
          </p:nvPr>
        </p:nvSpPr>
        <p:spPr>
          <a:xfrm>
            <a:off x="8147304" y="7265768"/>
            <a:ext cx="1408176" cy="207264"/>
          </a:xfrm>
          <a:prstGeom prst="rect">
            <a:avLst/>
          </a:prstGeom>
          <a:noFill/>
        </p:spPr>
        <p:txBody>
          <a:bodyPr wrap="none" lIns="0" tIns="0" rIns="0" bIns="0" rtlCol="0" anchor="ctr" anchorCtr="0">
            <a:noAutofit/>
          </a:bodyPr>
          <a:lstStyle/>
          <a:p>
            <a:pPr algn="r"/>
            <a:endParaRPr lang="en-US" sz="1200" b="1" dirty="0">
              <a:solidFill>
                <a:srgbClr val="FF0000"/>
              </a:solidFill>
              <a:latin typeface="Arial" panose="020B0604020202020204" pitchFamily="34" charset="0"/>
              <a:cs typeface="Arial" panose="020B0604020202020204" pitchFamily="34" charset="0"/>
            </a:endParaRPr>
          </a:p>
        </p:txBody>
      </p:sp>
      <p:sp>
        <p:nvSpPr>
          <p:cNvPr id="4" name="TextBox 3" hidden="1"/>
          <p:cNvSpPr txBox="1"/>
          <p:nvPr>
            <p:custDataLst>
              <p:tags r:id="rId5"/>
            </p:custDataLst>
          </p:nvPr>
        </p:nvSpPr>
        <p:spPr>
          <a:xfrm>
            <a:off x="5029200" y="365760"/>
            <a:ext cx="4572000" cy="182880"/>
          </a:xfrm>
          <a:prstGeom prst="rect">
            <a:avLst/>
          </a:prstGeom>
          <a:noFill/>
        </p:spPr>
        <p:txBody>
          <a:bodyPr wrap="square" lIns="0" tIns="0" rIns="0" bIns="0" rtlCol="0" anchor="ctr" anchorCtr="0">
            <a:noAutofit/>
          </a:bodyPr>
          <a:lstStyle/>
          <a:p>
            <a:pPr algn="r"/>
            <a:r>
              <a:rPr lang="en-US" sz="1100" b="1" dirty="0">
                <a:solidFill>
                  <a:srgbClr val="535353"/>
                </a:solidFill>
                <a:latin typeface="Arial" panose="020B0604020202020204" pitchFamily="34" charset="0"/>
                <a:cs typeface="Arial" panose="020B0604020202020204" pitchFamily="34" charset="0"/>
              </a:rPr>
              <a:t>:-)</a:t>
            </a:r>
          </a:p>
        </p:txBody>
      </p:sp>
      <p:pic>
        <p:nvPicPr>
          <p:cNvPr id="13" name="Picture 12"/>
          <p:cNvPicPr>
            <a:picLocks noChangeAspect="1"/>
          </p:cNvPicPr>
          <p:nvPr userDrawn="1"/>
        </p:nvPicPr>
        <p:blipFill>
          <a:blip r:embed="rId7"/>
          <a:stretch>
            <a:fillRect/>
          </a:stretch>
        </p:blipFill>
        <p:spPr>
          <a:xfrm>
            <a:off x="457200" y="6958595"/>
            <a:ext cx="993649" cy="697038"/>
          </a:xfrm>
          <a:prstGeom prst="rect">
            <a:avLst/>
          </a:prstGeom>
        </p:spPr>
      </p:pic>
    </p:spTree>
    <p:extLst>
      <p:ext uri="{BB962C8B-B14F-4D97-AF65-F5344CB8AC3E}">
        <p14:creationId xmlns:p14="http://schemas.microsoft.com/office/powerpoint/2010/main" val="23921906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Blank Canvas_Alt 1">
    <p:spTree>
      <p:nvGrpSpPr>
        <p:cNvPr id="1" name=""/>
        <p:cNvGrpSpPr/>
        <p:nvPr/>
      </p:nvGrpSpPr>
      <p:grpSpPr>
        <a:xfrm>
          <a:off x="0" y="0"/>
          <a:ext cx="0" cy="0"/>
          <a:chOff x="0" y="0"/>
          <a:chExt cx="0" cy="0"/>
        </a:xfrm>
      </p:grpSpPr>
      <p:sp>
        <p:nvSpPr>
          <p:cNvPr id="3" name="Do not remove" hidden="1"/>
          <p:cNvSpPr/>
          <p:nvPr>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_Content_Slide_Title"/>
          <p:cNvSpPr>
            <a:spLocks noGrp="1"/>
          </p:cNvSpPr>
          <p:nvPr>
            <p:ph type="title" hasCustomPrompt="1"/>
            <p:custDataLst>
              <p:tags r:id="rId2"/>
            </p:custDataLst>
          </p:nvPr>
        </p:nvSpPr>
        <p:spPr>
          <a:xfrm>
            <a:off x="457200" y="604520"/>
            <a:ext cx="9144000" cy="518160"/>
          </a:xfrm>
        </p:spPr>
        <p:txBody>
          <a:bodyPr vert="horz" lIns="0" tIns="50941" rIns="101882" bIns="50941" rtlCol="0" anchor="ctr">
            <a:noAutofit/>
          </a:bodyPr>
          <a:lstStyle>
            <a:lvl1pPr algn="l">
              <a:defRPr lang="en-US" sz="2400" b="1" baseline="0" dirty="0">
                <a:solidFill>
                  <a:srgbClr val="00539B"/>
                </a:solidFill>
                <a:latin typeface="Arial" panose="020B0604020202020204" pitchFamily="34" charset="0"/>
                <a:cs typeface="Arial" panose="020B0604020202020204" pitchFamily="34" charset="0"/>
              </a:defRPr>
            </a:lvl1pPr>
          </a:lstStyle>
          <a:p>
            <a:pPr lvl="0" algn="l"/>
            <a:r>
              <a:rPr lang="en-US" dirty="0"/>
              <a:t>[Slide Title, Arial, Bold, 24 Point Font]</a:t>
            </a:r>
          </a:p>
        </p:txBody>
      </p:sp>
      <p:sp>
        <p:nvSpPr>
          <p:cNvPr id="18" name="_Slide_Message"/>
          <p:cNvSpPr>
            <a:spLocks noGrp="1"/>
          </p:cNvSpPr>
          <p:nvPr>
            <p:ph type="body" sz="quarter" idx="18" hasCustomPrompt="1"/>
          </p:nvPr>
        </p:nvSpPr>
        <p:spPr>
          <a:xfrm>
            <a:off x="457200" y="1295019"/>
            <a:ext cx="9144000" cy="493776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Slide Number Placeholder 11"/>
          <p:cNvSpPr>
            <a:spLocks noGrp="1"/>
          </p:cNvSpPr>
          <p:nvPr>
            <p:ph type="sldNum" sz="quarter" idx="24"/>
          </p:nvPr>
        </p:nvSpPr>
        <p:spPr>
          <a:xfrm>
            <a:off x="9097799" y="6995160"/>
            <a:ext cx="502920" cy="604520"/>
          </a:xfrm>
        </p:spPr>
        <p:txBody>
          <a:bodyPr vert="horz" lIns="0" tIns="0" rIns="0" bIns="0" rtlCol="0" anchor="t" anchorCtr="0"/>
          <a:lstStyle>
            <a:lvl1pPr>
              <a:defRPr lang="en-US" smtClean="0"/>
            </a:lvl1pPr>
          </a:lstStyle>
          <a:p>
            <a:fld id="{2D57E809-D836-4B9A-B1A3-AA7B503E17F9}" type="slidenum">
              <a:rPr lang="en-US" smtClean="0"/>
              <a:t>‹#›</a:t>
            </a:fld>
            <a:endParaRPr lang="en-US" dirty="0"/>
          </a:p>
        </p:txBody>
      </p:sp>
      <p:cxnSp>
        <p:nvCxnSpPr>
          <p:cNvPr id="17" name="Straight Connector 16"/>
          <p:cNvCxnSpPr/>
          <p:nvPr/>
        </p:nvCxnSpPr>
        <p:spPr>
          <a:xfrm>
            <a:off x="457200" y="112268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457200" y="690880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25" name="Text Placeholder 6"/>
          <p:cNvSpPr>
            <a:spLocks noGrp="1"/>
          </p:cNvSpPr>
          <p:nvPr>
            <p:ph type="body" sz="quarter" idx="30" hasCustomPrompt="1"/>
            <p:custDataLst>
              <p:tags r:id="rId3"/>
            </p:custDataLst>
          </p:nvPr>
        </p:nvSpPr>
        <p:spPr>
          <a:xfrm>
            <a:off x="1911097" y="6995160"/>
            <a:ext cx="6492240" cy="604520"/>
          </a:xfrm>
        </p:spPr>
        <p:txBody>
          <a:bodyPr lIns="0" tIns="0" rIns="0" bIns="0">
            <a:noAutofit/>
          </a:bodyPr>
          <a:lstStyle>
            <a:lvl1pPr marL="380291" indent="-380291">
              <a:buNone/>
              <a:defRPr sz="800" b="0" baseline="0">
                <a:solidFill>
                  <a:schemeClr val="tx1"/>
                </a:solidFill>
              </a:defRPr>
            </a:lvl1pPr>
            <a:lvl2pPr marL="509412" indent="0">
              <a:buNone/>
              <a:defRPr sz="800"/>
            </a:lvl2pPr>
            <a:lvl3pPr marL="1018824" indent="0">
              <a:buNone/>
              <a:defRPr sz="800"/>
            </a:lvl3pPr>
            <a:lvl4pPr marL="1528237" indent="0">
              <a:buNone/>
              <a:defRPr sz="800"/>
            </a:lvl4pPr>
            <a:lvl5pPr marL="2037649" indent="0">
              <a:buNone/>
              <a:defRPr sz="800"/>
            </a:lvl5pPr>
          </a:lstStyle>
          <a:p>
            <a:pPr lvl="0"/>
            <a:r>
              <a:rPr lang="en-US" dirty="0"/>
              <a:t>Source:	[Source].</a:t>
            </a:r>
          </a:p>
          <a:p>
            <a:pPr lvl="0"/>
            <a:r>
              <a:rPr lang="en-US" dirty="0"/>
              <a:t>Note:	[Note].</a:t>
            </a:r>
          </a:p>
          <a:p>
            <a:pPr lvl="0"/>
            <a:r>
              <a:rPr lang="en-US" dirty="0"/>
              <a:t>(1)	[Note 1].</a:t>
            </a:r>
          </a:p>
        </p:txBody>
      </p:sp>
      <p:sp>
        <p:nvSpPr>
          <p:cNvPr id="19" name="TextBox 18"/>
          <p:cNvSpPr txBox="1"/>
          <p:nvPr>
            <p:custDataLst>
              <p:tags r:id="rId4"/>
            </p:custDataLst>
          </p:nvPr>
        </p:nvSpPr>
        <p:spPr>
          <a:xfrm>
            <a:off x="8147304" y="7265768"/>
            <a:ext cx="1408176" cy="207264"/>
          </a:xfrm>
          <a:prstGeom prst="rect">
            <a:avLst/>
          </a:prstGeom>
          <a:noFill/>
        </p:spPr>
        <p:txBody>
          <a:bodyPr wrap="none" lIns="0" tIns="0" rIns="0" bIns="0" rtlCol="0" anchor="ctr" anchorCtr="0">
            <a:noAutofit/>
          </a:bodyPr>
          <a:lstStyle/>
          <a:p>
            <a:pPr algn="r"/>
            <a:endParaRPr lang="en-US" sz="1200" b="1" dirty="0">
              <a:solidFill>
                <a:srgbClr val="FF0000"/>
              </a:solidFill>
              <a:latin typeface="Arial" panose="020B0604020202020204" pitchFamily="34" charset="0"/>
              <a:cs typeface="Arial" panose="020B0604020202020204" pitchFamily="34" charset="0"/>
            </a:endParaRPr>
          </a:p>
        </p:txBody>
      </p:sp>
      <p:sp>
        <p:nvSpPr>
          <p:cNvPr id="14" name="TextBox 13"/>
          <p:cNvSpPr txBox="1"/>
          <p:nvPr>
            <p:custDataLst>
              <p:tags r:id="rId5"/>
            </p:custDataLst>
          </p:nvPr>
        </p:nvSpPr>
        <p:spPr>
          <a:xfrm>
            <a:off x="5029200" y="365760"/>
            <a:ext cx="4572000" cy="182880"/>
          </a:xfrm>
          <a:prstGeom prst="rect">
            <a:avLst/>
          </a:prstGeom>
          <a:noFill/>
        </p:spPr>
        <p:txBody>
          <a:bodyPr wrap="square" lIns="0" tIns="0" rIns="0" bIns="0" rtlCol="0" anchor="ctr" anchorCtr="0">
            <a:noAutofit/>
          </a:bodyPr>
          <a:lstStyle/>
          <a:p>
            <a:pPr algn="r"/>
            <a:r>
              <a:rPr lang="en-US" sz="1100" b="1" dirty="0">
                <a:solidFill>
                  <a:srgbClr val="535353"/>
                </a:solidFill>
                <a:latin typeface="Arial" panose="020B0604020202020204" pitchFamily="34" charset="0"/>
                <a:cs typeface="Arial" panose="020B0604020202020204" pitchFamily="34" charset="0"/>
              </a:rPr>
              <a:t>[Section Title]</a:t>
            </a:r>
          </a:p>
        </p:txBody>
      </p:sp>
      <p:sp>
        <p:nvSpPr>
          <p:cNvPr id="5" name="Text Placeholder 4"/>
          <p:cNvSpPr>
            <a:spLocks noGrp="1"/>
          </p:cNvSpPr>
          <p:nvPr>
            <p:ph type="body" sz="quarter" idx="31" hasCustomPrompt="1"/>
          </p:nvPr>
        </p:nvSpPr>
        <p:spPr>
          <a:xfrm>
            <a:off x="457200" y="6362700"/>
            <a:ext cx="9144000" cy="411480"/>
          </a:xfrm>
          <a:solidFill>
            <a:srgbClr val="00539B"/>
          </a:solidFill>
        </p:spPr>
        <p:txBody>
          <a:bodyPr wrap="square" lIns="101882" tIns="50941" rIns="101882" bIns="50941" rtlCol="0" anchor="ctr">
            <a:noAutofit/>
          </a:bodyPr>
          <a:lstStyle>
            <a:lvl1pPr marL="0" indent="0" algn="ctr">
              <a:buNone/>
              <a:defRPr lang="en-US" sz="1800" b="1" smtClean="0">
                <a:solidFill>
                  <a:schemeClr val="bg1"/>
                </a:solidFill>
              </a:defRPr>
            </a:lvl1pPr>
            <a:lvl2pPr>
              <a:defRPr lang="en-US" smtClean="0">
                <a:latin typeface="+mn-lt"/>
                <a:cs typeface="+mn-cs"/>
              </a:defRPr>
            </a:lvl2pPr>
            <a:lvl3pPr>
              <a:defRPr lang="en-US" smtClean="0">
                <a:latin typeface="+mn-lt"/>
                <a:cs typeface="+mn-cs"/>
              </a:defRPr>
            </a:lvl3pPr>
            <a:lvl4pPr>
              <a:defRPr lang="en-US" smtClean="0">
                <a:latin typeface="+mn-lt"/>
                <a:cs typeface="+mn-cs"/>
              </a:defRPr>
            </a:lvl4pPr>
            <a:lvl5pPr>
              <a:defRPr lang="en-US">
                <a:latin typeface="+mn-lt"/>
                <a:cs typeface="+mn-cs"/>
              </a:defRPr>
            </a:lvl5pPr>
          </a:lstStyle>
          <a:p>
            <a:pPr marL="0" lvl="0"/>
            <a:r>
              <a:rPr lang="en-US" dirty="0"/>
              <a:t>Slide Message</a:t>
            </a:r>
          </a:p>
        </p:txBody>
      </p:sp>
      <p:pic>
        <p:nvPicPr>
          <p:cNvPr id="15" name="Picture 2" descr="Image result for newton federal bank"/>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57200" y="6999954"/>
            <a:ext cx="1320686" cy="594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95341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ingle Tile">
    <p:spTree>
      <p:nvGrpSpPr>
        <p:cNvPr id="1" name=""/>
        <p:cNvGrpSpPr/>
        <p:nvPr/>
      </p:nvGrpSpPr>
      <p:grpSpPr>
        <a:xfrm>
          <a:off x="0" y="0"/>
          <a:ext cx="0" cy="0"/>
          <a:chOff x="0" y="0"/>
          <a:chExt cx="0" cy="0"/>
        </a:xfrm>
      </p:grpSpPr>
      <p:sp>
        <p:nvSpPr>
          <p:cNvPr id="4" name="Do not remove" hidden="1"/>
          <p:cNvSpPr/>
          <p:nvPr>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_Content_Slide_Title"/>
          <p:cNvSpPr>
            <a:spLocks noGrp="1"/>
          </p:cNvSpPr>
          <p:nvPr>
            <p:ph type="title" hasCustomPrompt="1"/>
            <p:custDataLst>
              <p:tags r:id="rId2"/>
            </p:custDataLst>
          </p:nvPr>
        </p:nvSpPr>
        <p:spPr>
          <a:xfrm>
            <a:off x="457200" y="604520"/>
            <a:ext cx="9144000" cy="518160"/>
          </a:xfrm>
        </p:spPr>
        <p:txBody>
          <a:bodyPr vert="horz" lIns="0" tIns="50941" rIns="101882" bIns="50941" rtlCol="0" anchor="ctr">
            <a:noAutofit/>
          </a:bodyPr>
          <a:lstStyle>
            <a:lvl1pPr algn="l">
              <a:defRPr lang="en-US" sz="2400" b="1" baseline="0" dirty="0">
                <a:solidFill>
                  <a:srgbClr val="00539B"/>
                </a:solidFill>
                <a:latin typeface="Arial" panose="020B0604020202020204" pitchFamily="34" charset="0"/>
                <a:cs typeface="Arial" panose="020B0604020202020204" pitchFamily="34" charset="0"/>
              </a:defRPr>
            </a:lvl1pPr>
          </a:lstStyle>
          <a:p>
            <a:pPr lvl="0" algn="l"/>
            <a:r>
              <a:rPr lang="en-US" dirty="0"/>
              <a:t>[Slide Title, Arial, Bold, 24 Point Font]</a:t>
            </a:r>
          </a:p>
        </p:txBody>
      </p:sp>
      <p:sp>
        <p:nvSpPr>
          <p:cNvPr id="3" name="_Content_Single_With_Title"/>
          <p:cNvSpPr>
            <a:spLocks noGrp="1"/>
          </p:cNvSpPr>
          <p:nvPr>
            <p:ph idx="1" hasCustomPrompt="1"/>
          </p:nvPr>
        </p:nvSpPr>
        <p:spPr>
          <a:xfrm>
            <a:off x="457200" y="2282527"/>
            <a:ext cx="9144000" cy="448056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_Slide_Message"/>
          <p:cNvSpPr>
            <a:spLocks noGrp="1"/>
          </p:cNvSpPr>
          <p:nvPr>
            <p:ph type="body" sz="quarter" idx="18" hasCustomPrompt="1"/>
          </p:nvPr>
        </p:nvSpPr>
        <p:spPr>
          <a:xfrm>
            <a:off x="457200" y="1296044"/>
            <a:ext cx="9144000" cy="518160"/>
          </a:xfrm>
        </p:spPr>
        <p:txBody>
          <a:bodyPr vert="horz" lIns="0" tIns="0" rIns="0" bIns="0" rtlCol="0">
            <a:noAutofit/>
          </a:bodyPr>
          <a:lstStyle>
            <a:lvl1pPr marL="254706" indent="-254706">
              <a:buClr>
                <a:srgbClr val="00539B"/>
              </a:buClr>
              <a:buFont typeface="Wingdings" panose="05000000000000000000" pitchFamily="2" charset="2"/>
              <a:buChar char="§"/>
              <a:defRPr lang="en-US" sz="1800" b="0" baseline="0" dirty="0" smtClean="0">
                <a:solidFill>
                  <a:schemeClr val="tx1"/>
                </a:solidFill>
              </a:defRPr>
            </a:lvl1pPr>
          </a:lstStyle>
          <a:p>
            <a:pPr lvl="0">
              <a:spcBef>
                <a:spcPts val="0"/>
              </a:spcBef>
            </a:pPr>
            <a:r>
              <a:rPr lang="fr-FR" dirty="0"/>
              <a:t>[</a:t>
            </a:r>
            <a:r>
              <a:rPr lang="fr-FR" dirty="0" err="1"/>
              <a:t>Slide</a:t>
            </a:r>
            <a:r>
              <a:rPr lang="fr-FR" dirty="0"/>
              <a:t> Message, Arial, 18 Point Font]</a:t>
            </a:r>
            <a:endParaRPr lang="en-US" dirty="0"/>
          </a:p>
        </p:txBody>
      </p:sp>
      <p:sp>
        <p:nvSpPr>
          <p:cNvPr id="19" name="_Title_Single"/>
          <p:cNvSpPr>
            <a:spLocks noGrp="1"/>
          </p:cNvSpPr>
          <p:nvPr>
            <p:ph type="body" sz="quarter" idx="21" hasCustomPrompt="1"/>
          </p:nvPr>
        </p:nvSpPr>
        <p:spPr>
          <a:xfrm>
            <a:off x="457200" y="1888054"/>
            <a:ext cx="9144000" cy="310896"/>
          </a:xfrm>
          <a:solidFill>
            <a:srgbClr val="00539B"/>
          </a:solidFill>
        </p:spPr>
        <p:txBody>
          <a:bodyPr anchor="ctr" anchorCtr="0">
            <a:noAutofit/>
          </a:bodyPr>
          <a:lstStyle>
            <a:lvl1pPr algn="ctr">
              <a:buNone/>
              <a:defRPr sz="1400" b="1" baseline="0">
                <a:solidFill>
                  <a:schemeClr val="bg1"/>
                </a:solidFill>
              </a:defRPr>
            </a:lvl1pPr>
          </a:lstStyle>
          <a:p>
            <a:pPr lvl="0"/>
            <a:r>
              <a:rPr lang="en-US" dirty="0"/>
              <a:t>[Shape Title,  Arial, Bold, 14 Point Font]</a:t>
            </a:r>
          </a:p>
        </p:txBody>
      </p:sp>
      <p:sp>
        <p:nvSpPr>
          <p:cNvPr id="12" name="Slide Number Placeholder 11"/>
          <p:cNvSpPr>
            <a:spLocks noGrp="1"/>
          </p:cNvSpPr>
          <p:nvPr>
            <p:ph type="sldNum" sz="quarter" idx="24"/>
          </p:nvPr>
        </p:nvSpPr>
        <p:spPr>
          <a:xfrm>
            <a:off x="9097799" y="6995160"/>
            <a:ext cx="502920" cy="604520"/>
          </a:xfrm>
        </p:spPr>
        <p:txBody>
          <a:bodyPr vert="horz" lIns="0" tIns="0" rIns="0" bIns="0" rtlCol="0" anchor="t" anchorCtr="0"/>
          <a:lstStyle>
            <a:lvl1pPr>
              <a:defRPr lang="en-US" smtClean="0"/>
            </a:lvl1pPr>
          </a:lstStyle>
          <a:p>
            <a:fld id="{2D57E809-D836-4B9A-B1A3-AA7B503E17F9}" type="slidenum">
              <a:rPr lang="en-US" smtClean="0"/>
              <a:t>‹#›</a:t>
            </a:fld>
            <a:endParaRPr lang="en-US" dirty="0"/>
          </a:p>
        </p:txBody>
      </p:sp>
      <p:cxnSp>
        <p:nvCxnSpPr>
          <p:cNvPr id="17" name="Straight Connector 16"/>
          <p:cNvCxnSpPr/>
          <p:nvPr/>
        </p:nvCxnSpPr>
        <p:spPr>
          <a:xfrm>
            <a:off x="457200" y="112268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457200" y="690880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22" name="Text Placeholder 6"/>
          <p:cNvSpPr>
            <a:spLocks noGrp="1"/>
          </p:cNvSpPr>
          <p:nvPr>
            <p:ph type="body" sz="quarter" idx="30" hasCustomPrompt="1"/>
            <p:custDataLst>
              <p:tags r:id="rId3"/>
            </p:custDataLst>
          </p:nvPr>
        </p:nvSpPr>
        <p:spPr>
          <a:xfrm>
            <a:off x="1911097" y="6995160"/>
            <a:ext cx="6492240" cy="604520"/>
          </a:xfrm>
        </p:spPr>
        <p:txBody>
          <a:bodyPr lIns="0" tIns="0" rIns="0" bIns="0">
            <a:noAutofit/>
          </a:bodyPr>
          <a:lstStyle>
            <a:lvl1pPr marL="380291" indent="-380291">
              <a:buNone/>
              <a:defRPr sz="800" b="0" baseline="0">
                <a:solidFill>
                  <a:schemeClr val="tx1"/>
                </a:solidFill>
              </a:defRPr>
            </a:lvl1pPr>
            <a:lvl2pPr marL="509412" indent="0">
              <a:buNone/>
              <a:defRPr sz="800"/>
            </a:lvl2pPr>
            <a:lvl3pPr marL="1018824" indent="0">
              <a:buNone/>
              <a:defRPr sz="800"/>
            </a:lvl3pPr>
            <a:lvl4pPr marL="1528237" indent="0">
              <a:buNone/>
              <a:defRPr sz="800"/>
            </a:lvl4pPr>
            <a:lvl5pPr marL="2037649" indent="0">
              <a:buNone/>
              <a:defRPr sz="800"/>
            </a:lvl5pPr>
          </a:lstStyle>
          <a:p>
            <a:pPr lvl="0"/>
            <a:r>
              <a:rPr lang="en-US" dirty="0"/>
              <a:t>Source:	[Source].</a:t>
            </a:r>
          </a:p>
          <a:p>
            <a:pPr lvl="0"/>
            <a:r>
              <a:rPr lang="en-US" dirty="0"/>
              <a:t>Note:	[Note].</a:t>
            </a:r>
          </a:p>
          <a:p>
            <a:pPr lvl="0"/>
            <a:r>
              <a:rPr lang="en-US" dirty="0"/>
              <a:t>(1)	[Note 1].</a:t>
            </a:r>
          </a:p>
        </p:txBody>
      </p:sp>
      <p:sp>
        <p:nvSpPr>
          <p:cNvPr id="16" name="TextBox 15"/>
          <p:cNvSpPr txBox="1"/>
          <p:nvPr>
            <p:custDataLst>
              <p:tags r:id="rId4"/>
            </p:custDataLst>
          </p:nvPr>
        </p:nvSpPr>
        <p:spPr>
          <a:xfrm>
            <a:off x="8147304" y="7265768"/>
            <a:ext cx="1408176" cy="207264"/>
          </a:xfrm>
          <a:prstGeom prst="rect">
            <a:avLst/>
          </a:prstGeom>
          <a:noFill/>
        </p:spPr>
        <p:txBody>
          <a:bodyPr wrap="none" lIns="0" tIns="0" rIns="0" bIns="0" rtlCol="0" anchor="ctr" anchorCtr="0">
            <a:noAutofit/>
          </a:bodyPr>
          <a:lstStyle/>
          <a:p>
            <a:pPr algn="r"/>
            <a:endParaRPr lang="en-US" sz="1200" b="1" dirty="0">
              <a:solidFill>
                <a:srgbClr val="FF0000"/>
              </a:solidFill>
              <a:latin typeface="Arial" panose="020B0604020202020204" pitchFamily="34" charset="0"/>
              <a:cs typeface="Arial" panose="020B0604020202020204" pitchFamily="34" charset="0"/>
            </a:endParaRPr>
          </a:p>
        </p:txBody>
      </p:sp>
      <p:sp>
        <p:nvSpPr>
          <p:cNvPr id="15" name="TextBox 14"/>
          <p:cNvSpPr txBox="1"/>
          <p:nvPr>
            <p:custDataLst>
              <p:tags r:id="rId5"/>
            </p:custDataLst>
          </p:nvPr>
        </p:nvSpPr>
        <p:spPr>
          <a:xfrm>
            <a:off x="5029200" y="365760"/>
            <a:ext cx="4572000" cy="182880"/>
          </a:xfrm>
          <a:prstGeom prst="rect">
            <a:avLst/>
          </a:prstGeom>
          <a:noFill/>
        </p:spPr>
        <p:txBody>
          <a:bodyPr wrap="square" lIns="0" tIns="0" rIns="0" bIns="0" rtlCol="0" anchor="ctr" anchorCtr="0">
            <a:noAutofit/>
          </a:bodyPr>
          <a:lstStyle/>
          <a:p>
            <a:pPr algn="r"/>
            <a:r>
              <a:rPr lang="en-US" sz="1100" b="1" dirty="0">
                <a:solidFill>
                  <a:srgbClr val="535353"/>
                </a:solidFill>
                <a:latin typeface="Arial" panose="020B0604020202020204" pitchFamily="34" charset="0"/>
                <a:cs typeface="Arial" panose="020B0604020202020204" pitchFamily="34" charset="0"/>
              </a:rPr>
              <a:t>[Section Title]</a:t>
            </a:r>
          </a:p>
        </p:txBody>
      </p:sp>
      <p:pic>
        <p:nvPicPr>
          <p:cNvPr id="21" name="Picture 2" descr="Image result for newton federal bank"/>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57200" y="6999954"/>
            <a:ext cx="1320686" cy="594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69718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ingle Tile_Alt 1">
    <p:spTree>
      <p:nvGrpSpPr>
        <p:cNvPr id="1" name=""/>
        <p:cNvGrpSpPr/>
        <p:nvPr/>
      </p:nvGrpSpPr>
      <p:grpSpPr>
        <a:xfrm>
          <a:off x="0" y="0"/>
          <a:ext cx="0" cy="0"/>
          <a:chOff x="0" y="0"/>
          <a:chExt cx="0" cy="0"/>
        </a:xfrm>
      </p:grpSpPr>
      <p:sp>
        <p:nvSpPr>
          <p:cNvPr id="4" name="Do not remove" hidden="1"/>
          <p:cNvSpPr/>
          <p:nvPr>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_Content_Slide_Title"/>
          <p:cNvSpPr>
            <a:spLocks noGrp="1"/>
          </p:cNvSpPr>
          <p:nvPr>
            <p:ph type="title" hasCustomPrompt="1"/>
            <p:custDataLst>
              <p:tags r:id="rId2"/>
            </p:custDataLst>
          </p:nvPr>
        </p:nvSpPr>
        <p:spPr>
          <a:xfrm>
            <a:off x="457200" y="604520"/>
            <a:ext cx="9144000" cy="518160"/>
          </a:xfrm>
        </p:spPr>
        <p:txBody>
          <a:bodyPr vert="horz" lIns="0" tIns="50941" rIns="101882" bIns="50941" rtlCol="0" anchor="ctr">
            <a:noAutofit/>
          </a:bodyPr>
          <a:lstStyle>
            <a:lvl1pPr algn="l">
              <a:defRPr lang="en-US" sz="2400" b="1" baseline="0" dirty="0">
                <a:solidFill>
                  <a:srgbClr val="00539B"/>
                </a:solidFill>
                <a:latin typeface="Arial" panose="020B0604020202020204" pitchFamily="34" charset="0"/>
                <a:cs typeface="Arial" panose="020B0604020202020204" pitchFamily="34" charset="0"/>
              </a:defRPr>
            </a:lvl1pPr>
          </a:lstStyle>
          <a:p>
            <a:pPr lvl="0" algn="l"/>
            <a:r>
              <a:rPr lang="en-US" dirty="0"/>
              <a:t>[Slide Title, Arial, Bold, 24 Point Font]</a:t>
            </a:r>
          </a:p>
        </p:txBody>
      </p:sp>
      <p:sp>
        <p:nvSpPr>
          <p:cNvPr id="3" name="_Content_Single_With_Title"/>
          <p:cNvSpPr>
            <a:spLocks noGrp="1"/>
          </p:cNvSpPr>
          <p:nvPr>
            <p:ph idx="1" hasCustomPrompt="1"/>
          </p:nvPr>
        </p:nvSpPr>
        <p:spPr>
          <a:xfrm>
            <a:off x="457200" y="1793241"/>
            <a:ext cx="9144000" cy="502920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_Title_Single"/>
          <p:cNvSpPr>
            <a:spLocks noGrp="1"/>
          </p:cNvSpPr>
          <p:nvPr>
            <p:ph type="body" sz="quarter" idx="21" hasCustomPrompt="1"/>
          </p:nvPr>
        </p:nvSpPr>
        <p:spPr>
          <a:xfrm>
            <a:off x="457200" y="1294951"/>
            <a:ext cx="9144000" cy="310896"/>
          </a:xfrm>
          <a:solidFill>
            <a:srgbClr val="00539B"/>
          </a:solidFill>
        </p:spPr>
        <p:txBody>
          <a:bodyPr anchor="ctr" anchorCtr="0">
            <a:noAutofit/>
          </a:bodyPr>
          <a:lstStyle>
            <a:lvl1pPr algn="ctr">
              <a:buNone/>
              <a:defRPr sz="1400" b="1" baseline="0">
                <a:solidFill>
                  <a:schemeClr val="bg1"/>
                </a:solidFill>
              </a:defRPr>
            </a:lvl1pPr>
          </a:lstStyle>
          <a:p>
            <a:pPr lvl="0"/>
            <a:r>
              <a:rPr lang="en-US" dirty="0"/>
              <a:t>[Shape Title,  Arial, Bold, 14 Point Font]</a:t>
            </a:r>
          </a:p>
        </p:txBody>
      </p:sp>
      <p:sp>
        <p:nvSpPr>
          <p:cNvPr id="12" name="Slide Number Placeholder 11"/>
          <p:cNvSpPr>
            <a:spLocks noGrp="1"/>
          </p:cNvSpPr>
          <p:nvPr>
            <p:ph type="sldNum" sz="quarter" idx="24"/>
          </p:nvPr>
        </p:nvSpPr>
        <p:spPr>
          <a:xfrm>
            <a:off x="9097799" y="6995160"/>
            <a:ext cx="502920" cy="604520"/>
          </a:xfrm>
        </p:spPr>
        <p:txBody>
          <a:bodyPr vert="horz" lIns="0" tIns="0" rIns="0" bIns="0" rtlCol="0" anchor="t" anchorCtr="0"/>
          <a:lstStyle>
            <a:lvl1pPr>
              <a:defRPr lang="en-US" smtClean="0"/>
            </a:lvl1pPr>
          </a:lstStyle>
          <a:p>
            <a:fld id="{2D57E809-D836-4B9A-B1A3-AA7B503E17F9}" type="slidenum">
              <a:rPr lang="en-US" smtClean="0"/>
              <a:t>‹#›</a:t>
            </a:fld>
            <a:endParaRPr lang="en-US" dirty="0"/>
          </a:p>
        </p:txBody>
      </p:sp>
      <p:cxnSp>
        <p:nvCxnSpPr>
          <p:cNvPr id="17" name="Straight Connector 16"/>
          <p:cNvCxnSpPr/>
          <p:nvPr/>
        </p:nvCxnSpPr>
        <p:spPr>
          <a:xfrm>
            <a:off x="457200" y="112268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457200" y="690880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22" name="Text Placeholder 6"/>
          <p:cNvSpPr>
            <a:spLocks noGrp="1"/>
          </p:cNvSpPr>
          <p:nvPr>
            <p:ph type="body" sz="quarter" idx="30" hasCustomPrompt="1"/>
            <p:custDataLst>
              <p:tags r:id="rId3"/>
            </p:custDataLst>
          </p:nvPr>
        </p:nvSpPr>
        <p:spPr>
          <a:xfrm>
            <a:off x="1911097" y="6995160"/>
            <a:ext cx="6492240" cy="604520"/>
          </a:xfrm>
        </p:spPr>
        <p:txBody>
          <a:bodyPr lIns="0" tIns="0" rIns="0" bIns="0">
            <a:noAutofit/>
          </a:bodyPr>
          <a:lstStyle>
            <a:lvl1pPr marL="380291" indent="-380291">
              <a:buNone/>
              <a:defRPr sz="800" b="0" baseline="0">
                <a:solidFill>
                  <a:schemeClr val="tx1"/>
                </a:solidFill>
              </a:defRPr>
            </a:lvl1pPr>
            <a:lvl2pPr marL="509412" indent="0">
              <a:buNone/>
              <a:defRPr sz="800"/>
            </a:lvl2pPr>
            <a:lvl3pPr marL="1018824" indent="0">
              <a:buNone/>
              <a:defRPr sz="800"/>
            </a:lvl3pPr>
            <a:lvl4pPr marL="1528237" indent="0">
              <a:buNone/>
              <a:defRPr sz="800"/>
            </a:lvl4pPr>
            <a:lvl5pPr marL="2037649" indent="0">
              <a:buNone/>
              <a:defRPr sz="800"/>
            </a:lvl5pPr>
          </a:lstStyle>
          <a:p>
            <a:pPr lvl="0"/>
            <a:r>
              <a:rPr lang="en-US" dirty="0"/>
              <a:t>Source:	[Source].</a:t>
            </a:r>
          </a:p>
          <a:p>
            <a:pPr lvl="0"/>
            <a:r>
              <a:rPr lang="en-US" dirty="0"/>
              <a:t>Note:	[Note].</a:t>
            </a:r>
          </a:p>
          <a:p>
            <a:pPr lvl="0"/>
            <a:r>
              <a:rPr lang="en-US" dirty="0"/>
              <a:t>(1)	[Note 1].</a:t>
            </a:r>
          </a:p>
        </p:txBody>
      </p:sp>
      <p:sp>
        <p:nvSpPr>
          <p:cNvPr id="15" name="TextBox 14"/>
          <p:cNvSpPr txBox="1"/>
          <p:nvPr>
            <p:custDataLst>
              <p:tags r:id="rId4"/>
            </p:custDataLst>
          </p:nvPr>
        </p:nvSpPr>
        <p:spPr>
          <a:xfrm>
            <a:off x="8147304" y="7265768"/>
            <a:ext cx="1408176" cy="207264"/>
          </a:xfrm>
          <a:prstGeom prst="rect">
            <a:avLst/>
          </a:prstGeom>
          <a:noFill/>
        </p:spPr>
        <p:txBody>
          <a:bodyPr wrap="none" lIns="0" tIns="0" rIns="0" bIns="0" rtlCol="0" anchor="ctr" anchorCtr="0">
            <a:noAutofit/>
          </a:bodyPr>
          <a:lstStyle/>
          <a:p>
            <a:pPr algn="r"/>
            <a:endParaRPr lang="en-US" sz="1200" b="1" dirty="0">
              <a:solidFill>
                <a:srgbClr val="FF0000"/>
              </a:solidFill>
              <a:latin typeface="Arial" panose="020B0604020202020204" pitchFamily="34" charset="0"/>
              <a:cs typeface="Arial" panose="020B0604020202020204" pitchFamily="34" charset="0"/>
            </a:endParaRPr>
          </a:p>
        </p:txBody>
      </p:sp>
      <p:sp>
        <p:nvSpPr>
          <p:cNvPr id="14" name="TextBox 13"/>
          <p:cNvSpPr txBox="1"/>
          <p:nvPr>
            <p:custDataLst>
              <p:tags r:id="rId5"/>
            </p:custDataLst>
          </p:nvPr>
        </p:nvSpPr>
        <p:spPr>
          <a:xfrm>
            <a:off x="5029200" y="365760"/>
            <a:ext cx="4572000" cy="182880"/>
          </a:xfrm>
          <a:prstGeom prst="rect">
            <a:avLst/>
          </a:prstGeom>
          <a:noFill/>
        </p:spPr>
        <p:txBody>
          <a:bodyPr wrap="square" lIns="0" tIns="0" rIns="0" bIns="0" rtlCol="0" anchor="ctr" anchorCtr="0">
            <a:noAutofit/>
          </a:bodyPr>
          <a:lstStyle/>
          <a:p>
            <a:pPr algn="r"/>
            <a:r>
              <a:rPr lang="en-US" sz="1100" b="1" dirty="0">
                <a:solidFill>
                  <a:srgbClr val="535353"/>
                </a:solidFill>
                <a:latin typeface="Arial" panose="020B0604020202020204" pitchFamily="34" charset="0"/>
                <a:cs typeface="Arial" panose="020B0604020202020204" pitchFamily="34" charset="0"/>
              </a:rPr>
              <a:t>[Section Title]</a:t>
            </a:r>
          </a:p>
        </p:txBody>
      </p:sp>
      <p:pic>
        <p:nvPicPr>
          <p:cNvPr id="16" name="Picture 2" descr="Image result for newton federal bank"/>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57200" y="6999954"/>
            <a:ext cx="1320686" cy="594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23347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ingle Tile_Alt 2">
    <p:spTree>
      <p:nvGrpSpPr>
        <p:cNvPr id="1" name=""/>
        <p:cNvGrpSpPr/>
        <p:nvPr/>
      </p:nvGrpSpPr>
      <p:grpSpPr>
        <a:xfrm>
          <a:off x="0" y="0"/>
          <a:ext cx="0" cy="0"/>
          <a:chOff x="0" y="0"/>
          <a:chExt cx="0" cy="0"/>
        </a:xfrm>
      </p:grpSpPr>
      <p:sp>
        <p:nvSpPr>
          <p:cNvPr id="4" name="Do not remove" hidden="1"/>
          <p:cNvSpPr/>
          <p:nvPr>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_Content_Slide_Title"/>
          <p:cNvSpPr>
            <a:spLocks noGrp="1"/>
          </p:cNvSpPr>
          <p:nvPr>
            <p:ph type="title" hasCustomPrompt="1"/>
            <p:custDataLst>
              <p:tags r:id="rId2"/>
            </p:custDataLst>
          </p:nvPr>
        </p:nvSpPr>
        <p:spPr>
          <a:xfrm>
            <a:off x="457200" y="604520"/>
            <a:ext cx="9144000" cy="518160"/>
          </a:xfrm>
        </p:spPr>
        <p:txBody>
          <a:bodyPr vert="horz" lIns="0" tIns="50941" rIns="101882" bIns="50941" rtlCol="0" anchor="ctr">
            <a:noAutofit/>
          </a:bodyPr>
          <a:lstStyle>
            <a:lvl1pPr algn="l">
              <a:defRPr lang="en-US" sz="2400" b="1" baseline="0" dirty="0">
                <a:solidFill>
                  <a:srgbClr val="00539B"/>
                </a:solidFill>
                <a:latin typeface="Arial" panose="020B0604020202020204" pitchFamily="34" charset="0"/>
                <a:cs typeface="Arial" panose="020B0604020202020204" pitchFamily="34" charset="0"/>
              </a:defRPr>
            </a:lvl1pPr>
          </a:lstStyle>
          <a:p>
            <a:pPr lvl="0" algn="l"/>
            <a:r>
              <a:rPr lang="en-US" dirty="0"/>
              <a:t>[Slide Title, Arial, Bold, 24 Point Font]</a:t>
            </a:r>
          </a:p>
        </p:txBody>
      </p:sp>
      <p:sp>
        <p:nvSpPr>
          <p:cNvPr id="3" name="_Content_Single_With_Title"/>
          <p:cNvSpPr>
            <a:spLocks noGrp="1"/>
          </p:cNvSpPr>
          <p:nvPr>
            <p:ph idx="1" hasCustomPrompt="1"/>
          </p:nvPr>
        </p:nvSpPr>
        <p:spPr>
          <a:xfrm>
            <a:off x="457200" y="2286000"/>
            <a:ext cx="9144000" cy="402336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18" name="_Slide_Message"/>
          <p:cNvSpPr>
            <a:spLocks noGrp="1"/>
          </p:cNvSpPr>
          <p:nvPr>
            <p:ph type="body" sz="quarter" idx="18" hasCustomPrompt="1"/>
          </p:nvPr>
        </p:nvSpPr>
        <p:spPr>
          <a:xfrm>
            <a:off x="457200" y="1296044"/>
            <a:ext cx="9144000" cy="518160"/>
          </a:xfrm>
        </p:spPr>
        <p:txBody>
          <a:bodyPr vert="horz" lIns="0" tIns="0" rIns="0" bIns="0" rtlCol="0">
            <a:noAutofit/>
          </a:bodyPr>
          <a:lstStyle>
            <a:lvl1pPr marL="254706" indent="-254706">
              <a:buClr>
                <a:srgbClr val="00539B"/>
              </a:buClr>
              <a:buFont typeface="Wingdings" panose="05000000000000000000" pitchFamily="2" charset="2"/>
              <a:buChar char="§"/>
              <a:defRPr lang="en-US" sz="1800" b="0" baseline="0" dirty="0" smtClean="0">
                <a:solidFill>
                  <a:schemeClr val="tx1"/>
                </a:solidFill>
              </a:defRPr>
            </a:lvl1pPr>
          </a:lstStyle>
          <a:p>
            <a:pPr lvl="0">
              <a:spcBef>
                <a:spcPts val="0"/>
              </a:spcBef>
            </a:pPr>
            <a:r>
              <a:rPr lang="fr-FR" dirty="0"/>
              <a:t>[</a:t>
            </a:r>
            <a:r>
              <a:rPr lang="fr-FR" dirty="0" err="1"/>
              <a:t>Slide</a:t>
            </a:r>
            <a:r>
              <a:rPr lang="fr-FR" dirty="0"/>
              <a:t> Message, Arial, 18 Point Font]</a:t>
            </a:r>
            <a:endParaRPr lang="en-US" dirty="0"/>
          </a:p>
        </p:txBody>
      </p:sp>
      <p:sp>
        <p:nvSpPr>
          <p:cNvPr id="19" name="_Title_Single"/>
          <p:cNvSpPr>
            <a:spLocks noGrp="1"/>
          </p:cNvSpPr>
          <p:nvPr>
            <p:ph type="body" sz="quarter" idx="21" hasCustomPrompt="1"/>
          </p:nvPr>
        </p:nvSpPr>
        <p:spPr>
          <a:xfrm>
            <a:off x="457200" y="1900428"/>
            <a:ext cx="9144000" cy="310896"/>
          </a:xfrm>
          <a:solidFill>
            <a:srgbClr val="00539B"/>
          </a:solidFill>
        </p:spPr>
        <p:txBody>
          <a:bodyPr anchor="ctr" anchorCtr="0">
            <a:noAutofit/>
          </a:bodyPr>
          <a:lstStyle>
            <a:lvl1pPr algn="ctr">
              <a:buNone/>
              <a:defRPr sz="1400" b="1" baseline="0">
                <a:solidFill>
                  <a:schemeClr val="bg1"/>
                </a:solidFill>
              </a:defRPr>
            </a:lvl1pPr>
          </a:lstStyle>
          <a:p>
            <a:pPr lvl="0"/>
            <a:r>
              <a:rPr lang="en-US" dirty="0"/>
              <a:t>[Shape Title,  Arial, Bold, 14 Point Font]</a:t>
            </a:r>
          </a:p>
        </p:txBody>
      </p:sp>
      <p:sp>
        <p:nvSpPr>
          <p:cNvPr id="12" name="Slide Number Placeholder 11"/>
          <p:cNvSpPr>
            <a:spLocks noGrp="1"/>
          </p:cNvSpPr>
          <p:nvPr>
            <p:ph type="sldNum" sz="quarter" idx="24"/>
          </p:nvPr>
        </p:nvSpPr>
        <p:spPr>
          <a:xfrm>
            <a:off x="9097799" y="6995160"/>
            <a:ext cx="502920" cy="604520"/>
          </a:xfrm>
        </p:spPr>
        <p:txBody>
          <a:bodyPr vert="horz" lIns="0" tIns="0" rIns="0" bIns="0" rtlCol="0" anchor="t" anchorCtr="0"/>
          <a:lstStyle>
            <a:lvl1pPr>
              <a:defRPr lang="en-US" smtClean="0"/>
            </a:lvl1pPr>
          </a:lstStyle>
          <a:p>
            <a:fld id="{2D57E809-D836-4B9A-B1A3-AA7B503E17F9}" type="slidenum">
              <a:rPr lang="en-US" smtClean="0"/>
              <a:t>‹#›</a:t>
            </a:fld>
            <a:endParaRPr lang="en-US" dirty="0"/>
          </a:p>
        </p:txBody>
      </p:sp>
      <p:cxnSp>
        <p:nvCxnSpPr>
          <p:cNvPr id="17" name="Straight Connector 16"/>
          <p:cNvCxnSpPr/>
          <p:nvPr/>
        </p:nvCxnSpPr>
        <p:spPr>
          <a:xfrm>
            <a:off x="457200" y="112268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457200" y="690880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22" name="Text Placeholder 6"/>
          <p:cNvSpPr>
            <a:spLocks noGrp="1"/>
          </p:cNvSpPr>
          <p:nvPr>
            <p:ph type="body" sz="quarter" idx="30" hasCustomPrompt="1"/>
            <p:custDataLst>
              <p:tags r:id="rId3"/>
            </p:custDataLst>
          </p:nvPr>
        </p:nvSpPr>
        <p:spPr>
          <a:xfrm>
            <a:off x="1911097" y="6995160"/>
            <a:ext cx="6492240" cy="604520"/>
          </a:xfrm>
        </p:spPr>
        <p:txBody>
          <a:bodyPr lIns="0" tIns="0" rIns="0" bIns="0">
            <a:noAutofit/>
          </a:bodyPr>
          <a:lstStyle>
            <a:lvl1pPr marL="380291" indent="-380291">
              <a:buNone/>
              <a:defRPr sz="800" b="0" baseline="0">
                <a:solidFill>
                  <a:schemeClr val="tx1"/>
                </a:solidFill>
              </a:defRPr>
            </a:lvl1pPr>
            <a:lvl2pPr marL="509412" indent="0">
              <a:buNone/>
              <a:defRPr sz="800"/>
            </a:lvl2pPr>
            <a:lvl3pPr marL="1018824" indent="0">
              <a:buNone/>
              <a:defRPr sz="800"/>
            </a:lvl3pPr>
            <a:lvl4pPr marL="1528237" indent="0">
              <a:buNone/>
              <a:defRPr sz="800"/>
            </a:lvl4pPr>
            <a:lvl5pPr marL="2037649" indent="0">
              <a:buNone/>
              <a:defRPr sz="800"/>
            </a:lvl5pPr>
          </a:lstStyle>
          <a:p>
            <a:pPr lvl="0"/>
            <a:r>
              <a:rPr lang="en-US" dirty="0"/>
              <a:t>Source:	[Source].</a:t>
            </a:r>
          </a:p>
          <a:p>
            <a:pPr lvl="0"/>
            <a:r>
              <a:rPr lang="en-US" dirty="0"/>
              <a:t>Note:	[Note].</a:t>
            </a:r>
          </a:p>
          <a:p>
            <a:pPr lvl="0"/>
            <a:r>
              <a:rPr lang="en-US" dirty="0"/>
              <a:t>(1)	[Note 1].</a:t>
            </a:r>
          </a:p>
        </p:txBody>
      </p:sp>
      <p:sp>
        <p:nvSpPr>
          <p:cNvPr id="24" name="TextBox 23"/>
          <p:cNvSpPr txBox="1"/>
          <p:nvPr>
            <p:custDataLst>
              <p:tags r:id="rId4"/>
            </p:custDataLst>
          </p:nvPr>
        </p:nvSpPr>
        <p:spPr>
          <a:xfrm>
            <a:off x="8147304" y="7265768"/>
            <a:ext cx="1408176" cy="207264"/>
          </a:xfrm>
          <a:prstGeom prst="rect">
            <a:avLst/>
          </a:prstGeom>
          <a:noFill/>
        </p:spPr>
        <p:txBody>
          <a:bodyPr wrap="none" lIns="0" tIns="0" rIns="0" bIns="0" rtlCol="0" anchor="ctr" anchorCtr="0">
            <a:noAutofit/>
          </a:bodyPr>
          <a:lstStyle/>
          <a:p>
            <a:pPr algn="r"/>
            <a:endParaRPr lang="en-US" sz="1200" b="1" dirty="0">
              <a:solidFill>
                <a:srgbClr val="FF0000"/>
              </a:solidFill>
              <a:latin typeface="Arial" panose="020B0604020202020204" pitchFamily="34" charset="0"/>
              <a:cs typeface="Arial" panose="020B0604020202020204" pitchFamily="34" charset="0"/>
            </a:endParaRPr>
          </a:p>
        </p:txBody>
      </p:sp>
      <p:sp>
        <p:nvSpPr>
          <p:cNvPr id="16" name="TextBox 15"/>
          <p:cNvSpPr txBox="1"/>
          <p:nvPr>
            <p:custDataLst>
              <p:tags r:id="rId5"/>
            </p:custDataLst>
          </p:nvPr>
        </p:nvSpPr>
        <p:spPr>
          <a:xfrm>
            <a:off x="5029200" y="365760"/>
            <a:ext cx="4572000" cy="182880"/>
          </a:xfrm>
          <a:prstGeom prst="rect">
            <a:avLst/>
          </a:prstGeom>
          <a:noFill/>
        </p:spPr>
        <p:txBody>
          <a:bodyPr wrap="square" lIns="0" tIns="0" rIns="0" bIns="0" rtlCol="0" anchor="ctr" anchorCtr="0">
            <a:noAutofit/>
          </a:bodyPr>
          <a:lstStyle/>
          <a:p>
            <a:pPr algn="r"/>
            <a:r>
              <a:rPr lang="en-US" sz="1100" b="1" dirty="0">
                <a:solidFill>
                  <a:srgbClr val="535353"/>
                </a:solidFill>
                <a:latin typeface="Arial" panose="020B0604020202020204" pitchFamily="34" charset="0"/>
                <a:cs typeface="Arial" panose="020B0604020202020204" pitchFamily="34" charset="0"/>
              </a:rPr>
              <a:t>[Section Title]</a:t>
            </a:r>
          </a:p>
        </p:txBody>
      </p:sp>
      <p:sp>
        <p:nvSpPr>
          <p:cNvPr id="23" name="Text Placeholder 4"/>
          <p:cNvSpPr>
            <a:spLocks noGrp="1"/>
          </p:cNvSpPr>
          <p:nvPr>
            <p:ph type="body" sz="quarter" idx="31" hasCustomPrompt="1"/>
          </p:nvPr>
        </p:nvSpPr>
        <p:spPr>
          <a:xfrm>
            <a:off x="457200" y="6362700"/>
            <a:ext cx="9144000" cy="411480"/>
          </a:xfrm>
          <a:solidFill>
            <a:srgbClr val="00539B"/>
          </a:solidFill>
        </p:spPr>
        <p:txBody>
          <a:bodyPr vert="horz" wrap="square" lIns="101882" tIns="50941" rIns="101882" bIns="50941" rtlCol="0" anchor="ctr">
            <a:noAutofit/>
          </a:bodyPr>
          <a:lstStyle>
            <a:lvl1pPr algn="ctr">
              <a:defRPr lang="en-US" sz="1800" b="1" dirty="0" smtClean="0">
                <a:solidFill>
                  <a:schemeClr val="bg1"/>
                </a:solidFill>
              </a:defRPr>
            </a:lvl1pPr>
          </a:lstStyle>
          <a:p>
            <a:pPr marL="0" lvl="0" indent="0" algn="ctr">
              <a:buNone/>
            </a:pPr>
            <a:r>
              <a:rPr lang="en-US" dirty="0"/>
              <a:t>Slide Message</a:t>
            </a:r>
          </a:p>
        </p:txBody>
      </p:sp>
      <p:pic>
        <p:nvPicPr>
          <p:cNvPr id="21" name="Picture 2" descr="Image result for newton federal bank"/>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57200" y="6999954"/>
            <a:ext cx="1320686" cy="594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80512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Left/Right Tiles">
    <p:spTree>
      <p:nvGrpSpPr>
        <p:cNvPr id="1" name=""/>
        <p:cNvGrpSpPr/>
        <p:nvPr/>
      </p:nvGrpSpPr>
      <p:grpSpPr>
        <a:xfrm>
          <a:off x="0" y="0"/>
          <a:ext cx="0" cy="0"/>
          <a:chOff x="0" y="0"/>
          <a:chExt cx="0" cy="0"/>
        </a:xfrm>
      </p:grpSpPr>
      <p:sp>
        <p:nvSpPr>
          <p:cNvPr id="4" name="Do not remove" hidden="1"/>
          <p:cNvSpPr/>
          <p:nvPr>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_Content_Slide_Title"/>
          <p:cNvSpPr>
            <a:spLocks noGrp="1"/>
          </p:cNvSpPr>
          <p:nvPr>
            <p:ph type="title" hasCustomPrompt="1"/>
            <p:custDataLst>
              <p:tags r:id="rId2"/>
            </p:custDataLst>
          </p:nvPr>
        </p:nvSpPr>
        <p:spPr>
          <a:xfrm>
            <a:off x="457200" y="604520"/>
            <a:ext cx="9144000" cy="518160"/>
          </a:xfrm>
        </p:spPr>
        <p:txBody>
          <a:bodyPr lIns="0">
            <a:noAutofit/>
          </a:bodyPr>
          <a:lstStyle>
            <a:lvl1pPr algn="l">
              <a:defRPr sz="2400" b="1" baseline="0">
                <a:solidFill>
                  <a:srgbClr val="00539B"/>
                </a:solidFill>
                <a:latin typeface="Arial" panose="020B0604020202020204" pitchFamily="34" charset="0"/>
                <a:cs typeface="Arial" panose="020B0604020202020204" pitchFamily="34" charset="0"/>
              </a:defRPr>
            </a:lvl1pPr>
          </a:lstStyle>
          <a:p>
            <a:r>
              <a:rPr lang="en-US" dirty="0"/>
              <a:t>[Slide Title, Arial, Bold, 24 Point Font]</a:t>
            </a:r>
          </a:p>
        </p:txBody>
      </p:sp>
      <p:sp>
        <p:nvSpPr>
          <p:cNvPr id="3" name="_Content_Half_Left_With_Title"/>
          <p:cNvSpPr>
            <a:spLocks noGrp="1"/>
          </p:cNvSpPr>
          <p:nvPr>
            <p:ph idx="1" hasCustomPrompt="1"/>
          </p:nvPr>
        </p:nvSpPr>
        <p:spPr>
          <a:xfrm>
            <a:off x="457200" y="2286483"/>
            <a:ext cx="4480560" cy="448056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cxnSp>
        <p:nvCxnSpPr>
          <p:cNvPr id="14" name="Straight Connector 13"/>
          <p:cNvCxnSpPr/>
          <p:nvPr/>
        </p:nvCxnSpPr>
        <p:spPr>
          <a:xfrm>
            <a:off x="457200" y="112268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18" name="_Slide_Message"/>
          <p:cNvSpPr>
            <a:spLocks noGrp="1"/>
          </p:cNvSpPr>
          <p:nvPr>
            <p:ph type="body" sz="quarter" idx="18" hasCustomPrompt="1"/>
          </p:nvPr>
        </p:nvSpPr>
        <p:spPr>
          <a:xfrm>
            <a:off x="457200" y="1296044"/>
            <a:ext cx="9144000" cy="518160"/>
          </a:xfrm>
        </p:spPr>
        <p:txBody>
          <a:bodyPr vert="horz" lIns="0" tIns="0" rIns="0" bIns="0" rtlCol="0">
            <a:noAutofit/>
          </a:bodyPr>
          <a:lstStyle>
            <a:lvl1pPr marL="254706" indent="-254706">
              <a:buClr>
                <a:srgbClr val="00539B"/>
              </a:buClr>
              <a:buFont typeface="Wingdings" panose="05000000000000000000" pitchFamily="2" charset="2"/>
              <a:buChar char="§"/>
              <a:defRPr lang="en-US" sz="1800" b="0" baseline="0" dirty="0" smtClean="0">
                <a:solidFill>
                  <a:schemeClr val="tx1"/>
                </a:solidFill>
              </a:defRPr>
            </a:lvl1pPr>
          </a:lstStyle>
          <a:p>
            <a:pPr lvl="0">
              <a:spcBef>
                <a:spcPts val="0"/>
              </a:spcBef>
            </a:pPr>
            <a:r>
              <a:rPr lang="fr-FR" dirty="0"/>
              <a:t>[</a:t>
            </a:r>
            <a:r>
              <a:rPr lang="fr-FR" dirty="0" err="1"/>
              <a:t>Slide</a:t>
            </a:r>
            <a:r>
              <a:rPr lang="fr-FR" dirty="0"/>
              <a:t> Message, Arial, 18 Point Font]</a:t>
            </a:r>
            <a:endParaRPr lang="en-US" dirty="0"/>
          </a:p>
        </p:txBody>
      </p:sp>
      <p:sp>
        <p:nvSpPr>
          <p:cNvPr id="17" name="_Title_Half_Left"/>
          <p:cNvSpPr>
            <a:spLocks noGrp="1"/>
          </p:cNvSpPr>
          <p:nvPr>
            <p:ph type="body" sz="quarter" idx="21" hasCustomPrompt="1"/>
          </p:nvPr>
        </p:nvSpPr>
        <p:spPr>
          <a:xfrm>
            <a:off x="457200" y="1904721"/>
            <a:ext cx="4480560" cy="310896"/>
          </a:xfrm>
          <a:solidFill>
            <a:srgbClr val="00539B"/>
          </a:solidFill>
        </p:spPr>
        <p:txBody>
          <a:bodyPr anchor="ctr" anchorCtr="0">
            <a:noAutofit/>
          </a:bodyPr>
          <a:lstStyle>
            <a:lvl1pPr algn="ctr">
              <a:buNone/>
              <a:defRPr sz="1400" b="1" baseline="0">
                <a:solidFill>
                  <a:schemeClr val="bg1"/>
                </a:solidFill>
              </a:defRPr>
            </a:lvl1pPr>
          </a:lstStyle>
          <a:p>
            <a:pPr lvl="0"/>
            <a:r>
              <a:rPr lang="en-US" dirty="0"/>
              <a:t>[Shape Title,  Arial, Bold, 14 Point Font]</a:t>
            </a:r>
          </a:p>
        </p:txBody>
      </p:sp>
      <p:sp>
        <p:nvSpPr>
          <p:cNvPr id="19" name="_Title_Half_Right"/>
          <p:cNvSpPr>
            <a:spLocks noGrp="1"/>
          </p:cNvSpPr>
          <p:nvPr>
            <p:ph type="body" sz="quarter" idx="22" hasCustomPrompt="1"/>
          </p:nvPr>
        </p:nvSpPr>
        <p:spPr>
          <a:xfrm>
            <a:off x="5120163" y="1904721"/>
            <a:ext cx="4480560" cy="310896"/>
          </a:xfrm>
          <a:solidFill>
            <a:srgbClr val="00539B"/>
          </a:solidFill>
        </p:spPr>
        <p:txBody>
          <a:bodyPr vert="horz" lIns="101882" tIns="50941" rIns="101882" bIns="50941" rtlCol="0" anchor="ctr" anchorCtr="0">
            <a:noAutofit/>
          </a:bodyPr>
          <a:lstStyle>
            <a:lvl1pPr>
              <a:defRPr lang="en-US" sz="1400" b="1" baseline="0" dirty="0">
                <a:solidFill>
                  <a:schemeClr val="bg1"/>
                </a:solidFill>
              </a:defRPr>
            </a:lvl1pPr>
          </a:lstStyle>
          <a:p>
            <a:pPr lvl="0" algn="ctr">
              <a:buNone/>
            </a:pPr>
            <a:r>
              <a:rPr lang="en-US" dirty="0"/>
              <a:t>[Shape Title,  Arial, Bold, 14 Point Font]</a:t>
            </a:r>
          </a:p>
        </p:txBody>
      </p:sp>
      <p:sp>
        <p:nvSpPr>
          <p:cNvPr id="15" name="_Content_Half_Right_With_Title"/>
          <p:cNvSpPr>
            <a:spLocks noGrp="1"/>
          </p:cNvSpPr>
          <p:nvPr>
            <p:ph idx="23" hasCustomPrompt="1"/>
          </p:nvPr>
        </p:nvSpPr>
        <p:spPr>
          <a:xfrm>
            <a:off x="5117782" y="2286483"/>
            <a:ext cx="4480560" cy="448056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23" name="Slide Number Placeholder 22"/>
          <p:cNvSpPr>
            <a:spLocks noGrp="1"/>
          </p:cNvSpPr>
          <p:nvPr>
            <p:ph type="sldNum" sz="quarter" idx="27"/>
          </p:nvPr>
        </p:nvSpPr>
        <p:spPr>
          <a:xfrm>
            <a:off x="9097799" y="6995160"/>
            <a:ext cx="502920" cy="604520"/>
          </a:xfrm>
        </p:spPr>
        <p:txBody>
          <a:bodyPr lIns="0" tIns="0" rIns="0" bIns="0" anchor="t" anchorCtr="0"/>
          <a:lstStyle/>
          <a:p>
            <a:fld id="{2D57E809-D836-4B9A-B1A3-AA7B503E17F9}" type="slidenum">
              <a:rPr lang="en-US" smtClean="0"/>
              <a:t>‹#›</a:t>
            </a:fld>
            <a:endParaRPr lang="en-US" dirty="0"/>
          </a:p>
        </p:txBody>
      </p:sp>
      <p:cxnSp>
        <p:nvCxnSpPr>
          <p:cNvPr id="25" name="Straight Connector 24"/>
          <p:cNvCxnSpPr/>
          <p:nvPr/>
        </p:nvCxnSpPr>
        <p:spPr>
          <a:xfrm>
            <a:off x="457200" y="690880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20" name="Text Placeholder 6"/>
          <p:cNvSpPr>
            <a:spLocks noGrp="1"/>
          </p:cNvSpPr>
          <p:nvPr>
            <p:ph type="body" sz="quarter" idx="30" hasCustomPrompt="1"/>
            <p:custDataLst>
              <p:tags r:id="rId3"/>
            </p:custDataLst>
          </p:nvPr>
        </p:nvSpPr>
        <p:spPr>
          <a:xfrm>
            <a:off x="1911097" y="6995160"/>
            <a:ext cx="6492240" cy="604520"/>
          </a:xfrm>
        </p:spPr>
        <p:txBody>
          <a:bodyPr lIns="0" tIns="0" rIns="0" bIns="0">
            <a:noAutofit/>
          </a:bodyPr>
          <a:lstStyle>
            <a:lvl1pPr marL="380291" indent="-380291">
              <a:buNone/>
              <a:defRPr sz="800" b="0" baseline="0">
                <a:solidFill>
                  <a:schemeClr val="tx1"/>
                </a:solidFill>
              </a:defRPr>
            </a:lvl1pPr>
            <a:lvl2pPr marL="509412" indent="0">
              <a:buNone/>
              <a:defRPr sz="800"/>
            </a:lvl2pPr>
            <a:lvl3pPr marL="1018824" indent="0">
              <a:buNone/>
              <a:defRPr sz="800"/>
            </a:lvl3pPr>
            <a:lvl4pPr marL="1528237" indent="0">
              <a:buNone/>
              <a:defRPr sz="800"/>
            </a:lvl4pPr>
            <a:lvl5pPr marL="2037649" indent="0">
              <a:buNone/>
              <a:defRPr sz="800"/>
            </a:lvl5pPr>
          </a:lstStyle>
          <a:p>
            <a:pPr lvl="0"/>
            <a:r>
              <a:rPr lang="en-US" dirty="0"/>
              <a:t>Source:	[Source].</a:t>
            </a:r>
          </a:p>
          <a:p>
            <a:pPr lvl="0"/>
            <a:r>
              <a:rPr lang="en-US" dirty="0"/>
              <a:t>Note:	[Note].</a:t>
            </a:r>
          </a:p>
          <a:p>
            <a:pPr lvl="0"/>
            <a:r>
              <a:rPr lang="en-US" dirty="0"/>
              <a:t>(1)	[Note 1].</a:t>
            </a:r>
          </a:p>
        </p:txBody>
      </p:sp>
      <p:sp>
        <p:nvSpPr>
          <p:cNvPr id="27" name="TextBox 26"/>
          <p:cNvSpPr txBox="1"/>
          <p:nvPr>
            <p:custDataLst>
              <p:tags r:id="rId4"/>
            </p:custDataLst>
          </p:nvPr>
        </p:nvSpPr>
        <p:spPr>
          <a:xfrm>
            <a:off x="8147304" y="7265768"/>
            <a:ext cx="1408176" cy="207264"/>
          </a:xfrm>
          <a:prstGeom prst="rect">
            <a:avLst/>
          </a:prstGeom>
          <a:noFill/>
        </p:spPr>
        <p:txBody>
          <a:bodyPr wrap="none" lIns="0" tIns="0" rIns="0" bIns="0" rtlCol="0" anchor="ctr" anchorCtr="0">
            <a:noAutofit/>
          </a:bodyPr>
          <a:lstStyle/>
          <a:p>
            <a:pPr algn="r"/>
            <a:endParaRPr lang="en-US" sz="1200" b="1" dirty="0">
              <a:solidFill>
                <a:srgbClr val="FF0000"/>
              </a:solidFill>
              <a:latin typeface="Arial" panose="020B0604020202020204" pitchFamily="34" charset="0"/>
              <a:cs typeface="Arial" panose="020B0604020202020204" pitchFamily="34" charset="0"/>
            </a:endParaRPr>
          </a:p>
        </p:txBody>
      </p:sp>
      <p:sp>
        <p:nvSpPr>
          <p:cNvPr id="16" name="TextBox 15"/>
          <p:cNvSpPr txBox="1"/>
          <p:nvPr>
            <p:custDataLst>
              <p:tags r:id="rId5"/>
            </p:custDataLst>
          </p:nvPr>
        </p:nvSpPr>
        <p:spPr>
          <a:xfrm>
            <a:off x="5029200" y="365760"/>
            <a:ext cx="4572000" cy="182880"/>
          </a:xfrm>
          <a:prstGeom prst="rect">
            <a:avLst/>
          </a:prstGeom>
          <a:noFill/>
        </p:spPr>
        <p:txBody>
          <a:bodyPr wrap="square" lIns="0" tIns="0" rIns="0" bIns="0" rtlCol="0" anchor="ctr" anchorCtr="0">
            <a:noAutofit/>
          </a:bodyPr>
          <a:lstStyle/>
          <a:p>
            <a:pPr algn="r"/>
            <a:r>
              <a:rPr lang="en-US" sz="1100" b="1" dirty="0">
                <a:solidFill>
                  <a:srgbClr val="535353"/>
                </a:solidFill>
                <a:latin typeface="Arial" panose="020B0604020202020204" pitchFamily="34" charset="0"/>
                <a:cs typeface="Arial" panose="020B0604020202020204" pitchFamily="34" charset="0"/>
              </a:rPr>
              <a:t>[Section Title]</a:t>
            </a:r>
          </a:p>
        </p:txBody>
      </p:sp>
      <p:pic>
        <p:nvPicPr>
          <p:cNvPr id="22" name="Picture 2" descr="Image result for newton federal bank"/>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57200" y="6999954"/>
            <a:ext cx="1320686" cy="594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12990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01066"/>
            <a:ext cx="9144000" cy="518160"/>
          </a:xfrm>
          <a:prstGeom prst="rect">
            <a:avLst/>
          </a:prstGeom>
        </p:spPr>
        <p:txBody>
          <a:bodyPr vert="horz" lIns="101882" tIns="50941" rIns="101882" bIns="50941"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813563"/>
            <a:ext cx="9144000" cy="5129425"/>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681" y="6995160"/>
            <a:ext cx="1005840" cy="601066"/>
          </a:xfrm>
          <a:prstGeom prst="rect">
            <a:avLst/>
          </a:prstGeom>
        </p:spPr>
        <p:txBody>
          <a:bodyPr vert="horz" lIns="0" tIns="0" rIns="0" bIns="0" rtlCol="0" anchor="t"/>
          <a:lstStyle>
            <a:lvl1pPr algn="l">
              <a:defRPr sz="1300">
                <a:solidFill>
                  <a:schemeClr val="tx1"/>
                </a:solidFill>
                <a:latin typeface="Arial" panose="020B0604020202020204" pitchFamily="34" charset="0"/>
                <a:cs typeface="Arial" panose="020B0604020202020204" pitchFamily="34" charset="0"/>
              </a:defRPr>
            </a:lvl1pPr>
          </a:lstStyle>
          <a:p>
            <a:endParaRPr lang="en-US" dirty="0"/>
          </a:p>
        </p:txBody>
      </p:sp>
      <p:sp>
        <p:nvSpPr>
          <p:cNvPr id="5" name="Footer Placeholder 4"/>
          <p:cNvSpPr>
            <a:spLocks noGrp="1"/>
          </p:cNvSpPr>
          <p:nvPr>
            <p:ph type="ftr" sz="quarter" idx="3"/>
          </p:nvPr>
        </p:nvSpPr>
        <p:spPr>
          <a:xfrm>
            <a:off x="1911096" y="6995160"/>
            <a:ext cx="7075742" cy="601066"/>
          </a:xfrm>
          <a:prstGeom prst="rect">
            <a:avLst/>
          </a:prstGeom>
        </p:spPr>
        <p:txBody>
          <a:bodyPr vert="horz" lIns="0" tIns="0" rIns="0" bIns="0" rtlCol="0" anchor="t"/>
          <a:lstStyle>
            <a:lvl1pPr algn="l">
              <a:defRPr sz="800">
                <a:solidFill>
                  <a:schemeClr val="tx1"/>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9097799" y="6995160"/>
            <a:ext cx="502920" cy="601066"/>
          </a:xfrm>
          <a:prstGeom prst="rect">
            <a:avLst/>
          </a:prstGeom>
        </p:spPr>
        <p:txBody>
          <a:bodyPr vert="horz" lIns="0" tIns="0" rIns="0" bIns="0" rtlCol="0" anchor="t"/>
          <a:lstStyle>
            <a:lvl1pPr algn="r">
              <a:defRPr sz="1300" b="0">
                <a:solidFill>
                  <a:schemeClr val="tx1"/>
                </a:solidFill>
                <a:latin typeface="Arial" panose="020B0604020202020204" pitchFamily="34" charset="0"/>
                <a:cs typeface="Arial" panose="020B0604020202020204" pitchFamily="34" charset="0"/>
              </a:defRPr>
            </a:lvl1pPr>
          </a:lstStyle>
          <a:p>
            <a:fld id="{2D57E809-D836-4B9A-B1A3-AA7B503E17F9}" type="slidenum">
              <a:rPr lang="en-US" smtClean="0"/>
              <a:t>‹#›</a:t>
            </a:fld>
            <a:endParaRPr lang="en-US" dirty="0"/>
          </a:p>
        </p:txBody>
      </p:sp>
    </p:spTree>
    <p:extLst>
      <p:ext uri="{BB962C8B-B14F-4D97-AF65-F5344CB8AC3E}">
        <p14:creationId xmlns:p14="http://schemas.microsoft.com/office/powerpoint/2010/main" val="76134203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 id="2147483714" r:id="rId18"/>
    <p:sldLayoutId id="2147483715" r:id="rId19"/>
    <p:sldLayoutId id="2147483716" r:id="rId20"/>
    <p:sldLayoutId id="2147483717" r:id="rId21"/>
    <p:sldLayoutId id="2147483718" r:id="rId22"/>
    <p:sldLayoutId id="2147483719" r:id="rId23"/>
    <p:sldLayoutId id="2147483720" r:id="rId24"/>
    <p:sldLayoutId id="2147483721" r:id="rId25"/>
    <p:sldLayoutId id="2147483722" r:id="rId26"/>
    <p:sldLayoutId id="2147483723" r:id="rId27"/>
    <p:sldLayoutId id="2147483724" r:id="rId28"/>
    <p:sldLayoutId id="2147483725" r:id="rId29"/>
    <p:sldLayoutId id="2147483726" r:id="rId30"/>
    <p:sldLayoutId id="2147483727" r:id="rId31"/>
    <p:sldLayoutId id="2147483728" r:id="rId32"/>
    <p:sldLayoutId id="2147483729" r:id="rId33"/>
    <p:sldLayoutId id="2147483730" r:id="rId34"/>
    <p:sldLayoutId id="2147483731" r:id="rId35"/>
    <p:sldLayoutId id="2147483768" r:id="rId36"/>
  </p:sldLayoutIdLst>
  <p:hf sldNum="0" hdr="0" ftr="0" dt="0"/>
  <p:txStyles>
    <p:titleStyle>
      <a:lvl1pPr algn="l" defTabSz="1018824" rtl="0" eaLnBrk="1" latinLnBrk="0" hangingPunct="1">
        <a:spcBef>
          <a:spcPct val="0"/>
        </a:spcBef>
        <a:buNone/>
        <a:defRPr sz="2400" b="1" kern="1200">
          <a:solidFill>
            <a:srgbClr val="00539B"/>
          </a:solidFill>
          <a:latin typeface="Arial" panose="020B0604020202020204" pitchFamily="34" charset="0"/>
          <a:ea typeface="+mj-ea"/>
          <a:cs typeface="Arial" panose="020B0604020202020204" pitchFamily="34" charset="0"/>
        </a:defRPr>
      </a:lvl1pPr>
    </p:titleStyle>
    <p:bodyStyle>
      <a:lvl1pPr marL="382059" indent="-382059" algn="l" defTabSz="1018824" rtl="0" eaLnBrk="1" latinLnBrk="0" hangingPunct="1">
        <a:spcBef>
          <a:spcPct val="20000"/>
        </a:spcBef>
        <a:buClr>
          <a:srgbClr val="00539B"/>
        </a:buClr>
        <a:buFont typeface="Arial Narrow" panose="020B060602020203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827795" indent="-318383" algn="l" defTabSz="1018824"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273531" indent="-254706" algn="l" defTabSz="1018824"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782943" indent="-254706" algn="l" defTabSz="1018824"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292355" indent="-254706" algn="l" defTabSz="1018824"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7.jpeg"/><Relationship Id="rId2" Type="http://schemas.openxmlformats.org/officeDocument/2006/relationships/slideLayout" Target="../slideLayouts/slideLayout4.xml"/><Relationship Id="rId1" Type="http://schemas.openxmlformats.org/officeDocument/2006/relationships/tags" Target="../tags/tag155.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emf"/></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Layout" Target="../slideLayouts/slideLayout4.xml"/><Relationship Id="rId6" Type="http://schemas.openxmlformats.org/officeDocument/2006/relationships/chart" Target="../charts/chart1.xml"/><Relationship Id="rId5" Type="http://schemas.openxmlformats.org/officeDocument/2006/relationships/image" Target="../media/image7.jpe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chart" Target="../charts/chart3.xml"/><Relationship Id="rId2" Type="http://schemas.openxmlformats.org/officeDocument/2006/relationships/image" Target="../media/image4.emf"/><Relationship Id="rId1" Type="http://schemas.openxmlformats.org/officeDocument/2006/relationships/slideLayout" Target="../slideLayouts/slideLayout4.xml"/><Relationship Id="rId6" Type="http://schemas.openxmlformats.org/officeDocument/2006/relationships/chart" Target="../charts/chart2.xml"/><Relationship Id="rId5" Type="http://schemas.openxmlformats.org/officeDocument/2006/relationships/image" Target="../media/image7.jpe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Layout" Target="../slideLayouts/slideLayout4.xml"/><Relationship Id="rId5" Type="http://schemas.openxmlformats.org/officeDocument/2006/relationships/image" Target="../media/image7.jpe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chart" Target="../charts/chart4.xml"/><Relationship Id="rId7" Type="http://schemas.openxmlformats.org/officeDocument/2006/relationships/image" Target="../media/image7.jpeg"/><Relationship Id="rId2" Type="http://schemas.openxmlformats.org/officeDocument/2006/relationships/image" Target="../media/image4.emf"/><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chart" Target="../charts/chart5.xml"/></Relationships>
</file>

<file path=ppt/slides/_rels/slide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4.emf"/><Relationship Id="rId1" Type="http://schemas.openxmlformats.org/officeDocument/2006/relationships/slideLayout" Target="../slideLayouts/slideLayout4.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Layout" Target="../slideLayouts/slideLayout4.xml"/><Relationship Id="rId5" Type="http://schemas.openxmlformats.org/officeDocument/2006/relationships/image" Target="../media/image7.jpe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notesSlide" Target="../notesSlides/notesSlide2.xml"/><Relationship Id="rId7" Type="http://schemas.openxmlformats.org/officeDocument/2006/relationships/image" Target="../media/image7.jpeg"/><Relationship Id="rId2" Type="http://schemas.openxmlformats.org/officeDocument/2006/relationships/slideLayout" Target="../slideLayouts/slideLayout4.xml"/><Relationship Id="rId1" Type="http://schemas.openxmlformats.org/officeDocument/2006/relationships/tags" Target="../tags/tag156.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2F582B6C-2F6C-420D-ACC4-42BC21E897F8}"/>
              </a:ext>
            </a:extLst>
          </p:cNvPr>
          <p:cNvPicPr>
            <a:picLocks noChangeAspect="1"/>
          </p:cNvPicPr>
          <p:nvPr/>
        </p:nvPicPr>
        <p:blipFill>
          <a:blip r:embed="rId4"/>
          <a:stretch>
            <a:fillRect/>
          </a:stretch>
        </p:blipFill>
        <p:spPr>
          <a:xfrm>
            <a:off x="3209290" y="1536809"/>
            <a:ext cx="3891901" cy="3700677"/>
          </a:xfrm>
          <a:prstGeom prst="rect">
            <a:avLst/>
          </a:prstGeom>
        </p:spPr>
      </p:pic>
      <p:sp>
        <p:nvSpPr>
          <p:cNvPr id="4" name="Rectangle 3">
            <a:extLst>
              <a:ext uri="{FF2B5EF4-FFF2-40B4-BE49-F238E27FC236}">
                <a16:creationId xmlns:a16="http://schemas.microsoft.com/office/drawing/2014/main" id="{1123582A-0E99-0EAC-8E2F-6078EEBFC681}"/>
              </a:ext>
            </a:extLst>
          </p:cNvPr>
          <p:cNvSpPr/>
          <p:nvPr/>
        </p:nvSpPr>
        <p:spPr>
          <a:xfrm>
            <a:off x="272375" y="6926094"/>
            <a:ext cx="1478604" cy="8463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0D162E23-D5E8-A3C9-64E7-8B9E9C927071}"/>
              </a:ext>
            </a:extLst>
          </p:cNvPr>
          <p:cNvGrpSpPr/>
          <p:nvPr/>
        </p:nvGrpSpPr>
        <p:grpSpPr>
          <a:xfrm>
            <a:off x="3740150" y="5503030"/>
            <a:ext cx="2681591" cy="816807"/>
            <a:chOff x="3209290" y="5678657"/>
            <a:chExt cx="3891901" cy="1234876"/>
          </a:xfrm>
          <a:solidFill>
            <a:schemeClr val="bg1"/>
          </a:solidFill>
        </p:grpSpPr>
        <p:pic>
          <p:nvPicPr>
            <p:cNvPr id="3" name="Picture 2" descr="Logo&#10;&#10;Description automatically generated">
              <a:extLst>
                <a:ext uri="{FF2B5EF4-FFF2-40B4-BE49-F238E27FC236}">
                  <a16:creationId xmlns:a16="http://schemas.microsoft.com/office/drawing/2014/main" id="{251AFB8B-0D75-87C6-9809-C563615E5EEF}"/>
                </a:ext>
              </a:extLst>
            </p:cNvPr>
            <p:cNvPicPr>
              <a:picLocks noChangeAspect="1"/>
            </p:cNvPicPr>
            <p:nvPr/>
          </p:nvPicPr>
          <p:blipFill>
            <a:blip r:embed="rId5" cstate="print"/>
            <a:stretch>
              <a:fillRect/>
            </a:stretch>
          </p:blipFill>
          <p:spPr>
            <a:xfrm>
              <a:off x="3209290" y="5678657"/>
              <a:ext cx="1419663" cy="1234876"/>
            </a:xfrm>
            <a:prstGeom prst="rect">
              <a:avLst/>
            </a:prstGeom>
            <a:grpFill/>
          </p:spPr>
        </p:pic>
        <p:pic>
          <p:nvPicPr>
            <p:cNvPr id="5" name="Picture 4" descr="Logo, company name&#10;&#10;Description automatically generated">
              <a:extLst>
                <a:ext uri="{FF2B5EF4-FFF2-40B4-BE49-F238E27FC236}">
                  <a16:creationId xmlns:a16="http://schemas.microsoft.com/office/drawing/2014/main" id="{41BA2161-89B3-6280-94A5-57E05490D553}"/>
                </a:ext>
              </a:extLst>
            </p:cNvPr>
            <p:cNvPicPr>
              <a:picLocks noChangeAspect="1"/>
            </p:cNvPicPr>
            <p:nvPr/>
          </p:nvPicPr>
          <p:blipFill>
            <a:blip r:embed="rId6" cstate="print"/>
            <a:stretch>
              <a:fillRect/>
            </a:stretch>
          </p:blipFill>
          <p:spPr>
            <a:xfrm>
              <a:off x="4560880" y="5691219"/>
              <a:ext cx="1188720" cy="1188720"/>
            </a:xfrm>
            <a:prstGeom prst="rect">
              <a:avLst/>
            </a:prstGeom>
            <a:grpFill/>
          </p:spPr>
        </p:pic>
        <p:pic>
          <p:nvPicPr>
            <p:cNvPr id="6" name="Picture 5" descr="Icon&#10;&#10;Description automatically generated with medium confidence">
              <a:extLst>
                <a:ext uri="{FF2B5EF4-FFF2-40B4-BE49-F238E27FC236}">
                  <a16:creationId xmlns:a16="http://schemas.microsoft.com/office/drawing/2014/main" id="{3773289B-E521-FE1E-ADAE-86C1490F2CB4}"/>
                </a:ext>
              </a:extLst>
            </p:cNvPr>
            <p:cNvPicPr>
              <a:picLocks noChangeAspect="1"/>
            </p:cNvPicPr>
            <p:nvPr/>
          </p:nvPicPr>
          <p:blipFill>
            <a:blip r:embed="rId7" cstate="print"/>
            <a:stretch>
              <a:fillRect/>
            </a:stretch>
          </p:blipFill>
          <p:spPr>
            <a:xfrm>
              <a:off x="5974979" y="5684938"/>
              <a:ext cx="1126212" cy="1228595"/>
            </a:xfrm>
            <a:prstGeom prst="rect">
              <a:avLst/>
            </a:prstGeom>
            <a:grpFill/>
          </p:spPr>
        </p:pic>
      </p:grpSp>
    </p:spTree>
    <p:custDataLst>
      <p:tags r:id="rId1"/>
    </p:custDataLst>
    <p:extLst>
      <p:ext uri="{BB962C8B-B14F-4D97-AF65-F5344CB8AC3E}">
        <p14:creationId xmlns:p14="http://schemas.microsoft.com/office/powerpoint/2010/main" val="20139839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a:extLst>
              <a:ext uri="{FF2B5EF4-FFF2-40B4-BE49-F238E27FC236}">
                <a16:creationId xmlns:a16="http://schemas.microsoft.com/office/drawing/2014/main" id="{A1ED0D9C-C167-2025-1DA8-CF735D058A29}"/>
              </a:ext>
            </a:extLst>
          </p:cNvPr>
          <p:cNvSpPr>
            <a:spLocks noGrp="1" noChangeArrowheads="1"/>
          </p:cNvSpPr>
          <p:nvPr>
            <p:ph type="title"/>
          </p:nvPr>
        </p:nvSpPr>
        <p:spPr>
          <a:xfrm>
            <a:off x="454025" y="550863"/>
            <a:ext cx="9144000" cy="517525"/>
          </a:xfrm>
        </p:spPr>
        <p:txBody>
          <a:bodyPr/>
          <a:lstStyle/>
          <a:p>
            <a:r>
              <a:rPr altLang="en-US" dirty="0"/>
              <a:t>AFBI Selected Data 				 </a:t>
            </a:r>
          </a:p>
        </p:txBody>
      </p:sp>
      <p:pic>
        <p:nvPicPr>
          <p:cNvPr id="44035" name="Picture 18">
            <a:extLst>
              <a:ext uri="{FF2B5EF4-FFF2-40B4-BE49-F238E27FC236}">
                <a16:creationId xmlns:a16="http://schemas.microsoft.com/office/drawing/2014/main" id="{61126706-6019-A0CC-9572-B6673DDE86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29650" y="142875"/>
            <a:ext cx="974725" cy="92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TextBox 2">
            <a:extLst>
              <a:ext uri="{FF2B5EF4-FFF2-40B4-BE49-F238E27FC236}">
                <a16:creationId xmlns:a16="http://schemas.microsoft.com/office/drawing/2014/main" id="{3256E31E-2173-E085-9ECD-62643046696B}"/>
              </a:ext>
            </a:extLst>
          </p:cNvPr>
          <p:cNvSpPr txBox="1">
            <a:spLocks noChangeArrowheads="1"/>
          </p:cNvSpPr>
          <p:nvPr/>
        </p:nvSpPr>
        <p:spPr bwMode="auto">
          <a:xfrm>
            <a:off x="454025" y="1190625"/>
            <a:ext cx="9144000" cy="276225"/>
          </a:xfrm>
          <a:prstGeom prst="rect">
            <a:avLst/>
          </a:prstGeom>
          <a:solidFill>
            <a:schemeClr val="tx2">
              <a:lumMod val="75000"/>
            </a:schemeClr>
          </a:solidFill>
          <a:ln w="9525">
            <a:solidFill>
              <a:srgbClr val="BFBFBF"/>
            </a:solidFill>
            <a:miter lim="800000"/>
            <a:headEnd/>
            <a:tailEnd/>
          </a:ln>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1200" b="1" dirty="0">
                <a:solidFill>
                  <a:srgbClr val="FFFFFF"/>
                </a:solidFill>
                <a:latin typeface="Arial" panose="020B0604020202020204" pitchFamily="34" charset="0"/>
                <a:cs typeface="Arial" panose="020B0604020202020204" pitchFamily="34" charset="0"/>
              </a:rPr>
              <a:t>COMPANY HIGHLIGHTS</a:t>
            </a:r>
          </a:p>
        </p:txBody>
      </p:sp>
      <p:graphicFrame>
        <p:nvGraphicFramePr>
          <p:cNvPr id="4" name="Table 3">
            <a:extLst>
              <a:ext uri="{FF2B5EF4-FFF2-40B4-BE49-F238E27FC236}">
                <a16:creationId xmlns:a16="http://schemas.microsoft.com/office/drawing/2014/main" id="{CF0F18C2-DEFE-C656-7FEA-E803FEA4C0A1}"/>
              </a:ext>
            </a:extLst>
          </p:cNvPr>
          <p:cNvGraphicFramePr>
            <a:graphicFrameLocks noGrp="1"/>
          </p:cNvGraphicFramePr>
          <p:nvPr/>
        </p:nvGraphicFramePr>
        <p:xfrm>
          <a:off x="5019675" y="2363788"/>
          <a:ext cx="4183063" cy="3365500"/>
        </p:xfrm>
        <a:graphic>
          <a:graphicData uri="http://schemas.openxmlformats.org/drawingml/2006/table">
            <a:tbl>
              <a:tblPr lastRow="1" bandRow="1">
                <a:tableStyleId>{2D5ABB26-0587-4C30-8999-92F81FD0307C}</a:tableStyleId>
              </a:tblPr>
              <a:tblGrid>
                <a:gridCol w="4183063">
                  <a:extLst>
                    <a:ext uri="{9D8B030D-6E8A-4147-A177-3AD203B41FA5}">
                      <a16:colId xmlns:a16="http://schemas.microsoft.com/office/drawing/2014/main" val="20000"/>
                    </a:ext>
                  </a:extLst>
                </a:gridCol>
              </a:tblGrid>
              <a:tr h="3365500">
                <a:tc>
                  <a:txBody>
                    <a:bodyPr/>
                    <a:lstStyle/>
                    <a:p>
                      <a:endParaRPr lang="en-US" sz="2000" dirty="0"/>
                    </a:p>
                  </a:txBody>
                  <a:tcPr marL="91444" marR="91444" marT="45716" marB="45716"/>
                </a:tc>
                <a:extLst>
                  <a:ext uri="{0D108BD9-81ED-4DB2-BD59-A6C34878D82A}">
                    <a16:rowId xmlns:a16="http://schemas.microsoft.com/office/drawing/2014/main" val="10000"/>
                  </a:ext>
                </a:extLst>
              </a:tr>
            </a:tbl>
          </a:graphicData>
        </a:graphic>
      </p:graphicFrame>
      <p:grpSp>
        <p:nvGrpSpPr>
          <p:cNvPr id="6" name="Group 5">
            <a:extLst>
              <a:ext uri="{FF2B5EF4-FFF2-40B4-BE49-F238E27FC236}">
                <a16:creationId xmlns:a16="http://schemas.microsoft.com/office/drawing/2014/main" id="{F62FB002-4D08-5C7B-33B9-F63DB82D290F}"/>
              </a:ext>
            </a:extLst>
          </p:cNvPr>
          <p:cNvGrpSpPr/>
          <p:nvPr/>
        </p:nvGrpSpPr>
        <p:grpSpPr>
          <a:xfrm>
            <a:off x="492125" y="6955593"/>
            <a:ext cx="2681591" cy="816807"/>
            <a:chOff x="3209290" y="5678657"/>
            <a:chExt cx="3891901" cy="1234876"/>
          </a:xfrm>
          <a:solidFill>
            <a:schemeClr val="bg1"/>
          </a:solidFill>
        </p:grpSpPr>
        <p:pic>
          <p:nvPicPr>
            <p:cNvPr id="8" name="Picture 7" descr="Logo&#10;&#10;Description automatically generated">
              <a:extLst>
                <a:ext uri="{FF2B5EF4-FFF2-40B4-BE49-F238E27FC236}">
                  <a16:creationId xmlns:a16="http://schemas.microsoft.com/office/drawing/2014/main" id="{F0260017-1F2F-80D8-F22C-AFA764D7D352}"/>
                </a:ext>
              </a:extLst>
            </p:cNvPr>
            <p:cNvPicPr>
              <a:picLocks noChangeAspect="1"/>
            </p:cNvPicPr>
            <p:nvPr/>
          </p:nvPicPr>
          <p:blipFill>
            <a:blip r:embed="rId3" cstate="print"/>
            <a:stretch>
              <a:fillRect/>
            </a:stretch>
          </p:blipFill>
          <p:spPr>
            <a:xfrm>
              <a:off x="3209290" y="5678657"/>
              <a:ext cx="1419663" cy="1234876"/>
            </a:xfrm>
            <a:prstGeom prst="rect">
              <a:avLst/>
            </a:prstGeom>
            <a:grpFill/>
          </p:spPr>
        </p:pic>
        <p:pic>
          <p:nvPicPr>
            <p:cNvPr id="9" name="Picture 8" descr="Logo, company name&#10;&#10;Description automatically generated">
              <a:extLst>
                <a:ext uri="{FF2B5EF4-FFF2-40B4-BE49-F238E27FC236}">
                  <a16:creationId xmlns:a16="http://schemas.microsoft.com/office/drawing/2014/main" id="{C242596A-A20E-3D86-DF15-D53861FDB810}"/>
                </a:ext>
              </a:extLst>
            </p:cNvPr>
            <p:cNvPicPr>
              <a:picLocks noChangeAspect="1"/>
            </p:cNvPicPr>
            <p:nvPr/>
          </p:nvPicPr>
          <p:blipFill>
            <a:blip r:embed="rId4" cstate="print"/>
            <a:stretch>
              <a:fillRect/>
            </a:stretch>
          </p:blipFill>
          <p:spPr>
            <a:xfrm>
              <a:off x="4560880" y="5691219"/>
              <a:ext cx="1188720" cy="1188720"/>
            </a:xfrm>
            <a:prstGeom prst="rect">
              <a:avLst/>
            </a:prstGeom>
            <a:grpFill/>
          </p:spPr>
        </p:pic>
        <p:pic>
          <p:nvPicPr>
            <p:cNvPr id="10" name="Picture 9" descr="Icon&#10;&#10;Description automatically generated with medium confidence">
              <a:extLst>
                <a:ext uri="{FF2B5EF4-FFF2-40B4-BE49-F238E27FC236}">
                  <a16:creationId xmlns:a16="http://schemas.microsoft.com/office/drawing/2014/main" id="{9B4B5210-AA10-31EB-474E-CB2B15361121}"/>
                </a:ext>
              </a:extLst>
            </p:cNvPr>
            <p:cNvPicPr>
              <a:picLocks noChangeAspect="1"/>
            </p:cNvPicPr>
            <p:nvPr/>
          </p:nvPicPr>
          <p:blipFill>
            <a:blip r:embed="rId5" cstate="print"/>
            <a:stretch>
              <a:fillRect/>
            </a:stretch>
          </p:blipFill>
          <p:spPr>
            <a:xfrm>
              <a:off x="5974979" y="5684938"/>
              <a:ext cx="1126212" cy="1228595"/>
            </a:xfrm>
            <a:prstGeom prst="rect">
              <a:avLst/>
            </a:prstGeom>
            <a:grpFill/>
          </p:spPr>
        </p:pic>
      </p:grpSp>
      <p:sp>
        <p:nvSpPr>
          <p:cNvPr id="3" name="Rectangle 2">
            <a:extLst>
              <a:ext uri="{FF2B5EF4-FFF2-40B4-BE49-F238E27FC236}">
                <a16:creationId xmlns:a16="http://schemas.microsoft.com/office/drawing/2014/main" id="{F2477653-1833-C885-9B0C-E0D8EB640CC3}"/>
              </a:ext>
            </a:extLst>
          </p:cNvPr>
          <p:cNvSpPr/>
          <p:nvPr/>
        </p:nvSpPr>
        <p:spPr>
          <a:xfrm>
            <a:off x="1992086" y="1465634"/>
            <a:ext cx="1527175" cy="5357952"/>
          </a:xfrm>
          <a:prstGeom prst="rect">
            <a:avLst/>
          </a:prstGeom>
          <a:solidFill>
            <a:srgbClr val="3D85C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dirty="0"/>
          </a:p>
        </p:txBody>
      </p:sp>
      <p:sp>
        <p:nvSpPr>
          <p:cNvPr id="7" name="Rectangle 6">
            <a:extLst>
              <a:ext uri="{FF2B5EF4-FFF2-40B4-BE49-F238E27FC236}">
                <a16:creationId xmlns:a16="http://schemas.microsoft.com/office/drawing/2014/main" id="{C10C29A0-2581-90BA-4B8A-4BB374F57347}"/>
              </a:ext>
            </a:extLst>
          </p:cNvPr>
          <p:cNvSpPr/>
          <p:nvPr/>
        </p:nvSpPr>
        <p:spPr>
          <a:xfrm>
            <a:off x="464911" y="1465634"/>
            <a:ext cx="1527175" cy="5357952"/>
          </a:xfrm>
          <a:prstGeom prst="rect">
            <a:avLst/>
          </a:prstGeom>
          <a:solidFill>
            <a:srgbClr val="1C365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dirty="0"/>
          </a:p>
        </p:txBody>
      </p:sp>
      <p:graphicFrame>
        <p:nvGraphicFramePr>
          <p:cNvPr id="11" name="Chart 10">
            <a:extLst>
              <a:ext uri="{FF2B5EF4-FFF2-40B4-BE49-F238E27FC236}">
                <a16:creationId xmlns:a16="http://schemas.microsoft.com/office/drawing/2014/main" id="{3F4649A9-A83A-8CFA-7AFB-64676A94BC0C}"/>
              </a:ext>
            </a:extLst>
          </p:cNvPr>
          <p:cNvGraphicFramePr>
            <a:graphicFrameLocks/>
          </p:cNvGraphicFramePr>
          <p:nvPr>
            <p:extLst>
              <p:ext uri="{D42A27DB-BD31-4B8C-83A1-F6EECF244321}">
                <p14:modId xmlns:p14="http://schemas.microsoft.com/office/powerpoint/2010/main" val="2819791351"/>
              </p:ext>
            </p:extLst>
          </p:nvPr>
        </p:nvGraphicFramePr>
        <p:xfrm>
          <a:off x="3538311" y="1722064"/>
          <a:ext cx="5537192" cy="4847524"/>
        </p:xfrm>
        <a:graphic>
          <a:graphicData uri="http://schemas.openxmlformats.org/drawingml/2006/chart">
            <c:chart xmlns:c="http://schemas.openxmlformats.org/drawingml/2006/chart" xmlns:r="http://schemas.openxmlformats.org/officeDocument/2006/relationships" r:id="rId6"/>
          </a:graphicData>
        </a:graphic>
      </p:graphicFrame>
      <p:cxnSp>
        <p:nvCxnSpPr>
          <p:cNvPr id="5" name="Straight Connector 4">
            <a:extLst>
              <a:ext uri="{FF2B5EF4-FFF2-40B4-BE49-F238E27FC236}">
                <a16:creationId xmlns:a16="http://schemas.microsoft.com/office/drawing/2014/main" id="{96F25A73-A815-FE14-5B5B-544D27A9C2E0}"/>
              </a:ext>
            </a:extLst>
          </p:cNvPr>
          <p:cNvCxnSpPr/>
          <p:nvPr/>
        </p:nvCxnSpPr>
        <p:spPr>
          <a:xfrm>
            <a:off x="666091" y="3412130"/>
            <a:ext cx="113615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88E5FAB-BD19-6119-0B0E-0C8D7AF965BC}"/>
              </a:ext>
            </a:extLst>
          </p:cNvPr>
          <p:cNvCxnSpPr/>
          <p:nvPr/>
        </p:nvCxnSpPr>
        <p:spPr>
          <a:xfrm>
            <a:off x="2187596" y="3412130"/>
            <a:ext cx="113615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67EF88B7-B1B5-8E22-15F4-C616706FA626}"/>
              </a:ext>
            </a:extLst>
          </p:cNvPr>
          <p:cNvCxnSpPr/>
          <p:nvPr/>
        </p:nvCxnSpPr>
        <p:spPr>
          <a:xfrm>
            <a:off x="666091" y="4974230"/>
            <a:ext cx="113615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60535EE-CF58-48AF-C113-306BA1874209}"/>
              </a:ext>
            </a:extLst>
          </p:cNvPr>
          <p:cNvCxnSpPr/>
          <p:nvPr/>
        </p:nvCxnSpPr>
        <p:spPr>
          <a:xfrm>
            <a:off x="2156416" y="4974230"/>
            <a:ext cx="113615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68E6684E-CE7B-27AB-17FD-C028B8E17B88}"/>
              </a:ext>
            </a:extLst>
          </p:cNvPr>
          <p:cNvSpPr txBox="1"/>
          <p:nvPr/>
        </p:nvSpPr>
        <p:spPr>
          <a:xfrm>
            <a:off x="576699" y="2416303"/>
            <a:ext cx="1361992" cy="584775"/>
          </a:xfrm>
          <a:prstGeom prst="rect">
            <a:avLst/>
          </a:prstGeom>
          <a:noFill/>
        </p:spPr>
        <p:txBody>
          <a:bodyPr wrap="square" rtlCol="0">
            <a:spAutoFit/>
          </a:bodyPr>
          <a:lstStyle/>
          <a:p>
            <a:pPr algn="ctr"/>
            <a:r>
              <a:rPr lang="en-US" dirty="0">
                <a:solidFill>
                  <a:schemeClr val="bg1"/>
                </a:solidFill>
              </a:rPr>
              <a:t>$869.5</a:t>
            </a:r>
          </a:p>
          <a:p>
            <a:pPr algn="ctr"/>
            <a:r>
              <a:rPr lang="en-US" sz="1400" dirty="0">
                <a:solidFill>
                  <a:schemeClr val="bg1"/>
                </a:solidFill>
              </a:rPr>
              <a:t>million in assets</a:t>
            </a:r>
          </a:p>
        </p:txBody>
      </p:sp>
      <p:sp>
        <p:nvSpPr>
          <p:cNvPr id="20" name="TextBox 19">
            <a:extLst>
              <a:ext uri="{FF2B5EF4-FFF2-40B4-BE49-F238E27FC236}">
                <a16:creationId xmlns:a16="http://schemas.microsoft.com/office/drawing/2014/main" id="{FBF16D90-A5E6-43CD-0610-09F9480C9871}"/>
              </a:ext>
            </a:extLst>
          </p:cNvPr>
          <p:cNvSpPr txBox="1"/>
          <p:nvPr/>
        </p:nvSpPr>
        <p:spPr>
          <a:xfrm>
            <a:off x="547503" y="3900793"/>
            <a:ext cx="1361992" cy="584775"/>
          </a:xfrm>
          <a:prstGeom prst="rect">
            <a:avLst/>
          </a:prstGeom>
          <a:noFill/>
        </p:spPr>
        <p:txBody>
          <a:bodyPr wrap="square" rtlCol="0">
            <a:spAutoFit/>
          </a:bodyPr>
          <a:lstStyle/>
          <a:p>
            <a:pPr algn="ctr"/>
            <a:r>
              <a:rPr lang="en-US" dirty="0">
                <a:solidFill>
                  <a:schemeClr val="bg1"/>
                </a:solidFill>
              </a:rPr>
              <a:t>$674.5</a:t>
            </a:r>
          </a:p>
          <a:p>
            <a:pPr algn="ctr"/>
            <a:r>
              <a:rPr lang="en-US" sz="1400" dirty="0">
                <a:solidFill>
                  <a:schemeClr val="bg1"/>
                </a:solidFill>
              </a:rPr>
              <a:t>million in loans</a:t>
            </a:r>
          </a:p>
        </p:txBody>
      </p:sp>
      <p:sp>
        <p:nvSpPr>
          <p:cNvPr id="21" name="TextBox 20">
            <a:extLst>
              <a:ext uri="{FF2B5EF4-FFF2-40B4-BE49-F238E27FC236}">
                <a16:creationId xmlns:a16="http://schemas.microsoft.com/office/drawing/2014/main" id="{BE661D7E-ECA9-4E9E-BB01-2BA9BAF538E1}"/>
              </a:ext>
            </a:extLst>
          </p:cNvPr>
          <p:cNvSpPr txBox="1"/>
          <p:nvPr/>
        </p:nvSpPr>
        <p:spPr>
          <a:xfrm>
            <a:off x="468664" y="5445963"/>
            <a:ext cx="1456912" cy="800219"/>
          </a:xfrm>
          <a:prstGeom prst="rect">
            <a:avLst/>
          </a:prstGeom>
          <a:noFill/>
        </p:spPr>
        <p:txBody>
          <a:bodyPr wrap="square" rtlCol="0">
            <a:spAutoFit/>
          </a:bodyPr>
          <a:lstStyle/>
          <a:p>
            <a:pPr algn="ctr"/>
            <a:r>
              <a:rPr lang="en-US" dirty="0">
                <a:solidFill>
                  <a:schemeClr val="bg1"/>
                </a:solidFill>
              </a:rPr>
              <a:t>$687.4</a:t>
            </a:r>
          </a:p>
          <a:p>
            <a:pPr algn="ctr"/>
            <a:r>
              <a:rPr lang="en-US" sz="1400" dirty="0">
                <a:solidFill>
                  <a:schemeClr val="bg1"/>
                </a:solidFill>
              </a:rPr>
              <a:t>million in deposits</a:t>
            </a:r>
          </a:p>
        </p:txBody>
      </p:sp>
      <p:sp>
        <p:nvSpPr>
          <p:cNvPr id="22" name="TextBox 21">
            <a:extLst>
              <a:ext uri="{FF2B5EF4-FFF2-40B4-BE49-F238E27FC236}">
                <a16:creationId xmlns:a16="http://schemas.microsoft.com/office/drawing/2014/main" id="{D6789A84-D1A4-996E-1116-57F731F622FF}"/>
              </a:ext>
            </a:extLst>
          </p:cNvPr>
          <p:cNvSpPr txBox="1"/>
          <p:nvPr/>
        </p:nvSpPr>
        <p:spPr>
          <a:xfrm>
            <a:off x="2115074" y="2443530"/>
            <a:ext cx="1361992" cy="584775"/>
          </a:xfrm>
          <a:prstGeom prst="rect">
            <a:avLst/>
          </a:prstGeom>
          <a:noFill/>
        </p:spPr>
        <p:txBody>
          <a:bodyPr wrap="square" rtlCol="0">
            <a:spAutoFit/>
          </a:bodyPr>
          <a:lstStyle/>
          <a:p>
            <a:pPr algn="ctr"/>
            <a:r>
              <a:rPr lang="en-US" dirty="0">
                <a:solidFill>
                  <a:schemeClr val="bg1"/>
                </a:solidFill>
              </a:rPr>
              <a:t>3.1%</a:t>
            </a:r>
          </a:p>
          <a:p>
            <a:pPr algn="ctr"/>
            <a:r>
              <a:rPr lang="en-US" sz="1400" dirty="0">
                <a:solidFill>
                  <a:schemeClr val="bg1"/>
                </a:solidFill>
              </a:rPr>
              <a:t>growth in assets</a:t>
            </a:r>
          </a:p>
        </p:txBody>
      </p:sp>
      <p:sp>
        <p:nvSpPr>
          <p:cNvPr id="23" name="TextBox 22">
            <a:extLst>
              <a:ext uri="{FF2B5EF4-FFF2-40B4-BE49-F238E27FC236}">
                <a16:creationId xmlns:a16="http://schemas.microsoft.com/office/drawing/2014/main" id="{4C19DF26-8489-AC50-22DE-EA76311A0D43}"/>
              </a:ext>
            </a:extLst>
          </p:cNvPr>
          <p:cNvSpPr txBox="1"/>
          <p:nvPr/>
        </p:nvSpPr>
        <p:spPr>
          <a:xfrm>
            <a:off x="2068010" y="3900792"/>
            <a:ext cx="1361992" cy="584775"/>
          </a:xfrm>
          <a:prstGeom prst="rect">
            <a:avLst/>
          </a:prstGeom>
          <a:noFill/>
        </p:spPr>
        <p:txBody>
          <a:bodyPr wrap="square" rtlCol="0">
            <a:spAutoFit/>
          </a:bodyPr>
          <a:lstStyle/>
          <a:p>
            <a:pPr algn="ctr"/>
            <a:r>
              <a:rPr lang="en-US" dirty="0">
                <a:solidFill>
                  <a:schemeClr val="bg1"/>
                </a:solidFill>
              </a:rPr>
              <a:t>2.2%</a:t>
            </a:r>
            <a:endParaRPr lang="en-US" dirty="0"/>
          </a:p>
          <a:p>
            <a:pPr algn="ctr"/>
            <a:r>
              <a:rPr lang="en-US" sz="1400" dirty="0">
                <a:solidFill>
                  <a:schemeClr val="bg1"/>
                </a:solidFill>
              </a:rPr>
              <a:t>growth in loans</a:t>
            </a:r>
          </a:p>
        </p:txBody>
      </p:sp>
      <p:sp>
        <p:nvSpPr>
          <p:cNvPr id="24" name="TextBox 23">
            <a:extLst>
              <a:ext uri="{FF2B5EF4-FFF2-40B4-BE49-F238E27FC236}">
                <a16:creationId xmlns:a16="http://schemas.microsoft.com/office/drawing/2014/main" id="{C034B8FF-5493-40CD-B1E6-CCE59BFA3ECA}"/>
              </a:ext>
            </a:extLst>
          </p:cNvPr>
          <p:cNvSpPr txBox="1"/>
          <p:nvPr/>
        </p:nvSpPr>
        <p:spPr>
          <a:xfrm>
            <a:off x="2055613" y="5445963"/>
            <a:ext cx="1361992" cy="800219"/>
          </a:xfrm>
          <a:prstGeom prst="rect">
            <a:avLst/>
          </a:prstGeom>
          <a:noFill/>
        </p:spPr>
        <p:txBody>
          <a:bodyPr wrap="square" rtlCol="0">
            <a:spAutoFit/>
          </a:bodyPr>
          <a:lstStyle/>
          <a:p>
            <a:pPr algn="ctr"/>
            <a:r>
              <a:rPr lang="en-US" dirty="0">
                <a:solidFill>
                  <a:schemeClr val="bg1"/>
                </a:solidFill>
              </a:rPr>
              <a:t>1.9%</a:t>
            </a:r>
            <a:endParaRPr lang="en-US" dirty="0"/>
          </a:p>
          <a:p>
            <a:pPr algn="ctr"/>
            <a:r>
              <a:rPr lang="en-US" sz="1400" dirty="0">
                <a:solidFill>
                  <a:schemeClr val="bg1"/>
                </a:solidFill>
              </a:rPr>
              <a:t>growth in deposits</a:t>
            </a:r>
          </a:p>
        </p:txBody>
      </p:sp>
      <p:sp>
        <p:nvSpPr>
          <p:cNvPr id="2" name="TextBox 1">
            <a:extLst>
              <a:ext uri="{FF2B5EF4-FFF2-40B4-BE49-F238E27FC236}">
                <a16:creationId xmlns:a16="http://schemas.microsoft.com/office/drawing/2014/main" id="{C382E637-31CC-7B37-25A0-FF0A3D99252B}"/>
              </a:ext>
            </a:extLst>
          </p:cNvPr>
          <p:cNvSpPr txBox="1"/>
          <p:nvPr/>
        </p:nvSpPr>
        <p:spPr>
          <a:xfrm>
            <a:off x="535174" y="1582826"/>
            <a:ext cx="1361992" cy="338554"/>
          </a:xfrm>
          <a:prstGeom prst="rect">
            <a:avLst/>
          </a:prstGeom>
          <a:noFill/>
        </p:spPr>
        <p:txBody>
          <a:bodyPr wrap="square" rtlCol="0">
            <a:spAutoFit/>
          </a:bodyPr>
          <a:lstStyle/>
          <a:p>
            <a:pPr algn="ctr"/>
            <a:r>
              <a:rPr lang="en-US" sz="1600" dirty="0">
                <a:solidFill>
                  <a:schemeClr val="bg1"/>
                </a:solidFill>
              </a:rPr>
              <a:t>As of 2024 Q1</a:t>
            </a:r>
          </a:p>
        </p:txBody>
      </p:sp>
      <p:cxnSp>
        <p:nvCxnSpPr>
          <p:cNvPr id="15" name="Straight Connector 14">
            <a:extLst>
              <a:ext uri="{FF2B5EF4-FFF2-40B4-BE49-F238E27FC236}">
                <a16:creationId xmlns:a16="http://schemas.microsoft.com/office/drawing/2014/main" id="{155E8C43-F554-091B-E317-9BC9BD1541DF}"/>
              </a:ext>
            </a:extLst>
          </p:cNvPr>
          <p:cNvCxnSpPr/>
          <p:nvPr/>
        </p:nvCxnSpPr>
        <p:spPr>
          <a:xfrm>
            <a:off x="629043" y="1927641"/>
            <a:ext cx="113615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A007382-C5C9-E04F-DBA5-CB08778BB849}"/>
              </a:ext>
            </a:extLst>
          </p:cNvPr>
          <p:cNvSpPr txBox="1"/>
          <p:nvPr/>
        </p:nvSpPr>
        <p:spPr>
          <a:xfrm>
            <a:off x="2011136" y="1587713"/>
            <a:ext cx="1361992" cy="338554"/>
          </a:xfrm>
          <a:prstGeom prst="rect">
            <a:avLst/>
          </a:prstGeom>
          <a:noFill/>
        </p:spPr>
        <p:txBody>
          <a:bodyPr wrap="square" rtlCol="0">
            <a:spAutoFit/>
          </a:bodyPr>
          <a:lstStyle/>
          <a:p>
            <a:pPr algn="ctr"/>
            <a:r>
              <a:rPr lang="en-US" sz="1600" dirty="0">
                <a:solidFill>
                  <a:schemeClr val="bg1"/>
                </a:solidFill>
              </a:rPr>
              <a:t>YTD 2024</a:t>
            </a:r>
          </a:p>
        </p:txBody>
      </p:sp>
      <p:cxnSp>
        <p:nvCxnSpPr>
          <p:cNvPr id="17" name="Straight Connector 16">
            <a:extLst>
              <a:ext uri="{FF2B5EF4-FFF2-40B4-BE49-F238E27FC236}">
                <a16:creationId xmlns:a16="http://schemas.microsoft.com/office/drawing/2014/main" id="{D0275041-0786-EFCD-EFCC-75E507F694E2}"/>
              </a:ext>
            </a:extLst>
          </p:cNvPr>
          <p:cNvCxnSpPr/>
          <p:nvPr/>
        </p:nvCxnSpPr>
        <p:spPr>
          <a:xfrm>
            <a:off x="2156416" y="1922723"/>
            <a:ext cx="113615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15492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a:extLst>
              <a:ext uri="{FF2B5EF4-FFF2-40B4-BE49-F238E27FC236}">
                <a16:creationId xmlns:a16="http://schemas.microsoft.com/office/drawing/2014/main" id="{A1ED0D9C-C167-2025-1DA8-CF735D058A29}"/>
              </a:ext>
            </a:extLst>
          </p:cNvPr>
          <p:cNvSpPr>
            <a:spLocks noGrp="1" noChangeArrowheads="1"/>
          </p:cNvSpPr>
          <p:nvPr>
            <p:ph type="title"/>
          </p:nvPr>
        </p:nvSpPr>
        <p:spPr>
          <a:xfrm>
            <a:off x="454025" y="550863"/>
            <a:ext cx="9144000" cy="517525"/>
          </a:xfrm>
        </p:spPr>
        <p:txBody>
          <a:bodyPr/>
          <a:lstStyle/>
          <a:p>
            <a:r>
              <a:rPr altLang="en-US" dirty="0"/>
              <a:t>AFBI Selected Data 				 </a:t>
            </a:r>
          </a:p>
        </p:txBody>
      </p:sp>
      <p:pic>
        <p:nvPicPr>
          <p:cNvPr id="44035" name="Picture 18">
            <a:extLst>
              <a:ext uri="{FF2B5EF4-FFF2-40B4-BE49-F238E27FC236}">
                <a16:creationId xmlns:a16="http://schemas.microsoft.com/office/drawing/2014/main" id="{61126706-6019-A0CC-9572-B6673DDE86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29650" y="142875"/>
            <a:ext cx="974725" cy="92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TextBox 2">
            <a:extLst>
              <a:ext uri="{FF2B5EF4-FFF2-40B4-BE49-F238E27FC236}">
                <a16:creationId xmlns:a16="http://schemas.microsoft.com/office/drawing/2014/main" id="{3256E31E-2173-E085-9ECD-62643046696B}"/>
              </a:ext>
            </a:extLst>
          </p:cNvPr>
          <p:cNvSpPr txBox="1">
            <a:spLocks noChangeArrowheads="1"/>
          </p:cNvSpPr>
          <p:nvPr/>
        </p:nvSpPr>
        <p:spPr bwMode="auto">
          <a:xfrm>
            <a:off x="454025" y="1190625"/>
            <a:ext cx="9144000" cy="276225"/>
          </a:xfrm>
          <a:prstGeom prst="rect">
            <a:avLst/>
          </a:prstGeom>
          <a:solidFill>
            <a:schemeClr val="tx2">
              <a:lumMod val="75000"/>
            </a:schemeClr>
          </a:solidFill>
          <a:ln w="9525">
            <a:solidFill>
              <a:srgbClr val="BFBFBF"/>
            </a:solidFill>
            <a:miter lim="800000"/>
            <a:headEnd/>
            <a:tailEnd/>
          </a:ln>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1200" b="1" dirty="0">
                <a:solidFill>
                  <a:srgbClr val="FFFFFF"/>
                </a:solidFill>
                <a:latin typeface="Arial" panose="020B0604020202020204" pitchFamily="34" charset="0"/>
                <a:cs typeface="Arial" panose="020B0604020202020204" pitchFamily="34" charset="0"/>
              </a:rPr>
              <a:t>COMPANY HIGHLIGHTS</a:t>
            </a:r>
          </a:p>
        </p:txBody>
      </p:sp>
      <p:grpSp>
        <p:nvGrpSpPr>
          <p:cNvPr id="6" name="Group 5">
            <a:extLst>
              <a:ext uri="{FF2B5EF4-FFF2-40B4-BE49-F238E27FC236}">
                <a16:creationId xmlns:a16="http://schemas.microsoft.com/office/drawing/2014/main" id="{F62FB002-4D08-5C7B-33B9-F63DB82D290F}"/>
              </a:ext>
            </a:extLst>
          </p:cNvPr>
          <p:cNvGrpSpPr/>
          <p:nvPr/>
        </p:nvGrpSpPr>
        <p:grpSpPr>
          <a:xfrm>
            <a:off x="492125" y="6955593"/>
            <a:ext cx="2681591" cy="816807"/>
            <a:chOff x="3209290" y="5678657"/>
            <a:chExt cx="3891901" cy="1234876"/>
          </a:xfrm>
          <a:solidFill>
            <a:schemeClr val="bg1"/>
          </a:solidFill>
        </p:grpSpPr>
        <p:pic>
          <p:nvPicPr>
            <p:cNvPr id="8" name="Picture 7" descr="Logo&#10;&#10;Description automatically generated">
              <a:extLst>
                <a:ext uri="{FF2B5EF4-FFF2-40B4-BE49-F238E27FC236}">
                  <a16:creationId xmlns:a16="http://schemas.microsoft.com/office/drawing/2014/main" id="{F0260017-1F2F-80D8-F22C-AFA764D7D352}"/>
                </a:ext>
              </a:extLst>
            </p:cNvPr>
            <p:cNvPicPr>
              <a:picLocks noChangeAspect="1"/>
            </p:cNvPicPr>
            <p:nvPr/>
          </p:nvPicPr>
          <p:blipFill>
            <a:blip r:embed="rId3" cstate="print"/>
            <a:stretch>
              <a:fillRect/>
            </a:stretch>
          </p:blipFill>
          <p:spPr>
            <a:xfrm>
              <a:off x="3209290" y="5678657"/>
              <a:ext cx="1419663" cy="1234876"/>
            </a:xfrm>
            <a:prstGeom prst="rect">
              <a:avLst/>
            </a:prstGeom>
            <a:grpFill/>
          </p:spPr>
        </p:pic>
        <p:pic>
          <p:nvPicPr>
            <p:cNvPr id="9" name="Picture 8" descr="Logo, company name&#10;&#10;Description automatically generated">
              <a:extLst>
                <a:ext uri="{FF2B5EF4-FFF2-40B4-BE49-F238E27FC236}">
                  <a16:creationId xmlns:a16="http://schemas.microsoft.com/office/drawing/2014/main" id="{C242596A-A20E-3D86-DF15-D53861FDB810}"/>
                </a:ext>
              </a:extLst>
            </p:cNvPr>
            <p:cNvPicPr>
              <a:picLocks noChangeAspect="1"/>
            </p:cNvPicPr>
            <p:nvPr/>
          </p:nvPicPr>
          <p:blipFill>
            <a:blip r:embed="rId4" cstate="print"/>
            <a:stretch>
              <a:fillRect/>
            </a:stretch>
          </p:blipFill>
          <p:spPr>
            <a:xfrm>
              <a:off x="4560880" y="5691219"/>
              <a:ext cx="1188720" cy="1188720"/>
            </a:xfrm>
            <a:prstGeom prst="rect">
              <a:avLst/>
            </a:prstGeom>
            <a:grpFill/>
          </p:spPr>
        </p:pic>
        <p:pic>
          <p:nvPicPr>
            <p:cNvPr id="10" name="Picture 9" descr="Icon&#10;&#10;Description automatically generated with medium confidence">
              <a:extLst>
                <a:ext uri="{FF2B5EF4-FFF2-40B4-BE49-F238E27FC236}">
                  <a16:creationId xmlns:a16="http://schemas.microsoft.com/office/drawing/2014/main" id="{9B4B5210-AA10-31EB-474E-CB2B15361121}"/>
                </a:ext>
              </a:extLst>
            </p:cNvPr>
            <p:cNvPicPr>
              <a:picLocks noChangeAspect="1"/>
            </p:cNvPicPr>
            <p:nvPr/>
          </p:nvPicPr>
          <p:blipFill>
            <a:blip r:embed="rId5" cstate="print"/>
            <a:stretch>
              <a:fillRect/>
            </a:stretch>
          </p:blipFill>
          <p:spPr>
            <a:xfrm>
              <a:off x="5974979" y="5684938"/>
              <a:ext cx="1126212" cy="1228595"/>
            </a:xfrm>
            <a:prstGeom prst="rect">
              <a:avLst/>
            </a:prstGeom>
            <a:grpFill/>
          </p:spPr>
        </p:pic>
      </p:grpSp>
      <p:sp>
        <p:nvSpPr>
          <p:cNvPr id="3" name="Rectangle 2">
            <a:extLst>
              <a:ext uri="{FF2B5EF4-FFF2-40B4-BE49-F238E27FC236}">
                <a16:creationId xmlns:a16="http://schemas.microsoft.com/office/drawing/2014/main" id="{F2477653-1833-C885-9B0C-E0D8EB640CC3}"/>
              </a:ext>
            </a:extLst>
          </p:cNvPr>
          <p:cNvSpPr/>
          <p:nvPr/>
        </p:nvSpPr>
        <p:spPr>
          <a:xfrm>
            <a:off x="1992086" y="1467391"/>
            <a:ext cx="1527175" cy="5357952"/>
          </a:xfrm>
          <a:prstGeom prst="rect">
            <a:avLst/>
          </a:prstGeom>
          <a:solidFill>
            <a:srgbClr val="3D85C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dirty="0"/>
          </a:p>
        </p:txBody>
      </p:sp>
      <p:sp>
        <p:nvSpPr>
          <p:cNvPr id="7" name="Rectangle 6">
            <a:extLst>
              <a:ext uri="{FF2B5EF4-FFF2-40B4-BE49-F238E27FC236}">
                <a16:creationId xmlns:a16="http://schemas.microsoft.com/office/drawing/2014/main" id="{C10C29A0-2581-90BA-4B8A-4BB374F57347}"/>
              </a:ext>
            </a:extLst>
          </p:cNvPr>
          <p:cNvSpPr/>
          <p:nvPr/>
        </p:nvSpPr>
        <p:spPr>
          <a:xfrm>
            <a:off x="464911" y="1467391"/>
            <a:ext cx="1527175" cy="5357952"/>
          </a:xfrm>
          <a:prstGeom prst="rect">
            <a:avLst/>
          </a:prstGeom>
          <a:solidFill>
            <a:srgbClr val="1C365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dirty="0"/>
          </a:p>
        </p:txBody>
      </p:sp>
      <p:cxnSp>
        <p:nvCxnSpPr>
          <p:cNvPr id="5" name="Straight Connector 4">
            <a:extLst>
              <a:ext uri="{FF2B5EF4-FFF2-40B4-BE49-F238E27FC236}">
                <a16:creationId xmlns:a16="http://schemas.microsoft.com/office/drawing/2014/main" id="{96F25A73-A815-FE14-5B5B-544D27A9C2E0}"/>
              </a:ext>
            </a:extLst>
          </p:cNvPr>
          <p:cNvCxnSpPr/>
          <p:nvPr/>
        </p:nvCxnSpPr>
        <p:spPr>
          <a:xfrm>
            <a:off x="666091" y="3290485"/>
            <a:ext cx="113615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88E5FAB-BD19-6119-0B0E-0C8D7AF965BC}"/>
              </a:ext>
            </a:extLst>
          </p:cNvPr>
          <p:cNvCxnSpPr/>
          <p:nvPr/>
        </p:nvCxnSpPr>
        <p:spPr>
          <a:xfrm>
            <a:off x="2187596" y="3288305"/>
            <a:ext cx="113615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67EF88B7-B1B5-8E22-15F4-C616706FA626}"/>
              </a:ext>
            </a:extLst>
          </p:cNvPr>
          <p:cNvCxnSpPr/>
          <p:nvPr/>
        </p:nvCxnSpPr>
        <p:spPr>
          <a:xfrm>
            <a:off x="666091" y="5241900"/>
            <a:ext cx="113615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60535EE-CF58-48AF-C113-306BA1874209}"/>
              </a:ext>
            </a:extLst>
          </p:cNvPr>
          <p:cNvCxnSpPr/>
          <p:nvPr/>
        </p:nvCxnSpPr>
        <p:spPr>
          <a:xfrm>
            <a:off x="2242445" y="5230800"/>
            <a:ext cx="113615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86590514-C6E3-2CDF-6B97-B7DBEBEEF406}"/>
              </a:ext>
            </a:extLst>
          </p:cNvPr>
          <p:cNvSpPr txBox="1"/>
          <p:nvPr/>
        </p:nvSpPr>
        <p:spPr>
          <a:xfrm>
            <a:off x="535174" y="3815328"/>
            <a:ext cx="1361992" cy="800219"/>
          </a:xfrm>
          <a:prstGeom prst="rect">
            <a:avLst/>
          </a:prstGeom>
          <a:noFill/>
        </p:spPr>
        <p:txBody>
          <a:bodyPr wrap="square" rtlCol="0">
            <a:spAutoFit/>
          </a:bodyPr>
          <a:lstStyle/>
          <a:p>
            <a:pPr algn="ctr"/>
            <a:r>
              <a:rPr lang="en-US" dirty="0">
                <a:solidFill>
                  <a:schemeClr val="bg1"/>
                </a:solidFill>
              </a:rPr>
              <a:t>$26.4 </a:t>
            </a:r>
            <a:r>
              <a:rPr lang="en-US" sz="1400" dirty="0">
                <a:solidFill>
                  <a:schemeClr val="bg1"/>
                </a:solidFill>
              </a:rPr>
              <a:t>million in NOO office loans</a:t>
            </a:r>
          </a:p>
        </p:txBody>
      </p:sp>
      <p:sp>
        <p:nvSpPr>
          <p:cNvPr id="20" name="TextBox 19">
            <a:extLst>
              <a:ext uri="{FF2B5EF4-FFF2-40B4-BE49-F238E27FC236}">
                <a16:creationId xmlns:a16="http://schemas.microsoft.com/office/drawing/2014/main" id="{DA719445-64DA-280F-2E5C-06FB7621D606}"/>
              </a:ext>
            </a:extLst>
          </p:cNvPr>
          <p:cNvSpPr txBox="1"/>
          <p:nvPr/>
        </p:nvSpPr>
        <p:spPr>
          <a:xfrm>
            <a:off x="2074677" y="3815328"/>
            <a:ext cx="1361992" cy="800219"/>
          </a:xfrm>
          <a:prstGeom prst="rect">
            <a:avLst/>
          </a:prstGeom>
          <a:noFill/>
        </p:spPr>
        <p:txBody>
          <a:bodyPr wrap="square" rtlCol="0">
            <a:spAutoFit/>
          </a:bodyPr>
          <a:lstStyle/>
          <a:p>
            <a:pPr algn="ctr"/>
            <a:r>
              <a:rPr lang="en-US" dirty="0">
                <a:solidFill>
                  <a:schemeClr val="bg1"/>
                </a:solidFill>
              </a:rPr>
              <a:t>41.0%</a:t>
            </a:r>
          </a:p>
          <a:p>
            <a:pPr algn="ctr"/>
            <a:r>
              <a:rPr lang="en-US" sz="1400" dirty="0">
                <a:solidFill>
                  <a:schemeClr val="bg1"/>
                </a:solidFill>
              </a:rPr>
              <a:t>avg LTV on NOO office loans</a:t>
            </a:r>
          </a:p>
        </p:txBody>
      </p:sp>
      <p:sp>
        <p:nvSpPr>
          <p:cNvPr id="21" name="TextBox 20">
            <a:extLst>
              <a:ext uri="{FF2B5EF4-FFF2-40B4-BE49-F238E27FC236}">
                <a16:creationId xmlns:a16="http://schemas.microsoft.com/office/drawing/2014/main" id="{080F9394-9968-82A9-4C39-D7CCC6CE6338}"/>
              </a:ext>
            </a:extLst>
          </p:cNvPr>
          <p:cNvSpPr txBox="1"/>
          <p:nvPr/>
        </p:nvSpPr>
        <p:spPr>
          <a:xfrm>
            <a:off x="2033412" y="5623655"/>
            <a:ext cx="1444522" cy="800219"/>
          </a:xfrm>
          <a:prstGeom prst="rect">
            <a:avLst/>
          </a:prstGeom>
          <a:noFill/>
        </p:spPr>
        <p:txBody>
          <a:bodyPr wrap="square" rtlCol="0">
            <a:spAutoFit/>
          </a:bodyPr>
          <a:lstStyle/>
          <a:p>
            <a:pPr algn="ctr"/>
            <a:r>
              <a:rPr lang="en-US" dirty="0">
                <a:solidFill>
                  <a:schemeClr val="bg1"/>
                </a:solidFill>
              </a:rPr>
              <a:t>37%</a:t>
            </a:r>
          </a:p>
          <a:p>
            <a:pPr algn="ctr"/>
            <a:r>
              <a:rPr lang="en-US" sz="1400" dirty="0">
                <a:solidFill>
                  <a:schemeClr val="bg1"/>
                </a:solidFill>
              </a:rPr>
              <a:t>DDA/Total Deposits</a:t>
            </a:r>
          </a:p>
        </p:txBody>
      </p:sp>
      <p:sp>
        <p:nvSpPr>
          <p:cNvPr id="22" name="TextBox 21">
            <a:extLst>
              <a:ext uri="{FF2B5EF4-FFF2-40B4-BE49-F238E27FC236}">
                <a16:creationId xmlns:a16="http://schemas.microsoft.com/office/drawing/2014/main" id="{210EE3B7-E9D9-15D0-9235-E206C2FD134B}"/>
              </a:ext>
            </a:extLst>
          </p:cNvPr>
          <p:cNvSpPr txBox="1"/>
          <p:nvPr/>
        </p:nvSpPr>
        <p:spPr>
          <a:xfrm>
            <a:off x="565780" y="2054962"/>
            <a:ext cx="1361992" cy="923330"/>
          </a:xfrm>
          <a:prstGeom prst="rect">
            <a:avLst/>
          </a:prstGeom>
          <a:noFill/>
        </p:spPr>
        <p:txBody>
          <a:bodyPr wrap="square" rtlCol="0">
            <a:spAutoFit/>
          </a:bodyPr>
          <a:lstStyle/>
          <a:p>
            <a:pPr algn="ctr"/>
            <a:r>
              <a:rPr lang="en-US" dirty="0">
                <a:solidFill>
                  <a:schemeClr val="bg1"/>
                </a:solidFill>
              </a:rPr>
              <a:t>$1.3 million in  Q1 2024 earnings</a:t>
            </a:r>
            <a:endParaRPr lang="en-US" sz="1400" dirty="0">
              <a:solidFill>
                <a:schemeClr val="bg1"/>
              </a:solidFill>
            </a:endParaRPr>
          </a:p>
        </p:txBody>
      </p:sp>
      <p:sp>
        <p:nvSpPr>
          <p:cNvPr id="24" name="TextBox 23">
            <a:extLst>
              <a:ext uri="{FF2B5EF4-FFF2-40B4-BE49-F238E27FC236}">
                <a16:creationId xmlns:a16="http://schemas.microsoft.com/office/drawing/2014/main" id="{99E6D4FB-668A-B2FF-658E-5AB9E75FF611}"/>
              </a:ext>
            </a:extLst>
          </p:cNvPr>
          <p:cNvSpPr txBox="1"/>
          <p:nvPr/>
        </p:nvSpPr>
        <p:spPr>
          <a:xfrm>
            <a:off x="592461" y="5623655"/>
            <a:ext cx="1361992" cy="923330"/>
          </a:xfrm>
          <a:prstGeom prst="rect">
            <a:avLst/>
          </a:prstGeom>
          <a:noFill/>
        </p:spPr>
        <p:txBody>
          <a:bodyPr wrap="square" rtlCol="0">
            <a:spAutoFit/>
          </a:bodyPr>
          <a:lstStyle/>
          <a:p>
            <a:pPr algn="ctr"/>
            <a:r>
              <a:rPr lang="en-US" dirty="0">
                <a:solidFill>
                  <a:schemeClr val="bg1"/>
                </a:solidFill>
              </a:rPr>
              <a:t>15.6%</a:t>
            </a:r>
          </a:p>
          <a:p>
            <a:pPr algn="ctr"/>
            <a:r>
              <a:rPr lang="en-US" sz="1400" dirty="0">
                <a:solidFill>
                  <a:schemeClr val="bg1"/>
                </a:solidFill>
              </a:rPr>
              <a:t>uninsured deposits</a:t>
            </a:r>
          </a:p>
          <a:p>
            <a:pPr algn="ctr"/>
            <a:r>
              <a:rPr lang="en-US" sz="800" dirty="0">
                <a:solidFill>
                  <a:schemeClr val="bg1"/>
                </a:solidFill>
              </a:rPr>
              <a:t>approximately</a:t>
            </a:r>
          </a:p>
        </p:txBody>
      </p:sp>
      <p:sp>
        <p:nvSpPr>
          <p:cNvPr id="26" name="TextBox 25">
            <a:extLst>
              <a:ext uri="{FF2B5EF4-FFF2-40B4-BE49-F238E27FC236}">
                <a16:creationId xmlns:a16="http://schemas.microsoft.com/office/drawing/2014/main" id="{8557BF91-46A4-8562-06E3-379B612D9715}"/>
              </a:ext>
            </a:extLst>
          </p:cNvPr>
          <p:cNvSpPr txBox="1"/>
          <p:nvPr/>
        </p:nvSpPr>
        <p:spPr>
          <a:xfrm>
            <a:off x="2120715" y="1947241"/>
            <a:ext cx="1361992" cy="1015663"/>
          </a:xfrm>
          <a:prstGeom prst="rect">
            <a:avLst/>
          </a:prstGeom>
          <a:noFill/>
        </p:spPr>
        <p:txBody>
          <a:bodyPr wrap="square" rtlCol="0">
            <a:spAutoFit/>
          </a:bodyPr>
          <a:lstStyle/>
          <a:p>
            <a:pPr algn="ctr"/>
            <a:r>
              <a:rPr lang="en-US" dirty="0">
                <a:solidFill>
                  <a:schemeClr val="bg1"/>
                </a:solidFill>
              </a:rPr>
              <a:t>$0.20</a:t>
            </a:r>
          </a:p>
          <a:p>
            <a:pPr algn="ctr"/>
            <a:r>
              <a:rPr lang="en-US" sz="1400" dirty="0">
                <a:solidFill>
                  <a:schemeClr val="bg1"/>
                </a:solidFill>
              </a:rPr>
              <a:t>Diluted Earnings per Share</a:t>
            </a:r>
          </a:p>
        </p:txBody>
      </p:sp>
      <p:graphicFrame>
        <p:nvGraphicFramePr>
          <p:cNvPr id="4" name="Chart 3">
            <a:extLst>
              <a:ext uri="{FF2B5EF4-FFF2-40B4-BE49-F238E27FC236}">
                <a16:creationId xmlns:a16="http://schemas.microsoft.com/office/drawing/2014/main" id="{413A41BF-BF1D-C9C4-C8B1-A26B3720608D}"/>
              </a:ext>
            </a:extLst>
          </p:cNvPr>
          <p:cNvGraphicFramePr>
            <a:graphicFrameLocks/>
          </p:cNvGraphicFramePr>
          <p:nvPr>
            <p:extLst>
              <p:ext uri="{D42A27DB-BD31-4B8C-83A1-F6EECF244321}">
                <p14:modId xmlns:p14="http://schemas.microsoft.com/office/powerpoint/2010/main" val="1846944015"/>
              </p:ext>
            </p:extLst>
          </p:nvPr>
        </p:nvGraphicFramePr>
        <p:xfrm>
          <a:off x="4319815" y="1589088"/>
          <a:ext cx="4809897" cy="210185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1" name="Chart 10">
            <a:extLst>
              <a:ext uri="{FF2B5EF4-FFF2-40B4-BE49-F238E27FC236}">
                <a16:creationId xmlns:a16="http://schemas.microsoft.com/office/drawing/2014/main" id="{39D10960-2A90-9394-04B8-B11EF62E27A9}"/>
              </a:ext>
            </a:extLst>
          </p:cNvPr>
          <p:cNvGraphicFramePr>
            <a:graphicFrameLocks/>
          </p:cNvGraphicFramePr>
          <p:nvPr>
            <p:extLst>
              <p:ext uri="{D42A27DB-BD31-4B8C-83A1-F6EECF244321}">
                <p14:modId xmlns:p14="http://schemas.microsoft.com/office/powerpoint/2010/main" val="4018357625"/>
              </p:ext>
            </p:extLst>
          </p:nvPr>
        </p:nvGraphicFramePr>
        <p:xfrm>
          <a:off x="4339317" y="3690938"/>
          <a:ext cx="5052992" cy="2856047"/>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539426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a:extLst>
              <a:ext uri="{FF2B5EF4-FFF2-40B4-BE49-F238E27FC236}">
                <a16:creationId xmlns:a16="http://schemas.microsoft.com/office/drawing/2014/main" id="{A1ED0D9C-C167-2025-1DA8-CF735D058A29}"/>
              </a:ext>
            </a:extLst>
          </p:cNvPr>
          <p:cNvSpPr>
            <a:spLocks noGrp="1" noChangeArrowheads="1"/>
          </p:cNvSpPr>
          <p:nvPr>
            <p:ph type="title"/>
          </p:nvPr>
        </p:nvSpPr>
        <p:spPr>
          <a:xfrm>
            <a:off x="454025" y="550863"/>
            <a:ext cx="9144000" cy="517525"/>
          </a:xfrm>
        </p:spPr>
        <p:txBody>
          <a:bodyPr/>
          <a:lstStyle/>
          <a:p>
            <a:r>
              <a:rPr altLang="en-US" dirty="0"/>
              <a:t>AFBI Selected Data 				 </a:t>
            </a:r>
          </a:p>
        </p:txBody>
      </p:sp>
      <p:pic>
        <p:nvPicPr>
          <p:cNvPr id="44035" name="Picture 18">
            <a:extLst>
              <a:ext uri="{FF2B5EF4-FFF2-40B4-BE49-F238E27FC236}">
                <a16:creationId xmlns:a16="http://schemas.microsoft.com/office/drawing/2014/main" id="{61126706-6019-A0CC-9572-B6673DDE86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29650" y="142875"/>
            <a:ext cx="974725" cy="92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TextBox 2">
            <a:extLst>
              <a:ext uri="{FF2B5EF4-FFF2-40B4-BE49-F238E27FC236}">
                <a16:creationId xmlns:a16="http://schemas.microsoft.com/office/drawing/2014/main" id="{3256E31E-2173-E085-9ECD-62643046696B}"/>
              </a:ext>
            </a:extLst>
          </p:cNvPr>
          <p:cNvSpPr txBox="1">
            <a:spLocks noChangeArrowheads="1"/>
          </p:cNvSpPr>
          <p:nvPr/>
        </p:nvSpPr>
        <p:spPr bwMode="auto">
          <a:xfrm>
            <a:off x="454025" y="1190625"/>
            <a:ext cx="9144000" cy="276225"/>
          </a:xfrm>
          <a:prstGeom prst="rect">
            <a:avLst/>
          </a:prstGeom>
          <a:solidFill>
            <a:schemeClr val="tx2">
              <a:lumMod val="75000"/>
            </a:schemeClr>
          </a:solidFill>
          <a:ln w="9525">
            <a:solidFill>
              <a:srgbClr val="BFBFBF"/>
            </a:solidFill>
            <a:miter lim="800000"/>
            <a:headEnd/>
            <a:tailEnd/>
          </a:ln>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1200" b="1" dirty="0">
                <a:solidFill>
                  <a:srgbClr val="FFFFFF"/>
                </a:solidFill>
                <a:latin typeface="Arial" panose="020B0604020202020204" pitchFamily="34" charset="0"/>
                <a:cs typeface="Arial" panose="020B0604020202020204" pitchFamily="34" charset="0"/>
              </a:rPr>
              <a:t>Tangible Book Value Calculation</a:t>
            </a:r>
          </a:p>
        </p:txBody>
      </p:sp>
      <p:graphicFrame>
        <p:nvGraphicFramePr>
          <p:cNvPr id="4" name="Table 3">
            <a:extLst>
              <a:ext uri="{FF2B5EF4-FFF2-40B4-BE49-F238E27FC236}">
                <a16:creationId xmlns:a16="http://schemas.microsoft.com/office/drawing/2014/main" id="{CF0F18C2-DEFE-C656-7FEA-E803FEA4C0A1}"/>
              </a:ext>
            </a:extLst>
          </p:cNvPr>
          <p:cNvGraphicFramePr>
            <a:graphicFrameLocks noGrp="1"/>
          </p:cNvGraphicFramePr>
          <p:nvPr/>
        </p:nvGraphicFramePr>
        <p:xfrm>
          <a:off x="5019675" y="2363788"/>
          <a:ext cx="4183063" cy="3365500"/>
        </p:xfrm>
        <a:graphic>
          <a:graphicData uri="http://schemas.openxmlformats.org/drawingml/2006/table">
            <a:tbl>
              <a:tblPr lastRow="1" bandRow="1">
                <a:tableStyleId>{2D5ABB26-0587-4C30-8999-92F81FD0307C}</a:tableStyleId>
              </a:tblPr>
              <a:tblGrid>
                <a:gridCol w="4183063">
                  <a:extLst>
                    <a:ext uri="{9D8B030D-6E8A-4147-A177-3AD203B41FA5}">
                      <a16:colId xmlns:a16="http://schemas.microsoft.com/office/drawing/2014/main" val="20000"/>
                    </a:ext>
                  </a:extLst>
                </a:gridCol>
              </a:tblGrid>
              <a:tr h="3365500">
                <a:tc>
                  <a:txBody>
                    <a:bodyPr/>
                    <a:lstStyle/>
                    <a:p>
                      <a:endParaRPr lang="en-US" sz="2000" dirty="0"/>
                    </a:p>
                  </a:txBody>
                  <a:tcPr marL="91444" marR="91444" marT="45716" marB="45716"/>
                </a:tc>
                <a:extLst>
                  <a:ext uri="{0D108BD9-81ED-4DB2-BD59-A6C34878D82A}">
                    <a16:rowId xmlns:a16="http://schemas.microsoft.com/office/drawing/2014/main" val="10000"/>
                  </a:ext>
                </a:extLst>
              </a:tr>
            </a:tbl>
          </a:graphicData>
        </a:graphic>
      </p:graphicFrame>
      <p:graphicFrame>
        <p:nvGraphicFramePr>
          <p:cNvPr id="5" name="Table 5">
            <a:extLst>
              <a:ext uri="{FF2B5EF4-FFF2-40B4-BE49-F238E27FC236}">
                <a16:creationId xmlns:a16="http://schemas.microsoft.com/office/drawing/2014/main" id="{B9D8FA69-F098-CBDF-107C-17AD09BDE6AD}"/>
              </a:ext>
            </a:extLst>
          </p:cNvPr>
          <p:cNvGraphicFramePr>
            <a:graphicFrameLocks noGrp="1"/>
          </p:cNvGraphicFramePr>
          <p:nvPr>
            <p:extLst>
              <p:ext uri="{D42A27DB-BD31-4B8C-83A1-F6EECF244321}">
                <p14:modId xmlns:p14="http://schemas.microsoft.com/office/powerpoint/2010/main" val="4207673278"/>
              </p:ext>
            </p:extLst>
          </p:nvPr>
        </p:nvGraphicFramePr>
        <p:xfrm>
          <a:off x="608646" y="1846681"/>
          <a:ext cx="8669339" cy="4328169"/>
        </p:xfrm>
        <a:graphic>
          <a:graphicData uri="http://schemas.openxmlformats.org/drawingml/2006/table">
            <a:tbl>
              <a:tblPr firstRow="1" bandRow="1">
                <a:tableStyleId>{5C22544A-7EE6-4342-B048-85BDC9FD1C3A}</a:tableStyleId>
              </a:tblPr>
              <a:tblGrid>
                <a:gridCol w="3159818">
                  <a:extLst>
                    <a:ext uri="{9D8B030D-6E8A-4147-A177-3AD203B41FA5}">
                      <a16:colId xmlns:a16="http://schemas.microsoft.com/office/drawing/2014/main" val="20000"/>
                    </a:ext>
                  </a:extLst>
                </a:gridCol>
                <a:gridCol w="1174943">
                  <a:extLst>
                    <a:ext uri="{9D8B030D-6E8A-4147-A177-3AD203B41FA5}">
                      <a16:colId xmlns:a16="http://schemas.microsoft.com/office/drawing/2014/main" val="20001"/>
                    </a:ext>
                  </a:extLst>
                </a:gridCol>
                <a:gridCol w="2167289">
                  <a:extLst>
                    <a:ext uri="{9D8B030D-6E8A-4147-A177-3AD203B41FA5}">
                      <a16:colId xmlns:a16="http://schemas.microsoft.com/office/drawing/2014/main" val="20002"/>
                    </a:ext>
                  </a:extLst>
                </a:gridCol>
                <a:gridCol w="2167289">
                  <a:extLst>
                    <a:ext uri="{9D8B030D-6E8A-4147-A177-3AD203B41FA5}">
                      <a16:colId xmlns:a16="http://schemas.microsoft.com/office/drawing/2014/main" val="20003"/>
                    </a:ext>
                  </a:extLst>
                </a:gridCol>
              </a:tblGrid>
              <a:tr h="518119">
                <a:tc>
                  <a:txBody>
                    <a:bodyPr/>
                    <a:lstStyle/>
                    <a:p>
                      <a:pPr algn="ctr"/>
                      <a:endParaRPr lang="en-US" sz="1400" u="sng" dirty="0"/>
                    </a:p>
                  </a:txBody>
                  <a:tcPr marL="91438" marR="91438" marT="45716" marB="45716">
                    <a:solidFill>
                      <a:schemeClr val="tx2">
                        <a:lumMod val="75000"/>
                      </a:schemeClr>
                    </a:solidFill>
                  </a:tcPr>
                </a:tc>
                <a:tc>
                  <a:txBody>
                    <a:bodyPr/>
                    <a:lstStyle/>
                    <a:p>
                      <a:pPr algn="ctr"/>
                      <a:r>
                        <a:rPr lang="en-US" sz="1400" u="sng" dirty="0"/>
                        <a:t>Tangible Equity</a:t>
                      </a:r>
                    </a:p>
                  </a:txBody>
                  <a:tcPr marL="91438" marR="91438" marT="45716" marB="45716">
                    <a:solidFill>
                      <a:schemeClr val="tx2">
                        <a:lumMod val="75000"/>
                      </a:schemeClr>
                    </a:solidFill>
                  </a:tcPr>
                </a:tc>
                <a:tc>
                  <a:txBody>
                    <a:bodyPr/>
                    <a:lstStyle/>
                    <a:p>
                      <a:pPr algn="ctr"/>
                      <a:r>
                        <a:rPr lang="en-US" sz="1400" u="sng" dirty="0"/>
                        <a:t>Shares Outstanding</a:t>
                      </a:r>
                    </a:p>
                  </a:txBody>
                  <a:tcPr marL="91438" marR="91438" marT="45716" marB="45716">
                    <a:solidFill>
                      <a:schemeClr val="tx2">
                        <a:lumMod val="75000"/>
                      </a:schemeClr>
                    </a:solidFill>
                  </a:tcPr>
                </a:tc>
                <a:tc>
                  <a:txBody>
                    <a:bodyPr/>
                    <a:lstStyle/>
                    <a:p>
                      <a:pPr algn="ctr"/>
                      <a:r>
                        <a:rPr lang="en-US" sz="1400" u="sng" dirty="0"/>
                        <a:t>Tangible Book Value</a:t>
                      </a:r>
                    </a:p>
                  </a:txBody>
                  <a:tcPr marL="91438" marR="91438" marT="45716" marB="45716">
                    <a:solidFill>
                      <a:schemeClr val="tx2">
                        <a:lumMod val="75000"/>
                      </a:schemeClr>
                    </a:solidFill>
                  </a:tcPr>
                </a:tc>
                <a:extLst>
                  <a:ext uri="{0D108BD9-81ED-4DB2-BD59-A6C34878D82A}">
                    <a16:rowId xmlns:a16="http://schemas.microsoft.com/office/drawing/2014/main" val="10000"/>
                  </a:ext>
                </a:extLst>
              </a:tr>
              <a:tr h="396313">
                <a:tc>
                  <a:txBody>
                    <a:bodyPr/>
                    <a:lstStyle/>
                    <a:p>
                      <a:pPr marL="0" marR="0" lvl="0" indent="0" algn="l" defTabSz="1018824" rtl="0" eaLnBrk="1" fontAlgn="auto"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Calibri" panose="020F0502020204030204" pitchFamily="34" charset="0"/>
                        </a:rPr>
                        <a:t>Ending balance December 31, 2023</a:t>
                      </a:r>
                    </a:p>
                  </a:txBody>
                  <a:tcPr marL="91438" marR="91438" marT="45716" marB="45716"/>
                </a:tc>
                <a:tc>
                  <a:txBody>
                    <a:bodyPr/>
                    <a:lstStyle/>
                    <a:p>
                      <a:pPr algn="r"/>
                      <a:r>
                        <a:rPr lang="en-US" sz="1400" dirty="0"/>
                        <a:t>$103,150</a:t>
                      </a:r>
                    </a:p>
                  </a:txBody>
                  <a:tcPr marL="91438" marR="91438" marT="45716" marB="45716"/>
                </a:tc>
                <a:tc>
                  <a:txBody>
                    <a:bodyPr/>
                    <a:lstStyle/>
                    <a:p>
                      <a:pPr algn="r"/>
                      <a:r>
                        <a:rPr lang="en-US" sz="1400" dirty="0"/>
                        <a:t>6,416</a:t>
                      </a:r>
                    </a:p>
                  </a:txBody>
                  <a:tcPr marL="91438" marR="91438" marT="45716" marB="45716"/>
                </a:tc>
                <a:tc>
                  <a:txBody>
                    <a:bodyPr/>
                    <a:lstStyle/>
                    <a:p>
                      <a:pPr algn="r"/>
                      <a:r>
                        <a:rPr lang="en-US" sz="1400" u="sng" dirty="0"/>
                        <a:t>$16.08</a:t>
                      </a:r>
                    </a:p>
                  </a:txBody>
                  <a:tcPr marL="91438" marR="91438" marT="45716" marB="45716"/>
                </a:tc>
                <a:extLst>
                  <a:ext uri="{0D108BD9-81ED-4DB2-BD59-A6C34878D82A}">
                    <a16:rowId xmlns:a16="http://schemas.microsoft.com/office/drawing/2014/main" val="10001"/>
                  </a:ext>
                </a:extLst>
              </a:tr>
              <a:tr h="304776">
                <a:tc>
                  <a:txBody>
                    <a:bodyPr/>
                    <a:lstStyle/>
                    <a:p>
                      <a:r>
                        <a:rPr lang="en-US" sz="1400" dirty="0"/>
                        <a:t>Stock Activity</a:t>
                      </a:r>
                    </a:p>
                  </a:txBody>
                  <a:tcPr marL="91438" marR="91438" marT="45716" marB="45716"/>
                </a:tc>
                <a:tc>
                  <a:txBody>
                    <a:bodyPr/>
                    <a:lstStyle/>
                    <a:p>
                      <a:pPr algn="r"/>
                      <a:r>
                        <a:rPr lang="en-US" sz="1400" u="none" dirty="0"/>
                        <a:t>383</a:t>
                      </a:r>
                    </a:p>
                  </a:txBody>
                  <a:tcPr marL="91438" marR="91438" marT="45716" marB="45716"/>
                </a:tc>
                <a:tc>
                  <a:txBody>
                    <a:bodyPr/>
                    <a:lstStyle/>
                    <a:p>
                      <a:pPr algn="r"/>
                      <a:endParaRPr lang="en-US" sz="1400" u="sng" dirty="0"/>
                    </a:p>
                  </a:txBody>
                  <a:tcPr marL="91438" marR="91438" marT="45716" marB="45716"/>
                </a:tc>
                <a:tc>
                  <a:txBody>
                    <a:bodyPr/>
                    <a:lstStyle/>
                    <a:p>
                      <a:pPr algn="r"/>
                      <a:endParaRPr lang="en-US" sz="1400" u="sng" dirty="0"/>
                    </a:p>
                  </a:txBody>
                  <a:tcPr marL="91438" marR="91438" marT="45716" marB="45716"/>
                </a:tc>
                <a:extLst>
                  <a:ext uri="{0D108BD9-81ED-4DB2-BD59-A6C34878D82A}">
                    <a16:rowId xmlns:a16="http://schemas.microsoft.com/office/drawing/2014/main" val="10002"/>
                  </a:ext>
                </a:extLst>
              </a:tr>
              <a:tr h="518119">
                <a:tc>
                  <a:txBody>
                    <a:bodyPr/>
                    <a:lstStyle/>
                    <a:p>
                      <a:pPr marL="0" marR="0" lvl="0" indent="0" algn="l" defTabSz="1018824" rtl="0" eaLnBrk="1" fontAlgn="auto"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Calibri" panose="020F0502020204030204" pitchFamily="34" charset="0"/>
                        </a:rPr>
                        <a:t>Unearned stock comp change</a:t>
                      </a:r>
                    </a:p>
                    <a:p>
                      <a:endParaRPr lang="en-US" sz="1400" dirty="0"/>
                    </a:p>
                  </a:txBody>
                  <a:tcPr marL="91438" marR="91438" marT="45716" marB="45716"/>
                </a:tc>
                <a:tc>
                  <a:txBody>
                    <a:bodyPr/>
                    <a:lstStyle/>
                    <a:p>
                      <a:pPr algn="r"/>
                      <a:r>
                        <a:rPr lang="en-US" sz="1400" dirty="0"/>
                        <a:t>52</a:t>
                      </a:r>
                    </a:p>
                    <a:p>
                      <a:pPr algn="r"/>
                      <a:endParaRPr lang="en-US" sz="1400" dirty="0"/>
                    </a:p>
                  </a:txBody>
                  <a:tcPr marL="91438" marR="91438" marT="45716" marB="45716"/>
                </a:tc>
                <a:tc>
                  <a:txBody>
                    <a:bodyPr/>
                    <a:lstStyle/>
                    <a:p>
                      <a:pPr algn="r"/>
                      <a:endParaRPr lang="en-US" sz="1400" dirty="0"/>
                    </a:p>
                  </a:txBody>
                  <a:tcPr marL="91438" marR="91438" marT="45716" marB="45716"/>
                </a:tc>
                <a:tc>
                  <a:txBody>
                    <a:bodyPr/>
                    <a:lstStyle/>
                    <a:p>
                      <a:pPr algn="r"/>
                      <a:endParaRPr lang="en-US" sz="1400" dirty="0"/>
                    </a:p>
                  </a:txBody>
                  <a:tcPr marL="91438" marR="91438" marT="45716" marB="45716"/>
                </a:tc>
                <a:extLst>
                  <a:ext uri="{0D108BD9-81ED-4DB2-BD59-A6C34878D82A}">
                    <a16:rowId xmlns:a16="http://schemas.microsoft.com/office/drawing/2014/main" val="10003"/>
                  </a:ext>
                </a:extLst>
              </a:tr>
              <a:tr h="518119">
                <a:tc>
                  <a:txBody>
                    <a:bodyPr/>
                    <a:lstStyle/>
                    <a:p>
                      <a:pPr marL="0" marR="0" lvl="0" indent="0" algn="l" defTabSz="1018824" rtl="0" eaLnBrk="1" fontAlgn="auto"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Calibri" panose="020F0502020204030204" pitchFamily="34" charset="0"/>
                        </a:rPr>
                        <a:t>AOCI Change</a:t>
                      </a:r>
                    </a:p>
                    <a:p>
                      <a:endParaRPr lang="en-US" sz="1400" dirty="0"/>
                    </a:p>
                  </a:txBody>
                  <a:tcPr marL="91438" marR="91438" marT="45716" marB="45716"/>
                </a:tc>
                <a:tc>
                  <a:txBody>
                    <a:bodyPr/>
                    <a:lstStyle/>
                    <a:p>
                      <a:pPr algn="r"/>
                      <a:r>
                        <a:rPr lang="en-US" sz="1400" dirty="0"/>
                        <a:t>14</a:t>
                      </a:r>
                    </a:p>
                  </a:txBody>
                  <a:tcPr marL="91438" marR="91438" marT="45716" marB="45716"/>
                </a:tc>
                <a:tc>
                  <a:txBody>
                    <a:bodyPr/>
                    <a:lstStyle/>
                    <a:p>
                      <a:pPr algn="r"/>
                      <a:endParaRPr lang="en-US" sz="1400" dirty="0"/>
                    </a:p>
                  </a:txBody>
                  <a:tcPr marL="91438" marR="91438" marT="45716" marB="45716"/>
                </a:tc>
                <a:tc>
                  <a:txBody>
                    <a:bodyPr/>
                    <a:lstStyle/>
                    <a:p>
                      <a:pPr algn="r"/>
                      <a:endParaRPr lang="en-US" sz="1400" u="sng" dirty="0"/>
                    </a:p>
                  </a:txBody>
                  <a:tcPr marL="91438" marR="91438" marT="45716" marB="45716"/>
                </a:tc>
                <a:extLst>
                  <a:ext uri="{0D108BD9-81ED-4DB2-BD59-A6C34878D82A}">
                    <a16:rowId xmlns:a16="http://schemas.microsoft.com/office/drawing/2014/main" val="10004"/>
                  </a:ext>
                </a:extLst>
              </a:tr>
              <a:tr h="518119">
                <a:tc>
                  <a:txBody>
                    <a:bodyPr/>
                    <a:lstStyle/>
                    <a:p>
                      <a:pPr marL="0" marR="0" lvl="0" indent="0" algn="l" defTabSz="1018824" rtl="0" eaLnBrk="1" fontAlgn="auto"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Calibri" panose="020F0502020204030204" pitchFamily="34" charset="0"/>
                        </a:rPr>
                        <a:t>Effect of goodwill and other intangibles</a:t>
                      </a:r>
                    </a:p>
                    <a:p>
                      <a:endParaRPr lang="en-US" sz="1400" dirty="0"/>
                    </a:p>
                  </a:txBody>
                  <a:tcPr marL="91438" marR="91438" marT="45716" marB="45716"/>
                </a:tc>
                <a:tc>
                  <a:txBody>
                    <a:bodyPr/>
                    <a:lstStyle/>
                    <a:p>
                      <a:pPr algn="r"/>
                      <a:r>
                        <a:rPr lang="en-US" sz="1400" dirty="0"/>
                        <a:t>48</a:t>
                      </a:r>
                    </a:p>
                  </a:txBody>
                  <a:tcPr marL="91438" marR="91438" marT="45716" marB="45716"/>
                </a:tc>
                <a:tc>
                  <a:txBody>
                    <a:bodyPr/>
                    <a:lstStyle/>
                    <a:p>
                      <a:pPr algn="r"/>
                      <a:endParaRPr lang="en-US" sz="1400" dirty="0"/>
                    </a:p>
                  </a:txBody>
                  <a:tcPr marL="91438" marR="91438" marT="45716" marB="45716"/>
                </a:tc>
                <a:tc>
                  <a:txBody>
                    <a:bodyPr/>
                    <a:lstStyle/>
                    <a:p>
                      <a:pPr algn="r"/>
                      <a:endParaRPr lang="en-US" sz="1400" u="sng" dirty="0"/>
                    </a:p>
                  </a:txBody>
                  <a:tcPr marL="91438" marR="91438" marT="45716" marB="45716"/>
                </a:tc>
                <a:extLst>
                  <a:ext uri="{0D108BD9-81ED-4DB2-BD59-A6C34878D82A}">
                    <a16:rowId xmlns:a16="http://schemas.microsoft.com/office/drawing/2014/main" val="10005"/>
                  </a:ext>
                </a:extLst>
              </a:tr>
              <a:tr h="358425">
                <a:tc>
                  <a:txBody>
                    <a:bodyPr/>
                    <a:lstStyle/>
                    <a:p>
                      <a:pPr marL="0" marR="0" lvl="0" indent="0" algn="l" defTabSz="1018824" rtl="0" eaLnBrk="1" fontAlgn="auto"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Calibri" panose="020F0502020204030204" pitchFamily="34" charset="0"/>
                        </a:rPr>
                        <a:t>Net earnings before stock compensation</a:t>
                      </a:r>
                    </a:p>
                    <a:p>
                      <a:endParaRPr lang="en-US" sz="1400" dirty="0"/>
                    </a:p>
                  </a:txBody>
                  <a:tcPr marL="91438" marR="91438" marT="45716" marB="45716"/>
                </a:tc>
                <a:tc>
                  <a:txBody>
                    <a:bodyPr/>
                    <a:lstStyle/>
                    <a:p>
                      <a:pPr algn="r"/>
                      <a:r>
                        <a:rPr lang="en-US" sz="1400" dirty="0"/>
                        <a:t>1,657</a:t>
                      </a:r>
                    </a:p>
                  </a:txBody>
                  <a:tcPr marL="91438" marR="91438" marT="45716" marB="45716"/>
                </a:tc>
                <a:tc>
                  <a:txBody>
                    <a:bodyPr/>
                    <a:lstStyle/>
                    <a:p>
                      <a:pPr algn="r"/>
                      <a:endParaRPr lang="en-US" sz="1400" dirty="0"/>
                    </a:p>
                  </a:txBody>
                  <a:tcPr marL="91438" marR="91438" marT="45716" marB="45716"/>
                </a:tc>
                <a:tc>
                  <a:txBody>
                    <a:bodyPr/>
                    <a:lstStyle/>
                    <a:p>
                      <a:pPr algn="r"/>
                      <a:endParaRPr lang="en-US" sz="1400" u="sng" dirty="0"/>
                    </a:p>
                  </a:txBody>
                  <a:tcPr marL="91438" marR="91438" marT="45716" marB="45716"/>
                </a:tc>
                <a:extLst>
                  <a:ext uri="{0D108BD9-81ED-4DB2-BD59-A6C34878D82A}">
                    <a16:rowId xmlns:a16="http://schemas.microsoft.com/office/drawing/2014/main" val="10006"/>
                  </a:ext>
                </a:extLst>
              </a:tr>
              <a:tr h="518119">
                <a:tc>
                  <a:txBody>
                    <a:bodyPr/>
                    <a:lstStyle/>
                    <a:p>
                      <a:pPr marL="0" marR="0" lvl="0" indent="0" algn="l" defTabSz="1018824" rtl="0" eaLnBrk="1" fontAlgn="auto"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Calibri" panose="020F0502020204030204" pitchFamily="34" charset="0"/>
                        </a:rPr>
                        <a:t>Stock Compensation, net of taxes</a:t>
                      </a:r>
                    </a:p>
                    <a:p>
                      <a:endParaRPr lang="en-US" sz="1400" dirty="0"/>
                    </a:p>
                  </a:txBody>
                  <a:tcPr marL="91438" marR="91438" marT="45716" marB="45716"/>
                </a:tc>
                <a:tc>
                  <a:txBody>
                    <a:bodyPr/>
                    <a:lstStyle/>
                    <a:p>
                      <a:pPr algn="r"/>
                      <a:r>
                        <a:rPr lang="en-US" sz="1400" u="sng" dirty="0"/>
                        <a:t>(322)</a:t>
                      </a:r>
                    </a:p>
                    <a:p>
                      <a:pPr algn="r"/>
                      <a:endParaRPr lang="en-US" sz="1400" dirty="0"/>
                    </a:p>
                  </a:txBody>
                  <a:tcPr marL="91438" marR="91438" marT="45716" marB="45716"/>
                </a:tc>
                <a:tc>
                  <a:txBody>
                    <a:bodyPr/>
                    <a:lstStyle/>
                    <a:p>
                      <a:pPr algn="r"/>
                      <a:endParaRPr lang="en-US" sz="1400" dirty="0"/>
                    </a:p>
                  </a:txBody>
                  <a:tcPr marL="91438" marR="91438" marT="45716" marB="45716"/>
                </a:tc>
                <a:tc>
                  <a:txBody>
                    <a:bodyPr/>
                    <a:lstStyle/>
                    <a:p>
                      <a:pPr algn="r"/>
                      <a:endParaRPr lang="en-US" sz="1400" u="sng" dirty="0"/>
                    </a:p>
                  </a:txBody>
                  <a:tcPr marL="91438" marR="91438" marT="45716" marB="45716"/>
                </a:tc>
                <a:extLst>
                  <a:ext uri="{0D108BD9-81ED-4DB2-BD59-A6C34878D82A}">
                    <a16:rowId xmlns:a16="http://schemas.microsoft.com/office/drawing/2014/main" val="10007"/>
                  </a:ext>
                </a:extLst>
              </a:tr>
              <a:tr h="518119">
                <a:tc>
                  <a:txBody>
                    <a:bodyPr/>
                    <a:lstStyle/>
                    <a:p>
                      <a:pPr marL="0" marR="0" lvl="0" indent="0" algn="l" defTabSz="1018824" rtl="0" eaLnBrk="1" fontAlgn="auto"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Calibri" panose="020F0502020204030204" pitchFamily="34" charset="0"/>
                        </a:rPr>
                        <a:t>Ending balance March 31, 2024</a:t>
                      </a:r>
                    </a:p>
                    <a:p>
                      <a:endParaRPr lang="en-US" sz="1400" dirty="0"/>
                    </a:p>
                  </a:txBody>
                  <a:tcPr marL="91438" marR="91438" marT="45716" marB="45716"/>
                </a:tc>
                <a:tc>
                  <a:txBody>
                    <a:bodyPr/>
                    <a:lstStyle/>
                    <a:p>
                      <a:pPr algn="r"/>
                      <a:r>
                        <a:rPr lang="en-US" sz="1400"/>
                        <a:t>$104,982</a:t>
                      </a:r>
                      <a:endParaRPr lang="en-US" sz="1400" dirty="0"/>
                    </a:p>
                  </a:txBody>
                  <a:tcPr marL="91438" marR="91438" marT="45716" marB="45716"/>
                </a:tc>
                <a:tc>
                  <a:txBody>
                    <a:bodyPr/>
                    <a:lstStyle/>
                    <a:p>
                      <a:pPr algn="r"/>
                      <a:r>
                        <a:rPr lang="en-US" sz="1400" dirty="0"/>
                        <a:t>6,416</a:t>
                      </a:r>
                    </a:p>
                  </a:txBody>
                  <a:tcPr marL="91438" marR="91438" marT="45716" marB="45716"/>
                </a:tc>
                <a:tc>
                  <a:txBody>
                    <a:bodyPr/>
                    <a:lstStyle/>
                    <a:p>
                      <a:pPr algn="r"/>
                      <a:r>
                        <a:rPr lang="en-US" sz="1400" u="sng" dirty="0"/>
                        <a:t>$16.36</a:t>
                      </a:r>
                    </a:p>
                  </a:txBody>
                  <a:tcPr marL="91438" marR="91438" marT="45716" marB="45716"/>
                </a:tc>
                <a:extLst>
                  <a:ext uri="{0D108BD9-81ED-4DB2-BD59-A6C34878D82A}">
                    <a16:rowId xmlns:a16="http://schemas.microsoft.com/office/drawing/2014/main" val="10008"/>
                  </a:ext>
                </a:extLst>
              </a:tr>
            </a:tbl>
          </a:graphicData>
        </a:graphic>
      </p:graphicFrame>
      <p:sp>
        <p:nvSpPr>
          <p:cNvPr id="44091" name="TextBox 6">
            <a:extLst>
              <a:ext uri="{FF2B5EF4-FFF2-40B4-BE49-F238E27FC236}">
                <a16:creationId xmlns:a16="http://schemas.microsoft.com/office/drawing/2014/main" id="{5A5F8643-1255-47BD-AE60-7AB5A4B55F73}"/>
              </a:ext>
            </a:extLst>
          </p:cNvPr>
          <p:cNvSpPr txBox="1">
            <a:spLocks noChangeArrowheads="1"/>
          </p:cNvSpPr>
          <p:nvPr/>
        </p:nvSpPr>
        <p:spPr bwMode="auto">
          <a:xfrm>
            <a:off x="603249" y="1490663"/>
            <a:ext cx="433840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200" dirty="0"/>
              <a:t>(in thousands, including shares, except for tangible book value)</a:t>
            </a:r>
          </a:p>
        </p:txBody>
      </p:sp>
      <p:grpSp>
        <p:nvGrpSpPr>
          <p:cNvPr id="6" name="Group 5">
            <a:extLst>
              <a:ext uri="{FF2B5EF4-FFF2-40B4-BE49-F238E27FC236}">
                <a16:creationId xmlns:a16="http://schemas.microsoft.com/office/drawing/2014/main" id="{F62FB002-4D08-5C7B-33B9-F63DB82D290F}"/>
              </a:ext>
            </a:extLst>
          </p:cNvPr>
          <p:cNvGrpSpPr/>
          <p:nvPr/>
        </p:nvGrpSpPr>
        <p:grpSpPr>
          <a:xfrm>
            <a:off x="492125" y="6955593"/>
            <a:ext cx="2681591" cy="816807"/>
            <a:chOff x="3209290" y="5678657"/>
            <a:chExt cx="3891901" cy="1234876"/>
          </a:xfrm>
          <a:solidFill>
            <a:schemeClr val="bg1"/>
          </a:solidFill>
        </p:grpSpPr>
        <p:pic>
          <p:nvPicPr>
            <p:cNvPr id="8" name="Picture 7" descr="Logo&#10;&#10;Description automatically generated">
              <a:extLst>
                <a:ext uri="{FF2B5EF4-FFF2-40B4-BE49-F238E27FC236}">
                  <a16:creationId xmlns:a16="http://schemas.microsoft.com/office/drawing/2014/main" id="{F0260017-1F2F-80D8-F22C-AFA764D7D352}"/>
                </a:ext>
              </a:extLst>
            </p:cNvPr>
            <p:cNvPicPr>
              <a:picLocks noChangeAspect="1"/>
            </p:cNvPicPr>
            <p:nvPr/>
          </p:nvPicPr>
          <p:blipFill>
            <a:blip r:embed="rId3" cstate="print"/>
            <a:stretch>
              <a:fillRect/>
            </a:stretch>
          </p:blipFill>
          <p:spPr>
            <a:xfrm>
              <a:off x="3209290" y="5678657"/>
              <a:ext cx="1419663" cy="1234876"/>
            </a:xfrm>
            <a:prstGeom prst="rect">
              <a:avLst/>
            </a:prstGeom>
            <a:grpFill/>
          </p:spPr>
        </p:pic>
        <p:pic>
          <p:nvPicPr>
            <p:cNvPr id="9" name="Picture 8" descr="Logo, company name&#10;&#10;Description automatically generated">
              <a:extLst>
                <a:ext uri="{FF2B5EF4-FFF2-40B4-BE49-F238E27FC236}">
                  <a16:creationId xmlns:a16="http://schemas.microsoft.com/office/drawing/2014/main" id="{C242596A-A20E-3D86-DF15-D53861FDB810}"/>
                </a:ext>
              </a:extLst>
            </p:cNvPr>
            <p:cNvPicPr>
              <a:picLocks noChangeAspect="1"/>
            </p:cNvPicPr>
            <p:nvPr/>
          </p:nvPicPr>
          <p:blipFill>
            <a:blip r:embed="rId4" cstate="print"/>
            <a:stretch>
              <a:fillRect/>
            </a:stretch>
          </p:blipFill>
          <p:spPr>
            <a:xfrm>
              <a:off x="4560880" y="5691219"/>
              <a:ext cx="1188720" cy="1188720"/>
            </a:xfrm>
            <a:prstGeom prst="rect">
              <a:avLst/>
            </a:prstGeom>
            <a:grpFill/>
          </p:spPr>
        </p:pic>
        <p:pic>
          <p:nvPicPr>
            <p:cNvPr id="10" name="Picture 9" descr="Icon&#10;&#10;Description automatically generated with medium confidence">
              <a:extLst>
                <a:ext uri="{FF2B5EF4-FFF2-40B4-BE49-F238E27FC236}">
                  <a16:creationId xmlns:a16="http://schemas.microsoft.com/office/drawing/2014/main" id="{9B4B5210-AA10-31EB-474E-CB2B15361121}"/>
                </a:ext>
              </a:extLst>
            </p:cNvPr>
            <p:cNvPicPr>
              <a:picLocks noChangeAspect="1"/>
            </p:cNvPicPr>
            <p:nvPr/>
          </p:nvPicPr>
          <p:blipFill>
            <a:blip r:embed="rId5" cstate="print"/>
            <a:stretch>
              <a:fillRect/>
            </a:stretch>
          </p:blipFill>
          <p:spPr>
            <a:xfrm>
              <a:off x="5974979" y="5684938"/>
              <a:ext cx="1126212" cy="1228595"/>
            </a:xfrm>
            <a:prstGeom prst="rect">
              <a:avLst/>
            </a:prstGeom>
            <a:grpFill/>
          </p:spPr>
        </p:pic>
      </p:grpSp>
      <p:sp>
        <p:nvSpPr>
          <p:cNvPr id="2" name="TextBox 1">
            <a:extLst>
              <a:ext uri="{FF2B5EF4-FFF2-40B4-BE49-F238E27FC236}">
                <a16:creationId xmlns:a16="http://schemas.microsoft.com/office/drawing/2014/main" id="{CEA9D2D0-532F-968E-92B7-0D94606077DF}"/>
              </a:ext>
            </a:extLst>
          </p:cNvPr>
          <p:cNvSpPr txBox="1"/>
          <p:nvPr/>
        </p:nvSpPr>
        <p:spPr>
          <a:xfrm>
            <a:off x="4941651" y="7091464"/>
            <a:ext cx="4336334" cy="523220"/>
          </a:xfrm>
          <a:prstGeom prst="rect">
            <a:avLst/>
          </a:prstGeom>
          <a:noFill/>
        </p:spPr>
        <p:txBody>
          <a:bodyPr wrap="square" rtlCol="0">
            <a:spAutoFit/>
          </a:bodyPr>
          <a:lstStyle/>
          <a:p>
            <a:r>
              <a:rPr lang="en-US" sz="1000" dirty="0"/>
              <a:t>* See Non-GAAP Reconciliation</a:t>
            </a:r>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3FC96-6ACB-4987-8CC1-9529401B8EAA}"/>
              </a:ext>
            </a:extLst>
          </p:cNvPr>
          <p:cNvSpPr>
            <a:spLocks noGrp="1"/>
          </p:cNvSpPr>
          <p:nvPr>
            <p:ph type="title"/>
          </p:nvPr>
        </p:nvSpPr>
        <p:spPr>
          <a:xfrm>
            <a:off x="454025" y="550639"/>
            <a:ext cx="9144000" cy="518160"/>
          </a:xfrm>
        </p:spPr>
        <p:txBody>
          <a:bodyPr/>
          <a:lstStyle/>
          <a:p>
            <a:r>
              <a:rPr lang="en-US" dirty="0"/>
              <a:t>AFBI Selected Data 				 </a:t>
            </a:r>
          </a:p>
        </p:txBody>
      </p:sp>
      <p:sp>
        <p:nvSpPr>
          <p:cNvPr id="10" name="TextBox 9">
            <a:extLst>
              <a:ext uri="{FF2B5EF4-FFF2-40B4-BE49-F238E27FC236}">
                <a16:creationId xmlns:a16="http://schemas.microsoft.com/office/drawing/2014/main" id="{F0E650EE-5D71-450A-BFFC-5F8EE501DCD1}"/>
              </a:ext>
            </a:extLst>
          </p:cNvPr>
          <p:cNvSpPr txBox="1"/>
          <p:nvPr/>
        </p:nvSpPr>
        <p:spPr>
          <a:xfrm>
            <a:off x="454025" y="1189732"/>
            <a:ext cx="9150350" cy="276999"/>
          </a:xfrm>
          <a:prstGeom prst="rect">
            <a:avLst/>
          </a:prstGeom>
          <a:solidFill>
            <a:schemeClr val="tx2">
              <a:lumMod val="75000"/>
            </a:schemeClr>
          </a:solidFill>
          <a:ln>
            <a:solidFill>
              <a:srgbClr val="BFBFBF"/>
            </a:solidFill>
          </a:ln>
        </p:spPr>
        <p:txBody>
          <a:bodyPr wrap="square" rtlCol="0" anchor="ctr">
            <a:spAutoFit/>
          </a:bodyPr>
          <a:lstStyle/>
          <a:p>
            <a:pPr algn="ctr"/>
            <a:r>
              <a:rPr lang="en-US" sz="1200" b="1" dirty="0">
                <a:solidFill>
                  <a:prstClr val="white"/>
                </a:solidFill>
                <a:latin typeface="Arial" panose="020B0604020202020204" pitchFamily="34" charset="0"/>
                <a:cs typeface="Arial" panose="020B0604020202020204" pitchFamily="34" charset="0"/>
              </a:rPr>
              <a:t>Loan Composition as of March 31, 2024</a:t>
            </a:r>
          </a:p>
        </p:txBody>
      </p:sp>
      <p:pic>
        <p:nvPicPr>
          <p:cNvPr id="19" name="Picture 18">
            <a:extLst>
              <a:ext uri="{FF2B5EF4-FFF2-40B4-BE49-F238E27FC236}">
                <a16:creationId xmlns:a16="http://schemas.microsoft.com/office/drawing/2014/main" id="{B43DADAD-A739-41D6-B9EE-40E41CDDC065}"/>
              </a:ext>
            </a:extLst>
          </p:cNvPr>
          <p:cNvPicPr>
            <a:picLocks noChangeAspect="1"/>
          </p:cNvPicPr>
          <p:nvPr/>
        </p:nvPicPr>
        <p:blipFill>
          <a:blip r:embed="rId2"/>
          <a:stretch>
            <a:fillRect/>
          </a:stretch>
        </p:blipFill>
        <p:spPr>
          <a:xfrm>
            <a:off x="8629650" y="142875"/>
            <a:ext cx="974725" cy="925924"/>
          </a:xfrm>
          <a:prstGeom prst="rect">
            <a:avLst/>
          </a:prstGeom>
        </p:spPr>
      </p:pic>
      <p:graphicFrame>
        <p:nvGraphicFramePr>
          <p:cNvPr id="21" name="Chart 20">
            <a:extLst>
              <a:ext uri="{FF2B5EF4-FFF2-40B4-BE49-F238E27FC236}">
                <a16:creationId xmlns:a16="http://schemas.microsoft.com/office/drawing/2014/main" id="{37A94A77-F88E-4728-A060-FC873C57BA1B}"/>
              </a:ext>
            </a:extLst>
          </p:cNvPr>
          <p:cNvGraphicFramePr>
            <a:graphicFrameLocks/>
          </p:cNvGraphicFramePr>
          <p:nvPr>
            <p:extLst>
              <p:ext uri="{D42A27DB-BD31-4B8C-83A1-F6EECF244321}">
                <p14:modId xmlns:p14="http://schemas.microsoft.com/office/powerpoint/2010/main" val="3375943369"/>
              </p:ext>
            </p:extLst>
          </p:nvPr>
        </p:nvGraphicFramePr>
        <p:xfrm>
          <a:off x="4919451" y="1768324"/>
          <a:ext cx="4684923" cy="512064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Chart 2">
            <a:extLst>
              <a:ext uri="{FF2B5EF4-FFF2-40B4-BE49-F238E27FC236}">
                <a16:creationId xmlns:a16="http://schemas.microsoft.com/office/drawing/2014/main" id="{494416F5-4A8E-5B2D-B1E7-6AF232D96640}"/>
              </a:ext>
            </a:extLst>
          </p:cNvPr>
          <p:cNvGraphicFramePr>
            <a:graphicFrameLocks/>
          </p:cNvGraphicFramePr>
          <p:nvPr>
            <p:extLst>
              <p:ext uri="{D42A27DB-BD31-4B8C-83A1-F6EECF244321}">
                <p14:modId xmlns:p14="http://schemas.microsoft.com/office/powerpoint/2010/main" val="1664510546"/>
              </p:ext>
            </p:extLst>
          </p:nvPr>
        </p:nvGraphicFramePr>
        <p:xfrm>
          <a:off x="788656" y="1844350"/>
          <a:ext cx="4255135" cy="5120640"/>
        </p:xfrm>
        <a:graphic>
          <a:graphicData uri="http://schemas.openxmlformats.org/drawingml/2006/chart">
            <c:chart xmlns:c="http://schemas.openxmlformats.org/drawingml/2006/chart" xmlns:r="http://schemas.openxmlformats.org/officeDocument/2006/relationships" r:id="rId4"/>
          </a:graphicData>
        </a:graphic>
      </p:graphicFrame>
      <p:cxnSp>
        <p:nvCxnSpPr>
          <p:cNvPr id="5" name="Straight Connector 4">
            <a:extLst>
              <a:ext uri="{FF2B5EF4-FFF2-40B4-BE49-F238E27FC236}">
                <a16:creationId xmlns:a16="http://schemas.microsoft.com/office/drawing/2014/main" id="{0A66953B-9857-2B91-E486-C9FA1952F224}"/>
              </a:ext>
            </a:extLst>
          </p:cNvPr>
          <p:cNvCxnSpPr>
            <a:cxnSpLocks/>
          </p:cNvCxnSpPr>
          <p:nvPr/>
        </p:nvCxnSpPr>
        <p:spPr>
          <a:xfrm>
            <a:off x="3871609" y="2898844"/>
            <a:ext cx="2523649"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4F55882D-2413-B469-C960-DD00961D092E}"/>
              </a:ext>
            </a:extLst>
          </p:cNvPr>
          <p:cNvCxnSpPr>
            <a:cxnSpLocks/>
          </p:cNvCxnSpPr>
          <p:nvPr/>
        </p:nvCxnSpPr>
        <p:spPr>
          <a:xfrm>
            <a:off x="3959157" y="5379396"/>
            <a:ext cx="2169269"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52DF99E2-4D03-0293-E1B9-D74F03D1E7F2}"/>
              </a:ext>
            </a:extLst>
          </p:cNvPr>
          <p:cNvGrpSpPr/>
          <p:nvPr/>
        </p:nvGrpSpPr>
        <p:grpSpPr>
          <a:xfrm>
            <a:off x="492125" y="6955593"/>
            <a:ext cx="2681591" cy="816807"/>
            <a:chOff x="3209290" y="5678657"/>
            <a:chExt cx="3891901" cy="1234876"/>
          </a:xfrm>
          <a:solidFill>
            <a:schemeClr val="bg1"/>
          </a:solidFill>
        </p:grpSpPr>
        <p:pic>
          <p:nvPicPr>
            <p:cNvPr id="6" name="Picture 5" descr="Logo&#10;&#10;Description automatically generated">
              <a:extLst>
                <a:ext uri="{FF2B5EF4-FFF2-40B4-BE49-F238E27FC236}">
                  <a16:creationId xmlns:a16="http://schemas.microsoft.com/office/drawing/2014/main" id="{D3D300D0-64FF-6420-75C0-90E10572EC35}"/>
                </a:ext>
              </a:extLst>
            </p:cNvPr>
            <p:cNvPicPr>
              <a:picLocks noChangeAspect="1"/>
            </p:cNvPicPr>
            <p:nvPr/>
          </p:nvPicPr>
          <p:blipFill>
            <a:blip r:embed="rId5" cstate="print"/>
            <a:stretch>
              <a:fillRect/>
            </a:stretch>
          </p:blipFill>
          <p:spPr>
            <a:xfrm>
              <a:off x="3209290" y="5678657"/>
              <a:ext cx="1419663" cy="1234876"/>
            </a:xfrm>
            <a:prstGeom prst="rect">
              <a:avLst/>
            </a:prstGeom>
            <a:grpFill/>
          </p:spPr>
        </p:pic>
        <p:pic>
          <p:nvPicPr>
            <p:cNvPr id="7" name="Picture 6" descr="Logo, company name&#10;&#10;Description automatically generated">
              <a:extLst>
                <a:ext uri="{FF2B5EF4-FFF2-40B4-BE49-F238E27FC236}">
                  <a16:creationId xmlns:a16="http://schemas.microsoft.com/office/drawing/2014/main" id="{9884C3B2-D791-E816-2432-B94C1F5A4A74}"/>
                </a:ext>
              </a:extLst>
            </p:cNvPr>
            <p:cNvPicPr>
              <a:picLocks noChangeAspect="1"/>
            </p:cNvPicPr>
            <p:nvPr/>
          </p:nvPicPr>
          <p:blipFill>
            <a:blip r:embed="rId6" cstate="print"/>
            <a:stretch>
              <a:fillRect/>
            </a:stretch>
          </p:blipFill>
          <p:spPr>
            <a:xfrm>
              <a:off x="4560880" y="5691219"/>
              <a:ext cx="1188720" cy="1188720"/>
            </a:xfrm>
            <a:prstGeom prst="rect">
              <a:avLst/>
            </a:prstGeom>
            <a:grpFill/>
          </p:spPr>
        </p:pic>
        <p:pic>
          <p:nvPicPr>
            <p:cNvPr id="9" name="Picture 8" descr="Icon&#10;&#10;Description automatically generated with medium confidence">
              <a:extLst>
                <a:ext uri="{FF2B5EF4-FFF2-40B4-BE49-F238E27FC236}">
                  <a16:creationId xmlns:a16="http://schemas.microsoft.com/office/drawing/2014/main" id="{FB18FB6A-F4A4-19B6-8575-E03B6E8A33B0}"/>
                </a:ext>
              </a:extLst>
            </p:cNvPr>
            <p:cNvPicPr>
              <a:picLocks noChangeAspect="1"/>
            </p:cNvPicPr>
            <p:nvPr/>
          </p:nvPicPr>
          <p:blipFill>
            <a:blip r:embed="rId7" cstate="print"/>
            <a:stretch>
              <a:fillRect/>
            </a:stretch>
          </p:blipFill>
          <p:spPr>
            <a:xfrm>
              <a:off x="5974979" y="5684938"/>
              <a:ext cx="1126212" cy="1228595"/>
            </a:xfrm>
            <a:prstGeom prst="rect">
              <a:avLst/>
            </a:prstGeom>
            <a:grpFill/>
          </p:spPr>
        </p:pic>
      </p:grpSp>
    </p:spTree>
    <p:extLst>
      <p:ext uri="{BB962C8B-B14F-4D97-AF65-F5344CB8AC3E}">
        <p14:creationId xmlns:p14="http://schemas.microsoft.com/office/powerpoint/2010/main" val="19942960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3FC96-6ACB-4987-8CC1-9529401B8EAA}"/>
              </a:ext>
            </a:extLst>
          </p:cNvPr>
          <p:cNvSpPr>
            <a:spLocks noGrp="1"/>
          </p:cNvSpPr>
          <p:nvPr>
            <p:ph type="title"/>
          </p:nvPr>
        </p:nvSpPr>
        <p:spPr>
          <a:xfrm>
            <a:off x="454025" y="550639"/>
            <a:ext cx="9144000" cy="518160"/>
          </a:xfrm>
        </p:spPr>
        <p:txBody>
          <a:bodyPr/>
          <a:lstStyle/>
          <a:p>
            <a:r>
              <a:rPr lang="en-US" dirty="0"/>
              <a:t>AFBI Selected Data 				 </a:t>
            </a:r>
          </a:p>
        </p:txBody>
      </p:sp>
      <p:sp>
        <p:nvSpPr>
          <p:cNvPr id="12" name="TextBox 11">
            <a:extLst>
              <a:ext uri="{FF2B5EF4-FFF2-40B4-BE49-F238E27FC236}">
                <a16:creationId xmlns:a16="http://schemas.microsoft.com/office/drawing/2014/main" id="{DA257917-93B0-4B54-8EE2-A66CB8AD242F}"/>
              </a:ext>
            </a:extLst>
          </p:cNvPr>
          <p:cNvSpPr txBox="1"/>
          <p:nvPr/>
        </p:nvSpPr>
        <p:spPr>
          <a:xfrm>
            <a:off x="492125" y="1196976"/>
            <a:ext cx="9144000" cy="276999"/>
          </a:xfrm>
          <a:prstGeom prst="rect">
            <a:avLst/>
          </a:prstGeom>
          <a:solidFill>
            <a:schemeClr val="tx2">
              <a:lumMod val="75000"/>
            </a:schemeClr>
          </a:solidFill>
          <a:ln>
            <a:solidFill>
              <a:srgbClr val="BFBFBF"/>
            </a:solidFill>
          </a:ln>
        </p:spPr>
        <p:txBody>
          <a:bodyPr wrap="square" rtlCol="0" anchor="ctr">
            <a:spAutoFit/>
          </a:bodyPr>
          <a:lstStyle/>
          <a:p>
            <a:pPr algn="ctr"/>
            <a:r>
              <a:rPr lang="en-US" sz="1200" b="1" dirty="0">
                <a:solidFill>
                  <a:prstClr val="white"/>
                </a:solidFill>
                <a:latin typeface="Arial" panose="020B0604020202020204" pitchFamily="34" charset="0"/>
                <a:cs typeface="Arial" panose="020B0604020202020204" pitchFamily="34" charset="0"/>
              </a:rPr>
              <a:t>Deposit Composition as of March 31, 2024</a:t>
            </a:r>
            <a:endParaRPr lang="en-US" sz="1200" baseline="30000" dirty="0">
              <a:solidFill>
                <a:prstClr val="white"/>
              </a:solidFill>
              <a:latin typeface="Arial" panose="020B0604020202020204" pitchFamily="34" charset="0"/>
              <a:cs typeface="Arial" panose="020B0604020202020204" pitchFamily="34" charset="0"/>
            </a:endParaRPr>
          </a:p>
        </p:txBody>
      </p:sp>
      <p:pic>
        <p:nvPicPr>
          <p:cNvPr id="19" name="Picture 18">
            <a:extLst>
              <a:ext uri="{FF2B5EF4-FFF2-40B4-BE49-F238E27FC236}">
                <a16:creationId xmlns:a16="http://schemas.microsoft.com/office/drawing/2014/main" id="{B43DADAD-A739-41D6-B9EE-40E41CDDC065}"/>
              </a:ext>
            </a:extLst>
          </p:cNvPr>
          <p:cNvPicPr>
            <a:picLocks noChangeAspect="1"/>
          </p:cNvPicPr>
          <p:nvPr/>
        </p:nvPicPr>
        <p:blipFill>
          <a:blip r:embed="rId2"/>
          <a:stretch>
            <a:fillRect/>
          </a:stretch>
        </p:blipFill>
        <p:spPr>
          <a:xfrm>
            <a:off x="8629650" y="142875"/>
            <a:ext cx="974725" cy="925924"/>
          </a:xfrm>
          <a:prstGeom prst="rect">
            <a:avLst/>
          </a:prstGeom>
        </p:spPr>
      </p:pic>
      <p:graphicFrame>
        <p:nvGraphicFramePr>
          <p:cNvPr id="23" name="Chart 22">
            <a:extLst>
              <a:ext uri="{FF2B5EF4-FFF2-40B4-BE49-F238E27FC236}">
                <a16:creationId xmlns:a16="http://schemas.microsoft.com/office/drawing/2014/main" id="{083AFCDF-C5F8-40A1-8C52-1A4A840E0572}"/>
              </a:ext>
            </a:extLst>
          </p:cNvPr>
          <p:cNvGraphicFramePr>
            <a:graphicFrameLocks/>
          </p:cNvGraphicFramePr>
          <p:nvPr>
            <p:extLst>
              <p:ext uri="{D42A27DB-BD31-4B8C-83A1-F6EECF244321}">
                <p14:modId xmlns:p14="http://schemas.microsoft.com/office/powerpoint/2010/main" val="3034973499"/>
              </p:ext>
            </p:extLst>
          </p:nvPr>
        </p:nvGraphicFramePr>
        <p:xfrm>
          <a:off x="774065" y="1616629"/>
          <a:ext cx="8503920" cy="5120640"/>
        </p:xfrm>
        <a:graphic>
          <a:graphicData uri="http://schemas.openxmlformats.org/drawingml/2006/chart">
            <c:chart xmlns:c="http://schemas.openxmlformats.org/drawingml/2006/chart" xmlns:r="http://schemas.openxmlformats.org/officeDocument/2006/relationships" r:id="rId3"/>
          </a:graphicData>
        </a:graphic>
      </p:graphicFrame>
      <p:grpSp>
        <p:nvGrpSpPr>
          <p:cNvPr id="3" name="Group 2">
            <a:extLst>
              <a:ext uri="{FF2B5EF4-FFF2-40B4-BE49-F238E27FC236}">
                <a16:creationId xmlns:a16="http://schemas.microsoft.com/office/drawing/2014/main" id="{2D9E6EF6-EE44-EC7F-7052-3F8190EDF745}"/>
              </a:ext>
            </a:extLst>
          </p:cNvPr>
          <p:cNvGrpSpPr/>
          <p:nvPr/>
        </p:nvGrpSpPr>
        <p:grpSpPr>
          <a:xfrm>
            <a:off x="492125" y="6955593"/>
            <a:ext cx="2681591" cy="816807"/>
            <a:chOff x="3209290" y="5678657"/>
            <a:chExt cx="3891901" cy="1234876"/>
          </a:xfrm>
          <a:solidFill>
            <a:schemeClr val="bg1"/>
          </a:solidFill>
        </p:grpSpPr>
        <p:pic>
          <p:nvPicPr>
            <p:cNvPr id="4" name="Picture 3" descr="Logo&#10;&#10;Description automatically generated">
              <a:extLst>
                <a:ext uri="{FF2B5EF4-FFF2-40B4-BE49-F238E27FC236}">
                  <a16:creationId xmlns:a16="http://schemas.microsoft.com/office/drawing/2014/main" id="{E4731F9A-854D-1D3B-58B6-D864BD183C58}"/>
                </a:ext>
              </a:extLst>
            </p:cNvPr>
            <p:cNvPicPr>
              <a:picLocks noChangeAspect="1"/>
            </p:cNvPicPr>
            <p:nvPr/>
          </p:nvPicPr>
          <p:blipFill>
            <a:blip r:embed="rId4" cstate="print"/>
            <a:stretch>
              <a:fillRect/>
            </a:stretch>
          </p:blipFill>
          <p:spPr>
            <a:xfrm>
              <a:off x="3209290" y="5678657"/>
              <a:ext cx="1419663" cy="1234876"/>
            </a:xfrm>
            <a:prstGeom prst="rect">
              <a:avLst/>
            </a:prstGeom>
            <a:grpFill/>
          </p:spPr>
        </p:pic>
        <p:pic>
          <p:nvPicPr>
            <p:cNvPr id="5" name="Picture 4" descr="Logo, company name&#10;&#10;Description automatically generated">
              <a:extLst>
                <a:ext uri="{FF2B5EF4-FFF2-40B4-BE49-F238E27FC236}">
                  <a16:creationId xmlns:a16="http://schemas.microsoft.com/office/drawing/2014/main" id="{242C9E3A-595F-B067-AECA-BFEFE375CD87}"/>
                </a:ext>
              </a:extLst>
            </p:cNvPr>
            <p:cNvPicPr>
              <a:picLocks noChangeAspect="1"/>
            </p:cNvPicPr>
            <p:nvPr/>
          </p:nvPicPr>
          <p:blipFill>
            <a:blip r:embed="rId5" cstate="print"/>
            <a:stretch>
              <a:fillRect/>
            </a:stretch>
          </p:blipFill>
          <p:spPr>
            <a:xfrm>
              <a:off x="4560880" y="5691219"/>
              <a:ext cx="1188720" cy="1188720"/>
            </a:xfrm>
            <a:prstGeom prst="rect">
              <a:avLst/>
            </a:prstGeom>
            <a:grpFill/>
          </p:spPr>
        </p:pic>
        <p:pic>
          <p:nvPicPr>
            <p:cNvPr id="6" name="Picture 5" descr="Icon&#10;&#10;Description automatically generated with medium confidence">
              <a:extLst>
                <a:ext uri="{FF2B5EF4-FFF2-40B4-BE49-F238E27FC236}">
                  <a16:creationId xmlns:a16="http://schemas.microsoft.com/office/drawing/2014/main" id="{E3CF5F2D-1ABF-E693-A3A6-F35FEDA2EE7B}"/>
                </a:ext>
              </a:extLst>
            </p:cNvPr>
            <p:cNvPicPr>
              <a:picLocks noChangeAspect="1"/>
            </p:cNvPicPr>
            <p:nvPr/>
          </p:nvPicPr>
          <p:blipFill>
            <a:blip r:embed="rId6" cstate="print"/>
            <a:stretch>
              <a:fillRect/>
            </a:stretch>
          </p:blipFill>
          <p:spPr>
            <a:xfrm>
              <a:off x="5974979" y="5684938"/>
              <a:ext cx="1126212" cy="1228595"/>
            </a:xfrm>
            <a:prstGeom prst="rect">
              <a:avLst/>
            </a:prstGeom>
            <a:grpFill/>
          </p:spPr>
        </p:pic>
      </p:grpSp>
    </p:spTree>
    <p:extLst>
      <p:ext uri="{BB962C8B-B14F-4D97-AF65-F5344CB8AC3E}">
        <p14:creationId xmlns:p14="http://schemas.microsoft.com/office/powerpoint/2010/main" val="23205563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3FC96-6ACB-4987-8CC1-9529401B8EAA}"/>
              </a:ext>
            </a:extLst>
          </p:cNvPr>
          <p:cNvSpPr>
            <a:spLocks noGrp="1"/>
          </p:cNvSpPr>
          <p:nvPr>
            <p:ph type="title"/>
          </p:nvPr>
        </p:nvSpPr>
        <p:spPr>
          <a:xfrm>
            <a:off x="454025" y="550639"/>
            <a:ext cx="9144000" cy="518160"/>
          </a:xfrm>
        </p:spPr>
        <p:txBody>
          <a:bodyPr/>
          <a:lstStyle/>
          <a:p>
            <a:r>
              <a:rPr lang="en-US" dirty="0"/>
              <a:t>AFBI Selected Deposit Data 				 </a:t>
            </a:r>
          </a:p>
        </p:txBody>
      </p:sp>
      <p:pic>
        <p:nvPicPr>
          <p:cNvPr id="19" name="Picture 18">
            <a:extLst>
              <a:ext uri="{FF2B5EF4-FFF2-40B4-BE49-F238E27FC236}">
                <a16:creationId xmlns:a16="http://schemas.microsoft.com/office/drawing/2014/main" id="{B43DADAD-A739-41D6-B9EE-40E41CDDC065}"/>
              </a:ext>
            </a:extLst>
          </p:cNvPr>
          <p:cNvPicPr>
            <a:picLocks noChangeAspect="1"/>
          </p:cNvPicPr>
          <p:nvPr/>
        </p:nvPicPr>
        <p:blipFill>
          <a:blip r:embed="rId2"/>
          <a:stretch>
            <a:fillRect/>
          </a:stretch>
        </p:blipFill>
        <p:spPr>
          <a:xfrm>
            <a:off x="8629650" y="142875"/>
            <a:ext cx="974725" cy="925924"/>
          </a:xfrm>
          <a:prstGeom prst="rect">
            <a:avLst/>
          </a:prstGeom>
        </p:spPr>
      </p:pic>
      <p:sp>
        <p:nvSpPr>
          <p:cNvPr id="3" name="TextBox 2">
            <a:extLst>
              <a:ext uri="{FF2B5EF4-FFF2-40B4-BE49-F238E27FC236}">
                <a16:creationId xmlns:a16="http://schemas.microsoft.com/office/drawing/2014/main" id="{1D766ED7-853E-4AFB-0A44-3637C0D0C1FE}"/>
              </a:ext>
            </a:extLst>
          </p:cNvPr>
          <p:cNvSpPr txBox="1"/>
          <p:nvPr/>
        </p:nvSpPr>
        <p:spPr>
          <a:xfrm>
            <a:off x="385762" y="1170161"/>
            <a:ext cx="9144000" cy="276999"/>
          </a:xfrm>
          <a:prstGeom prst="rect">
            <a:avLst/>
          </a:prstGeom>
          <a:solidFill>
            <a:schemeClr val="tx2">
              <a:lumMod val="75000"/>
            </a:schemeClr>
          </a:solidFill>
          <a:ln>
            <a:solidFill>
              <a:srgbClr val="BFBFBF"/>
            </a:solidFill>
          </a:ln>
        </p:spPr>
        <p:txBody>
          <a:bodyPr wrap="square" rtlCol="0" anchor="ctr">
            <a:spAutoFit/>
          </a:bodyPr>
          <a:lstStyle/>
          <a:p>
            <a:pPr algn="ctr"/>
            <a:r>
              <a:rPr lang="en-US" sz="1200" b="1" dirty="0">
                <a:solidFill>
                  <a:prstClr val="white"/>
                </a:solidFill>
                <a:latin typeface="Arial" panose="020B0604020202020204" pitchFamily="34" charset="0"/>
                <a:cs typeface="Arial" panose="020B0604020202020204" pitchFamily="34" charset="0"/>
              </a:rPr>
              <a:t>DEPOSITS</a:t>
            </a:r>
          </a:p>
        </p:txBody>
      </p:sp>
      <p:graphicFrame>
        <p:nvGraphicFramePr>
          <p:cNvPr id="4" name="Table 3">
            <a:extLst>
              <a:ext uri="{FF2B5EF4-FFF2-40B4-BE49-F238E27FC236}">
                <a16:creationId xmlns:a16="http://schemas.microsoft.com/office/drawing/2014/main" id="{20177F18-C703-D2C3-FC94-64C39BC37591}"/>
              </a:ext>
            </a:extLst>
          </p:cNvPr>
          <p:cNvGraphicFramePr>
            <a:graphicFrameLocks noGrp="1"/>
          </p:cNvGraphicFramePr>
          <p:nvPr/>
        </p:nvGraphicFramePr>
        <p:xfrm>
          <a:off x="5019472" y="2363821"/>
          <a:ext cx="4182894" cy="3365770"/>
        </p:xfrm>
        <a:graphic>
          <a:graphicData uri="http://schemas.openxmlformats.org/drawingml/2006/table">
            <a:tbl>
              <a:tblPr lastRow="1" bandRow="1">
                <a:tableStyleId>{2D5ABB26-0587-4C30-8999-92F81FD0307C}</a:tableStyleId>
              </a:tblPr>
              <a:tblGrid>
                <a:gridCol w="4182894">
                  <a:extLst>
                    <a:ext uri="{9D8B030D-6E8A-4147-A177-3AD203B41FA5}">
                      <a16:colId xmlns:a16="http://schemas.microsoft.com/office/drawing/2014/main" val="713986268"/>
                    </a:ext>
                  </a:extLst>
                </a:gridCol>
              </a:tblGrid>
              <a:tr h="3365770">
                <a:tc>
                  <a:txBody>
                    <a:bodyPr/>
                    <a:lstStyle/>
                    <a:p>
                      <a:endParaRPr lang="en-US" dirty="0"/>
                    </a:p>
                  </a:txBody>
                  <a:tcPr/>
                </a:tc>
                <a:extLst>
                  <a:ext uri="{0D108BD9-81ED-4DB2-BD59-A6C34878D82A}">
                    <a16:rowId xmlns:a16="http://schemas.microsoft.com/office/drawing/2014/main" val="3458820269"/>
                  </a:ext>
                </a:extLst>
              </a:tr>
            </a:tbl>
          </a:graphicData>
        </a:graphic>
      </p:graphicFrame>
      <p:sp>
        <p:nvSpPr>
          <p:cNvPr id="6" name="TextBox 5">
            <a:extLst>
              <a:ext uri="{FF2B5EF4-FFF2-40B4-BE49-F238E27FC236}">
                <a16:creationId xmlns:a16="http://schemas.microsoft.com/office/drawing/2014/main" id="{5CDC8FF9-9FC6-5BF3-E453-F081E3797670}"/>
              </a:ext>
            </a:extLst>
          </p:cNvPr>
          <p:cNvSpPr txBox="1"/>
          <p:nvPr/>
        </p:nvSpPr>
        <p:spPr>
          <a:xfrm>
            <a:off x="569776" y="6566398"/>
            <a:ext cx="5266820" cy="276999"/>
          </a:xfrm>
          <a:prstGeom prst="rect">
            <a:avLst/>
          </a:prstGeom>
          <a:noFill/>
        </p:spPr>
        <p:txBody>
          <a:bodyPr wrap="square" rtlCol="0">
            <a:spAutoFit/>
          </a:bodyPr>
          <a:lstStyle/>
          <a:p>
            <a:r>
              <a:rPr lang="en-US" sz="1200" dirty="0"/>
              <a:t>* All deposits are held at Affinity Bank and include the Company’s own funds.</a:t>
            </a:r>
          </a:p>
        </p:txBody>
      </p:sp>
      <p:sp>
        <p:nvSpPr>
          <p:cNvPr id="8" name="TextBox 7">
            <a:extLst>
              <a:ext uri="{FF2B5EF4-FFF2-40B4-BE49-F238E27FC236}">
                <a16:creationId xmlns:a16="http://schemas.microsoft.com/office/drawing/2014/main" id="{4E80CDCD-2206-866E-792C-A9F55522952F}"/>
              </a:ext>
            </a:extLst>
          </p:cNvPr>
          <p:cNvSpPr txBox="1"/>
          <p:nvPr/>
        </p:nvSpPr>
        <p:spPr>
          <a:xfrm>
            <a:off x="776288" y="2028825"/>
            <a:ext cx="8229600" cy="4524315"/>
          </a:xfrm>
          <a:prstGeom prst="rect">
            <a:avLst/>
          </a:prstGeom>
          <a:noFill/>
        </p:spPr>
        <p:txBody>
          <a:bodyPr wrap="square" rtlCol="0">
            <a:spAutoFit/>
          </a:bodyPr>
          <a:lstStyle/>
          <a:p>
            <a:pPr marL="285750" indent="-285750">
              <a:buFont typeface="Arial" panose="020B0604020202020204" pitchFamily="34" charset="0"/>
              <a:buChar char="•"/>
            </a:pPr>
            <a:r>
              <a:rPr lang="en-US" sz="2400" dirty="0"/>
              <a:t>Estimated uninsured deposits are approximately $107.1 million or 15.6% of total deposits.*</a:t>
            </a:r>
          </a:p>
          <a:p>
            <a:pPr marL="742950" lvl="1" indent="-285750">
              <a:buFont typeface="Arial" panose="020B0604020202020204" pitchFamily="34" charset="0"/>
              <a:buChar char="•"/>
            </a:pPr>
            <a:r>
              <a:rPr lang="en-US" sz="2400" dirty="0"/>
              <a:t>Consumer deposits total $25.8 million or 24.1% of estimated uninsured deposits.</a:t>
            </a:r>
          </a:p>
          <a:p>
            <a:pPr marL="742950" lvl="1" indent="-285750">
              <a:buFont typeface="Arial" panose="020B0604020202020204" pitchFamily="34" charset="0"/>
              <a:buChar char="•"/>
            </a:pPr>
            <a:r>
              <a:rPr lang="en-US" sz="2400" dirty="0"/>
              <a:t>Business deposits total $81.3 million or 75.9% of estimated uninsured deposits.</a:t>
            </a:r>
          </a:p>
          <a:p>
            <a:pPr marL="285750" indent="-285750">
              <a:buFont typeface="Arial" panose="020B0604020202020204" pitchFamily="34" charset="0"/>
              <a:buChar char="•"/>
            </a:pPr>
            <a:r>
              <a:rPr lang="en-US" sz="2400" dirty="0"/>
              <a:t>Demand deposits represent 37% of total deposits. </a:t>
            </a:r>
          </a:p>
          <a:p>
            <a:pPr marL="285750" indent="-285750">
              <a:buFont typeface="Arial" panose="020B0604020202020204" pitchFamily="34" charset="0"/>
              <a:buChar char="•"/>
            </a:pPr>
            <a:r>
              <a:rPr lang="en-US" sz="2400" dirty="0"/>
              <a:t>Consumer and Business demand deposits each represent approximately 47% and 53% of total demand deposits.</a:t>
            </a:r>
          </a:p>
          <a:p>
            <a:pPr marL="285750" indent="-285750">
              <a:buFont typeface="Arial" panose="020B0604020202020204" pitchFamily="34" charset="0"/>
              <a:buChar char="•"/>
            </a:pPr>
            <a:r>
              <a:rPr lang="en-US" sz="2400" dirty="0"/>
              <a:t>Dental deposits total $113.2 million and represent 16.5% of total deposits.</a:t>
            </a:r>
          </a:p>
          <a:p>
            <a:pPr marL="285750" indent="-285750">
              <a:buFont typeface="Arial" panose="020B0604020202020204" pitchFamily="34" charset="0"/>
              <a:buChar char="•"/>
            </a:pPr>
            <a:r>
              <a:rPr lang="en-US" sz="2400" dirty="0"/>
              <a:t>Cost of Funds – 2.42% 1Q24 2.36% 4Q23, 2.21% 3Q23</a:t>
            </a:r>
          </a:p>
        </p:txBody>
      </p:sp>
      <p:grpSp>
        <p:nvGrpSpPr>
          <p:cNvPr id="5" name="Group 4">
            <a:extLst>
              <a:ext uri="{FF2B5EF4-FFF2-40B4-BE49-F238E27FC236}">
                <a16:creationId xmlns:a16="http://schemas.microsoft.com/office/drawing/2014/main" id="{36721E1A-CC2B-1DF4-B32B-E3404B7998CF}"/>
              </a:ext>
            </a:extLst>
          </p:cNvPr>
          <p:cNvGrpSpPr/>
          <p:nvPr/>
        </p:nvGrpSpPr>
        <p:grpSpPr>
          <a:xfrm>
            <a:off x="492125" y="6955593"/>
            <a:ext cx="2681591" cy="816807"/>
            <a:chOff x="3209290" y="5678657"/>
            <a:chExt cx="3891901" cy="1234876"/>
          </a:xfrm>
          <a:solidFill>
            <a:schemeClr val="bg1"/>
          </a:solidFill>
        </p:grpSpPr>
        <p:pic>
          <p:nvPicPr>
            <p:cNvPr id="9" name="Picture 8" descr="Logo&#10;&#10;Description automatically generated">
              <a:extLst>
                <a:ext uri="{FF2B5EF4-FFF2-40B4-BE49-F238E27FC236}">
                  <a16:creationId xmlns:a16="http://schemas.microsoft.com/office/drawing/2014/main" id="{134BD990-9180-2E09-89B6-D4091B74555C}"/>
                </a:ext>
              </a:extLst>
            </p:cNvPr>
            <p:cNvPicPr>
              <a:picLocks noChangeAspect="1"/>
            </p:cNvPicPr>
            <p:nvPr/>
          </p:nvPicPr>
          <p:blipFill>
            <a:blip r:embed="rId3" cstate="print"/>
            <a:stretch>
              <a:fillRect/>
            </a:stretch>
          </p:blipFill>
          <p:spPr>
            <a:xfrm>
              <a:off x="3209290" y="5678657"/>
              <a:ext cx="1419663" cy="1234876"/>
            </a:xfrm>
            <a:prstGeom prst="rect">
              <a:avLst/>
            </a:prstGeom>
            <a:grpFill/>
          </p:spPr>
        </p:pic>
        <p:pic>
          <p:nvPicPr>
            <p:cNvPr id="10" name="Picture 9" descr="Logo, company name&#10;&#10;Description automatically generated">
              <a:extLst>
                <a:ext uri="{FF2B5EF4-FFF2-40B4-BE49-F238E27FC236}">
                  <a16:creationId xmlns:a16="http://schemas.microsoft.com/office/drawing/2014/main" id="{8F242664-2DDA-13C0-ED22-A424C6084A67}"/>
                </a:ext>
              </a:extLst>
            </p:cNvPr>
            <p:cNvPicPr>
              <a:picLocks noChangeAspect="1"/>
            </p:cNvPicPr>
            <p:nvPr/>
          </p:nvPicPr>
          <p:blipFill>
            <a:blip r:embed="rId4" cstate="print"/>
            <a:stretch>
              <a:fillRect/>
            </a:stretch>
          </p:blipFill>
          <p:spPr>
            <a:xfrm>
              <a:off x="4560880" y="5691219"/>
              <a:ext cx="1188720" cy="1188720"/>
            </a:xfrm>
            <a:prstGeom prst="rect">
              <a:avLst/>
            </a:prstGeom>
            <a:grpFill/>
          </p:spPr>
        </p:pic>
        <p:pic>
          <p:nvPicPr>
            <p:cNvPr id="11" name="Picture 10" descr="Icon&#10;&#10;Description automatically generated with medium confidence">
              <a:extLst>
                <a:ext uri="{FF2B5EF4-FFF2-40B4-BE49-F238E27FC236}">
                  <a16:creationId xmlns:a16="http://schemas.microsoft.com/office/drawing/2014/main" id="{8273BCC8-53D9-34B9-3027-9B644543A1DD}"/>
                </a:ext>
              </a:extLst>
            </p:cNvPr>
            <p:cNvPicPr>
              <a:picLocks noChangeAspect="1"/>
            </p:cNvPicPr>
            <p:nvPr/>
          </p:nvPicPr>
          <p:blipFill>
            <a:blip r:embed="rId5" cstate="print"/>
            <a:stretch>
              <a:fillRect/>
            </a:stretch>
          </p:blipFill>
          <p:spPr>
            <a:xfrm>
              <a:off x="5974979" y="5684938"/>
              <a:ext cx="1126212" cy="1228595"/>
            </a:xfrm>
            <a:prstGeom prst="rect">
              <a:avLst/>
            </a:prstGeom>
            <a:grpFill/>
          </p:spPr>
        </p:pic>
      </p:grpSp>
    </p:spTree>
    <p:extLst>
      <p:ext uri="{BB962C8B-B14F-4D97-AF65-F5344CB8AC3E}">
        <p14:creationId xmlns:p14="http://schemas.microsoft.com/office/powerpoint/2010/main" val="8219137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604520"/>
            <a:ext cx="9144000" cy="518160"/>
          </a:xfrm>
        </p:spPr>
        <p:txBody>
          <a:bodyPr/>
          <a:lstStyle/>
          <a:p>
            <a:r>
              <a:rPr lang="en-US" dirty="0"/>
              <a:t>AFBI Share Information</a:t>
            </a:r>
          </a:p>
        </p:txBody>
      </p:sp>
      <p:sp>
        <p:nvSpPr>
          <p:cNvPr id="13" name="TextBox 12"/>
          <p:cNvSpPr txBox="1"/>
          <p:nvPr/>
        </p:nvSpPr>
        <p:spPr>
          <a:xfrm>
            <a:off x="456693" y="1283738"/>
            <a:ext cx="9140825" cy="276999"/>
          </a:xfrm>
          <a:prstGeom prst="rect">
            <a:avLst/>
          </a:prstGeom>
          <a:solidFill>
            <a:schemeClr val="tx2">
              <a:lumMod val="75000"/>
            </a:schemeClr>
          </a:solidFill>
          <a:ln>
            <a:solidFill>
              <a:srgbClr val="BFBFBF"/>
            </a:solidFill>
          </a:ln>
        </p:spPr>
        <p:txBody>
          <a:bodyPr wrap="square" rtlCol="0" anchor="ctr">
            <a:spAutoFit/>
          </a:bodyPr>
          <a:lstStyle/>
          <a:p>
            <a:pPr algn="ctr"/>
            <a:r>
              <a:rPr lang="en-US" sz="1200" b="1" dirty="0">
                <a:solidFill>
                  <a:prstClr val="white"/>
                </a:solidFill>
                <a:latin typeface="Arial" panose="020B0604020202020204" pitchFamily="34" charset="0"/>
                <a:cs typeface="Arial" panose="020B0604020202020204" pitchFamily="34" charset="0"/>
              </a:rPr>
              <a:t>NON-GAAP RECONCILIATION</a:t>
            </a:r>
          </a:p>
        </p:txBody>
      </p:sp>
      <p:pic>
        <p:nvPicPr>
          <p:cNvPr id="18" name="Picture 17">
            <a:extLst>
              <a:ext uri="{FF2B5EF4-FFF2-40B4-BE49-F238E27FC236}">
                <a16:creationId xmlns:a16="http://schemas.microsoft.com/office/drawing/2014/main" id="{2F582B6C-2F6C-420D-ACC4-42BC21E897F8}"/>
              </a:ext>
            </a:extLst>
          </p:cNvPr>
          <p:cNvPicPr>
            <a:picLocks noChangeAspect="1"/>
          </p:cNvPicPr>
          <p:nvPr/>
        </p:nvPicPr>
        <p:blipFill>
          <a:blip r:embed="rId4"/>
          <a:stretch>
            <a:fillRect/>
          </a:stretch>
        </p:blipFill>
        <p:spPr>
          <a:xfrm>
            <a:off x="8610600" y="135064"/>
            <a:ext cx="987425" cy="938909"/>
          </a:xfrm>
          <a:prstGeom prst="rect">
            <a:avLst/>
          </a:prstGeom>
        </p:spPr>
      </p:pic>
      <p:grpSp>
        <p:nvGrpSpPr>
          <p:cNvPr id="2" name="Group 1">
            <a:extLst>
              <a:ext uri="{FF2B5EF4-FFF2-40B4-BE49-F238E27FC236}">
                <a16:creationId xmlns:a16="http://schemas.microsoft.com/office/drawing/2014/main" id="{7ADD6047-C7F0-FB51-DE78-69C720E60B91}"/>
              </a:ext>
            </a:extLst>
          </p:cNvPr>
          <p:cNvGrpSpPr/>
          <p:nvPr/>
        </p:nvGrpSpPr>
        <p:grpSpPr>
          <a:xfrm>
            <a:off x="492125" y="6955593"/>
            <a:ext cx="2681591" cy="816807"/>
            <a:chOff x="3209290" y="5678657"/>
            <a:chExt cx="3891901" cy="1234876"/>
          </a:xfrm>
          <a:solidFill>
            <a:schemeClr val="bg1"/>
          </a:solidFill>
        </p:grpSpPr>
        <p:pic>
          <p:nvPicPr>
            <p:cNvPr id="4" name="Picture 3" descr="Logo&#10;&#10;Description automatically generated">
              <a:extLst>
                <a:ext uri="{FF2B5EF4-FFF2-40B4-BE49-F238E27FC236}">
                  <a16:creationId xmlns:a16="http://schemas.microsoft.com/office/drawing/2014/main" id="{4E3B0A63-019B-63C7-309A-1A7A1C933D58}"/>
                </a:ext>
              </a:extLst>
            </p:cNvPr>
            <p:cNvPicPr>
              <a:picLocks noChangeAspect="1"/>
            </p:cNvPicPr>
            <p:nvPr/>
          </p:nvPicPr>
          <p:blipFill>
            <a:blip r:embed="rId5" cstate="print"/>
            <a:stretch>
              <a:fillRect/>
            </a:stretch>
          </p:blipFill>
          <p:spPr>
            <a:xfrm>
              <a:off x="3209290" y="5678657"/>
              <a:ext cx="1419663" cy="1234876"/>
            </a:xfrm>
            <a:prstGeom prst="rect">
              <a:avLst/>
            </a:prstGeom>
            <a:grpFill/>
          </p:spPr>
        </p:pic>
        <p:pic>
          <p:nvPicPr>
            <p:cNvPr id="6" name="Picture 5" descr="Logo, company name&#10;&#10;Description automatically generated">
              <a:extLst>
                <a:ext uri="{FF2B5EF4-FFF2-40B4-BE49-F238E27FC236}">
                  <a16:creationId xmlns:a16="http://schemas.microsoft.com/office/drawing/2014/main" id="{5F0F2D4F-E57E-51C6-D136-3C0F32EE13E8}"/>
                </a:ext>
              </a:extLst>
            </p:cNvPr>
            <p:cNvPicPr>
              <a:picLocks noChangeAspect="1"/>
            </p:cNvPicPr>
            <p:nvPr/>
          </p:nvPicPr>
          <p:blipFill>
            <a:blip r:embed="rId6" cstate="print"/>
            <a:stretch>
              <a:fillRect/>
            </a:stretch>
          </p:blipFill>
          <p:spPr>
            <a:xfrm>
              <a:off x="4560880" y="5691219"/>
              <a:ext cx="1188720" cy="1188720"/>
            </a:xfrm>
            <a:prstGeom prst="rect">
              <a:avLst/>
            </a:prstGeom>
            <a:grpFill/>
          </p:spPr>
        </p:pic>
        <p:pic>
          <p:nvPicPr>
            <p:cNvPr id="7" name="Picture 6" descr="Icon&#10;&#10;Description automatically generated with medium confidence">
              <a:extLst>
                <a:ext uri="{FF2B5EF4-FFF2-40B4-BE49-F238E27FC236}">
                  <a16:creationId xmlns:a16="http://schemas.microsoft.com/office/drawing/2014/main" id="{60710C26-9153-DBAC-C688-60E6A062CA1D}"/>
                </a:ext>
              </a:extLst>
            </p:cNvPr>
            <p:cNvPicPr>
              <a:picLocks noChangeAspect="1"/>
            </p:cNvPicPr>
            <p:nvPr/>
          </p:nvPicPr>
          <p:blipFill>
            <a:blip r:embed="rId7" cstate="print"/>
            <a:stretch>
              <a:fillRect/>
            </a:stretch>
          </p:blipFill>
          <p:spPr>
            <a:xfrm>
              <a:off x="5974979" y="5684938"/>
              <a:ext cx="1126212" cy="1228595"/>
            </a:xfrm>
            <a:prstGeom prst="rect">
              <a:avLst/>
            </a:prstGeom>
            <a:grpFill/>
          </p:spPr>
        </p:pic>
      </p:grpSp>
      <p:pic>
        <p:nvPicPr>
          <p:cNvPr id="9" name="Picture 8">
            <a:extLst>
              <a:ext uri="{FF2B5EF4-FFF2-40B4-BE49-F238E27FC236}">
                <a16:creationId xmlns:a16="http://schemas.microsoft.com/office/drawing/2014/main" id="{45995191-9D6B-2481-4D7B-1F9E108C173D}"/>
              </a:ext>
            </a:extLst>
          </p:cNvPr>
          <p:cNvPicPr>
            <a:picLocks noChangeAspect="1"/>
          </p:cNvPicPr>
          <p:nvPr/>
        </p:nvPicPr>
        <p:blipFill>
          <a:blip r:embed="rId8"/>
          <a:stretch>
            <a:fillRect/>
          </a:stretch>
        </p:blipFill>
        <p:spPr>
          <a:xfrm>
            <a:off x="407181" y="2091731"/>
            <a:ext cx="9244037" cy="2402544"/>
          </a:xfrm>
          <a:prstGeom prst="rect">
            <a:avLst/>
          </a:prstGeom>
        </p:spPr>
      </p:pic>
    </p:spTree>
    <p:custDataLst>
      <p:tags r:id="rId1"/>
    </p:custDataLst>
    <p:extLst>
      <p:ext uri="{BB962C8B-B14F-4D97-AF65-F5344CB8AC3E}">
        <p14:creationId xmlns:p14="http://schemas.microsoft.com/office/powerpoint/2010/main" val="174333724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DH_FLYSHEET_STYLE" val="1"/>
  <p:tag name="DH_TOC_SUBSECTIONS" val="1"/>
</p:tagLst>
</file>

<file path=ppt/tags/tag10.xml><?xml version="1.0" encoding="utf-8"?>
<p:tagLst xmlns:a="http://schemas.openxmlformats.org/drawingml/2006/main" xmlns:r="http://schemas.openxmlformats.org/officeDocument/2006/relationships" xmlns:p="http://schemas.openxmlformats.org/presentationml/2006/main">
  <p:tag name="MMSHAPETYPE" val="MMShapeTitle"/>
</p:tagLst>
</file>

<file path=ppt/tags/tag100.xml><?xml version="1.0" encoding="utf-8"?>
<p:tagLst xmlns:a="http://schemas.openxmlformats.org/drawingml/2006/main" xmlns:r="http://schemas.openxmlformats.org/officeDocument/2006/relationships" xmlns:p="http://schemas.openxmlformats.org/presentationml/2006/main">
  <p:tag name="MM_SLIDE_TYPE" val="6"/>
</p:tagLst>
</file>

<file path=ppt/tags/tag101.xml><?xml version="1.0" encoding="utf-8"?>
<p:tagLst xmlns:a="http://schemas.openxmlformats.org/drawingml/2006/main" xmlns:r="http://schemas.openxmlformats.org/officeDocument/2006/relationships" xmlns:p="http://schemas.openxmlformats.org/presentationml/2006/main">
  <p:tag name="MMSHAPETYPE" val="MMShapeTitle"/>
</p:tagLst>
</file>

<file path=ppt/tags/tag102.xml><?xml version="1.0" encoding="utf-8"?>
<p:tagLst xmlns:a="http://schemas.openxmlformats.org/drawingml/2006/main" xmlns:r="http://schemas.openxmlformats.org/officeDocument/2006/relationships" xmlns:p="http://schemas.openxmlformats.org/presentationml/2006/main">
  <p:tag name="MM_SHAPE_TYPE" val="FOOTNOTE"/>
</p:tagLst>
</file>

<file path=ppt/tags/tag103.xml><?xml version="1.0" encoding="utf-8"?>
<p:tagLst xmlns:a="http://schemas.openxmlformats.org/drawingml/2006/main" xmlns:r="http://schemas.openxmlformats.org/officeDocument/2006/relationships" xmlns:p="http://schemas.openxmlformats.org/presentationml/2006/main">
  <p:tag name="MM_SHAPE_TYPE" val="STAMP"/>
</p:tagLst>
</file>

<file path=ppt/tags/tag104.xml><?xml version="1.0" encoding="utf-8"?>
<p:tagLst xmlns:a="http://schemas.openxmlformats.org/drawingml/2006/main" xmlns:r="http://schemas.openxmlformats.org/officeDocument/2006/relationships" xmlns:p="http://schemas.openxmlformats.org/presentationml/2006/main">
  <p:tag name="MM_SHAPE_TYPE" val="SECTION"/>
</p:tagLst>
</file>

<file path=ppt/tags/tag105.xml><?xml version="1.0" encoding="utf-8"?>
<p:tagLst xmlns:a="http://schemas.openxmlformats.org/drawingml/2006/main" xmlns:r="http://schemas.openxmlformats.org/officeDocument/2006/relationships" xmlns:p="http://schemas.openxmlformats.org/presentationml/2006/main">
  <p:tag name="MM_SLIDE_TYPE" val="6"/>
</p:tagLst>
</file>

<file path=ppt/tags/tag106.xml><?xml version="1.0" encoding="utf-8"?>
<p:tagLst xmlns:a="http://schemas.openxmlformats.org/drawingml/2006/main" xmlns:r="http://schemas.openxmlformats.org/officeDocument/2006/relationships" xmlns:p="http://schemas.openxmlformats.org/presentationml/2006/main">
  <p:tag name="MMSHAPETYPE" val="MMShapeTitle"/>
</p:tagLst>
</file>

<file path=ppt/tags/tag107.xml><?xml version="1.0" encoding="utf-8"?>
<p:tagLst xmlns:a="http://schemas.openxmlformats.org/drawingml/2006/main" xmlns:r="http://schemas.openxmlformats.org/officeDocument/2006/relationships" xmlns:p="http://schemas.openxmlformats.org/presentationml/2006/main">
  <p:tag name="MM_SHAPE_TYPE" val="FOOTNOTE"/>
</p:tagLst>
</file>

<file path=ppt/tags/tag108.xml><?xml version="1.0" encoding="utf-8"?>
<p:tagLst xmlns:a="http://schemas.openxmlformats.org/drawingml/2006/main" xmlns:r="http://schemas.openxmlformats.org/officeDocument/2006/relationships" xmlns:p="http://schemas.openxmlformats.org/presentationml/2006/main">
  <p:tag name="MM_SHAPE_TYPE" val="STAMP"/>
</p:tagLst>
</file>

<file path=ppt/tags/tag109.xml><?xml version="1.0" encoding="utf-8"?>
<p:tagLst xmlns:a="http://schemas.openxmlformats.org/drawingml/2006/main" xmlns:r="http://schemas.openxmlformats.org/officeDocument/2006/relationships" xmlns:p="http://schemas.openxmlformats.org/presentationml/2006/main">
  <p:tag name="MM_SHAPE_TYPE" val="SECTION"/>
</p:tagLst>
</file>

<file path=ppt/tags/tag11.xml><?xml version="1.0" encoding="utf-8"?>
<p:tagLst xmlns:a="http://schemas.openxmlformats.org/drawingml/2006/main" xmlns:r="http://schemas.openxmlformats.org/officeDocument/2006/relationships" xmlns:p="http://schemas.openxmlformats.org/presentationml/2006/main">
  <p:tag name="MM_SHAPE_TYPE" val="FOOTNOTE"/>
</p:tagLst>
</file>

<file path=ppt/tags/tag110.xml><?xml version="1.0" encoding="utf-8"?>
<p:tagLst xmlns:a="http://schemas.openxmlformats.org/drawingml/2006/main" xmlns:r="http://schemas.openxmlformats.org/officeDocument/2006/relationships" xmlns:p="http://schemas.openxmlformats.org/presentationml/2006/main">
  <p:tag name="MM_SLIDE_TYPE" val="6"/>
</p:tagLst>
</file>

<file path=ppt/tags/tag111.xml><?xml version="1.0" encoding="utf-8"?>
<p:tagLst xmlns:a="http://schemas.openxmlformats.org/drawingml/2006/main" xmlns:r="http://schemas.openxmlformats.org/officeDocument/2006/relationships" xmlns:p="http://schemas.openxmlformats.org/presentationml/2006/main">
  <p:tag name="MMSHAPETYPE" val="MMShapeTitle"/>
</p:tagLst>
</file>

<file path=ppt/tags/tag112.xml><?xml version="1.0" encoding="utf-8"?>
<p:tagLst xmlns:a="http://schemas.openxmlformats.org/drawingml/2006/main" xmlns:r="http://schemas.openxmlformats.org/officeDocument/2006/relationships" xmlns:p="http://schemas.openxmlformats.org/presentationml/2006/main">
  <p:tag name="MM_SHAPE_TYPE" val="FOOTNOTE"/>
</p:tagLst>
</file>

<file path=ppt/tags/tag113.xml><?xml version="1.0" encoding="utf-8"?>
<p:tagLst xmlns:a="http://schemas.openxmlformats.org/drawingml/2006/main" xmlns:r="http://schemas.openxmlformats.org/officeDocument/2006/relationships" xmlns:p="http://schemas.openxmlformats.org/presentationml/2006/main">
  <p:tag name="MM_SHAPE_TYPE" val="STAMP"/>
</p:tagLst>
</file>

<file path=ppt/tags/tag114.xml><?xml version="1.0" encoding="utf-8"?>
<p:tagLst xmlns:a="http://schemas.openxmlformats.org/drawingml/2006/main" xmlns:r="http://schemas.openxmlformats.org/officeDocument/2006/relationships" xmlns:p="http://schemas.openxmlformats.org/presentationml/2006/main">
  <p:tag name="MM_SHAPE_TYPE" val="SECTION"/>
</p:tagLst>
</file>

<file path=ppt/tags/tag115.xml><?xml version="1.0" encoding="utf-8"?>
<p:tagLst xmlns:a="http://schemas.openxmlformats.org/drawingml/2006/main" xmlns:r="http://schemas.openxmlformats.org/officeDocument/2006/relationships" xmlns:p="http://schemas.openxmlformats.org/presentationml/2006/main">
  <p:tag name="MM_SLIDE_TYPE" val="6"/>
</p:tagLst>
</file>

<file path=ppt/tags/tag116.xml><?xml version="1.0" encoding="utf-8"?>
<p:tagLst xmlns:a="http://schemas.openxmlformats.org/drawingml/2006/main" xmlns:r="http://schemas.openxmlformats.org/officeDocument/2006/relationships" xmlns:p="http://schemas.openxmlformats.org/presentationml/2006/main">
  <p:tag name="MMSHAPETYPE" val="MMShapeTitle"/>
</p:tagLst>
</file>

<file path=ppt/tags/tag117.xml><?xml version="1.0" encoding="utf-8"?>
<p:tagLst xmlns:a="http://schemas.openxmlformats.org/drawingml/2006/main" xmlns:r="http://schemas.openxmlformats.org/officeDocument/2006/relationships" xmlns:p="http://schemas.openxmlformats.org/presentationml/2006/main">
  <p:tag name="MM_SHAPE_TYPE" val="FOOTNOTE"/>
</p:tagLst>
</file>

<file path=ppt/tags/tag118.xml><?xml version="1.0" encoding="utf-8"?>
<p:tagLst xmlns:a="http://schemas.openxmlformats.org/drawingml/2006/main" xmlns:r="http://schemas.openxmlformats.org/officeDocument/2006/relationships" xmlns:p="http://schemas.openxmlformats.org/presentationml/2006/main">
  <p:tag name="MM_SHAPE_TYPE" val="STAMP"/>
</p:tagLst>
</file>

<file path=ppt/tags/tag119.xml><?xml version="1.0" encoding="utf-8"?>
<p:tagLst xmlns:a="http://schemas.openxmlformats.org/drawingml/2006/main" xmlns:r="http://schemas.openxmlformats.org/officeDocument/2006/relationships" xmlns:p="http://schemas.openxmlformats.org/presentationml/2006/main">
  <p:tag name="MM_SHAPE_TYPE" val="SECTION"/>
</p:tagLst>
</file>

<file path=ppt/tags/tag12.xml><?xml version="1.0" encoding="utf-8"?>
<p:tagLst xmlns:a="http://schemas.openxmlformats.org/drawingml/2006/main" xmlns:r="http://schemas.openxmlformats.org/officeDocument/2006/relationships" xmlns:p="http://schemas.openxmlformats.org/presentationml/2006/main">
  <p:tag name="MM_SHAPE_TYPE" val="STAMP"/>
</p:tagLst>
</file>

<file path=ppt/tags/tag120.xml><?xml version="1.0" encoding="utf-8"?>
<p:tagLst xmlns:a="http://schemas.openxmlformats.org/drawingml/2006/main" xmlns:r="http://schemas.openxmlformats.org/officeDocument/2006/relationships" xmlns:p="http://schemas.openxmlformats.org/presentationml/2006/main">
  <p:tag name="MM_SLIDE_TYPE" val="6"/>
</p:tagLst>
</file>

<file path=ppt/tags/tag121.xml><?xml version="1.0" encoding="utf-8"?>
<p:tagLst xmlns:a="http://schemas.openxmlformats.org/drawingml/2006/main" xmlns:r="http://schemas.openxmlformats.org/officeDocument/2006/relationships" xmlns:p="http://schemas.openxmlformats.org/presentationml/2006/main">
  <p:tag name="MMSHAPETYPE" val="MMShapeTitle"/>
</p:tagLst>
</file>

<file path=ppt/tags/tag122.xml><?xml version="1.0" encoding="utf-8"?>
<p:tagLst xmlns:a="http://schemas.openxmlformats.org/drawingml/2006/main" xmlns:r="http://schemas.openxmlformats.org/officeDocument/2006/relationships" xmlns:p="http://schemas.openxmlformats.org/presentationml/2006/main">
  <p:tag name="MM_SHAPE_TYPE" val="FOOTNOTE"/>
</p:tagLst>
</file>

<file path=ppt/tags/tag123.xml><?xml version="1.0" encoding="utf-8"?>
<p:tagLst xmlns:a="http://schemas.openxmlformats.org/drawingml/2006/main" xmlns:r="http://schemas.openxmlformats.org/officeDocument/2006/relationships" xmlns:p="http://schemas.openxmlformats.org/presentationml/2006/main">
  <p:tag name="MM_SHAPE_TYPE" val="STAMP"/>
</p:tagLst>
</file>

<file path=ppt/tags/tag124.xml><?xml version="1.0" encoding="utf-8"?>
<p:tagLst xmlns:a="http://schemas.openxmlformats.org/drawingml/2006/main" xmlns:r="http://schemas.openxmlformats.org/officeDocument/2006/relationships" xmlns:p="http://schemas.openxmlformats.org/presentationml/2006/main">
  <p:tag name="MM_SHAPE_TYPE" val="SECTION"/>
</p:tagLst>
</file>

<file path=ppt/tags/tag125.xml><?xml version="1.0" encoding="utf-8"?>
<p:tagLst xmlns:a="http://schemas.openxmlformats.org/drawingml/2006/main" xmlns:r="http://schemas.openxmlformats.org/officeDocument/2006/relationships" xmlns:p="http://schemas.openxmlformats.org/presentationml/2006/main">
  <p:tag name="MM_SLIDE_TYPE" val="6"/>
</p:tagLst>
</file>

<file path=ppt/tags/tag126.xml><?xml version="1.0" encoding="utf-8"?>
<p:tagLst xmlns:a="http://schemas.openxmlformats.org/drawingml/2006/main" xmlns:r="http://schemas.openxmlformats.org/officeDocument/2006/relationships" xmlns:p="http://schemas.openxmlformats.org/presentationml/2006/main">
  <p:tag name="MMSHAPETYPE" val="MMShapeTitle"/>
</p:tagLst>
</file>

<file path=ppt/tags/tag127.xml><?xml version="1.0" encoding="utf-8"?>
<p:tagLst xmlns:a="http://schemas.openxmlformats.org/drawingml/2006/main" xmlns:r="http://schemas.openxmlformats.org/officeDocument/2006/relationships" xmlns:p="http://schemas.openxmlformats.org/presentationml/2006/main">
  <p:tag name="MM_SHAPE_TYPE" val="FOOTNOTE"/>
</p:tagLst>
</file>

<file path=ppt/tags/tag128.xml><?xml version="1.0" encoding="utf-8"?>
<p:tagLst xmlns:a="http://schemas.openxmlformats.org/drawingml/2006/main" xmlns:r="http://schemas.openxmlformats.org/officeDocument/2006/relationships" xmlns:p="http://schemas.openxmlformats.org/presentationml/2006/main">
  <p:tag name="MM_SHAPE_TYPE" val="STAMP"/>
</p:tagLst>
</file>

<file path=ppt/tags/tag129.xml><?xml version="1.0" encoding="utf-8"?>
<p:tagLst xmlns:a="http://schemas.openxmlformats.org/drawingml/2006/main" xmlns:r="http://schemas.openxmlformats.org/officeDocument/2006/relationships" xmlns:p="http://schemas.openxmlformats.org/presentationml/2006/main">
  <p:tag name="MM_SHAPE_TYPE" val="SECTION"/>
</p:tagLst>
</file>

<file path=ppt/tags/tag13.xml><?xml version="1.0" encoding="utf-8"?>
<p:tagLst xmlns:a="http://schemas.openxmlformats.org/drawingml/2006/main" xmlns:r="http://schemas.openxmlformats.org/officeDocument/2006/relationships" xmlns:p="http://schemas.openxmlformats.org/presentationml/2006/main">
  <p:tag name="MM_SHAPE_TYPE" val="SECTION"/>
</p:tagLst>
</file>

<file path=ppt/tags/tag130.xml><?xml version="1.0" encoding="utf-8"?>
<p:tagLst xmlns:a="http://schemas.openxmlformats.org/drawingml/2006/main" xmlns:r="http://schemas.openxmlformats.org/officeDocument/2006/relationships" xmlns:p="http://schemas.openxmlformats.org/presentationml/2006/main">
  <p:tag name="MM_SLIDE_TYPE" val="6"/>
</p:tagLst>
</file>

<file path=ppt/tags/tag131.xml><?xml version="1.0" encoding="utf-8"?>
<p:tagLst xmlns:a="http://schemas.openxmlformats.org/drawingml/2006/main" xmlns:r="http://schemas.openxmlformats.org/officeDocument/2006/relationships" xmlns:p="http://schemas.openxmlformats.org/presentationml/2006/main">
  <p:tag name="MMSHAPETYPE" val="MMShapeTitle"/>
</p:tagLst>
</file>

<file path=ppt/tags/tag132.xml><?xml version="1.0" encoding="utf-8"?>
<p:tagLst xmlns:a="http://schemas.openxmlformats.org/drawingml/2006/main" xmlns:r="http://schemas.openxmlformats.org/officeDocument/2006/relationships" xmlns:p="http://schemas.openxmlformats.org/presentationml/2006/main">
  <p:tag name="MM_SHAPE_TYPE" val="FOOTNOTE"/>
</p:tagLst>
</file>

<file path=ppt/tags/tag133.xml><?xml version="1.0" encoding="utf-8"?>
<p:tagLst xmlns:a="http://schemas.openxmlformats.org/drawingml/2006/main" xmlns:r="http://schemas.openxmlformats.org/officeDocument/2006/relationships" xmlns:p="http://schemas.openxmlformats.org/presentationml/2006/main">
  <p:tag name="MM_SHAPE_TYPE" val="STAMP"/>
</p:tagLst>
</file>

<file path=ppt/tags/tag134.xml><?xml version="1.0" encoding="utf-8"?>
<p:tagLst xmlns:a="http://schemas.openxmlformats.org/drawingml/2006/main" xmlns:r="http://schemas.openxmlformats.org/officeDocument/2006/relationships" xmlns:p="http://schemas.openxmlformats.org/presentationml/2006/main">
  <p:tag name="MM_SHAPE_TYPE" val="SECTION"/>
</p:tagLst>
</file>

<file path=ppt/tags/tag135.xml><?xml version="1.0" encoding="utf-8"?>
<p:tagLst xmlns:a="http://schemas.openxmlformats.org/drawingml/2006/main" xmlns:r="http://schemas.openxmlformats.org/officeDocument/2006/relationships" xmlns:p="http://schemas.openxmlformats.org/presentationml/2006/main">
  <p:tag name="MM_SLIDE_TYPE" val="6"/>
</p:tagLst>
</file>

<file path=ppt/tags/tag136.xml><?xml version="1.0" encoding="utf-8"?>
<p:tagLst xmlns:a="http://schemas.openxmlformats.org/drawingml/2006/main" xmlns:r="http://schemas.openxmlformats.org/officeDocument/2006/relationships" xmlns:p="http://schemas.openxmlformats.org/presentationml/2006/main">
  <p:tag name="MMSHAPETYPE" val="MMShapeTitle"/>
</p:tagLst>
</file>

<file path=ppt/tags/tag137.xml><?xml version="1.0" encoding="utf-8"?>
<p:tagLst xmlns:a="http://schemas.openxmlformats.org/drawingml/2006/main" xmlns:r="http://schemas.openxmlformats.org/officeDocument/2006/relationships" xmlns:p="http://schemas.openxmlformats.org/presentationml/2006/main">
  <p:tag name="MM_SHAPE_TYPE" val="FOOTNOTE"/>
</p:tagLst>
</file>

<file path=ppt/tags/tag138.xml><?xml version="1.0" encoding="utf-8"?>
<p:tagLst xmlns:a="http://schemas.openxmlformats.org/drawingml/2006/main" xmlns:r="http://schemas.openxmlformats.org/officeDocument/2006/relationships" xmlns:p="http://schemas.openxmlformats.org/presentationml/2006/main">
  <p:tag name="MM_SHAPE_TYPE" val="STAMP"/>
</p:tagLst>
</file>

<file path=ppt/tags/tag139.xml><?xml version="1.0" encoding="utf-8"?>
<p:tagLst xmlns:a="http://schemas.openxmlformats.org/drawingml/2006/main" xmlns:r="http://schemas.openxmlformats.org/officeDocument/2006/relationships" xmlns:p="http://schemas.openxmlformats.org/presentationml/2006/main">
  <p:tag name="MM_SHAPE_TYPE" val="SECTION"/>
</p:tagLst>
</file>

<file path=ppt/tags/tag14.xml><?xml version="1.0" encoding="utf-8"?>
<p:tagLst xmlns:a="http://schemas.openxmlformats.org/drawingml/2006/main" xmlns:r="http://schemas.openxmlformats.org/officeDocument/2006/relationships" xmlns:p="http://schemas.openxmlformats.org/presentationml/2006/main">
  <p:tag name="MM_SLIDE_TYPE" val="6"/>
</p:tagLst>
</file>

<file path=ppt/tags/tag140.xml><?xml version="1.0" encoding="utf-8"?>
<p:tagLst xmlns:a="http://schemas.openxmlformats.org/drawingml/2006/main" xmlns:r="http://schemas.openxmlformats.org/officeDocument/2006/relationships" xmlns:p="http://schemas.openxmlformats.org/presentationml/2006/main">
  <p:tag name="MM_SLIDE_TYPE" val="6"/>
</p:tagLst>
</file>

<file path=ppt/tags/tag141.xml><?xml version="1.0" encoding="utf-8"?>
<p:tagLst xmlns:a="http://schemas.openxmlformats.org/drawingml/2006/main" xmlns:r="http://schemas.openxmlformats.org/officeDocument/2006/relationships" xmlns:p="http://schemas.openxmlformats.org/presentationml/2006/main">
  <p:tag name="MMSHAPETYPE" val="MMShapeTitle"/>
</p:tagLst>
</file>

<file path=ppt/tags/tag142.xml><?xml version="1.0" encoding="utf-8"?>
<p:tagLst xmlns:a="http://schemas.openxmlformats.org/drawingml/2006/main" xmlns:r="http://schemas.openxmlformats.org/officeDocument/2006/relationships" xmlns:p="http://schemas.openxmlformats.org/presentationml/2006/main">
  <p:tag name="MM_SHAPE_TYPE" val="FOOTNOTE"/>
</p:tagLst>
</file>

<file path=ppt/tags/tag143.xml><?xml version="1.0" encoding="utf-8"?>
<p:tagLst xmlns:a="http://schemas.openxmlformats.org/drawingml/2006/main" xmlns:r="http://schemas.openxmlformats.org/officeDocument/2006/relationships" xmlns:p="http://schemas.openxmlformats.org/presentationml/2006/main">
  <p:tag name="MM_SHAPE_TYPE" val="STAMP"/>
</p:tagLst>
</file>

<file path=ppt/tags/tag144.xml><?xml version="1.0" encoding="utf-8"?>
<p:tagLst xmlns:a="http://schemas.openxmlformats.org/drawingml/2006/main" xmlns:r="http://schemas.openxmlformats.org/officeDocument/2006/relationships" xmlns:p="http://schemas.openxmlformats.org/presentationml/2006/main">
  <p:tag name="MM_SHAPE_TYPE" val="SECTION"/>
</p:tagLst>
</file>

<file path=ppt/tags/tag145.xml><?xml version="1.0" encoding="utf-8"?>
<p:tagLst xmlns:a="http://schemas.openxmlformats.org/drawingml/2006/main" xmlns:r="http://schemas.openxmlformats.org/officeDocument/2006/relationships" xmlns:p="http://schemas.openxmlformats.org/presentationml/2006/main">
  <p:tag name="MM_SLIDE_TYPE" val="6"/>
</p:tagLst>
</file>

<file path=ppt/tags/tag146.xml><?xml version="1.0" encoding="utf-8"?>
<p:tagLst xmlns:a="http://schemas.openxmlformats.org/drawingml/2006/main" xmlns:r="http://schemas.openxmlformats.org/officeDocument/2006/relationships" xmlns:p="http://schemas.openxmlformats.org/presentationml/2006/main">
  <p:tag name="MMSHAPETYPE" val="MMShapeTitle"/>
</p:tagLst>
</file>

<file path=ppt/tags/tag147.xml><?xml version="1.0" encoding="utf-8"?>
<p:tagLst xmlns:a="http://schemas.openxmlformats.org/drawingml/2006/main" xmlns:r="http://schemas.openxmlformats.org/officeDocument/2006/relationships" xmlns:p="http://schemas.openxmlformats.org/presentationml/2006/main">
  <p:tag name="MM_SHAPE_TYPE" val="FOOTNOTE"/>
</p:tagLst>
</file>

<file path=ppt/tags/tag148.xml><?xml version="1.0" encoding="utf-8"?>
<p:tagLst xmlns:a="http://schemas.openxmlformats.org/drawingml/2006/main" xmlns:r="http://schemas.openxmlformats.org/officeDocument/2006/relationships" xmlns:p="http://schemas.openxmlformats.org/presentationml/2006/main">
  <p:tag name="MM_SHAPE_TYPE" val="STAMP"/>
</p:tagLst>
</file>

<file path=ppt/tags/tag149.xml><?xml version="1.0" encoding="utf-8"?>
<p:tagLst xmlns:a="http://schemas.openxmlformats.org/drawingml/2006/main" xmlns:r="http://schemas.openxmlformats.org/officeDocument/2006/relationships" xmlns:p="http://schemas.openxmlformats.org/presentationml/2006/main">
  <p:tag name="MM_SHAPE_TYPE" val="SECTION"/>
</p:tagLst>
</file>

<file path=ppt/tags/tag15.xml><?xml version="1.0" encoding="utf-8"?>
<p:tagLst xmlns:a="http://schemas.openxmlformats.org/drawingml/2006/main" xmlns:r="http://schemas.openxmlformats.org/officeDocument/2006/relationships" xmlns:p="http://schemas.openxmlformats.org/presentationml/2006/main">
  <p:tag name="MMSHAPETYPE" val="MMShapeTitle"/>
</p:tagLst>
</file>

<file path=ppt/tags/tag150.xml><?xml version="1.0" encoding="utf-8"?>
<p:tagLst xmlns:a="http://schemas.openxmlformats.org/drawingml/2006/main" xmlns:r="http://schemas.openxmlformats.org/officeDocument/2006/relationships" xmlns:p="http://schemas.openxmlformats.org/presentationml/2006/main">
  <p:tag name="MM_SLIDE_TYPE" val="4"/>
</p:tagLst>
</file>

<file path=ppt/tags/tag151.xml><?xml version="1.0" encoding="utf-8"?>
<p:tagLst xmlns:a="http://schemas.openxmlformats.org/drawingml/2006/main" xmlns:r="http://schemas.openxmlformats.org/officeDocument/2006/relationships" xmlns:p="http://schemas.openxmlformats.org/presentationml/2006/main">
  <p:tag name="MM_SHAPE_TYPE" val="STAMP"/>
</p:tagLst>
</file>

<file path=ppt/tags/tag152.xml><?xml version="1.0" encoding="utf-8"?>
<p:tagLst xmlns:a="http://schemas.openxmlformats.org/drawingml/2006/main" xmlns:r="http://schemas.openxmlformats.org/officeDocument/2006/relationships" xmlns:p="http://schemas.openxmlformats.org/presentationml/2006/main">
  <p:tag name="MM_SLIDE_TYPE" val="8"/>
</p:tagLst>
</file>

<file path=ppt/tags/tag153.xml><?xml version="1.0" encoding="utf-8"?>
<p:tagLst xmlns:a="http://schemas.openxmlformats.org/drawingml/2006/main" xmlns:r="http://schemas.openxmlformats.org/officeDocument/2006/relationships" xmlns:p="http://schemas.openxmlformats.org/presentationml/2006/main">
  <p:tag name="MM_SLIDE_TYPE" val="5"/>
</p:tagLst>
</file>

<file path=ppt/tags/tag154.xml><?xml version="1.0" encoding="utf-8"?>
<p:tagLst xmlns:a="http://schemas.openxmlformats.org/drawingml/2006/main" xmlns:r="http://schemas.openxmlformats.org/officeDocument/2006/relationships" xmlns:p="http://schemas.openxmlformats.org/presentationml/2006/main">
  <p:tag name="MM_SHAPE_TYPE" val="STAMP"/>
</p:tagLst>
</file>

<file path=ppt/tags/tag155.xml><?xml version="1.0" encoding="utf-8"?>
<p:tagLst xmlns:a="http://schemas.openxmlformats.org/drawingml/2006/main" xmlns:r="http://schemas.openxmlformats.org/officeDocument/2006/relationships" xmlns:p="http://schemas.openxmlformats.org/presentationml/2006/main">
  <p:tag name="MM_SLIDE_TYPE" val="6"/>
</p:tagLst>
</file>

<file path=ppt/tags/tag156.xml><?xml version="1.0" encoding="utf-8"?>
<p:tagLst xmlns:a="http://schemas.openxmlformats.org/drawingml/2006/main" xmlns:r="http://schemas.openxmlformats.org/officeDocument/2006/relationships" xmlns:p="http://schemas.openxmlformats.org/presentationml/2006/main">
  <p:tag name="MM_SLIDE_TYPE" val="6"/>
</p:tagLst>
</file>

<file path=ppt/tags/tag16.xml><?xml version="1.0" encoding="utf-8"?>
<p:tagLst xmlns:a="http://schemas.openxmlformats.org/drawingml/2006/main" xmlns:r="http://schemas.openxmlformats.org/officeDocument/2006/relationships" xmlns:p="http://schemas.openxmlformats.org/presentationml/2006/main">
  <p:tag name="MM_SHAPE_TYPE" val="FOOTNOTE"/>
</p:tagLst>
</file>

<file path=ppt/tags/tag17.xml><?xml version="1.0" encoding="utf-8"?>
<p:tagLst xmlns:a="http://schemas.openxmlformats.org/drawingml/2006/main" xmlns:r="http://schemas.openxmlformats.org/officeDocument/2006/relationships" xmlns:p="http://schemas.openxmlformats.org/presentationml/2006/main">
  <p:tag name="MM_SHAPE_TYPE" val="STAMP"/>
</p:tagLst>
</file>

<file path=ppt/tags/tag18.xml><?xml version="1.0" encoding="utf-8"?>
<p:tagLst xmlns:a="http://schemas.openxmlformats.org/drawingml/2006/main" xmlns:r="http://schemas.openxmlformats.org/officeDocument/2006/relationships" xmlns:p="http://schemas.openxmlformats.org/presentationml/2006/main">
  <p:tag name="MM_SHAPE_TYPE" val="SECTION"/>
</p:tagLst>
</file>

<file path=ppt/tags/tag19.xml><?xml version="1.0" encoding="utf-8"?>
<p:tagLst xmlns:a="http://schemas.openxmlformats.org/drawingml/2006/main" xmlns:r="http://schemas.openxmlformats.org/officeDocument/2006/relationships" xmlns:p="http://schemas.openxmlformats.org/presentationml/2006/main">
  <p:tag name="MM_SLIDE_TYPE" val="6"/>
</p:tagLst>
</file>

<file path=ppt/tags/tag2.xml><?xml version="1.0" encoding="utf-8"?>
<p:tagLst xmlns:a="http://schemas.openxmlformats.org/drawingml/2006/main" xmlns:r="http://schemas.openxmlformats.org/officeDocument/2006/relationships" xmlns:p="http://schemas.openxmlformats.org/presentationml/2006/main">
  <p:tag name="MM_SLIDE_TYPE" val="1"/>
</p:tagLst>
</file>

<file path=ppt/tags/tag20.xml><?xml version="1.0" encoding="utf-8"?>
<p:tagLst xmlns:a="http://schemas.openxmlformats.org/drawingml/2006/main" xmlns:r="http://schemas.openxmlformats.org/officeDocument/2006/relationships" xmlns:p="http://schemas.openxmlformats.org/presentationml/2006/main">
  <p:tag name="MMSHAPETYPE" val="MMShapeTitle"/>
</p:tagLst>
</file>

<file path=ppt/tags/tag21.xml><?xml version="1.0" encoding="utf-8"?>
<p:tagLst xmlns:a="http://schemas.openxmlformats.org/drawingml/2006/main" xmlns:r="http://schemas.openxmlformats.org/officeDocument/2006/relationships" xmlns:p="http://schemas.openxmlformats.org/presentationml/2006/main">
  <p:tag name="MM_SHAPE_TYPE" val="FOOTNOTE"/>
</p:tagLst>
</file>

<file path=ppt/tags/tag22.xml><?xml version="1.0" encoding="utf-8"?>
<p:tagLst xmlns:a="http://schemas.openxmlformats.org/drawingml/2006/main" xmlns:r="http://schemas.openxmlformats.org/officeDocument/2006/relationships" xmlns:p="http://schemas.openxmlformats.org/presentationml/2006/main">
  <p:tag name="MM_SHAPE_TYPE" val="STAMP"/>
</p:tagLst>
</file>

<file path=ppt/tags/tag23.xml><?xml version="1.0" encoding="utf-8"?>
<p:tagLst xmlns:a="http://schemas.openxmlformats.org/drawingml/2006/main" xmlns:r="http://schemas.openxmlformats.org/officeDocument/2006/relationships" xmlns:p="http://schemas.openxmlformats.org/presentationml/2006/main">
  <p:tag name="MM_SHAPE_TYPE" val="SECTION"/>
</p:tagLst>
</file>

<file path=ppt/tags/tag24.xml><?xml version="1.0" encoding="utf-8"?>
<p:tagLst xmlns:a="http://schemas.openxmlformats.org/drawingml/2006/main" xmlns:r="http://schemas.openxmlformats.org/officeDocument/2006/relationships" xmlns:p="http://schemas.openxmlformats.org/presentationml/2006/main">
  <p:tag name="MM_SLIDE_TYPE" val="6"/>
</p:tagLst>
</file>

<file path=ppt/tags/tag25.xml><?xml version="1.0" encoding="utf-8"?>
<p:tagLst xmlns:a="http://schemas.openxmlformats.org/drawingml/2006/main" xmlns:r="http://schemas.openxmlformats.org/officeDocument/2006/relationships" xmlns:p="http://schemas.openxmlformats.org/presentationml/2006/main">
  <p:tag name="MMSHAPETYPE" val="MMShapeTitle"/>
</p:tagLst>
</file>

<file path=ppt/tags/tag26.xml><?xml version="1.0" encoding="utf-8"?>
<p:tagLst xmlns:a="http://schemas.openxmlformats.org/drawingml/2006/main" xmlns:r="http://schemas.openxmlformats.org/officeDocument/2006/relationships" xmlns:p="http://schemas.openxmlformats.org/presentationml/2006/main">
  <p:tag name="MM_SHAPE_TYPE" val="FOOTNOTE"/>
</p:tagLst>
</file>

<file path=ppt/tags/tag27.xml><?xml version="1.0" encoding="utf-8"?>
<p:tagLst xmlns:a="http://schemas.openxmlformats.org/drawingml/2006/main" xmlns:r="http://schemas.openxmlformats.org/officeDocument/2006/relationships" xmlns:p="http://schemas.openxmlformats.org/presentationml/2006/main">
  <p:tag name="MM_SHAPE_TYPE" val="STAMP"/>
</p:tagLst>
</file>

<file path=ppt/tags/tag28.xml><?xml version="1.0" encoding="utf-8"?>
<p:tagLst xmlns:a="http://schemas.openxmlformats.org/drawingml/2006/main" xmlns:r="http://schemas.openxmlformats.org/officeDocument/2006/relationships" xmlns:p="http://schemas.openxmlformats.org/presentationml/2006/main">
  <p:tag name="MM_SHAPE_TYPE" val="SECTION"/>
</p:tagLst>
</file>

<file path=ppt/tags/tag29.xml><?xml version="1.0" encoding="utf-8"?>
<p:tagLst xmlns:a="http://schemas.openxmlformats.org/drawingml/2006/main" xmlns:r="http://schemas.openxmlformats.org/officeDocument/2006/relationships" xmlns:p="http://schemas.openxmlformats.org/presentationml/2006/main">
  <p:tag name="MM_SLIDE_TYPE" val="6"/>
</p:tagLst>
</file>

<file path=ppt/tags/tag3.xml><?xml version="1.0" encoding="utf-8"?>
<p:tagLst xmlns:a="http://schemas.openxmlformats.org/drawingml/2006/main" xmlns:r="http://schemas.openxmlformats.org/officeDocument/2006/relationships" xmlns:p="http://schemas.openxmlformats.org/presentationml/2006/main">
  <p:tag name="MM_SHAPE_TYPE" val="STAMP"/>
</p:tagLst>
</file>

<file path=ppt/tags/tag30.xml><?xml version="1.0" encoding="utf-8"?>
<p:tagLst xmlns:a="http://schemas.openxmlformats.org/drawingml/2006/main" xmlns:r="http://schemas.openxmlformats.org/officeDocument/2006/relationships" xmlns:p="http://schemas.openxmlformats.org/presentationml/2006/main">
  <p:tag name="MMSHAPETYPE" val="MMShapeTitle"/>
</p:tagLst>
</file>

<file path=ppt/tags/tag31.xml><?xml version="1.0" encoding="utf-8"?>
<p:tagLst xmlns:a="http://schemas.openxmlformats.org/drawingml/2006/main" xmlns:r="http://schemas.openxmlformats.org/officeDocument/2006/relationships" xmlns:p="http://schemas.openxmlformats.org/presentationml/2006/main">
  <p:tag name="MM_SHAPE_TYPE" val="FOOTNOTE"/>
</p:tagLst>
</file>

<file path=ppt/tags/tag32.xml><?xml version="1.0" encoding="utf-8"?>
<p:tagLst xmlns:a="http://schemas.openxmlformats.org/drawingml/2006/main" xmlns:r="http://schemas.openxmlformats.org/officeDocument/2006/relationships" xmlns:p="http://schemas.openxmlformats.org/presentationml/2006/main">
  <p:tag name="MM_SHAPE_TYPE" val="STAMP"/>
</p:tagLst>
</file>

<file path=ppt/tags/tag33.xml><?xml version="1.0" encoding="utf-8"?>
<p:tagLst xmlns:a="http://schemas.openxmlformats.org/drawingml/2006/main" xmlns:r="http://schemas.openxmlformats.org/officeDocument/2006/relationships" xmlns:p="http://schemas.openxmlformats.org/presentationml/2006/main">
  <p:tag name="MM_SHAPE_TYPE" val="SECTION"/>
</p:tagLst>
</file>

<file path=ppt/tags/tag34.xml><?xml version="1.0" encoding="utf-8"?>
<p:tagLst xmlns:a="http://schemas.openxmlformats.org/drawingml/2006/main" xmlns:r="http://schemas.openxmlformats.org/officeDocument/2006/relationships" xmlns:p="http://schemas.openxmlformats.org/presentationml/2006/main">
  <p:tag name="MM_SLIDE_TYPE" val="6"/>
</p:tagLst>
</file>

<file path=ppt/tags/tag35.xml><?xml version="1.0" encoding="utf-8"?>
<p:tagLst xmlns:a="http://schemas.openxmlformats.org/drawingml/2006/main" xmlns:r="http://schemas.openxmlformats.org/officeDocument/2006/relationships" xmlns:p="http://schemas.openxmlformats.org/presentationml/2006/main">
  <p:tag name="MMSHAPETYPE" val="MMShapeTitle"/>
</p:tagLst>
</file>

<file path=ppt/tags/tag36.xml><?xml version="1.0" encoding="utf-8"?>
<p:tagLst xmlns:a="http://schemas.openxmlformats.org/drawingml/2006/main" xmlns:r="http://schemas.openxmlformats.org/officeDocument/2006/relationships" xmlns:p="http://schemas.openxmlformats.org/presentationml/2006/main">
  <p:tag name="MM_SHAPE_TYPE" val="FOOTNOTE"/>
</p:tagLst>
</file>

<file path=ppt/tags/tag37.xml><?xml version="1.0" encoding="utf-8"?>
<p:tagLst xmlns:a="http://schemas.openxmlformats.org/drawingml/2006/main" xmlns:r="http://schemas.openxmlformats.org/officeDocument/2006/relationships" xmlns:p="http://schemas.openxmlformats.org/presentationml/2006/main">
  <p:tag name="MM_SHAPE_TYPE" val="STAMP"/>
</p:tagLst>
</file>

<file path=ppt/tags/tag38.xml><?xml version="1.0" encoding="utf-8"?>
<p:tagLst xmlns:a="http://schemas.openxmlformats.org/drawingml/2006/main" xmlns:r="http://schemas.openxmlformats.org/officeDocument/2006/relationships" xmlns:p="http://schemas.openxmlformats.org/presentationml/2006/main">
  <p:tag name="MM_SHAPE_TYPE" val="SECTION"/>
</p:tagLst>
</file>

<file path=ppt/tags/tag39.xml><?xml version="1.0" encoding="utf-8"?>
<p:tagLst xmlns:a="http://schemas.openxmlformats.org/drawingml/2006/main" xmlns:r="http://schemas.openxmlformats.org/officeDocument/2006/relationships" xmlns:p="http://schemas.openxmlformats.org/presentationml/2006/main">
  <p:tag name="MM_SLIDE_TYPE" val="6"/>
</p:tagLst>
</file>

<file path=ppt/tags/tag4.xml><?xml version="1.0" encoding="utf-8"?>
<p:tagLst xmlns:a="http://schemas.openxmlformats.org/drawingml/2006/main" xmlns:r="http://schemas.openxmlformats.org/officeDocument/2006/relationships" xmlns:p="http://schemas.openxmlformats.org/presentationml/2006/main">
  <p:tag name="MM_SLIDE_TYPE" val="2"/>
</p:tagLst>
</file>

<file path=ppt/tags/tag40.xml><?xml version="1.0" encoding="utf-8"?>
<p:tagLst xmlns:a="http://schemas.openxmlformats.org/drawingml/2006/main" xmlns:r="http://schemas.openxmlformats.org/officeDocument/2006/relationships" xmlns:p="http://schemas.openxmlformats.org/presentationml/2006/main">
  <p:tag name="MMSHAPETYPE" val="MMShapeTitle"/>
</p:tagLst>
</file>

<file path=ppt/tags/tag41.xml><?xml version="1.0" encoding="utf-8"?>
<p:tagLst xmlns:a="http://schemas.openxmlformats.org/drawingml/2006/main" xmlns:r="http://schemas.openxmlformats.org/officeDocument/2006/relationships" xmlns:p="http://schemas.openxmlformats.org/presentationml/2006/main">
  <p:tag name="MM_SHAPE_TYPE" val="FOOTNOTE"/>
</p:tagLst>
</file>

<file path=ppt/tags/tag42.xml><?xml version="1.0" encoding="utf-8"?>
<p:tagLst xmlns:a="http://schemas.openxmlformats.org/drawingml/2006/main" xmlns:r="http://schemas.openxmlformats.org/officeDocument/2006/relationships" xmlns:p="http://schemas.openxmlformats.org/presentationml/2006/main">
  <p:tag name="MM_SHAPE_TYPE" val="STAMP"/>
</p:tagLst>
</file>

<file path=ppt/tags/tag43.xml><?xml version="1.0" encoding="utf-8"?>
<p:tagLst xmlns:a="http://schemas.openxmlformats.org/drawingml/2006/main" xmlns:r="http://schemas.openxmlformats.org/officeDocument/2006/relationships" xmlns:p="http://schemas.openxmlformats.org/presentationml/2006/main">
  <p:tag name="MM_SLIDE_TYPE" val="6"/>
</p:tagLst>
</file>

<file path=ppt/tags/tag44.xml><?xml version="1.0" encoding="utf-8"?>
<p:tagLst xmlns:a="http://schemas.openxmlformats.org/drawingml/2006/main" xmlns:r="http://schemas.openxmlformats.org/officeDocument/2006/relationships" xmlns:p="http://schemas.openxmlformats.org/presentationml/2006/main">
  <p:tag name="MMSHAPETYPE" val="MMShapeTitle"/>
</p:tagLst>
</file>

<file path=ppt/tags/tag45.xml><?xml version="1.0" encoding="utf-8"?>
<p:tagLst xmlns:a="http://schemas.openxmlformats.org/drawingml/2006/main" xmlns:r="http://schemas.openxmlformats.org/officeDocument/2006/relationships" xmlns:p="http://schemas.openxmlformats.org/presentationml/2006/main">
  <p:tag name="MM_SHAPE_TYPE" val="FOOTNOTE"/>
</p:tagLst>
</file>

<file path=ppt/tags/tag46.xml><?xml version="1.0" encoding="utf-8"?>
<p:tagLst xmlns:a="http://schemas.openxmlformats.org/drawingml/2006/main" xmlns:r="http://schemas.openxmlformats.org/officeDocument/2006/relationships" xmlns:p="http://schemas.openxmlformats.org/presentationml/2006/main">
  <p:tag name="MM_SHAPE_TYPE" val="STAMP"/>
</p:tagLst>
</file>

<file path=ppt/tags/tag47.xml><?xml version="1.0" encoding="utf-8"?>
<p:tagLst xmlns:a="http://schemas.openxmlformats.org/drawingml/2006/main" xmlns:r="http://schemas.openxmlformats.org/officeDocument/2006/relationships" xmlns:p="http://schemas.openxmlformats.org/presentationml/2006/main">
  <p:tag name="MM_SHAPE_TYPE" val="SECTION"/>
</p:tagLst>
</file>

<file path=ppt/tags/tag48.xml><?xml version="1.0" encoding="utf-8"?>
<p:tagLst xmlns:a="http://schemas.openxmlformats.org/drawingml/2006/main" xmlns:r="http://schemas.openxmlformats.org/officeDocument/2006/relationships" xmlns:p="http://schemas.openxmlformats.org/presentationml/2006/main">
  <p:tag name="MM_SLIDE_TYPE" val="6"/>
</p:tagLst>
</file>

<file path=ppt/tags/tag49.xml><?xml version="1.0" encoding="utf-8"?>
<p:tagLst xmlns:a="http://schemas.openxmlformats.org/drawingml/2006/main" xmlns:r="http://schemas.openxmlformats.org/officeDocument/2006/relationships" xmlns:p="http://schemas.openxmlformats.org/presentationml/2006/main">
  <p:tag name="MMSHAPETYPE" val="MMShapeTitle"/>
</p:tagLst>
</file>

<file path=ppt/tags/tag5.xml><?xml version="1.0" encoding="utf-8"?>
<p:tagLst xmlns:a="http://schemas.openxmlformats.org/drawingml/2006/main" xmlns:r="http://schemas.openxmlformats.org/officeDocument/2006/relationships" xmlns:p="http://schemas.openxmlformats.org/presentationml/2006/main">
  <p:tag name="MM_SHAPE_TYPE" val="STAMP"/>
</p:tagLst>
</file>

<file path=ppt/tags/tag50.xml><?xml version="1.0" encoding="utf-8"?>
<p:tagLst xmlns:a="http://schemas.openxmlformats.org/drawingml/2006/main" xmlns:r="http://schemas.openxmlformats.org/officeDocument/2006/relationships" xmlns:p="http://schemas.openxmlformats.org/presentationml/2006/main">
  <p:tag name="MM_SHAPE_TYPE" val="FOOTNOTE"/>
</p:tagLst>
</file>

<file path=ppt/tags/tag51.xml><?xml version="1.0" encoding="utf-8"?>
<p:tagLst xmlns:a="http://schemas.openxmlformats.org/drawingml/2006/main" xmlns:r="http://schemas.openxmlformats.org/officeDocument/2006/relationships" xmlns:p="http://schemas.openxmlformats.org/presentationml/2006/main">
  <p:tag name="MM_SHAPE_TYPE" val="STAMP"/>
</p:tagLst>
</file>

<file path=ppt/tags/tag52.xml><?xml version="1.0" encoding="utf-8"?>
<p:tagLst xmlns:a="http://schemas.openxmlformats.org/drawingml/2006/main" xmlns:r="http://schemas.openxmlformats.org/officeDocument/2006/relationships" xmlns:p="http://schemas.openxmlformats.org/presentationml/2006/main">
  <p:tag name="MM_SHAPE_TYPE" val="SECTION"/>
</p:tagLst>
</file>

<file path=ppt/tags/tag53.xml><?xml version="1.0" encoding="utf-8"?>
<p:tagLst xmlns:a="http://schemas.openxmlformats.org/drawingml/2006/main" xmlns:r="http://schemas.openxmlformats.org/officeDocument/2006/relationships" xmlns:p="http://schemas.openxmlformats.org/presentationml/2006/main">
  <p:tag name="MM_SLIDE_TYPE" val="6"/>
</p:tagLst>
</file>

<file path=ppt/tags/tag54.xml><?xml version="1.0" encoding="utf-8"?>
<p:tagLst xmlns:a="http://schemas.openxmlformats.org/drawingml/2006/main" xmlns:r="http://schemas.openxmlformats.org/officeDocument/2006/relationships" xmlns:p="http://schemas.openxmlformats.org/presentationml/2006/main">
  <p:tag name="MMSHAPETYPE" val="MMShapeTitle"/>
</p:tagLst>
</file>

<file path=ppt/tags/tag55.xml><?xml version="1.0" encoding="utf-8"?>
<p:tagLst xmlns:a="http://schemas.openxmlformats.org/drawingml/2006/main" xmlns:r="http://schemas.openxmlformats.org/officeDocument/2006/relationships" xmlns:p="http://schemas.openxmlformats.org/presentationml/2006/main">
  <p:tag name="MM_SHAPE_TYPE" val="FOOTNOTE"/>
</p:tagLst>
</file>

<file path=ppt/tags/tag56.xml><?xml version="1.0" encoding="utf-8"?>
<p:tagLst xmlns:a="http://schemas.openxmlformats.org/drawingml/2006/main" xmlns:r="http://schemas.openxmlformats.org/officeDocument/2006/relationships" xmlns:p="http://schemas.openxmlformats.org/presentationml/2006/main">
  <p:tag name="MM_SHAPE_TYPE" val="STAMP"/>
</p:tagLst>
</file>

<file path=ppt/tags/tag57.xml><?xml version="1.0" encoding="utf-8"?>
<p:tagLst xmlns:a="http://schemas.openxmlformats.org/drawingml/2006/main" xmlns:r="http://schemas.openxmlformats.org/officeDocument/2006/relationships" xmlns:p="http://schemas.openxmlformats.org/presentationml/2006/main">
  <p:tag name="MM_SHAPE_TYPE" val="SECTION"/>
</p:tagLst>
</file>

<file path=ppt/tags/tag58.xml><?xml version="1.0" encoding="utf-8"?>
<p:tagLst xmlns:a="http://schemas.openxmlformats.org/drawingml/2006/main" xmlns:r="http://schemas.openxmlformats.org/officeDocument/2006/relationships" xmlns:p="http://schemas.openxmlformats.org/presentationml/2006/main">
  <p:tag name="MM_SLIDE_TYPE" val="6"/>
</p:tagLst>
</file>

<file path=ppt/tags/tag59.xml><?xml version="1.0" encoding="utf-8"?>
<p:tagLst xmlns:a="http://schemas.openxmlformats.org/drawingml/2006/main" xmlns:r="http://schemas.openxmlformats.org/officeDocument/2006/relationships" xmlns:p="http://schemas.openxmlformats.org/presentationml/2006/main">
  <p:tag name="MMSHAPETYPE" val="MMShapeTitle"/>
</p:tagLst>
</file>

<file path=ppt/tags/tag6.xml><?xml version="1.0" encoding="utf-8"?>
<p:tagLst xmlns:a="http://schemas.openxmlformats.org/drawingml/2006/main" xmlns:r="http://schemas.openxmlformats.org/officeDocument/2006/relationships" xmlns:p="http://schemas.openxmlformats.org/presentationml/2006/main">
  <p:tag name="MM_SLIDE_TYPE" val="3"/>
</p:tagLst>
</file>

<file path=ppt/tags/tag60.xml><?xml version="1.0" encoding="utf-8"?>
<p:tagLst xmlns:a="http://schemas.openxmlformats.org/drawingml/2006/main" xmlns:r="http://schemas.openxmlformats.org/officeDocument/2006/relationships" xmlns:p="http://schemas.openxmlformats.org/presentationml/2006/main">
  <p:tag name="MM_SHAPE_TYPE" val="FOOTNOTE"/>
</p:tagLst>
</file>

<file path=ppt/tags/tag61.xml><?xml version="1.0" encoding="utf-8"?>
<p:tagLst xmlns:a="http://schemas.openxmlformats.org/drawingml/2006/main" xmlns:r="http://schemas.openxmlformats.org/officeDocument/2006/relationships" xmlns:p="http://schemas.openxmlformats.org/presentationml/2006/main">
  <p:tag name="MM_SHAPE_TYPE" val="STAMP"/>
</p:tagLst>
</file>

<file path=ppt/tags/tag62.xml><?xml version="1.0" encoding="utf-8"?>
<p:tagLst xmlns:a="http://schemas.openxmlformats.org/drawingml/2006/main" xmlns:r="http://schemas.openxmlformats.org/officeDocument/2006/relationships" xmlns:p="http://schemas.openxmlformats.org/presentationml/2006/main">
  <p:tag name="MM_SHAPE_TYPE" val="SECTION"/>
</p:tagLst>
</file>

<file path=ppt/tags/tag63.xml><?xml version="1.0" encoding="utf-8"?>
<p:tagLst xmlns:a="http://schemas.openxmlformats.org/drawingml/2006/main" xmlns:r="http://schemas.openxmlformats.org/officeDocument/2006/relationships" xmlns:p="http://schemas.openxmlformats.org/presentationml/2006/main">
  <p:tag name="MM_SLIDE_TYPE" val="6"/>
</p:tagLst>
</file>

<file path=ppt/tags/tag64.xml><?xml version="1.0" encoding="utf-8"?>
<p:tagLst xmlns:a="http://schemas.openxmlformats.org/drawingml/2006/main" xmlns:r="http://schemas.openxmlformats.org/officeDocument/2006/relationships" xmlns:p="http://schemas.openxmlformats.org/presentationml/2006/main">
  <p:tag name="MMSHAPETYPE" val="MMShapeTitle"/>
</p:tagLst>
</file>

<file path=ppt/tags/tag65.xml><?xml version="1.0" encoding="utf-8"?>
<p:tagLst xmlns:a="http://schemas.openxmlformats.org/drawingml/2006/main" xmlns:r="http://schemas.openxmlformats.org/officeDocument/2006/relationships" xmlns:p="http://schemas.openxmlformats.org/presentationml/2006/main">
  <p:tag name="MM_SHAPE_TYPE" val="FOOTNOTE"/>
</p:tagLst>
</file>

<file path=ppt/tags/tag66.xml><?xml version="1.0" encoding="utf-8"?>
<p:tagLst xmlns:a="http://schemas.openxmlformats.org/drawingml/2006/main" xmlns:r="http://schemas.openxmlformats.org/officeDocument/2006/relationships" xmlns:p="http://schemas.openxmlformats.org/presentationml/2006/main">
  <p:tag name="MM_SHAPE_TYPE" val="STAMP"/>
</p:tagLst>
</file>

<file path=ppt/tags/tag67.xml><?xml version="1.0" encoding="utf-8"?>
<p:tagLst xmlns:a="http://schemas.openxmlformats.org/drawingml/2006/main" xmlns:r="http://schemas.openxmlformats.org/officeDocument/2006/relationships" xmlns:p="http://schemas.openxmlformats.org/presentationml/2006/main">
  <p:tag name="MM_SHAPE_TYPE" val="SECTION"/>
</p:tagLst>
</file>

<file path=ppt/tags/tag68.xml><?xml version="1.0" encoding="utf-8"?>
<p:tagLst xmlns:a="http://schemas.openxmlformats.org/drawingml/2006/main" xmlns:r="http://schemas.openxmlformats.org/officeDocument/2006/relationships" xmlns:p="http://schemas.openxmlformats.org/presentationml/2006/main">
  <p:tag name="MM_SLIDE_TYPE" val="6"/>
</p:tagLst>
</file>

<file path=ppt/tags/tag69.xml><?xml version="1.0" encoding="utf-8"?>
<p:tagLst xmlns:a="http://schemas.openxmlformats.org/drawingml/2006/main" xmlns:r="http://schemas.openxmlformats.org/officeDocument/2006/relationships" xmlns:p="http://schemas.openxmlformats.org/presentationml/2006/main">
  <p:tag name="MMSHAPETYPE" val="MMShapeTitle"/>
</p:tagLst>
</file>

<file path=ppt/tags/tag7.xml><?xml version="1.0" encoding="utf-8"?>
<p:tagLst xmlns:a="http://schemas.openxmlformats.org/drawingml/2006/main" xmlns:r="http://schemas.openxmlformats.org/officeDocument/2006/relationships" xmlns:p="http://schemas.openxmlformats.org/presentationml/2006/main">
  <p:tag name="MMSHAPETYPE" val="MMShapeSection"/>
</p:tagLst>
</file>

<file path=ppt/tags/tag70.xml><?xml version="1.0" encoding="utf-8"?>
<p:tagLst xmlns:a="http://schemas.openxmlformats.org/drawingml/2006/main" xmlns:r="http://schemas.openxmlformats.org/officeDocument/2006/relationships" xmlns:p="http://schemas.openxmlformats.org/presentationml/2006/main">
  <p:tag name="MM_SHAPE_TYPE" val="FOOTNOTE"/>
</p:tagLst>
</file>

<file path=ppt/tags/tag71.xml><?xml version="1.0" encoding="utf-8"?>
<p:tagLst xmlns:a="http://schemas.openxmlformats.org/drawingml/2006/main" xmlns:r="http://schemas.openxmlformats.org/officeDocument/2006/relationships" xmlns:p="http://schemas.openxmlformats.org/presentationml/2006/main">
  <p:tag name="MM_SHAPE_TYPE" val="STAMP"/>
</p:tagLst>
</file>

<file path=ppt/tags/tag72.xml><?xml version="1.0" encoding="utf-8"?>
<p:tagLst xmlns:a="http://schemas.openxmlformats.org/drawingml/2006/main" xmlns:r="http://schemas.openxmlformats.org/officeDocument/2006/relationships" xmlns:p="http://schemas.openxmlformats.org/presentationml/2006/main">
  <p:tag name="MM_SLIDE_TYPE" val="6"/>
</p:tagLst>
</file>

<file path=ppt/tags/tag73.xml><?xml version="1.0" encoding="utf-8"?>
<p:tagLst xmlns:a="http://schemas.openxmlformats.org/drawingml/2006/main" xmlns:r="http://schemas.openxmlformats.org/officeDocument/2006/relationships" xmlns:p="http://schemas.openxmlformats.org/presentationml/2006/main">
  <p:tag name="MMSHAPETYPE" val="MMShapeTitle"/>
</p:tagLst>
</file>

<file path=ppt/tags/tag74.xml><?xml version="1.0" encoding="utf-8"?>
<p:tagLst xmlns:a="http://schemas.openxmlformats.org/drawingml/2006/main" xmlns:r="http://schemas.openxmlformats.org/officeDocument/2006/relationships" xmlns:p="http://schemas.openxmlformats.org/presentationml/2006/main">
  <p:tag name="MM_SHAPE_TYPE" val="FOOTNOTE"/>
</p:tagLst>
</file>

<file path=ppt/tags/tag75.xml><?xml version="1.0" encoding="utf-8"?>
<p:tagLst xmlns:a="http://schemas.openxmlformats.org/drawingml/2006/main" xmlns:r="http://schemas.openxmlformats.org/officeDocument/2006/relationships" xmlns:p="http://schemas.openxmlformats.org/presentationml/2006/main">
  <p:tag name="MM_SHAPE_TYPE" val="STAMP"/>
</p:tagLst>
</file>

<file path=ppt/tags/tag76.xml><?xml version="1.0" encoding="utf-8"?>
<p:tagLst xmlns:a="http://schemas.openxmlformats.org/drawingml/2006/main" xmlns:r="http://schemas.openxmlformats.org/officeDocument/2006/relationships" xmlns:p="http://schemas.openxmlformats.org/presentationml/2006/main">
  <p:tag name="MM_SHAPE_TYPE" val="SECTION"/>
</p:tagLst>
</file>

<file path=ppt/tags/tag77.xml><?xml version="1.0" encoding="utf-8"?>
<p:tagLst xmlns:a="http://schemas.openxmlformats.org/drawingml/2006/main" xmlns:r="http://schemas.openxmlformats.org/officeDocument/2006/relationships" xmlns:p="http://schemas.openxmlformats.org/presentationml/2006/main">
  <p:tag name="MM_SLIDE_TYPE" val="6"/>
</p:tagLst>
</file>

<file path=ppt/tags/tag78.xml><?xml version="1.0" encoding="utf-8"?>
<p:tagLst xmlns:a="http://schemas.openxmlformats.org/drawingml/2006/main" xmlns:r="http://schemas.openxmlformats.org/officeDocument/2006/relationships" xmlns:p="http://schemas.openxmlformats.org/presentationml/2006/main">
  <p:tag name="MMSHAPETYPE" val="MMShapeTitle"/>
</p:tagLst>
</file>

<file path=ppt/tags/tag79.xml><?xml version="1.0" encoding="utf-8"?>
<p:tagLst xmlns:a="http://schemas.openxmlformats.org/drawingml/2006/main" xmlns:r="http://schemas.openxmlformats.org/officeDocument/2006/relationships" xmlns:p="http://schemas.openxmlformats.org/presentationml/2006/main">
  <p:tag name="MM_SHAPE_TYPE" val="FOOTNOTE"/>
</p:tagLst>
</file>

<file path=ppt/tags/tag8.xml><?xml version="1.0" encoding="utf-8"?>
<p:tagLst xmlns:a="http://schemas.openxmlformats.org/drawingml/2006/main" xmlns:r="http://schemas.openxmlformats.org/officeDocument/2006/relationships" xmlns:p="http://schemas.openxmlformats.org/presentationml/2006/main">
  <p:tag name="MM_SHAPE_TYPE" val="STAMP"/>
</p:tagLst>
</file>

<file path=ppt/tags/tag80.xml><?xml version="1.0" encoding="utf-8"?>
<p:tagLst xmlns:a="http://schemas.openxmlformats.org/drawingml/2006/main" xmlns:r="http://schemas.openxmlformats.org/officeDocument/2006/relationships" xmlns:p="http://schemas.openxmlformats.org/presentationml/2006/main">
  <p:tag name="MM_SHAPE_TYPE" val="STAMP"/>
</p:tagLst>
</file>

<file path=ppt/tags/tag81.xml><?xml version="1.0" encoding="utf-8"?>
<p:tagLst xmlns:a="http://schemas.openxmlformats.org/drawingml/2006/main" xmlns:r="http://schemas.openxmlformats.org/officeDocument/2006/relationships" xmlns:p="http://schemas.openxmlformats.org/presentationml/2006/main">
  <p:tag name="MM_SHAPE_TYPE" val="SECTION"/>
</p:tagLst>
</file>

<file path=ppt/tags/tag82.xml><?xml version="1.0" encoding="utf-8"?>
<p:tagLst xmlns:a="http://schemas.openxmlformats.org/drawingml/2006/main" xmlns:r="http://schemas.openxmlformats.org/officeDocument/2006/relationships" xmlns:p="http://schemas.openxmlformats.org/presentationml/2006/main">
  <p:tag name="MM_SLIDE_TYPE" val="6"/>
</p:tagLst>
</file>

<file path=ppt/tags/tag83.xml><?xml version="1.0" encoding="utf-8"?>
<p:tagLst xmlns:a="http://schemas.openxmlformats.org/drawingml/2006/main" xmlns:r="http://schemas.openxmlformats.org/officeDocument/2006/relationships" xmlns:p="http://schemas.openxmlformats.org/presentationml/2006/main">
  <p:tag name="MMSHAPETYPE" val="MMShapeTitle"/>
</p:tagLst>
</file>

<file path=ppt/tags/tag84.xml><?xml version="1.0" encoding="utf-8"?>
<p:tagLst xmlns:a="http://schemas.openxmlformats.org/drawingml/2006/main" xmlns:r="http://schemas.openxmlformats.org/officeDocument/2006/relationships" xmlns:p="http://schemas.openxmlformats.org/presentationml/2006/main">
  <p:tag name="MM_SHAPE_TYPE" val="FOOTNOTE"/>
</p:tagLst>
</file>

<file path=ppt/tags/tag85.xml><?xml version="1.0" encoding="utf-8"?>
<p:tagLst xmlns:a="http://schemas.openxmlformats.org/drawingml/2006/main" xmlns:r="http://schemas.openxmlformats.org/officeDocument/2006/relationships" xmlns:p="http://schemas.openxmlformats.org/presentationml/2006/main">
  <p:tag name="MM_SHAPE_TYPE" val="SECTION"/>
</p:tagLst>
</file>

<file path=ppt/tags/tag86.xml><?xml version="1.0" encoding="utf-8"?>
<p:tagLst xmlns:a="http://schemas.openxmlformats.org/drawingml/2006/main" xmlns:r="http://schemas.openxmlformats.org/officeDocument/2006/relationships" xmlns:p="http://schemas.openxmlformats.org/presentationml/2006/main">
  <p:tag name="MMSHAPETYPE" val="MMShapeTitle"/>
</p:tagLst>
</file>

<file path=ppt/tags/tag87.xml><?xml version="1.0" encoding="utf-8"?>
<p:tagLst xmlns:a="http://schemas.openxmlformats.org/drawingml/2006/main" xmlns:r="http://schemas.openxmlformats.org/officeDocument/2006/relationships" xmlns:p="http://schemas.openxmlformats.org/presentationml/2006/main">
  <p:tag name="MM_SHAPE_TYPE" val="FOOTNOTE"/>
</p:tagLst>
</file>

<file path=ppt/tags/tag88.xml><?xml version="1.0" encoding="utf-8"?>
<p:tagLst xmlns:a="http://schemas.openxmlformats.org/drawingml/2006/main" xmlns:r="http://schemas.openxmlformats.org/officeDocument/2006/relationships" xmlns:p="http://schemas.openxmlformats.org/presentationml/2006/main">
  <p:tag name="MM_SHAPE_TYPE" val="STAMP"/>
</p:tagLst>
</file>

<file path=ppt/tags/tag89.xml><?xml version="1.0" encoding="utf-8"?>
<p:tagLst xmlns:a="http://schemas.openxmlformats.org/drawingml/2006/main" xmlns:r="http://schemas.openxmlformats.org/officeDocument/2006/relationships" xmlns:p="http://schemas.openxmlformats.org/presentationml/2006/main">
  <p:tag name="MM_SHAPE_TYPE" val="SECTION"/>
</p:tagLst>
</file>

<file path=ppt/tags/tag9.xml><?xml version="1.0" encoding="utf-8"?>
<p:tagLst xmlns:a="http://schemas.openxmlformats.org/drawingml/2006/main" xmlns:r="http://schemas.openxmlformats.org/officeDocument/2006/relationships" xmlns:p="http://schemas.openxmlformats.org/presentationml/2006/main">
  <p:tag name="MM_SLIDE_TYPE" val="6"/>
</p:tagLst>
</file>

<file path=ppt/tags/tag90.xml><?xml version="1.0" encoding="utf-8"?>
<p:tagLst xmlns:a="http://schemas.openxmlformats.org/drawingml/2006/main" xmlns:r="http://schemas.openxmlformats.org/officeDocument/2006/relationships" xmlns:p="http://schemas.openxmlformats.org/presentationml/2006/main">
  <p:tag name="MM_SLIDE_TYPE" val="6"/>
</p:tagLst>
</file>

<file path=ppt/tags/tag91.xml><?xml version="1.0" encoding="utf-8"?>
<p:tagLst xmlns:a="http://schemas.openxmlformats.org/drawingml/2006/main" xmlns:r="http://schemas.openxmlformats.org/officeDocument/2006/relationships" xmlns:p="http://schemas.openxmlformats.org/presentationml/2006/main">
  <p:tag name="MMSHAPETYPE" val="MMShapeTitle"/>
</p:tagLst>
</file>

<file path=ppt/tags/tag92.xml><?xml version="1.0" encoding="utf-8"?>
<p:tagLst xmlns:a="http://schemas.openxmlformats.org/drawingml/2006/main" xmlns:r="http://schemas.openxmlformats.org/officeDocument/2006/relationships" xmlns:p="http://schemas.openxmlformats.org/presentationml/2006/main">
  <p:tag name="MM_SHAPE_TYPE" val="FOOTNOTE"/>
</p:tagLst>
</file>

<file path=ppt/tags/tag93.xml><?xml version="1.0" encoding="utf-8"?>
<p:tagLst xmlns:a="http://schemas.openxmlformats.org/drawingml/2006/main" xmlns:r="http://schemas.openxmlformats.org/officeDocument/2006/relationships" xmlns:p="http://schemas.openxmlformats.org/presentationml/2006/main">
  <p:tag name="MM_SHAPE_TYPE" val="STAMP"/>
</p:tagLst>
</file>

<file path=ppt/tags/tag94.xml><?xml version="1.0" encoding="utf-8"?>
<p:tagLst xmlns:a="http://schemas.openxmlformats.org/drawingml/2006/main" xmlns:r="http://schemas.openxmlformats.org/officeDocument/2006/relationships" xmlns:p="http://schemas.openxmlformats.org/presentationml/2006/main">
  <p:tag name="MM_SHAPE_TYPE" val="SECTION"/>
</p:tagLst>
</file>

<file path=ppt/tags/tag95.xml><?xml version="1.0" encoding="utf-8"?>
<p:tagLst xmlns:a="http://schemas.openxmlformats.org/drawingml/2006/main" xmlns:r="http://schemas.openxmlformats.org/officeDocument/2006/relationships" xmlns:p="http://schemas.openxmlformats.org/presentationml/2006/main">
  <p:tag name="MM_SLIDE_TYPE" val="6"/>
</p:tagLst>
</file>

<file path=ppt/tags/tag96.xml><?xml version="1.0" encoding="utf-8"?>
<p:tagLst xmlns:a="http://schemas.openxmlformats.org/drawingml/2006/main" xmlns:r="http://schemas.openxmlformats.org/officeDocument/2006/relationships" xmlns:p="http://schemas.openxmlformats.org/presentationml/2006/main">
  <p:tag name="MMSHAPETYPE" val="MMShapeTitle"/>
</p:tagLst>
</file>

<file path=ppt/tags/tag97.xml><?xml version="1.0" encoding="utf-8"?>
<p:tagLst xmlns:a="http://schemas.openxmlformats.org/drawingml/2006/main" xmlns:r="http://schemas.openxmlformats.org/officeDocument/2006/relationships" xmlns:p="http://schemas.openxmlformats.org/presentationml/2006/main">
  <p:tag name="MM_SHAPE_TYPE" val="FOOTNOTE"/>
</p:tagLst>
</file>

<file path=ppt/tags/tag98.xml><?xml version="1.0" encoding="utf-8"?>
<p:tagLst xmlns:a="http://schemas.openxmlformats.org/drawingml/2006/main" xmlns:r="http://schemas.openxmlformats.org/officeDocument/2006/relationships" xmlns:p="http://schemas.openxmlformats.org/presentationml/2006/main">
  <p:tag name="MM_SHAPE_TYPE" val="STAMP"/>
</p:tagLst>
</file>

<file path=ppt/tags/tag99.xml><?xml version="1.0" encoding="utf-8"?>
<p:tagLst xmlns:a="http://schemas.openxmlformats.org/drawingml/2006/main" xmlns:r="http://schemas.openxmlformats.org/officeDocument/2006/relationships" xmlns:p="http://schemas.openxmlformats.org/presentationml/2006/main">
  <p:tag name="MM_SHAPE_TYPE" val="SECTION"/>
</p:tagLst>
</file>

<file path=ppt/theme/theme1.xml><?xml version="1.0" encoding="utf-8"?>
<a:theme xmlns:a="http://schemas.openxmlformats.org/drawingml/2006/main" name="PT IB Presentation Template_v1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T Presentation Template_v23" id="{FED0E5F6-367E-4FFF-AEA3-E79A478F16CE}" vid="{A7E57827-C231-4CA4-95C1-123A2B05AE0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Retrospect</Template>
  <TotalTime>96801</TotalTime>
  <Words>346</Words>
  <Application>Microsoft Office PowerPoint</Application>
  <PresentationFormat>Custom</PresentationFormat>
  <Paragraphs>72</Paragraphs>
  <Slides>8</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Arial Narrow</vt:lpstr>
      <vt:lpstr>Calibri</vt:lpstr>
      <vt:lpstr>Wingdings</vt:lpstr>
      <vt:lpstr>PT IB Presentation Template_v19</vt:lpstr>
      <vt:lpstr>PowerPoint Presentation</vt:lpstr>
      <vt:lpstr>AFBI Selected Data      </vt:lpstr>
      <vt:lpstr>AFBI Selected Data      </vt:lpstr>
      <vt:lpstr>AFBI Selected Data      </vt:lpstr>
      <vt:lpstr>AFBI Selected Data      </vt:lpstr>
      <vt:lpstr>AFBI Selected Data      </vt:lpstr>
      <vt:lpstr>AFBI Selected Deposit Data      </vt:lpstr>
      <vt:lpstr>AFBI Share Information</vt:lpstr>
    </vt:vector>
  </TitlesOfParts>
  <Company>PTCP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PT</dc:creator>
  <cp:lastModifiedBy>Brandi Pajot</cp:lastModifiedBy>
  <cp:revision>1537</cp:revision>
  <cp:lastPrinted>2023-07-20T16:53:51Z</cp:lastPrinted>
  <dcterms:created xsi:type="dcterms:W3CDTF">2018-11-05T14:26:41Z</dcterms:created>
  <dcterms:modified xsi:type="dcterms:W3CDTF">2024-04-26T13:11:45Z</dcterms:modified>
</cp:coreProperties>
</file>