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09" r:id="rId5"/>
  </p:sldMasterIdLst>
  <p:notesMasterIdLst>
    <p:notesMasterId r:id="rId13"/>
  </p:notesMasterIdLst>
  <p:handoutMasterIdLst>
    <p:handoutMasterId r:id="rId14"/>
  </p:handoutMasterIdLst>
  <p:sldIdLst>
    <p:sldId id="256" r:id="rId6"/>
    <p:sldId id="1252" r:id="rId7"/>
    <p:sldId id="1245" r:id="rId8"/>
    <p:sldId id="1251" r:id="rId9"/>
    <p:sldId id="1254" r:id="rId10"/>
    <p:sldId id="1255" r:id="rId11"/>
    <p:sldId id="504" r:id="rId12"/>
  </p:sldIdLst>
  <p:sldSz cx="12188825" cy="6858000"/>
  <p:notesSz cx="6858000" cy="9296400"/>
  <p:custDataLst>
    <p:tags r:id="rId15"/>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6C553-9C96-F238-EE2A-57CF76119B40}" name="Stephanie Hussey" initials="SH" userId="S::shussey@altiusminerals.com::67946551-3e4f-47c6-b037-026e46295c87" providerId="AD"/>
  <p188:author id="{0509C361-9433-4EFB-1560-DEB68BCE9B26}" name="Flora Wood" initials="FW" userId="S::FWood@altiusminerals.com::1c594032-e1b7-473d-b4df-0e1ace384137" providerId="AD"/>
  <p188:author id="{3CC9D86E-F715-7E90-D135-723EC71A50C5}" name="Ray Faust" initials="RF" userId="S::rfaust@greatbayrenewables.com::123dfde7-3495-4ebf-916d-1aeab6f9aba3" providerId="AD"/>
  <p188:author id="{3580B279-61DF-BE93-CF66-675E52E26D90}" name="Peter Butt" initials="PB" userId="S::pbutt@altiusminerals.onmicrosoft.com::82db64b0-9226-4b34-b6f5-6249a6d7d188" providerId="AD"/>
  <p188:author id="{6DD87D85-6A01-4C1F-A4DE-D8D5C88B81C4}" name="Ben Lewis" initials="BL" userId="S::blewis@altiusminerals.com::6046a079-2fb9-44f3-b063-8b8b20280974" providerId="AD"/>
  <p188:author id="{2B9A9688-D182-5B35-7BFF-1BA7B20B32A5}" name="Stephanie Hussey" initials="SH" userId="S::StephanieHussey@altiusminerals.onmicrosoft.com::67946551-3e4f-47c6-b037-026e46295c87" providerId="AD"/>
  <p188:author id="{DF7BD2B6-BCF2-5F86-DAC3-FA1950686C70}" name="Stephanie Hussey" initials="SH" userId="S-1-5-21-1374594689-1296045524-2599256599-1208" providerId="AD"/>
  <p188:author id="{5D5B89BE-B409-E782-D39A-53C6097B6333}" name="Jihad Raya" initials="JR" userId="S::JihadRaya@altiusminerals.onmicrosoft.com::4b7edfa1-5ef0-4df3-b4f1-0cd787e32d03" providerId="AD"/>
  <p188:author id="{93543BC5-8DCB-6EDF-25B0-CFFC787158CE}" name="Peter Butt" initials="PB" userId="Peter Butt" providerId="None"/>
  <p188:author id="{4671F9F6-1BB2-E141-9E44-64EB4CB0334F}" name="Jihad Raya" initials="JR" userId="S::jraya@altiusminerals.com::4b7edfa1-5ef0-4df3-b4f1-0cd787e32d03" providerId="AD"/>
  <p188:author id="{F01DCEFE-7FB9-85FE-6346-0BDC811FA9E1}" name="Flora Wood" initials="FW" userId="S::FloraWood@altiusminerals.onmicrosoft.com::1c594032-e1b7-473d-b4df-0e1ace3841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hao, Jerry" initials="ZJ" lastIdx="1" clrIdx="0">
    <p:extLst>
      <p:ext uri="{19B8F6BF-5375-455C-9EA6-DF929625EA0E}">
        <p15:presenceInfo xmlns:p15="http://schemas.microsoft.com/office/powerpoint/2012/main" userId="S::Jerry.Zhao@tdsecurities.com::70174656-4543-48fd-8764-9585f05f6c22" providerId="AD"/>
      </p:ext>
    </p:extLst>
  </p:cmAuthor>
  <p:cmAuthor id="2" name="Flora Wood" initials="FW" lastIdx="3" clrIdx="1">
    <p:extLst>
      <p:ext uri="{19B8F6BF-5375-455C-9EA6-DF929625EA0E}">
        <p15:presenceInfo xmlns:p15="http://schemas.microsoft.com/office/powerpoint/2012/main" userId="S-1-5-21-1374594689-1296045524-2599256599-1269" providerId="AD"/>
      </p:ext>
    </p:extLst>
  </p:cmAuthor>
  <p:cmAuthor id="3" name="Stephanie Hussey" initials="SH" lastIdx="82" clrIdx="2">
    <p:extLst>
      <p:ext uri="{19B8F6BF-5375-455C-9EA6-DF929625EA0E}">
        <p15:presenceInfo xmlns:p15="http://schemas.microsoft.com/office/powerpoint/2012/main" userId="S::StephanieHussey@altiusminerals.onmicrosoft.com::67946551-3e4f-47c6-b037-026e46295c87" providerId="AD"/>
      </p:ext>
    </p:extLst>
  </p:cmAuthor>
  <p:cmAuthor id="4" name="Ben Lewis" initials="BL" lastIdx="19" clrIdx="3">
    <p:extLst>
      <p:ext uri="{19B8F6BF-5375-455C-9EA6-DF929625EA0E}">
        <p15:presenceInfo xmlns:p15="http://schemas.microsoft.com/office/powerpoint/2012/main" userId="S-1-5-21-1374594689-1296045524-2599256599-1136" providerId="AD"/>
      </p:ext>
    </p:extLst>
  </p:cmAuthor>
  <p:cmAuthor id="5" name="Peter Butt" initials="PB" lastIdx="19" clrIdx="4">
    <p:extLst>
      <p:ext uri="{19B8F6BF-5375-455C-9EA6-DF929625EA0E}">
        <p15:presenceInfo xmlns:p15="http://schemas.microsoft.com/office/powerpoint/2012/main" userId="S::pbutt@altiusminerals.onmicrosoft.com::82db64b0-9226-4b34-b6f5-6249a6d7d188" providerId="AD"/>
      </p:ext>
    </p:extLst>
  </p:cmAuthor>
  <p:cmAuthor id="6" name="Ben Lewis" initials="BL [2]" lastIdx="8" clrIdx="5">
    <p:extLst>
      <p:ext uri="{19B8F6BF-5375-455C-9EA6-DF929625EA0E}">
        <p15:presenceInfo xmlns:p15="http://schemas.microsoft.com/office/powerpoint/2012/main" userId="S::blewis@altiusminerals.com::6046a079-2fb9-44f3-b063-8b8b20280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F8EC0"/>
    <a:srgbClr val="649DA4"/>
    <a:srgbClr val="002060"/>
    <a:srgbClr val="70AD47"/>
    <a:srgbClr val="2E75B6"/>
    <a:srgbClr val="FFC000"/>
    <a:srgbClr val="5B9BD5"/>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34" d="100"/>
          <a:sy n="34" d="100"/>
        </p:scale>
        <p:origin x="1052" y="4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https://cbncnbccs.sharepoint.com/sites/IBPU/Shared%20Documents/Companies/Altius%20Renewable/2024-06%20-%20Fairness%20Opinion/Backup/Stock%20Charts%20(Sep%206,%202024)_v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45062342173235E-2"/>
          <c:y val="3.723869620952925E-2"/>
          <c:w val="0.92264908691238645"/>
          <c:h val="0.78066428290666567"/>
        </c:manualLayout>
      </c:layout>
      <c:lineChart>
        <c:grouping val="standard"/>
        <c:varyColors val="0"/>
        <c:ser>
          <c:idx val="0"/>
          <c:order val="0"/>
          <c:tx>
            <c:strRef>
              <c:f>'Share Performance'!$BU$9</c:f>
              <c:strCache>
                <c:ptCount val="1"/>
                <c:pt idx="0">
                  <c:v>Altius Renewable Royalties (ARR)</c:v>
                </c:pt>
              </c:strCache>
            </c:strRef>
          </c:tx>
          <c:spPr>
            <a:ln w="19050" cap="rnd">
              <a:solidFill>
                <a:srgbClr val="3A8CAB"/>
              </a:solidFill>
              <a:round/>
            </a:ln>
            <a:effectLst/>
          </c:spPr>
          <c:marker>
            <c:symbol val="none"/>
          </c:marker>
          <c:cat>
            <c:numRef>
              <c:f>'Share Performance'!$BT$128:$BT$1013</c:f>
              <c:numCache>
                <c:formatCode>m/d/yyyy</c:formatCode>
                <c:ptCount val="886"/>
                <c:pt idx="0">
                  <c:v>44253</c:v>
                </c:pt>
                <c:pt idx="1">
                  <c:v>44256</c:v>
                </c:pt>
                <c:pt idx="2">
                  <c:v>44257</c:v>
                </c:pt>
                <c:pt idx="3">
                  <c:v>44258</c:v>
                </c:pt>
                <c:pt idx="4">
                  <c:v>44259</c:v>
                </c:pt>
                <c:pt idx="5">
                  <c:v>44260</c:v>
                </c:pt>
                <c:pt idx="6">
                  <c:v>44263</c:v>
                </c:pt>
                <c:pt idx="7">
                  <c:v>44264</c:v>
                </c:pt>
                <c:pt idx="8">
                  <c:v>44265</c:v>
                </c:pt>
                <c:pt idx="9">
                  <c:v>44266</c:v>
                </c:pt>
                <c:pt idx="10">
                  <c:v>44267</c:v>
                </c:pt>
                <c:pt idx="11">
                  <c:v>44270</c:v>
                </c:pt>
                <c:pt idx="12">
                  <c:v>44271</c:v>
                </c:pt>
                <c:pt idx="13">
                  <c:v>44272</c:v>
                </c:pt>
                <c:pt idx="14">
                  <c:v>44273</c:v>
                </c:pt>
                <c:pt idx="15">
                  <c:v>44274</c:v>
                </c:pt>
                <c:pt idx="16">
                  <c:v>44277</c:v>
                </c:pt>
                <c:pt idx="17">
                  <c:v>44278</c:v>
                </c:pt>
                <c:pt idx="18">
                  <c:v>44279</c:v>
                </c:pt>
                <c:pt idx="19">
                  <c:v>44280</c:v>
                </c:pt>
                <c:pt idx="20">
                  <c:v>44281</c:v>
                </c:pt>
                <c:pt idx="21">
                  <c:v>44284</c:v>
                </c:pt>
                <c:pt idx="22">
                  <c:v>44285</c:v>
                </c:pt>
                <c:pt idx="23">
                  <c:v>44286</c:v>
                </c:pt>
                <c:pt idx="24">
                  <c:v>44287</c:v>
                </c:pt>
                <c:pt idx="25">
                  <c:v>44291</c:v>
                </c:pt>
                <c:pt idx="26">
                  <c:v>44292</c:v>
                </c:pt>
                <c:pt idx="27">
                  <c:v>44293</c:v>
                </c:pt>
                <c:pt idx="28">
                  <c:v>44294</c:v>
                </c:pt>
                <c:pt idx="29">
                  <c:v>44295</c:v>
                </c:pt>
                <c:pt idx="30">
                  <c:v>44298</c:v>
                </c:pt>
                <c:pt idx="31">
                  <c:v>44299</c:v>
                </c:pt>
                <c:pt idx="32">
                  <c:v>44300</c:v>
                </c:pt>
                <c:pt idx="33">
                  <c:v>44301</c:v>
                </c:pt>
                <c:pt idx="34">
                  <c:v>44302</c:v>
                </c:pt>
                <c:pt idx="35">
                  <c:v>44305</c:v>
                </c:pt>
                <c:pt idx="36">
                  <c:v>44306</c:v>
                </c:pt>
                <c:pt idx="37">
                  <c:v>44307</c:v>
                </c:pt>
                <c:pt idx="38">
                  <c:v>44308</c:v>
                </c:pt>
                <c:pt idx="39">
                  <c:v>44309</c:v>
                </c:pt>
                <c:pt idx="40">
                  <c:v>44312</c:v>
                </c:pt>
                <c:pt idx="41">
                  <c:v>44313</c:v>
                </c:pt>
                <c:pt idx="42">
                  <c:v>44314</c:v>
                </c:pt>
                <c:pt idx="43">
                  <c:v>44315</c:v>
                </c:pt>
                <c:pt idx="44">
                  <c:v>44316</c:v>
                </c:pt>
                <c:pt idx="45">
                  <c:v>44319</c:v>
                </c:pt>
                <c:pt idx="46">
                  <c:v>44320</c:v>
                </c:pt>
                <c:pt idx="47">
                  <c:v>44321</c:v>
                </c:pt>
                <c:pt idx="48">
                  <c:v>44322</c:v>
                </c:pt>
                <c:pt idx="49">
                  <c:v>44323</c:v>
                </c:pt>
                <c:pt idx="50">
                  <c:v>44326</c:v>
                </c:pt>
                <c:pt idx="51">
                  <c:v>44327</c:v>
                </c:pt>
                <c:pt idx="52">
                  <c:v>44328</c:v>
                </c:pt>
                <c:pt idx="53">
                  <c:v>44329</c:v>
                </c:pt>
                <c:pt idx="54">
                  <c:v>44330</c:v>
                </c:pt>
                <c:pt idx="55">
                  <c:v>44333</c:v>
                </c:pt>
                <c:pt idx="56">
                  <c:v>44334</c:v>
                </c:pt>
                <c:pt idx="57">
                  <c:v>44335</c:v>
                </c:pt>
                <c:pt idx="58">
                  <c:v>44336</c:v>
                </c:pt>
                <c:pt idx="59">
                  <c:v>44337</c:v>
                </c:pt>
                <c:pt idx="60">
                  <c:v>44341</c:v>
                </c:pt>
                <c:pt idx="61">
                  <c:v>44342</c:v>
                </c:pt>
                <c:pt idx="62">
                  <c:v>44343</c:v>
                </c:pt>
                <c:pt idx="63">
                  <c:v>44344</c:v>
                </c:pt>
                <c:pt idx="64">
                  <c:v>44347</c:v>
                </c:pt>
                <c:pt idx="65">
                  <c:v>44348</c:v>
                </c:pt>
                <c:pt idx="66">
                  <c:v>44349</c:v>
                </c:pt>
                <c:pt idx="67">
                  <c:v>44350</c:v>
                </c:pt>
                <c:pt idx="68">
                  <c:v>44351</c:v>
                </c:pt>
                <c:pt idx="69">
                  <c:v>44354</c:v>
                </c:pt>
                <c:pt idx="70">
                  <c:v>44355</c:v>
                </c:pt>
                <c:pt idx="71">
                  <c:v>44356</c:v>
                </c:pt>
                <c:pt idx="72">
                  <c:v>44357</c:v>
                </c:pt>
                <c:pt idx="73">
                  <c:v>44358</c:v>
                </c:pt>
                <c:pt idx="74">
                  <c:v>44361</c:v>
                </c:pt>
                <c:pt idx="75">
                  <c:v>44362</c:v>
                </c:pt>
                <c:pt idx="76">
                  <c:v>44363</c:v>
                </c:pt>
                <c:pt idx="77">
                  <c:v>44364</c:v>
                </c:pt>
                <c:pt idx="78">
                  <c:v>44365</c:v>
                </c:pt>
                <c:pt idx="79">
                  <c:v>44368</c:v>
                </c:pt>
                <c:pt idx="80">
                  <c:v>44369</c:v>
                </c:pt>
                <c:pt idx="81">
                  <c:v>44370</c:v>
                </c:pt>
                <c:pt idx="82">
                  <c:v>44371</c:v>
                </c:pt>
                <c:pt idx="83">
                  <c:v>44372</c:v>
                </c:pt>
                <c:pt idx="84">
                  <c:v>44375</c:v>
                </c:pt>
                <c:pt idx="85">
                  <c:v>44376</c:v>
                </c:pt>
                <c:pt idx="86">
                  <c:v>44377</c:v>
                </c:pt>
                <c:pt idx="87">
                  <c:v>44379</c:v>
                </c:pt>
                <c:pt idx="88">
                  <c:v>44382</c:v>
                </c:pt>
                <c:pt idx="89">
                  <c:v>44383</c:v>
                </c:pt>
                <c:pt idx="90">
                  <c:v>44384</c:v>
                </c:pt>
                <c:pt idx="91">
                  <c:v>44385</c:v>
                </c:pt>
                <c:pt idx="92">
                  <c:v>44386</c:v>
                </c:pt>
                <c:pt idx="93">
                  <c:v>44389</c:v>
                </c:pt>
                <c:pt idx="94">
                  <c:v>44390</c:v>
                </c:pt>
                <c:pt idx="95">
                  <c:v>44391</c:v>
                </c:pt>
                <c:pt idx="96">
                  <c:v>44392</c:v>
                </c:pt>
                <c:pt idx="97">
                  <c:v>44393</c:v>
                </c:pt>
                <c:pt idx="98">
                  <c:v>44396</c:v>
                </c:pt>
                <c:pt idx="99">
                  <c:v>44397</c:v>
                </c:pt>
                <c:pt idx="100">
                  <c:v>44398</c:v>
                </c:pt>
                <c:pt idx="101">
                  <c:v>44399</c:v>
                </c:pt>
                <c:pt idx="102">
                  <c:v>44400</c:v>
                </c:pt>
                <c:pt idx="103">
                  <c:v>44403</c:v>
                </c:pt>
                <c:pt idx="104">
                  <c:v>44404</c:v>
                </c:pt>
                <c:pt idx="105">
                  <c:v>44405</c:v>
                </c:pt>
                <c:pt idx="106">
                  <c:v>44406</c:v>
                </c:pt>
                <c:pt idx="107">
                  <c:v>44407</c:v>
                </c:pt>
                <c:pt idx="108">
                  <c:v>44411</c:v>
                </c:pt>
                <c:pt idx="109">
                  <c:v>44412</c:v>
                </c:pt>
                <c:pt idx="110">
                  <c:v>44413</c:v>
                </c:pt>
                <c:pt idx="111">
                  <c:v>44414</c:v>
                </c:pt>
                <c:pt idx="112">
                  <c:v>44417</c:v>
                </c:pt>
                <c:pt idx="113">
                  <c:v>44418</c:v>
                </c:pt>
                <c:pt idx="114">
                  <c:v>44419</c:v>
                </c:pt>
                <c:pt idx="115">
                  <c:v>44420</c:v>
                </c:pt>
                <c:pt idx="116">
                  <c:v>44421</c:v>
                </c:pt>
                <c:pt idx="117">
                  <c:v>44424</c:v>
                </c:pt>
                <c:pt idx="118">
                  <c:v>44425</c:v>
                </c:pt>
                <c:pt idx="119">
                  <c:v>44426</c:v>
                </c:pt>
                <c:pt idx="120">
                  <c:v>44427</c:v>
                </c:pt>
                <c:pt idx="121">
                  <c:v>44428</c:v>
                </c:pt>
                <c:pt idx="122">
                  <c:v>44431</c:v>
                </c:pt>
                <c:pt idx="123">
                  <c:v>44432</c:v>
                </c:pt>
                <c:pt idx="124">
                  <c:v>44433</c:v>
                </c:pt>
                <c:pt idx="125">
                  <c:v>44434</c:v>
                </c:pt>
                <c:pt idx="126">
                  <c:v>44435</c:v>
                </c:pt>
                <c:pt idx="127">
                  <c:v>44438</c:v>
                </c:pt>
                <c:pt idx="128">
                  <c:v>44439</c:v>
                </c:pt>
                <c:pt idx="129">
                  <c:v>44440</c:v>
                </c:pt>
                <c:pt idx="130">
                  <c:v>44441</c:v>
                </c:pt>
                <c:pt idx="131">
                  <c:v>44442</c:v>
                </c:pt>
                <c:pt idx="132">
                  <c:v>44446</c:v>
                </c:pt>
                <c:pt idx="133">
                  <c:v>44447</c:v>
                </c:pt>
                <c:pt idx="134">
                  <c:v>44448</c:v>
                </c:pt>
                <c:pt idx="135">
                  <c:v>44449</c:v>
                </c:pt>
                <c:pt idx="136">
                  <c:v>44452</c:v>
                </c:pt>
                <c:pt idx="137">
                  <c:v>44453</c:v>
                </c:pt>
                <c:pt idx="138">
                  <c:v>44454</c:v>
                </c:pt>
                <c:pt idx="139">
                  <c:v>44455</c:v>
                </c:pt>
                <c:pt idx="140">
                  <c:v>44456</c:v>
                </c:pt>
                <c:pt idx="141">
                  <c:v>44459</c:v>
                </c:pt>
                <c:pt idx="142">
                  <c:v>44460</c:v>
                </c:pt>
                <c:pt idx="143">
                  <c:v>44461</c:v>
                </c:pt>
                <c:pt idx="144">
                  <c:v>44462</c:v>
                </c:pt>
                <c:pt idx="145">
                  <c:v>44463</c:v>
                </c:pt>
                <c:pt idx="146">
                  <c:v>44466</c:v>
                </c:pt>
                <c:pt idx="147">
                  <c:v>44467</c:v>
                </c:pt>
                <c:pt idx="148">
                  <c:v>44468</c:v>
                </c:pt>
                <c:pt idx="149">
                  <c:v>44469</c:v>
                </c:pt>
                <c:pt idx="150">
                  <c:v>44470</c:v>
                </c:pt>
                <c:pt idx="151">
                  <c:v>44473</c:v>
                </c:pt>
                <c:pt idx="152">
                  <c:v>44474</c:v>
                </c:pt>
                <c:pt idx="153">
                  <c:v>44475</c:v>
                </c:pt>
                <c:pt idx="154">
                  <c:v>44476</c:v>
                </c:pt>
                <c:pt idx="155">
                  <c:v>44477</c:v>
                </c:pt>
                <c:pt idx="156">
                  <c:v>44481</c:v>
                </c:pt>
                <c:pt idx="157">
                  <c:v>44482</c:v>
                </c:pt>
                <c:pt idx="158">
                  <c:v>44483</c:v>
                </c:pt>
                <c:pt idx="159">
                  <c:v>44484</c:v>
                </c:pt>
                <c:pt idx="160">
                  <c:v>44487</c:v>
                </c:pt>
                <c:pt idx="161">
                  <c:v>44488</c:v>
                </c:pt>
                <c:pt idx="162">
                  <c:v>44489</c:v>
                </c:pt>
                <c:pt idx="163">
                  <c:v>44490</c:v>
                </c:pt>
                <c:pt idx="164">
                  <c:v>44491</c:v>
                </c:pt>
                <c:pt idx="165">
                  <c:v>44494</c:v>
                </c:pt>
                <c:pt idx="166">
                  <c:v>44495</c:v>
                </c:pt>
                <c:pt idx="167">
                  <c:v>44496</c:v>
                </c:pt>
                <c:pt idx="168">
                  <c:v>44497</c:v>
                </c:pt>
                <c:pt idx="169">
                  <c:v>44498</c:v>
                </c:pt>
                <c:pt idx="170">
                  <c:v>44501</c:v>
                </c:pt>
                <c:pt idx="171">
                  <c:v>44502</c:v>
                </c:pt>
                <c:pt idx="172">
                  <c:v>44503</c:v>
                </c:pt>
                <c:pt idx="173">
                  <c:v>44504</c:v>
                </c:pt>
                <c:pt idx="174">
                  <c:v>44505</c:v>
                </c:pt>
                <c:pt idx="175">
                  <c:v>44508</c:v>
                </c:pt>
                <c:pt idx="176">
                  <c:v>44509</c:v>
                </c:pt>
                <c:pt idx="177">
                  <c:v>44510</c:v>
                </c:pt>
                <c:pt idx="178">
                  <c:v>44511</c:v>
                </c:pt>
                <c:pt idx="179">
                  <c:v>44512</c:v>
                </c:pt>
                <c:pt idx="180">
                  <c:v>44515</c:v>
                </c:pt>
                <c:pt idx="181">
                  <c:v>44516</c:v>
                </c:pt>
                <c:pt idx="182">
                  <c:v>44517</c:v>
                </c:pt>
                <c:pt idx="183">
                  <c:v>44518</c:v>
                </c:pt>
                <c:pt idx="184">
                  <c:v>44519</c:v>
                </c:pt>
                <c:pt idx="185">
                  <c:v>44522</c:v>
                </c:pt>
                <c:pt idx="186">
                  <c:v>44523</c:v>
                </c:pt>
                <c:pt idx="187">
                  <c:v>44524</c:v>
                </c:pt>
                <c:pt idx="188">
                  <c:v>44525</c:v>
                </c:pt>
                <c:pt idx="189">
                  <c:v>44526</c:v>
                </c:pt>
                <c:pt idx="190">
                  <c:v>44529</c:v>
                </c:pt>
                <c:pt idx="191">
                  <c:v>44530</c:v>
                </c:pt>
                <c:pt idx="192">
                  <c:v>44531</c:v>
                </c:pt>
                <c:pt idx="193">
                  <c:v>44532</c:v>
                </c:pt>
                <c:pt idx="194">
                  <c:v>44533</c:v>
                </c:pt>
                <c:pt idx="195">
                  <c:v>44536</c:v>
                </c:pt>
                <c:pt idx="196">
                  <c:v>44537</c:v>
                </c:pt>
                <c:pt idx="197">
                  <c:v>44538</c:v>
                </c:pt>
                <c:pt idx="198">
                  <c:v>44539</c:v>
                </c:pt>
                <c:pt idx="199">
                  <c:v>44540</c:v>
                </c:pt>
                <c:pt idx="200">
                  <c:v>44543</c:v>
                </c:pt>
                <c:pt idx="201">
                  <c:v>44544</c:v>
                </c:pt>
                <c:pt idx="202">
                  <c:v>44545</c:v>
                </c:pt>
                <c:pt idx="203">
                  <c:v>44546</c:v>
                </c:pt>
                <c:pt idx="204">
                  <c:v>44547</c:v>
                </c:pt>
                <c:pt idx="205">
                  <c:v>44550</c:v>
                </c:pt>
                <c:pt idx="206">
                  <c:v>44551</c:v>
                </c:pt>
                <c:pt idx="207">
                  <c:v>44552</c:v>
                </c:pt>
                <c:pt idx="208">
                  <c:v>44553</c:v>
                </c:pt>
                <c:pt idx="209">
                  <c:v>44554</c:v>
                </c:pt>
                <c:pt idx="210">
                  <c:v>44559</c:v>
                </c:pt>
                <c:pt idx="211">
                  <c:v>44560</c:v>
                </c:pt>
                <c:pt idx="212">
                  <c:v>44561</c:v>
                </c:pt>
                <c:pt idx="213">
                  <c:v>44565</c:v>
                </c:pt>
                <c:pt idx="214">
                  <c:v>44566</c:v>
                </c:pt>
                <c:pt idx="215">
                  <c:v>44567</c:v>
                </c:pt>
                <c:pt idx="216">
                  <c:v>44568</c:v>
                </c:pt>
                <c:pt idx="217">
                  <c:v>44571</c:v>
                </c:pt>
                <c:pt idx="218">
                  <c:v>44572</c:v>
                </c:pt>
                <c:pt idx="219">
                  <c:v>44573</c:v>
                </c:pt>
                <c:pt idx="220">
                  <c:v>44574</c:v>
                </c:pt>
                <c:pt idx="221">
                  <c:v>44575</c:v>
                </c:pt>
                <c:pt idx="222">
                  <c:v>44578</c:v>
                </c:pt>
                <c:pt idx="223">
                  <c:v>44579</c:v>
                </c:pt>
                <c:pt idx="224">
                  <c:v>44580</c:v>
                </c:pt>
                <c:pt idx="225">
                  <c:v>44581</c:v>
                </c:pt>
                <c:pt idx="226">
                  <c:v>44582</c:v>
                </c:pt>
                <c:pt idx="227">
                  <c:v>44585</c:v>
                </c:pt>
                <c:pt idx="228">
                  <c:v>44586</c:v>
                </c:pt>
                <c:pt idx="229">
                  <c:v>44587</c:v>
                </c:pt>
                <c:pt idx="230">
                  <c:v>44588</c:v>
                </c:pt>
                <c:pt idx="231">
                  <c:v>44589</c:v>
                </c:pt>
                <c:pt idx="232">
                  <c:v>44592</c:v>
                </c:pt>
                <c:pt idx="233">
                  <c:v>44593</c:v>
                </c:pt>
                <c:pt idx="234">
                  <c:v>44594</c:v>
                </c:pt>
                <c:pt idx="235">
                  <c:v>44595</c:v>
                </c:pt>
                <c:pt idx="236">
                  <c:v>44596</c:v>
                </c:pt>
                <c:pt idx="237">
                  <c:v>44599</c:v>
                </c:pt>
                <c:pt idx="238">
                  <c:v>44600</c:v>
                </c:pt>
                <c:pt idx="239">
                  <c:v>44601</c:v>
                </c:pt>
                <c:pt idx="240">
                  <c:v>44602</c:v>
                </c:pt>
                <c:pt idx="241">
                  <c:v>44603</c:v>
                </c:pt>
                <c:pt idx="242">
                  <c:v>44606</c:v>
                </c:pt>
                <c:pt idx="243">
                  <c:v>44607</c:v>
                </c:pt>
                <c:pt idx="244">
                  <c:v>44608</c:v>
                </c:pt>
                <c:pt idx="245">
                  <c:v>44609</c:v>
                </c:pt>
                <c:pt idx="246">
                  <c:v>44610</c:v>
                </c:pt>
                <c:pt idx="247">
                  <c:v>44614</c:v>
                </c:pt>
                <c:pt idx="248">
                  <c:v>44615</c:v>
                </c:pt>
                <c:pt idx="249">
                  <c:v>44616</c:v>
                </c:pt>
                <c:pt idx="250">
                  <c:v>44617</c:v>
                </c:pt>
                <c:pt idx="251">
                  <c:v>44620</c:v>
                </c:pt>
                <c:pt idx="252">
                  <c:v>44621</c:v>
                </c:pt>
                <c:pt idx="253">
                  <c:v>44622</c:v>
                </c:pt>
                <c:pt idx="254">
                  <c:v>44623</c:v>
                </c:pt>
                <c:pt idx="255">
                  <c:v>44624</c:v>
                </c:pt>
                <c:pt idx="256">
                  <c:v>44627</c:v>
                </c:pt>
                <c:pt idx="257">
                  <c:v>44628</c:v>
                </c:pt>
                <c:pt idx="258">
                  <c:v>44629</c:v>
                </c:pt>
                <c:pt idx="259">
                  <c:v>44630</c:v>
                </c:pt>
                <c:pt idx="260">
                  <c:v>44631</c:v>
                </c:pt>
                <c:pt idx="261">
                  <c:v>44634</c:v>
                </c:pt>
                <c:pt idx="262">
                  <c:v>44635</c:v>
                </c:pt>
                <c:pt idx="263">
                  <c:v>44636</c:v>
                </c:pt>
                <c:pt idx="264">
                  <c:v>44637</c:v>
                </c:pt>
                <c:pt idx="265">
                  <c:v>44638</c:v>
                </c:pt>
                <c:pt idx="266">
                  <c:v>44641</c:v>
                </c:pt>
                <c:pt idx="267">
                  <c:v>44642</c:v>
                </c:pt>
                <c:pt idx="268">
                  <c:v>44643</c:v>
                </c:pt>
                <c:pt idx="269">
                  <c:v>44644</c:v>
                </c:pt>
                <c:pt idx="270">
                  <c:v>44645</c:v>
                </c:pt>
                <c:pt idx="271">
                  <c:v>44648</c:v>
                </c:pt>
                <c:pt idx="272">
                  <c:v>44649</c:v>
                </c:pt>
                <c:pt idx="273">
                  <c:v>44650</c:v>
                </c:pt>
                <c:pt idx="274">
                  <c:v>44651</c:v>
                </c:pt>
                <c:pt idx="275">
                  <c:v>44652</c:v>
                </c:pt>
                <c:pt idx="276">
                  <c:v>44655</c:v>
                </c:pt>
                <c:pt idx="277">
                  <c:v>44656</c:v>
                </c:pt>
                <c:pt idx="278">
                  <c:v>44657</c:v>
                </c:pt>
                <c:pt idx="279">
                  <c:v>44658</c:v>
                </c:pt>
                <c:pt idx="280">
                  <c:v>44659</c:v>
                </c:pt>
                <c:pt idx="281">
                  <c:v>44662</c:v>
                </c:pt>
                <c:pt idx="282">
                  <c:v>44663</c:v>
                </c:pt>
                <c:pt idx="283">
                  <c:v>44664</c:v>
                </c:pt>
                <c:pt idx="284">
                  <c:v>44665</c:v>
                </c:pt>
                <c:pt idx="285">
                  <c:v>44669</c:v>
                </c:pt>
                <c:pt idx="286">
                  <c:v>44670</c:v>
                </c:pt>
                <c:pt idx="287">
                  <c:v>44671</c:v>
                </c:pt>
                <c:pt idx="288">
                  <c:v>44672</c:v>
                </c:pt>
                <c:pt idx="289">
                  <c:v>44673</c:v>
                </c:pt>
                <c:pt idx="290">
                  <c:v>44676</c:v>
                </c:pt>
                <c:pt idx="291">
                  <c:v>44677</c:v>
                </c:pt>
                <c:pt idx="292">
                  <c:v>44678</c:v>
                </c:pt>
                <c:pt idx="293">
                  <c:v>44679</c:v>
                </c:pt>
                <c:pt idx="294">
                  <c:v>44680</c:v>
                </c:pt>
                <c:pt idx="295">
                  <c:v>44683</c:v>
                </c:pt>
                <c:pt idx="296">
                  <c:v>44684</c:v>
                </c:pt>
                <c:pt idx="297">
                  <c:v>44685</c:v>
                </c:pt>
                <c:pt idx="298">
                  <c:v>44686</c:v>
                </c:pt>
                <c:pt idx="299">
                  <c:v>44687</c:v>
                </c:pt>
                <c:pt idx="300">
                  <c:v>44690</c:v>
                </c:pt>
                <c:pt idx="301">
                  <c:v>44691</c:v>
                </c:pt>
                <c:pt idx="302">
                  <c:v>44692</c:v>
                </c:pt>
                <c:pt idx="303">
                  <c:v>44693</c:v>
                </c:pt>
                <c:pt idx="304">
                  <c:v>44694</c:v>
                </c:pt>
                <c:pt idx="305">
                  <c:v>44697</c:v>
                </c:pt>
                <c:pt idx="306">
                  <c:v>44698</c:v>
                </c:pt>
                <c:pt idx="307">
                  <c:v>44699</c:v>
                </c:pt>
                <c:pt idx="308">
                  <c:v>44700</c:v>
                </c:pt>
                <c:pt idx="309">
                  <c:v>44701</c:v>
                </c:pt>
                <c:pt idx="310">
                  <c:v>44705</c:v>
                </c:pt>
                <c:pt idx="311">
                  <c:v>44706</c:v>
                </c:pt>
                <c:pt idx="312">
                  <c:v>44707</c:v>
                </c:pt>
                <c:pt idx="313">
                  <c:v>44708</c:v>
                </c:pt>
                <c:pt idx="314">
                  <c:v>44711</c:v>
                </c:pt>
                <c:pt idx="315">
                  <c:v>44712</c:v>
                </c:pt>
                <c:pt idx="316">
                  <c:v>44713</c:v>
                </c:pt>
                <c:pt idx="317">
                  <c:v>44714</c:v>
                </c:pt>
                <c:pt idx="318">
                  <c:v>44715</c:v>
                </c:pt>
                <c:pt idx="319">
                  <c:v>44718</c:v>
                </c:pt>
                <c:pt idx="320">
                  <c:v>44719</c:v>
                </c:pt>
                <c:pt idx="321">
                  <c:v>44720</c:v>
                </c:pt>
                <c:pt idx="322">
                  <c:v>44721</c:v>
                </c:pt>
                <c:pt idx="323">
                  <c:v>44722</c:v>
                </c:pt>
                <c:pt idx="324">
                  <c:v>44725</c:v>
                </c:pt>
                <c:pt idx="325">
                  <c:v>44726</c:v>
                </c:pt>
                <c:pt idx="326">
                  <c:v>44727</c:v>
                </c:pt>
                <c:pt idx="327">
                  <c:v>44728</c:v>
                </c:pt>
                <c:pt idx="328">
                  <c:v>44729</c:v>
                </c:pt>
                <c:pt idx="329">
                  <c:v>44732</c:v>
                </c:pt>
                <c:pt idx="330">
                  <c:v>44733</c:v>
                </c:pt>
                <c:pt idx="331">
                  <c:v>44734</c:v>
                </c:pt>
                <c:pt idx="332">
                  <c:v>44735</c:v>
                </c:pt>
                <c:pt idx="333">
                  <c:v>44736</c:v>
                </c:pt>
                <c:pt idx="334">
                  <c:v>44739</c:v>
                </c:pt>
                <c:pt idx="335">
                  <c:v>44740</c:v>
                </c:pt>
                <c:pt idx="336">
                  <c:v>44741</c:v>
                </c:pt>
                <c:pt idx="337">
                  <c:v>44742</c:v>
                </c:pt>
                <c:pt idx="338">
                  <c:v>44746</c:v>
                </c:pt>
                <c:pt idx="339">
                  <c:v>44747</c:v>
                </c:pt>
                <c:pt idx="340">
                  <c:v>44748</c:v>
                </c:pt>
                <c:pt idx="341">
                  <c:v>44749</c:v>
                </c:pt>
                <c:pt idx="342">
                  <c:v>44750</c:v>
                </c:pt>
                <c:pt idx="343">
                  <c:v>44753</c:v>
                </c:pt>
                <c:pt idx="344">
                  <c:v>44754</c:v>
                </c:pt>
                <c:pt idx="345">
                  <c:v>44755</c:v>
                </c:pt>
                <c:pt idx="346">
                  <c:v>44756</c:v>
                </c:pt>
                <c:pt idx="347">
                  <c:v>44757</c:v>
                </c:pt>
                <c:pt idx="348">
                  <c:v>44760</c:v>
                </c:pt>
                <c:pt idx="349">
                  <c:v>44761</c:v>
                </c:pt>
                <c:pt idx="350">
                  <c:v>44762</c:v>
                </c:pt>
                <c:pt idx="351">
                  <c:v>44763</c:v>
                </c:pt>
                <c:pt idx="352">
                  <c:v>44764</c:v>
                </c:pt>
                <c:pt idx="353">
                  <c:v>44767</c:v>
                </c:pt>
                <c:pt idx="354">
                  <c:v>44768</c:v>
                </c:pt>
                <c:pt idx="355">
                  <c:v>44769</c:v>
                </c:pt>
                <c:pt idx="356">
                  <c:v>44770</c:v>
                </c:pt>
                <c:pt idx="357">
                  <c:v>44771</c:v>
                </c:pt>
                <c:pt idx="358">
                  <c:v>44775</c:v>
                </c:pt>
                <c:pt idx="359">
                  <c:v>44776</c:v>
                </c:pt>
                <c:pt idx="360">
                  <c:v>44777</c:v>
                </c:pt>
                <c:pt idx="361">
                  <c:v>44778</c:v>
                </c:pt>
                <c:pt idx="362">
                  <c:v>44781</c:v>
                </c:pt>
                <c:pt idx="363">
                  <c:v>44782</c:v>
                </c:pt>
                <c:pt idx="364">
                  <c:v>44783</c:v>
                </c:pt>
                <c:pt idx="365">
                  <c:v>44784</c:v>
                </c:pt>
                <c:pt idx="366">
                  <c:v>44785</c:v>
                </c:pt>
                <c:pt idx="367">
                  <c:v>44788</c:v>
                </c:pt>
                <c:pt idx="368">
                  <c:v>44789</c:v>
                </c:pt>
                <c:pt idx="369">
                  <c:v>44790</c:v>
                </c:pt>
                <c:pt idx="370">
                  <c:v>44791</c:v>
                </c:pt>
                <c:pt idx="371">
                  <c:v>44792</c:v>
                </c:pt>
                <c:pt idx="372">
                  <c:v>44795</c:v>
                </c:pt>
                <c:pt idx="373">
                  <c:v>44796</c:v>
                </c:pt>
                <c:pt idx="374">
                  <c:v>44797</c:v>
                </c:pt>
                <c:pt idx="375">
                  <c:v>44798</c:v>
                </c:pt>
                <c:pt idx="376">
                  <c:v>44799</c:v>
                </c:pt>
                <c:pt idx="377">
                  <c:v>44802</c:v>
                </c:pt>
                <c:pt idx="378">
                  <c:v>44803</c:v>
                </c:pt>
                <c:pt idx="379">
                  <c:v>44804</c:v>
                </c:pt>
                <c:pt idx="380">
                  <c:v>44805</c:v>
                </c:pt>
                <c:pt idx="381">
                  <c:v>44806</c:v>
                </c:pt>
                <c:pt idx="382">
                  <c:v>44810</c:v>
                </c:pt>
                <c:pt idx="383">
                  <c:v>44811</c:v>
                </c:pt>
                <c:pt idx="384">
                  <c:v>44812</c:v>
                </c:pt>
                <c:pt idx="385">
                  <c:v>44813</c:v>
                </c:pt>
                <c:pt idx="386">
                  <c:v>44816</c:v>
                </c:pt>
                <c:pt idx="387">
                  <c:v>44817</c:v>
                </c:pt>
                <c:pt idx="388">
                  <c:v>44818</c:v>
                </c:pt>
                <c:pt idx="389">
                  <c:v>44819</c:v>
                </c:pt>
                <c:pt idx="390">
                  <c:v>44820</c:v>
                </c:pt>
                <c:pt idx="391">
                  <c:v>44823</c:v>
                </c:pt>
                <c:pt idx="392">
                  <c:v>44824</c:v>
                </c:pt>
                <c:pt idx="393">
                  <c:v>44825</c:v>
                </c:pt>
                <c:pt idx="394">
                  <c:v>44826</c:v>
                </c:pt>
                <c:pt idx="395">
                  <c:v>44827</c:v>
                </c:pt>
                <c:pt idx="396">
                  <c:v>44830</c:v>
                </c:pt>
                <c:pt idx="397">
                  <c:v>44831</c:v>
                </c:pt>
                <c:pt idx="398">
                  <c:v>44832</c:v>
                </c:pt>
                <c:pt idx="399">
                  <c:v>44833</c:v>
                </c:pt>
                <c:pt idx="400">
                  <c:v>44834</c:v>
                </c:pt>
                <c:pt idx="401">
                  <c:v>44837</c:v>
                </c:pt>
                <c:pt idx="402">
                  <c:v>44838</c:v>
                </c:pt>
                <c:pt idx="403">
                  <c:v>44839</c:v>
                </c:pt>
                <c:pt idx="404">
                  <c:v>44840</c:v>
                </c:pt>
                <c:pt idx="405">
                  <c:v>44841</c:v>
                </c:pt>
                <c:pt idx="406">
                  <c:v>44845</c:v>
                </c:pt>
                <c:pt idx="407">
                  <c:v>44846</c:v>
                </c:pt>
                <c:pt idx="408">
                  <c:v>44847</c:v>
                </c:pt>
                <c:pt idx="409">
                  <c:v>44848</c:v>
                </c:pt>
                <c:pt idx="410">
                  <c:v>44851</c:v>
                </c:pt>
                <c:pt idx="411">
                  <c:v>44852</c:v>
                </c:pt>
                <c:pt idx="412">
                  <c:v>44853</c:v>
                </c:pt>
                <c:pt idx="413">
                  <c:v>44854</c:v>
                </c:pt>
                <c:pt idx="414">
                  <c:v>44855</c:v>
                </c:pt>
                <c:pt idx="415">
                  <c:v>44858</c:v>
                </c:pt>
                <c:pt idx="416">
                  <c:v>44859</c:v>
                </c:pt>
                <c:pt idx="417">
                  <c:v>44860</c:v>
                </c:pt>
                <c:pt idx="418">
                  <c:v>44861</c:v>
                </c:pt>
                <c:pt idx="419">
                  <c:v>44862</c:v>
                </c:pt>
                <c:pt idx="420">
                  <c:v>44865</c:v>
                </c:pt>
                <c:pt idx="421">
                  <c:v>44866</c:v>
                </c:pt>
                <c:pt idx="422">
                  <c:v>44867</c:v>
                </c:pt>
                <c:pt idx="423">
                  <c:v>44868</c:v>
                </c:pt>
                <c:pt idx="424">
                  <c:v>44869</c:v>
                </c:pt>
                <c:pt idx="425">
                  <c:v>44872</c:v>
                </c:pt>
                <c:pt idx="426">
                  <c:v>44873</c:v>
                </c:pt>
                <c:pt idx="427">
                  <c:v>44874</c:v>
                </c:pt>
                <c:pt idx="428">
                  <c:v>44875</c:v>
                </c:pt>
                <c:pt idx="429">
                  <c:v>44876</c:v>
                </c:pt>
                <c:pt idx="430">
                  <c:v>44879</c:v>
                </c:pt>
                <c:pt idx="431">
                  <c:v>44880</c:v>
                </c:pt>
                <c:pt idx="432">
                  <c:v>44881</c:v>
                </c:pt>
                <c:pt idx="433">
                  <c:v>44882</c:v>
                </c:pt>
                <c:pt idx="434">
                  <c:v>44883</c:v>
                </c:pt>
                <c:pt idx="435">
                  <c:v>44886</c:v>
                </c:pt>
                <c:pt idx="436">
                  <c:v>44887</c:v>
                </c:pt>
                <c:pt idx="437">
                  <c:v>44888</c:v>
                </c:pt>
                <c:pt idx="438">
                  <c:v>44889</c:v>
                </c:pt>
                <c:pt idx="439">
                  <c:v>44890</c:v>
                </c:pt>
                <c:pt idx="440">
                  <c:v>44893</c:v>
                </c:pt>
                <c:pt idx="441">
                  <c:v>44894</c:v>
                </c:pt>
                <c:pt idx="442">
                  <c:v>44895</c:v>
                </c:pt>
                <c:pt idx="443">
                  <c:v>44896</c:v>
                </c:pt>
                <c:pt idx="444">
                  <c:v>44897</c:v>
                </c:pt>
                <c:pt idx="445">
                  <c:v>44900</c:v>
                </c:pt>
                <c:pt idx="446">
                  <c:v>44901</c:v>
                </c:pt>
                <c:pt idx="447">
                  <c:v>44902</c:v>
                </c:pt>
                <c:pt idx="448">
                  <c:v>44903</c:v>
                </c:pt>
                <c:pt idx="449">
                  <c:v>44904</c:v>
                </c:pt>
                <c:pt idx="450">
                  <c:v>44907</c:v>
                </c:pt>
                <c:pt idx="451">
                  <c:v>44908</c:v>
                </c:pt>
                <c:pt idx="452">
                  <c:v>44909</c:v>
                </c:pt>
                <c:pt idx="453">
                  <c:v>44910</c:v>
                </c:pt>
                <c:pt idx="454">
                  <c:v>44911</c:v>
                </c:pt>
                <c:pt idx="455">
                  <c:v>44914</c:v>
                </c:pt>
                <c:pt idx="456">
                  <c:v>44915</c:v>
                </c:pt>
                <c:pt idx="457">
                  <c:v>44916</c:v>
                </c:pt>
                <c:pt idx="458">
                  <c:v>44917</c:v>
                </c:pt>
                <c:pt idx="459">
                  <c:v>44918</c:v>
                </c:pt>
                <c:pt idx="460">
                  <c:v>44923</c:v>
                </c:pt>
                <c:pt idx="461">
                  <c:v>44924</c:v>
                </c:pt>
                <c:pt idx="462">
                  <c:v>44925</c:v>
                </c:pt>
                <c:pt idx="463">
                  <c:v>44929</c:v>
                </c:pt>
                <c:pt idx="464">
                  <c:v>44930</c:v>
                </c:pt>
                <c:pt idx="465">
                  <c:v>44931</c:v>
                </c:pt>
                <c:pt idx="466">
                  <c:v>44932</c:v>
                </c:pt>
                <c:pt idx="467">
                  <c:v>44935</c:v>
                </c:pt>
                <c:pt idx="468">
                  <c:v>44936</c:v>
                </c:pt>
                <c:pt idx="469">
                  <c:v>44937</c:v>
                </c:pt>
                <c:pt idx="470">
                  <c:v>44938</c:v>
                </c:pt>
                <c:pt idx="471">
                  <c:v>44939</c:v>
                </c:pt>
                <c:pt idx="472">
                  <c:v>44942</c:v>
                </c:pt>
                <c:pt idx="473">
                  <c:v>44943</c:v>
                </c:pt>
                <c:pt idx="474">
                  <c:v>44944</c:v>
                </c:pt>
                <c:pt idx="475">
                  <c:v>44945</c:v>
                </c:pt>
                <c:pt idx="476">
                  <c:v>44946</c:v>
                </c:pt>
                <c:pt idx="477">
                  <c:v>44949</c:v>
                </c:pt>
                <c:pt idx="478">
                  <c:v>44950</c:v>
                </c:pt>
                <c:pt idx="479">
                  <c:v>44951</c:v>
                </c:pt>
                <c:pt idx="480">
                  <c:v>44952</c:v>
                </c:pt>
                <c:pt idx="481">
                  <c:v>44953</c:v>
                </c:pt>
                <c:pt idx="482">
                  <c:v>44956</c:v>
                </c:pt>
                <c:pt idx="483">
                  <c:v>44957</c:v>
                </c:pt>
                <c:pt idx="484">
                  <c:v>44958</c:v>
                </c:pt>
                <c:pt idx="485">
                  <c:v>44959</c:v>
                </c:pt>
                <c:pt idx="486">
                  <c:v>44960</c:v>
                </c:pt>
                <c:pt idx="487">
                  <c:v>44963</c:v>
                </c:pt>
                <c:pt idx="488">
                  <c:v>44964</c:v>
                </c:pt>
                <c:pt idx="489">
                  <c:v>44965</c:v>
                </c:pt>
                <c:pt idx="490">
                  <c:v>44966</c:v>
                </c:pt>
                <c:pt idx="491">
                  <c:v>44967</c:v>
                </c:pt>
                <c:pt idx="492">
                  <c:v>44970</c:v>
                </c:pt>
                <c:pt idx="493">
                  <c:v>44971</c:v>
                </c:pt>
                <c:pt idx="494">
                  <c:v>44972</c:v>
                </c:pt>
                <c:pt idx="495">
                  <c:v>44973</c:v>
                </c:pt>
                <c:pt idx="496">
                  <c:v>44974</c:v>
                </c:pt>
                <c:pt idx="497">
                  <c:v>44978</c:v>
                </c:pt>
                <c:pt idx="498">
                  <c:v>44979</c:v>
                </c:pt>
                <c:pt idx="499">
                  <c:v>44980</c:v>
                </c:pt>
                <c:pt idx="500">
                  <c:v>44981</c:v>
                </c:pt>
                <c:pt idx="501">
                  <c:v>44984</c:v>
                </c:pt>
                <c:pt idx="502">
                  <c:v>44985</c:v>
                </c:pt>
                <c:pt idx="503">
                  <c:v>44986</c:v>
                </c:pt>
                <c:pt idx="504">
                  <c:v>44987</c:v>
                </c:pt>
                <c:pt idx="505">
                  <c:v>44988</c:v>
                </c:pt>
                <c:pt idx="506">
                  <c:v>44991</c:v>
                </c:pt>
                <c:pt idx="507">
                  <c:v>44992</c:v>
                </c:pt>
                <c:pt idx="508">
                  <c:v>44993</c:v>
                </c:pt>
                <c:pt idx="509">
                  <c:v>44994</c:v>
                </c:pt>
                <c:pt idx="510">
                  <c:v>44995</c:v>
                </c:pt>
                <c:pt idx="511">
                  <c:v>44998</c:v>
                </c:pt>
                <c:pt idx="512">
                  <c:v>44999</c:v>
                </c:pt>
                <c:pt idx="513">
                  <c:v>45000</c:v>
                </c:pt>
                <c:pt idx="514">
                  <c:v>45001</c:v>
                </c:pt>
                <c:pt idx="515">
                  <c:v>45002</c:v>
                </c:pt>
                <c:pt idx="516">
                  <c:v>45005</c:v>
                </c:pt>
                <c:pt idx="517">
                  <c:v>45006</c:v>
                </c:pt>
                <c:pt idx="518">
                  <c:v>45007</c:v>
                </c:pt>
                <c:pt idx="519">
                  <c:v>45008</c:v>
                </c:pt>
                <c:pt idx="520">
                  <c:v>45009</c:v>
                </c:pt>
                <c:pt idx="521">
                  <c:v>45012</c:v>
                </c:pt>
                <c:pt idx="522">
                  <c:v>45013</c:v>
                </c:pt>
                <c:pt idx="523">
                  <c:v>45014</c:v>
                </c:pt>
                <c:pt idx="524">
                  <c:v>45015</c:v>
                </c:pt>
                <c:pt idx="525">
                  <c:v>45016</c:v>
                </c:pt>
                <c:pt idx="526">
                  <c:v>45019</c:v>
                </c:pt>
                <c:pt idx="527">
                  <c:v>45020</c:v>
                </c:pt>
                <c:pt idx="528">
                  <c:v>45021</c:v>
                </c:pt>
                <c:pt idx="529">
                  <c:v>45022</c:v>
                </c:pt>
                <c:pt idx="530">
                  <c:v>45026</c:v>
                </c:pt>
                <c:pt idx="531">
                  <c:v>45027</c:v>
                </c:pt>
                <c:pt idx="532">
                  <c:v>45028</c:v>
                </c:pt>
                <c:pt idx="533">
                  <c:v>45029</c:v>
                </c:pt>
                <c:pt idx="534">
                  <c:v>45030</c:v>
                </c:pt>
                <c:pt idx="535">
                  <c:v>45033</c:v>
                </c:pt>
                <c:pt idx="536">
                  <c:v>45034</c:v>
                </c:pt>
                <c:pt idx="537">
                  <c:v>45035</c:v>
                </c:pt>
                <c:pt idx="538">
                  <c:v>45036</c:v>
                </c:pt>
                <c:pt idx="539">
                  <c:v>45037</c:v>
                </c:pt>
                <c:pt idx="540">
                  <c:v>45040</c:v>
                </c:pt>
                <c:pt idx="541">
                  <c:v>45041</c:v>
                </c:pt>
                <c:pt idx="542">
                  <c:v>45042</c:v>
                </c:pt>
                <c:pt idx="543">
                  <c:v>45043</c:v>
                </c:pt>
                <c:pt idx="544">
                  <c:v>45044</c:v>
                </c:pt>
                <c:pt idx="545">
                  <c:v>45047</c:v>
                </c:pt>
                <c:pt idx="546">
                  <c:v>45048</c:v>
                </c:pt>
                <c:pt idx="547">
                  <c:v>45049</c:v>
                </c:pt>
                <c:pt idx="548">
                  <c:v>45050</c:v>
                </c:pt>
                <c:pt idx="549">
                  <c:v>45051</c:v>
                </c:pt>
                <c:pt idx="550">
                  <c:v>45054</c:v>
                </c:pt>
                <c:pt idx="551">
                  <c:v>45055</c:v>
                </c:pt>
                <c:pt idx="552">
                  <c:v>45056</c:v>
                </c:pt>
                <c:pt idx="553">
                  <c:v>45057</c:v>
                </c:pt>
                <c:pt idx="554">
                  <c:v>45058</c:v>
                </c:pt>
                <c:pt idx="555">
                  <c:v>45061</c:v>
                </c:pt>
                <c:pt idx="556">
                  <c:v>45062</c:v>
                </c:pt>
                <c:pt idx="557">
                  <c:v>45063</c:v>
                </c:pt>
                <c:pt idx="558">
                  <c:v>45064</c:v>
                </c:pt>
                <c:pt idx="559">
                  <c:v>45065</c:v>
                </c:pt>
                <c:pt idx="560">
                  <c:v>45069</c:v>
                </c:pt>
                <c:pt idx="561">
                  <c:v>45070</c:v>
                </c:pt>
                <c:pt idx="562">
                  <c:v>45071</c:v>
                </c:pt>
                <c:pt idx="563">
                  <c:v>45072</c:v>
                </c:pt>
                <c:pt idx="564">
                  <c:v>45075</c:v>
                </c:pt>
                <c:pt idx="565">
                  <c:v>45076</c:v>
                </c:pt>
                <c:pt idx="566">
                  <c:v>45077</c:v>
                </c:pt>
                <c:pt idx="567">
                  <c:v>45078</c:v>
                </c:pt>
                <c:pt idx="568">
                  <c:v>45079</c:v>
                </c:pt>
                <c:pt idx="569">
                  <c:v>45082</c:v>
                </c:pt>
                <c:pt idx="570">
                  <c:v>45083</c:v>
                </c:pt>
                <c:pt idx="571">
                  <c:v>45084</c:v>
                </c:pt>
                <c:pt idx="572">
                  <c:v>45085</c:v>
                </c:pt>
                <c:pt idx="573">
                  <c:v>45086</c:v>
                </c:pt>
                <c:pt idx="574">
                  <c:v>45089</c:v>
                </c:pt>
                <c:pt idx="575">
                  <c:v>45090</c:v>
                </c:pt>
                <c:pt idx="576">
                  <c:v>45091</c:v>
                </c:pt>
                <c:pt idx="577">
                  <c:v>45092</c:v>
                </c:pt>
                <c:pt idx="578">
                  <c:v>45093</c:v>
                </c:pt>
                <c:pt idx="579">
                  <c:v>45096</c:v>
                </c:pt>
                <c:pt idx="580">
                  <c:v>45097</c:v>
                </c:pt>
                <c:pt idx="581">
                  <c:v>45098</c:v>
                </c:pt>
                <c:pt idx="582">
                  <c:v>45099</c:v>
                </c:pt>
                <c:pt idx="583">
                  <c:v>45100</c:v>
                </c:pt>
                <c:pt idx="584">
                  <c:v>45103</c:v>
                </c:pt>
                <c:pt idx="585">
                  <c:v>45104</c:v>
                </c:pt>
                <c:pt idx="586">
                  <c:v>45105</c:v>
                </c:pt>
                <c:pt idx="587">
                  <c:v>45106</c:v>
                </c:pt>
                <c:pt idx="588">
                  <c:v>45107</c:v>
                </c:pt>
                <c:pt idx="589">
                  <c:v>45111</c:v>
                </c:pt>
                <c:pt idx="590">
                  <c:v>45112</c:v>
                </c:pt>
                <c:pt idx="591">
                  <c:v>45113</c:v>
                </c:pt>
                <c:pt idx="592">
                  <c:v>45114</c:v>
                </c:pt>
                <c:pt idx="593">
                  <c:v>45117</c:v>
                </c:pt>
                <c:pt idx="594">
                  <c:v>45118</c:v>
                </c:pt>
                <c:pt idx="595">
                  <c:v>45119</c:v>
                </c:pt>
                <c:pt idx="596">
                  <c:v>45120</c:v>
                </c:pt>
                <c:pt idx="597">
                  <c:v>45121</c:v>
                </c:pt>
                <c:pt idx="598">
                  <c:v>45124</c:v>
                </c:pt>
                <c:pt idx="599">
                  <c:v>45125</c:v>
                </c:pt>
                <c:pt idx="600">
                  <c:v>45126</c:v>
                </c:pt>
                <c:pt idx="601">
                  <c:v>45127</c:v>
                </c:pt>
                <c:pt idx="602">
                  <c:v>45128</c:v>
                </c:pt>
                <c:pt idx="603">
                  <c:v>45131</c:v>
                </c:pt>
                <c:pt idx="604">
                  <c:v>45132</c:v>
                </c:pt>
                <c:pt idx="605">
                  <c:v>45133</c:v>
                </c:pt>
                <c:pt idx="606">
                  <c:v>45134</c:v>
                </c:pt>
                <c:pt idx="607">
                  <c:v>45135</c:v>
                </c:pt>
                <c:pt idx="608">
                  <c:v>45138</c:v>
                </c:pt>
                <c:pt idx="609">
                  <c:v>45139</c:v>
                </c:pt>
                <c:pt idx="610">
                  <c:v>45140</c:v>
                </c:pt>
                <c:pt idx="611">
                  <c:v>45141</c:v>
                </c:pt>
                <c:pt idx="612">
                  <c:v>45142</c:v>
                </c:pt>
                <c:pt idx="613">
                  <c:v>45146</c:v>
                </c:pt>
                <c:pt idx="614">
                  <c:v>45147</c:v>
                </c:pt>
                <c:pt idx="615">
                  <c:v>45148</c:v>
                </c:pt>
                <c:pt idx="616">
                  <c:v>45149</c:v>
                </c:pt>
                <c:pt idx="617">
                  <c:v>45152</c:v>
                </c:pt>
                <c:pt idx="618">
                  <c:v>45153</c:v>
                </c:pt>
                <c:pt idx="619">
                  <c:v>45154</c:v>
                </c:pt>
                <c:pt idx="620">
                  <c:v>45155</c:v>
                </c:pt>
                <c:pt idx="621">
                  <c:v>45156</c:v>
                </c:pt>
                <c:pt idx="622">
                  <c:v>45159</c:v>
                </c:pt>
                <c:pt idx="623">
                  <c:v>45160</c:v>
                </c:pt>
                <c:pt idx="624">
                  <c:v>45161</c:v>
                </c:pt>
                <c:pt idx="625">
                  <c:v>45162</c:v>
                </c:pt>
                <c:pt idx="626">
                  <c:v>45163</c:v>
                </c:pt>
                <c:pt idx="627">
                  <c:v>45166</c:v>
                </c:pt>
                <c:pt idx="628">
                  <c:v>45167</c:v>
                </c:pt>
                <c:pt idx="629">
                  <c:v>45168</c:v>
                </c:pt>
                <c:pt idx="630">
                  <c:v>45169</c:v>
                </c:pt>
                <c:pt idx="631">
                  <c:v>45170</c:v>
                </c:pt>
                <c:pt idx="632">
                  <c:v>45174</c:v>
                </c:pt>
                <c:pt idx="633">
                  <c:v>45175</c:v>
                </c:pt>
                <c:pt idx="634">
                  <c:v>45176</c:v>
                </c:pt>
                <c:pt idx="635">
                  <c:v>45177</c:v>
                </c:pt>
                <c:pt idx="636">
                  <c:v>45180</c:v>
                </c:pt>
                <c:pt idx="637">
                  <c:v>45181</c:v>
                </c:pt>
                <c:pt idx="638">
                  <c:v>45182</c:v>
                </c:pt>
                <c:pt idx="639">
                  <c:v>45183</c:v>
                </c:pt>
                <c:pt idx="640">
                  <c:v>45184</c:v>
                </c:pt>
                <c:pt idx="641">
                  <c:v>45187</c:v>
                </c:pt>
                <c:pt idx="642">
                  <c:v>45188</c:v>
                </c:pt>
                <c:pt idx="643">
                  <c:v>45189</c:v>
                </c:pt>
                <c:pt idx="644">
                  <c:v>45190</c:v>
                </c:pt>
                <c:pt idx="645">
                  <c:v>45191</c:v>
                </c:pt>
                <c:pt idx="646">
                  <c:v>45194</c:v>
                </c:pt>
                <c:pt idx="647">
                  <c:v>45195</c:v>
                </c:pt>
                <c:pt idx="648">
                  <c:v>45196</c:v>
                </c:pt>
                <c:pt idx="649">
                  <c:v>45197</c:v>
                </c:pt>
                <c:pt idx="650">
                  <c:v>45198</c:v>
                </c:pt>
                <c:pt idx="651">
                  <c:v>45201</c:v>
                </c:pt>
                <c:pt idx="652">
                  <c:v>45202</c:v>
                </c:pt>
                <c:pt idx="653">
                  <c:v>45203</c:v>
                </c:pt>
                <c:pt idx="654">
                  <c:v>45204</c:v>
                </c:pt>
                <c:pt idx="655">
                  <c:v>45205</c:v>
                </c:pt>
                <c:pt idx="656">
                  <c:v>45209</c:v>
                </c:pt>
                <c:pt idx="657">
                  <c:v>45210</c:v>
                </c:pt>
                <c:pt idx="658">
                  <c:v>45211</c:v>
                </c:pt>
                <c:pt idx="659">
                  <c:v>45212</c:v>
                </c:pt>
                <c:pt idx="660">
                  <c:v>45215</c:v>
                </c:pt>
                <c:pt idx="661">
                  <c:v>45216</c:v>
                </c:pt>
                <c:pt idx="662">
                  <c:v>45217</c:v>
                </c:pt>
                <c:pt idx="663">
                  <c:v>45218</c:v>
                </c:pt>
                <c:pt idx="664">
                  <c:v>45219</c:v>
                </c:pt>
                <c:pt idx="665">
                  <c:v>45222</c:v>
                </c:pt>
                <c:pt idx="666">
                  <c:v>45223</c:v>
                </c:pt>
                <c:pt idx="667">
                  <c:v>45224</c:v>
                </c:pt>
                <c:pt idx="668">
                  <c:v>45225</c:v>
                </c:pt>
                <c:pt idx="669">
                  <c:v>45226</c:v>
                </c:pt>
                <c:pt idx="670">
                  <c:v>45229</c:v>
                </c:pt>
                <c:pt idx="671">
                  <c:v>45230</c:v>
                </c:pt>
                <c:pt idx="672">
                  <c:v>45231</c:v>
                </c:pt>
                <c:pt idx="673">
                  <c:v>45232</c:v>
                </c:pt>
                <c:pt idx="674">
                  <c:v>45233</c:v>
                </c:pt>
                <c:pt idx="675">
                  <c:v>45236</c:v>
                </c:pt>
                <c:pt idx="676">
                  <c:v>45237</c:v>
                </c:pt>
                <c:pt idx="677">
                  <c:v>45238</c:v>
                </c:pt>
                <c:pt idx="678">
                  <c:v>45239</c:v>
                </c:pt>
                <c:pt idx="679">
                  <c:v>45240</c:v>
                </c:pt>
                <c:pt idx="680">
                  <c:v>45243</c:v>
                </c:pt>
                <c:pt idx="681">
                  <c:v>45244</c:v>
                </c:pt>
                <c:pt idx="682">
                  <c:v>45245</c:v>
                </c:pt>
                <c:pt idx="683">
                  <c:v>45246</c:v>
                </c:pt>
                <c:pt idx="684">
                  <c:v>45247</c:v>
                </c:pt>
                <c:pt idx="685">
                  <c:v>45250</c:v>
                </c:pt>
                <c:pt idx="686">
                  <c:v>45251</c:v>
                </c:pt>
                <c:pt idx="687">
                  <c:v>45252</c:v>
                </c:pt>
                <c:pt idx="688">
                  <c:v>45253</c:v>
                </c:pt>
                <c:pt idx="689">
                  <c:v>45254</c:v>
                </c:pt>
                <c:pt idx="690">
                  <c:v>45257</c:v>
                </c:pt>
                <c:pt idx="691">
                  <c:v>45258</c:v>
                </c:pt>
                <c:pt idx="692">
                  <c:v>45259</c:v>
                </c:pt>
                <c:pt idx="693">
                  <c:v>45260</c:v>
                </c:pt>
                <c:pt idx="694">
                  <c:v>45261</c:v>
                </c:pt>
                <c:pt idx="695">
                  <c:v>45264</c:v>
                </c:pt>
                <c:pt idx="696">
                  <c:v>45265</c:v>
                </c:pt>
                <c:pt idx="697">
                  <c:v>45266</c:v>
                </c:pt>
                <c:pt idx="698">
                  <c:v>45267</c:v>
                </c:pt>
                <c:pt idx="699">
                  <c:v>45268</c:v>
                </c:pt>
                <c:pt idx="700">
                  <c:v>45271</c:v>
                </c:pt>
                <c:pt idx="701">
                  <c:v>45272</c:v>
                </c:pt>
                <c:pt idx="702">
                  <c:v>45273</c:v>
                </c:pt>
                <c:pt idx="703">
                  <c:v>45274</c:v>
                </c:pt>
                <c:pt idx="704">
                  <c:v>45275</c:v>
                </c:pt>
                <c:pt idx="705">
                  <c:v>45278</c:v>
                </c:pt>
                <c:pt idx="706">
                  <c:v>45279</c:v>
                </c:pt>
                <c:pt idx="707">
                  <c:v>45280</c:v>
                </c:pt>
                <c:pt idx="708">
                  <c:v>45281</c:v>
                </c:pt>
                <c:pt idx="709">
                  <c:v>45282</c:v>
                </c:pt>
                <c:pt idx="710">
                  <c:v>45287</c:v>
                </c:pt>
                <c:pt idx="711">
                  <c:v>45288</c:v>
                </c:pt>
                <c:pt idx="712">
                  <c:v>45289</c:v>
                </c:pt>
                <c:pt idx="713">
                  <c:v>45293</c:v>
                </c:pt>
                <c:pt idx="714">
                  <c:v>45294</c:v>
                </c:pt>
                <c:pt idx="715">
                  <c:v>45295</c:v>
                </c:pt>
                <c:pt idx="716">
                  <c:v>45296</c:v>
                </c:pt>
                <c:pt idx="717">
                  <c:v>45299</c:v>
                </c:pt>
                <c:pt idx="718">
                  <c:v>45300</c:v>
                </c:pt>
                <c:pt idx="719">
                  <c:v>45301</c:v>
                </c:pt>
                <c:pt idx="720">
                  <c:v>45302</c:v>
                </c:pt>
                <c:pt idx="721">
                  <c:v>45303</c:v>
                </c:pt>
                <c:pt idx="722">
                  <c:v>45306</c:v>
                </c:pt>
                <c:pt idx="723">
                  <c:v>45307</c:v>
                </c:pt>
                <c:pt idx="724">
                  <c:v>45308</c:v>
                </c:pt>
                <c:pt idx="725">
                  <c:v>45309</c:v>
                </c:pt>
                <c:pt idx="726">
                  <c:v>45310</c:v>
                </c:pt>
                <c:pt idx="727">
                  <c:v>45313</c:v>
                </c:pt>
                <c:pt idx="728">
                  <c:v>45314</c:v>
                </c:pt>
                <c:pt idx="729">
                  <c:v>45315</c:v>
                </c:pt>
                <c:pt idx="730">
                  <c:v>45316</c:v>
                </c:pt>
                <c:pt idx="731">
                  <c:v>45317</c:v>
                </c:pt>
                <c:pt idx="732">
                  <c:v>45320</c:v>
                </c:pt>
                <c:pt idx="733">
                  <c:v>45321</c:v>
                </c:pt>
                <c:pt idx="734">
                  <c:v>45322</c:v>
                </c:pt>
                <c:pt idx="735">
                  <c:v>45323</c:v>
                </c:pt>
                <c:pt idx="736">
                  <c:v>45324</c:v>
                </c:pt>
                <c:pt idx="737">
                  <c:v>45327</c:v>
                </c:pt>
                <c:pt idx="738">
                  <c:v>45328</c:v>
                </c:pt>
                <c:pt idx="739">
                  <c:v>45329</c:v>
                </c:pt>
                <c:pt idx="740">
                  <c:v>45330</c:v>
                </c:pt>
                <c:pt idx="741">
                  <c:v>45331</c:v>
                </c:pt>
                <c:pt idx="742">
                  <c:v>45334</c:v>
                </c:pt>
                <c:pt idx="743">
                  <c:v>45335</c:v>
                </c:pt>
                <c:pt idx="744">
                  <c:v>45336</c:v>
                </c:pt>
                <c:pt idx="745">
                  <c:v>45337</c:v>
                </c:pt>
                <c:pt idx="746">
                  <c:v>45338</c:v>
                </c:pt>
                <c:pt idx="747">
                  <c:v>45342</c:v>
                </c:pt>
                <c:pt idx="748">
                  <c:v>45343</c:v>
                </c:pt>
                <c:pt idx="749">
                  <c:v>45344</c:v>
                </c:pt>
                <c:pt idx="750">
                  <c:v>45345</c:v>
                </c:pt>
                <c:pt idx="751">
                  <c:v>45348</c:v>
                </c:pt>
                <c:pt idx="752">
                  <c:v>45349</c:v>
                </c:pt>
                <c:pt idx="753">
                  <c:v>45350</c:v>
                </c:pt>
                <c:pt idx="754">
                  <c:v>45351</c:v>
                </c:pt>
                <c:pt idx="755">
                  <c:v>45352</c:v>
                </c:pt>
                <c:pt idx="756">
                  <c:v>45355</c:v>
                </c:pt>
                <c:pt idx="757">
                  <c:v>45356</c:v>
                </c:pt>
                <c:pt idx="758">
                  <c:v>45357</c:v>
                </c:pt>
                <c:pt idx="759">
                  <c:v>45358</c:v>
                </c:pt>
                <c:pt idx="760">
                  <c:v>45359</c:v>
                </c:pt>
                <c:pt idx="761">
                  <c:v>45362</c:v>
                </c:pt>
                <c:pt idx="762">
                  <c:v>45363</c:v>
                </c:pt>
                <c:pt idx="763">
                  <c:v>45364</c:v>
                </c:pt>
                <c:pt idx="764">
                  <c:v>45365</c:v>
                </c:pt>
                <c:pt idx="765">
                  <c:v>45366</c:v>
                </c:pt>
                <c:pt idx="766">
                  <c:v>45369</c:v>
                </c:pt>
                <c:pt idx="767">
                  <c:v>45370</c:v>
                </c:pt>
                <c:pt idx="768">
                  <c:v>45371</c:v>
                </c:pt>
                <c:pt idx="769">
                  <c:v>45372</c:v>
                </c:pt>
                <c:pt idx="770">
                  <c:v>45373</c:v>
                </c:pt>
                <c:pt idx="771">
                  <c:v>45376</c:v>
                </c:pt>
                <c:pt idx="772">
                  <c:v>45377</c:v>
                </c:pt>
                <c:pt idx="773">
                  <c:v>45378</c:v>
                </c:pt>
                <c:pt idx="774">
                  <c:v>45379</c:v>
                </c:pt>
                <c:pt idx="775">
                  <c:v>45383</c:v>
                </c:pt>
                <c:pt idx="776">
                  <c:v>45384</c:v>
                </c:pt>
                <c:pt idx="777">
                  <c:v>45385</c:v>
                </c:pt>
                <c:pt idx="778">
                  <c:v>45386</c:v>
                </c:pt>
                <c:pt idx="779">
                  <c:v>45387</c:v>
                </c:pt>
                <c:pt idx="780">
                  <c:v>45390</c:v>
                </c:pt>
                <c:pt idx="781">
                  <c:v>45391</c:v>
                </c:pt>
                <c:pt idx="782">
                  <c:v>45392</c:v>
                </c:pt>
                <c:pt idx="783">
                  <c:v>45393</c:v>
                </c:pt>
                <c:pt idx="784">
                  <c:v>45394</c:v>
                </c:pt>
                <c:pt idx="785">
                  <c:v>45397</c:v>
                </c:pt>
                <c:pt idx="786">
                  <c:v>45398</c:v>
                </c:pt>
                <c:pt idx="787">
                  <c:v>45399</c:v>
                </c:pt>
                <c:pt idx="788">
                  <c:v>45400</c:v>
                </c:pt>
                <c:pt idx="789">
                  <c:v>45401</c:v>
                </c:pt>
                <c:pt idx="790">
                  <c:v>45404</c:v>
                </c:pt>
                <c:pt idx="791">
                  <c:v>45405</c:v>
                </c:pt>
                <c:pt idx="792">
                  <c:v>45406</c:v>
                </c:pt>
                <c:pt idx="793">
                  <c:v>45407</c:v>
                </c:pt>
                <c:pt idx="794">
                  <c:v>45408</c:v>
                </c:pt>
                <c:pt idx="795">
                  <c:v>45411</c:v>
                </c:pt>
                <c:pt idx="796">
                  <c:v>45412</c:v>
                </c:pt>
                <c:pt idx="797">
                  <c:v>45413</c:v>
                </c:pt>
                <c:pt idx="798">
                  <c:v>45414</c:v>
                </c:pt>
                <c:pt idx="799">
                  <c:v>45415</c:v>
                </c:pt>
                <c:pt idx="800">
                  <c:v>45418</c:v>
                </c:pt>
                <c:pt idx="801">
                  <c:v>45419</c:v>
                </c:pt>
                <c:pt idx="802">
                  <c:v>45420</c:v>
                </c:pt>
                <c:pt idx="803">
                  <c:v>45421</c:v>
                </c:pt>
                <c:pt idx="804">
                  <c:v>45422</c:v>
                </c:pt>
                <c:pt idx="805">
                  <c:v>45425</c:v>
                </c:pt>
                <c:pt idx="806">
                  <c:v>45426</c:v>
                </c:pt>
                <c:pt idx="807">
                  <c:v>45427</c:v>
                </c:pt>
                <c:pt idx="808">
                  <c:v>45428</c:v>
                </c:pt>
                <c:pt idx="809">
                  <c:v>45429</c:v>
                </c:pt>
                <c:pt idx="810">
                  <c:v>45433</c:v>
                </c:pt>
                <c:pt idx="811">
                  <c:v>45434</c:v>
                </c:pt>
                <c:pt idx="812">
                  <c:v>45435</c:v>
                </c:pt>
                <c:pt idx="813">
                  <c:v>45436</c:v>
                </c:pt>
                <c:pt idx="814">
                  <c:v>45439</c:v>
                </c:pt>
                <c:pt idx="815">
                  <c:v>45440</c:v>
                </c:pt>
                <c:pt idx="816">
                  <c:v>45441</c:v>
                </c:pt>
                <c:pt idx="817">
                  <c:v>45442</c:v>
                </c:pt>
                <c:pt idx="818">
                  <c:v>45443</c:v>
                </c:pt>
                <c:pt idx="819">
                  <c:v>45446</c:v>
                </c:pt>
                <c:pt idx="820">
                  <c:v>45447</c:v>
                </c:pt>
                <c:pt idx="821">
                  <c:v>45448</c:v>
                </c:pt>
                <c:pt idx="822">
                  <c:v>45449</c:v>
                </c:pt>
                <c:pt idx="823">
                  <c:v>45450</c:v>
                </c:pt>
                <c:pt idx="824">
                  <c:v>45453</c:v>
                </c:pt>
                <c:pt idx="825">
                  <c:v>45454</c:v>
                </c:pt>
                <c:pt idx="826">
                  <c:v>45455</c:v>
                </c:pt>
                <c:pt idx="827">
                  <c:v>45456</c:v>
                </c:pt>
                <c:pt idx="828">
                  <c:v>45457</c:v>
                </c:pt>
                <c:pt idx="829">
                  <c:v>45460</c:v>
                </c:pt>
                <c:pt idx="830">
                  <c:v>45461</c:v>
                </c:pt>
                <c:pt idx="831">
                  <c:v>45462</c:v>
                </c:pt>
                <c:pt idx="832">
                  <c:v>45463</c:v>
                </c:pt>
                <c:pt idx="833">
                  <c:v>45464</c:v>
                </c:pt>
                <c:pt idx="834">
                  <c:v>45467</c:v>
                </c:pt>
                <c:pt idx="835">
                  <c:v>45468</c:v>
                </c:pt>
                <c:pt idx="836">
                  <c:v>45469</c:v>
                </c:pt>
                <c:pt idx="837">
                  <c:v>45470</c:v>
                </c:pt>
                <c:pt idx="838">
                  <c:v>45471</c:v>
                </c:pt>
                <c:pt idx="839">
                  <c:v>45475</c:v>
                </c:pt>
                <c:pt idx="840">
                  <c:v>45476</c:v>
                </c:pt>
                <c:pt idx="841">
                  <c:v>45477</c:v>
                </c:pt>
                <c:pt idx="842">
                  <c:v>45478</c:v>
                </c:pt>
                <c:pt idx="843">
                  <c:v>45481</c:v>
                </c:pt>
                <c:pt idx="844">
                  <c:v>45482</c:v>
                </c:pt>
                <c:pt idx="845">
                  <c:v>45483</c:v>
                </c:pt>
                <c:pt idx="846">
                  <c:v>45484</c:v>
                </c:pt>
                <c:pt idx="847">
                  <c:v>45485</c:v>
                </c:pt>
                <c:pt idx="848">
                  <c:v>45488</c:v>
                </c:pt>
                <c:pt idx="849">
                  <c:v>45489</c:v>
                </c:pt>
                <c:pt idx="850">
                  <c:v>45490</c:v>
                </c:pt>
                <c:pt idx="851">
                  <c:v>45491</c:v>
                </c:pt>
                <c:pt idx="852">
                  <c:v>45492</c:v>
                </c:pt>
                <c:pt idx="853">
                  <c:v>45495</c:v>
                </c:pt>
                <c:pt idx="854">
                  <c:v>45496</c:v>
                </c:pt>
                <c:pt idx="855">
                  <c:v>45497</c:v>
                </c:pt>
                <c:pt idx="856">
                  <c:v>45498</c:v>
                </c:pt>
                <c:pt idx="857">
                  <c:v>45499</c:v>
                </c:pt>
                <c:pt idx="858">
                  <c:v>45502</c:v>
                </c:pt>
                <c:pt idx="859">
                  <c:v>45503</c:v>
                </c:pt>
                <c:pt idx="860">
                  <c:v>45504</c:v>
                </c:pt>
                <c:pt idx="861">
                  <c:v>45505</c:v>
                </c:pt>
                <c:pt idx="862">
                  <c:v>45506</c:v>
                </c:pt>
                <c:pt idx="863">
                  <c:v>45510</c:v>
                </c:pt>
                <c:pt idx="864">
                  <c:v>45511</c:v>
                </c:pt>
                <c:pt idx="865">
                  <c:v>45512</c:v>
                </c:pt>
                <c:pt idx="866">
                  <c:v>45513</c:v>
                </c:pt>
                <c:pt idx="867">
                  <c:v>45516</c:v>
                </c:pt>
                <c:pt idx="868">
                  <c:v>45517</c:v>
                </c:pt>
                <c:pt idx="869">
                  <c:v>45518</c:v>
                </c:pt>
                <c:pt idx="870">
                  <c:v>45519</c:v>
                </c:pt>
                <c:pt idx="871">
                  <c:v>45520</c:v>
                </c:pt>
                <c:pt idx="872">
                  <c:v>45523</c:v>
                </c:pt>
                <c:pt idx="873">
                  <c:v>45524</c:v>
                </c:pt>
                <c:pt idx="874">
                  <c:v>45525</c:v>
                </c:pt>
                <c:pt idx="875">
                  <c:v>45526</c:v>
                </c:pt>
                <c:pt idx="876">
                  <c:v>45527</c:v>
                </c:pt>
                <c:pt idx="877">
                  <c:v>45530</c:v>
                </c:pt>
                <c:pt idx="878">
                  <c:v>45531</c:v>
                </c:pt>
                <c:pt idx="879">
                  <c:v>45532</c:v>
                </c:pt>
                <c:pt idx="880">
                  <c:v>45533</c:v>
                </c:pt>
                <c:pt idx="881">
                  <c:v>45534</c:v>
                </c:pt>
                <c:pt idx="882">
                  <c:v>45538</c:v>
                </c:pt>
                <c:pt idx="883">
                  <c:v>45539</c:v>
                </c:pt>
                <c:pt idx="884">
                  <c:v>45540</c:v>
                </c:pt>
                <c:pt idx="885">
                  <c:v>45541</c:v>
                </c:pt>
              </c:numCache>
            </c:numRef>
          </c:cat>
          <c:val>
            <c:numRef>
              <c:f>'Share Performance'!$BU$128:$BU$1021</c:f>
              <c:numCache>
                <c:formatCode>_(#,##0.0%_);\(#,##0.0%\);_("–"_)_%;_(@_)_%</c:formatCode>
                <c:ptCount val="894"/>
                <c:pt idx="0">
                  <c:v>0</c:v>
                </c:pt>
                <c:pt idx="1">
                  <c:v>-4.0182648401826393E-2</c:v>
                </c:pt>
                <c:pt idx="2">
                  <c:v>-6.3926940639268404E-3</c:v>
                </c:pt>
                <c:pt idx="3">
                  <c:v>-2.739726027397249E-2</c:v>
                </c:pt>
                <c:pt idx="4">
                  <c:v>-1.826484018264829E-2</c:v>
                </c:pt>
                <c:pt idx="5">
                  <c:v>4.5662100456622667E-3</c:v>
                </c:pt>
                <c:pt idx="6">
                  <c:v>1.8264840182649067E-3</c:v>
                </c:pt>
                <c:pt idx="7">
                  <c:v>-3.6529680365295913E-3</c:v>
                </c:pt>
                <c:pt idx="8">
                  <c:v>-9.1324200913242004E-3</c:v>
                </c:pt>
                <c:pt idx="9">
                  <c:v>-3.6529680365295913E-3</c:v>
                </c:pt>
                <c:pt idx="10">
                  <c:v>4.5662100456622667E-3</c:v>
                </c:pt>
                <c:pt idx="11">
                  <c:v>2.73972602739736E-3</c:v>
                </c:pt>
                <c:pt idx="12">
                  <c:v>-3.1963470319634646E-2</c:v>
                </c:pt>
                <c:pt idx="13">
                  <c:v>-4.5662100456620447E-3</c:v>
                </c:pt>
                <c:pt idx="14">
                  <c:v>-1.0045662100456543E-2</c:v>
                </c:pt>
                <c:pt idx="15">
                  <c:v>0</c:v>
                </c:pt>
                <c:pt idx="16">
                  <c:v>-3.6529680365295913E-3</c:v>
                </c:pt>
                <c:pt idx="17">
                  <c:v>-8.2191780821917471E-3</c:v>
                </c:pt>
                <c:pt idx="18">
                  <c:v>-6.3926940639268404E-3</c:v>
                </c:pt>
                <c:pt idx="19">
                  <c:v>-1.5525114155251152E-2</c:v>
                </c:pt>
                <c:pt idx="20">
                  <c:v>-3.1963470319634646E-2</c:v>
                </c:pt>
                <c:pt idx="21">
                  <c:v>-8.2191780821917471E-3</c:v>
                </c:pt>
                <c:pt idx="22">
                  <c:v>-4.5662100456620447E-3</c:v>
                </c:pt>
                <c:pt idx="23">
                  <c:v>-1.826484018264829E-2</c:v>
                </c:pt>
                <c:pt idx="24">
                  <c:v>-2.1004566210045539E-2</c:v>
                </c:pt>
                <c:pt idx="25">
                  <c:v>-1.826484018264829E-2</c:v>
                </c:pt>
                <c:pt idx="26">
                  <c:v>-2.739726027397249E-2</c:v>
                </c:pt>
                <c:pt idx="27">
                  <c:v>-1.5525114155251152E-2</c:v>
                </c:pt>
                <c:pt idx="28">
                  <c:v>-1.1872146118721338E-2</c:v>
                </c:pt>
                <c:pt idx="29">
                  <c:v>-2.3744292237442899E-2</c:v>
                </c:pt>
                <c:pt idx="30">
                  <c:v>4.5662100456622667E-3</c:v>
                </c:pt>
                <c:pt idx="31">
                  <c:v>5.479452054794498E-3</c:v>
                </c:pt>
                <c:pt idx="32">
                  <c:v>0</c:v>
                </c:pt>
                <c:pt idx="33">
                  <c:v>4.5662100456622667E-3</c:v>
                </c:pt>
                <c:pt idx="34">
                  <c:v>-9.1324200913242004E-3</c:v>
                </c:pt>
                <c:pt idx="35">
                  <c:v>-1.826484018264829E-2</c:v>
                </c:pt>
                <c:pt idx="36">
                  <c:v>-2.1004566210045539E-2</c:v>
                </c:pt>
                <c:pt idx="37">
                  <c:v>-1.3698630136986134E-2</c:v>
                </c:pt>
                <c:pt idx="38">
                  <c:v>-1.2785388127853792E-2</c:v>
                </c:pt>
                <c:pt idx="39">
                  <c:v>-1.3698630136986134E-2</c:v>
                </c:pt>
                <c:pt idx="40">
                  <c:v>-1.3698630136986134E-2</c:v>
                </c:pt>
                <c:pt idx="41">
                  <c:v>-1.6438356164383494E-2</c:v>
                </c:pt>
                <c:pt idx="42">
                  <c:v>-1.963470319634697E-2</c:v>
                </c:pt>
                <c:pt idx="43">
                  <c:v>-3.1963470319634646E-2</c:v>
                </c:pt>
                <c:pt idx="44">
                  <c:v>-8.2191780821917693E-2</c:v>
                </c:pt>
                <c:pt idx="45">
                  <c:v>-6.3013698630136949E-2</c:v>
                </c:pt>
                <c:pt idx="46">
                  <c:v>-6.5753424657534199E-2</c:v>
                </c:pt>
                <c:pt idx="47">
                  <c:v>-7.3059360730593492E-2</c:v>
                </c:pt>
                <c:pt idx="48">
                  <c:v>-7.4885844748858288E-2</c:v>
                </c:pt>
                <c:pt idx="49">
                  <c:v>-7.3059360730593492E-2</c:v>
                </c:pt>
                <c:pt idx="50">
                  <c:v>-9.5890410958904049E-2</c:v>
                </c:pt>
                <c:pt idx="51">
                  <c:v>-0.11324200913242</c:v>
                </c:pt>
                <c:pt idx="52">
                  <c:v>-9.5890410958904049E-2</c:v>
                </c:pt>
                <c:pt idx="53">
                  <c:v>-0.11324200913242</c:v>
                </c:pt>
                <c:pt idx="54">
                  <c:v>-0.10502283105022814</c:v>
                </c:pt>
                <c:pt idx="55">
                  <c:v>-0.10502283105022814</c:v>
                </c:pt>
                <c:pt idx="56">
                  <c:v>-0.10867579908675795</c:v>
                </c:pt>
                <c:pt idx="57">
                  <c:v>-0.10502283105022814</c:v>
                </c:pt>
                <c:pt idx="58">
                  <c:v>-0.1077625570776255</c:v>
                </c:pt>
                <c:pt idx="59">
                  <c:v>-0.11872146118721449</c:v>
                </c:pt>
                <c:pt idx="60">
                  <c:v>-0.1515981735159817</c:v>
                </c:pt>
                <c:pt idx="61">
                  <c:v>-0.1607305936073059</c:v>
                </c:pt>
                <c:pt idx="62">
                  <c:v>-0.14155251141552505</c:v>
                </c:pt>
                <c:pt idx="63">
                  <c:v>-0.14611872146118721</c:v>
                </c:pt>
                <c:pt idx="64">
                  <c:v>-0.13242009132420085</c:v>
                </c:pt>
                <c:pt idx="65">
                  <c:v>-0.14703196347031955</c:v>
                </c:pt>
                <c:pt idx="66">
                  <c:v>-0.14657534246575332</c:v>
                </c:pt>
                <c:pt idx="67">
                  <c:v>-0.15068493150684914</c:v>
                </c:pt>
                <c:pt idx="68">
                  <c:v>-0.15068493150684914</c:v>
                </c:pt>
                <c:pt idx="69">
                  <c:v>-0.1296803652968036</c:v>
                </c:pt>
                <c:pt idx="70">
                  <c:v>-0.12785388127853869</c:v>
                </c:pt>
                <c:pt idx="71">
                  <c:v>-0.13607305936073044</c:v>
                </c:pt>
                <c:pt idx="72">
                  <c:v>-0.15525114155251141</c:v>
                </c:pt>
                <c:pt idx="73">
                  <c:v>-0.1497716894977168</c:v>
                </c:pt>
                <c:pt idx="74">
                  <c:v>-0.15525114155251141</c:v>
                </c:pt>
                <c:pt idx="75">
                  <c:v>-0.14155251141552505</c:v>
                </c:pt>
                <c:pt idx="76">
                  <c:v>-0.15068493150684914</c:v>
                </c:pt>
                <c:pt idx="77">
                  <c:v>-0.14155251141552505</c:v>
                </c:pt>
                <c:pt idx="78">
                  <c:v>-0.17625570776255706</c:v>
                </c:pt>
                <c:pt idx="79">
                  <c:v>-0.16621004566210029</c:v>
                </c:pt>
                <c:pt idx="80">
                  <c:v>-0.17808219178082185</c:v>
                </c:pt>
                <c:pt idx="81">
                  <c:v>-0.16347031963470315</c:v>
                </c:pt>
                <c:pt idx="82">
                  <c:v>-0.147945205479452</c:v>
                </c:pt>
                <c:pt idx="83">
                  <c:v>-0.158904109589041</c:v>
                </c:pt>
                <c:pt idx="84">
                  <c:v>-0.16164383561643836</c:v>
                </c:pt>
                <c:pt idx="85">
                  <c:v>-0.17808219178082185</c:v>
                </c:pt>
                <c:pt idx="86">
                  <c:v>-0.18173515981735144</c:v>
                </c:pt>
                <c:pt idx="87">
                  <c:v>-0.158904109589041</c:v>
                </c:pt>
                <c:pt idx="88">
                  <c:v>-0.17260273972602724</c:v>
                </c:pt>
                <c:pt idx="89">
                  <c:v>-0.16894977168949765</c:v>
                </c:pt>
                <c:pt idx="90">
                  <c:v>-0.1643835616438355</c:v>
                </c:pt>
                <c:pt idx="91">
                  <c:v>-0.16894977168949765</c:v>
                </c:pt>
                <c:pt idx="92">
                  <c:v>-0.18173515981735144</c:v>
                </c:pt>
                <c:pt idx="93">
                  <c:v>-0.17442922374429226</c:v>
                </c:pt>
                <c:pt idx="94">
                  <c:v>-0.17808219178082185</c:v>
                </c:pt>
                <c:pt idx="95">
                  <c:v>-0.17899543378995431</c:v>
                </c:pt>
                <c:pt idx="96">
                  <c:v>-0.17899543378995431</c:v>
                </c:pt>
                <c:pt idx="97">
                  <c:v>-0.17808219178082185</c:v>
                </c:pt>
                <c:pt idx="98">
                  <c:v>-0.2100456621004565</c:v>
                </c:pt>
                <c:pt idx="99">
                  <c:v>-0.17808219178082185</c:v>
                </c:pt>
                <c:pt idx="100">
                  <c:v>-0.17808219178082185</c:v>
                </c:pt>
                <c:pt idx="101">
                  <c:v>-0.18356164383561646</c:v>
                </c:pt>
                <c:pt idx="102">
                  <c:v>-0.1643835616438355</c:v>
                </c:pt>
                <c:pt idx="103">
                  <c:v>-0.17808219178082185</c:v>
                </c:pt>
                <c:pt idx="104">
                  <c:v>-0.16712328767123286</c:v>
                </c:pt>
                <c:pt idx="105">
                  <c:v>-0.1643835616438355</c:v>
                </c:pt>
                <c:pt idx="106">
                  <c:v>-0.17808219178082185</c:v>
                </c:pt>
                <c:pt idx="107">
                  <c:v>-0.18721461187214605</c:v>
                </c:pt>
                <c:pt idx="108">
                  <c:v>-0.158904109589041</c:v>
                </c:pt>
                <c:pt idx="109">
                  <c:v>-0.13789954337899546</c:v>
                </c:pt>
                <c:pt idx="110">
                  <c:v>-0.14703196347031955</c:v>
                </c:pt>
                <c:pt idx="111">
                  <c:v>-0.14703196347031955</c:v>
                </c:pt>
                <c:pt idx="112">
                  <c:v>-0.14155251141552505</c:v>
                </c:pt>
                <c:pt idx="113">
                  <c:v>-0.11232876712328754</c:v>
                </c:pt>
                <c:pt idx="114">
                  <c:v>-0.1388127853881278</c:v>
                </c:pt>
                <c:pt idx="115">
                  <c:v>-0.14155251141552505</c:v>
                </c:pt>
                <c:pt idx="116">
                  <c:v>-0.14337899543378985</c:v>
                </c:pt>
                <c:pt idx="117">
                  <c:v>-0.14155251141552505</c:v>
                </c:pt>
                <c:pt idx="118">
                  <c:v>-0.1497716894977168</c:v>
                </c:pt>
                <c:pt idx="119">
                  <c:v>-0.15433789954337895</c:v>
                </c:pt>
                <c:pt idx="120">
                  <c:v>-0.15799086757990854</c:v>
                </c:pt>
                <c:pt idx="121">
                  <c:v>-0.14611872146118721</c:v>
                </c:pt>
                <c:pt idx="122">
                  <c:v>-0.14155251141552505</c:v>
                </c:pt>
                <c:pt idx="123">
                  <c:v>-0.14611872146118721</c:v>
                </c:pt>
                <c:pt idx="124">
                  <c:v>-0.15251141552511416</c:v>
                </c:pt>
                <c:pt idx="125">
                  <c:v>-0.1570776255707762</c:v>
                </c:pt>
                <c:pt idx="126">
                  <c:v>-0.17442922374429226</c:v>
                </c:pt>
                <c:pt idx="127">
                  <c:v>-0.17534246575342471</c:v>
                </c:pt>
                <c:pt idx="128">
                  <c:v>-0.16894977168949765</c:v>
                </c:pt>
                <c:pt idx="129">
                  <c:v>-0.16986301369863011</c:v>
                </c:pt>
                <c:pt idx="130">
                  <c:v>-0.18264840182648401</c:v>
                </c:pt>
                <c:pt idx="131">
                  <c:v>-0.1844748858447488</c:v>
                </c:pt>
                <c:pt idx="132">
                  <c:v>-0.22374429223744285</c:v>
                </c:pt>
                <c:pt idx="133">
                  <c:v>-0.23652968036529676</c:v>
                </c:pt>
                <c:pt idx="134">
                  <c:v>-0.23652968036529676</c:v>
                </c:pt>
                <c:pt idx="135">
                  <c:v>-0.26392694063926936</c:v>
                </c:pt>
                <c:pt idx="136">
                  <c:v>-0.27853881278538806</c:v>
                </c:pt>
                <c:pt idx="137">
                  <c:v>-0.27397260273972601</c:v>
                </c:pt>
                <c:pt idx="138">
                  <c:v>-0.27853881278538806</c:v>
                </c:pt>
                <c:pt idx="139">
                  <c:v>-0.27579908675799081</c:v>
                </c:pt>
                <c:pt idx="140">
                  <c:v>-0.26940639269406386</c:v>
                </c:pt>
                <c:pt idx="141">
                  <c:v>-0.27305936073059356</c:v>
                </c:pt>
                <c:pt idx="142">
                  <c:v>-0.24018264840182646</c:v>
                </c:pt>
                <c:pt idx="143">
                  <c:v>-0.2319634703196346</c:v>
                </c:pt>
                <c:pt idx="144">
                  <c:v>-0.2337899543378994</c:v>
                </c:pt>
                <c:pt idx="145">
                  <c:v>-0.23926940639269401</c:v>
                </c:pt>
                <c:pt idx="146">
                  <c:v>-0.25205479452054791</c:v>
                </c:pt>
                <c:pt idx="147">
                  <c:v>-0.24383561643835616</c:v>
                </c:pt>
                <c:pt idx="148">
                  <c:v>-0.23926940639269401</c:v>
                </c:pt>
                <c:pt idx="149">
                  <c:v>-0.16164383561643836</c:v>
                </c:pt>
                <c:pt idx="150">
                  <c:v>-0.13424657534246565</c:v>
                </c:pt>
                <c:pt idx="151">
                  <c:v>-0.102283105022831</c:v>
                </c:pt>
                <c:pt idx="152">
                  <c:v>-9.041095890410944E-2</c:v>
                </c:pt>
                <c:pt idx="153">
                  <c:v>-5.8447488584474794E-2</c:v>
                </c:pt>
                <c:pt idx="154">
                  <c:v>-6.2100456621004496E-2</c:v>
                </c:pt>
                <c:pt idx="155">
                  <c:v>-9.4977168949771595E-2</c:v>
                </c:pt>
                <c:pt idx="156">
                  <c:v>-8.6757990867579848E-2</c:v>
                </c:pt>
                <c:pt idx="157">
                  <c:v>-5.753424657534234E-2</c:v>
                </c:pt>
                <c:pt idx="158">
                  <c:v>-6.2100456621004496E-2</c:v>
                </c:pt>
                <c:pt idx="159">
                  <c:v>-5.9360730593607136E-2</c:v>
                </c:pt>
                <c:pt idx="160">
                  <c:v>-4.1095890410958846E-2</c:v>
                </c:pt>
                <c:pt idx="161">
                  <c:v>-2.1917808219177992E-2</c:v>
                </c:pt>
                <c:pt idx="162">
                  <c:v>-1.826484018264829E-2</c:v>
                </c:pt>
                <c:pt idx="163">
                  <c:v>-1.3698630136986134E-2</c:v>
                </c:pt>
                <c:pt idx="164">
                  <c:v>5.479452054794498E-3</c:v>
                </c:pt>
                <c:pt idx="165">
                  <c:v>4.5662100456622667E-3</c:v>
                </c:pt>
                <c:pt idx="166">
                  <c:v>-5.479452054794387E-3</c:v>
                </c:pt>
                <c:pt idx="167">
                  <c:v>-9.1324200913242004E-3</c:v>
                </c:pt>
                <c:pt idx="168">
                  <c:v>-1.6438356164383494E-2</c:v>
                </c:pt>
                <c:pt idx="169">
                  <c:v>-3.3789954337899442E-2</c:v>
                </c:pt>
                <c:pt idx="170">
                  <c:v>-4.7488584474885798E-2</c:v>
                </c:pt>
                <c:pt idx="171">
                  <c:v>-5.4794520547945202E-2</c:v>
                </c:pt>
                <c:pt idx="172">
                  <c:v>-5.2968036529680407E-2</c:v>
                </c:pt>
                <c:pt idx="173">
                  <c:v>-6.4840182648401745E-2</c:v>
                </c:pt>
                <c:pt idx="174">
                  <c:v>-7.9452054794520444E-2</c:v>
                </c:pt>
                <c:pt idx="175">
                  <c:v>-7.0319634703196354E-2</c:v>
                </c:pt>
                <c:pt idx="176">
                  <c:v>-5.4794520547945202E-2</c:v>
                </c:pt>
                <c:pt idx="177">
                  <c:v>-6.8493150684931559E-2</c:v>
                </c:pt>
                <c:pt idx="178">
                  <c:v>-5.3881278538812749E-2</c:v>
                </c:pt>
                <c:pt idx="179">
                  <c:v>-3.1963470319634646E-2</c:v>
                </c:pt>
                <c:pt idx="180">
                  <c:v>-1.826484018264829E-2</c:v>
                </c:pt>
                <c:pt idx="181">
                  <c:v>-7.3059360730594047E-3</c:v>
                </c:pt>
                <c:pt idx="182">
                  <c:v>0</c:v>
                </c:pt>
                <c:pt idx="183">
                  <c:v>-4.5662100456620447E-3</c:v>
                </c:pt>
                <c:pt idx="184">
                  <c:v>4.5662100456622667E-3</c:v>
                </c:pt>
                <c:pt idx="185">
                  <c:v>-2.1004566210045539E-2</c:v>
                </c:pt>
                <c:pt idx="186">
                  <c:v>1.5525114155251041E-2</c:v>
                </c:pt>
                <c:pt idx="187">
                  <c:v>4.8401826484018473E-2</c:v>
                </c:pt>
                <c:pt idx="188">
                  <c:v>7.3059360730593603E-2</c:v>
                </c:pt>
                <c:pt idx="189">
                  <c:v>5.9360730593607247E-2</c:v>
                </c:pt>
                <c:pt idx="190">
                  <c:v>2.5570776255707806E-2</c:v>
                </c:pt>
                <c:pt idx="191">
                  <c:v>3.9269406392694162E-2</c:v>
                </c:pt>
                <c:pt idx="192">
                  <c:v>5.0228310502283158E-2</c:v>
                </c:pt>
                <c:pt idx="193">
                  <c:v>4.474885844748866E-2</c:v>
                </c:pt>
                <c:pt idx="194">
                  <c:v>7.2146118721461372E-2</c:v>
                </c:pt>
                <c:pt idx="195">
                  <c:v>2.7397260273972712E-2</c:v>
                </c:pt>
                <c:pt idx="196">
                  <c:v>5.0228310502283158E-2</c:v>
                </c:pt>
                <c:pt idx="197">
                  <c:v>4.1095890410959068E-2</c:v>
                </c:pt>
                <c:pt idx="198">
                  <c:v>2.6484018264840259E-2</c:v>
                </c:pt>
                <c:pt idx="199">
                  <c:v>9.1324200913243114E-3</c:v>
                </c:pt>
                <c:pt idx="200">
                  <c:v>1.3698630136986356E-2</c:v>
                </c:pt>
                <c:pt idx="201">
                  <c:v>4.5662100456622667E-3</c:v>
                </c:pt>
                <c:pt idx="202">
                  <c:v>-2.1004566210045539E-2</c:v>
                </c:pt>
                <c:pt idx="203">
                  <c:v>-2.5570776255707695E-2</c:v>
                </c:pt>
                <c:pt idx="204">
                  <c:v>-1.826484018264829E-2</c:v>
                </c:pt>
                <c:pt idx="205">
                  <c:v>-3.1963470319634646E-2</c:v>
                </c:pt>
                <c:pt idx="206">
                  <c:v>-2.8310502283104944E-2</c:v>
                </c:pt>
                <c:pt idx="207">
                  <c:v>-3.013698630136985E-2</c:v>
                </c:pt>
                <c:pt idx="208">
                  <c:v>-3.5616438356164237E-2</c:v>
                </c:pt>
                <c:pt idx="209">
                  <c:v>-3.3789954337899442E-2</c:v>
                </c:pt>
                <c:pt idx="210">
                  <c:v>8.2191780821918581E-3</c:v>
                </c:pt>
                <c:pt idx="211">
                  <c:v>7.3059360730594047E-3</c:v>
                </c:pt>
                <c:pt idx="212">
                  <c:v>3.6529680365298134E-3</c:v>
                </c:pt>
                <c:pt idx="213">
                  <c:v>3.6529680365298134E-3</c:v>
                </c:pt>
                <c:pt idx="214">
                  <c:v>-1.3698630136986134E-2</c:v>
                </c:pt>
                <c:pt idx="215">
                  <c:v>-3.1050228310502304E-2</c:v>
                </c:pt>
                <c:pt idx="216">
                  <c:v>-5.0228310502283047E-2</c:v>
                </c:pt>
                <c:pt idx="217">
                  <c:v>-7.7625570776255648E-2</c:v>
                </c:pt>
                <c:pt idx="218">
                  <c:v>-6.8493150684931559E-2</c:v>
                </c:pt>
                <c:pt idx="219">
                  <c:v>-6.3926940639269292E-2</c:v>
                </c:pt>
                <c:pt idx="220">
                  <c:v>-5.6621004566209998E-2</c:v>
                </c:pt>
                <c:pt idx="221">
                  <c:v>-5.9360730593607136E-2</c:v>
                </c:pt>
                <c:pt idx="222">
                  <c:v>-5.8447488584474794E-2</c:v>
                </c:pt>
                <c:pt idx="223">
                  <c:v>-6.3926940639269292E-2</c:v>
                </c:pt>
                <c:pt idx="224">
                  <c:v>-5.8447488584474794E-2</c:v>
                </c:pt>
                <c:pt idx="225">
                  <c:v>-5.9360730593607136E-2</c:v>
                </c:pt>
                <c:pt idx="226">
                  <c:v>-7.4885844748858288E-2</c:v>
                </c:pt>
                <c:pt idx="227">
                  <c:v>-0.14155251141552505</c:v>
                </c:pt>
                <c:pt idx="228">
                  <c:v>-0.15981735159817356</c:v>
                </c:pt>
                <c:pt idx="229">
                  <c:v>-0.14246575342465739</c:v>
                </c:pt>
                <c:pt idx="230">
                  <c:v>-0.1296803652968036</c:v>
                </c:pt>
                <c:pt idx="231">
                  <c:v>-0.15616438356164375</c:v>
                </c:pt>
                <c:pt idx="232">
                  <c:v>-0.17808219178082185</c:v>
                </c:pt>
                <c:pt idx="233">
                  <c:v>-0.16529680365296795</c:v>
                </c:pt>
                <c:pt idx="234">
                  <c:v>-0.11780821917808215</c:v>
                </c:pt>
                <c:pt idx="235">
                  <c:v>-0.14885844748858434</c:v>
                </c:pt>
                <c:pt idx="236">
                  <c:v>-0.13607305936073044</c:v>
                </c:pt>
                <c:pt idx="237">
                  <c:v>-0.1004566210045662</c:v>
                </c:pt>
                <c:pt idx="238">
                  <c:v>-5.753424657534234E-2</c:v>
                </c:pt>
                <c:pt idx="239">
                  <c:v>1.1872146118721449E-2</c:v>
                </c:pt>
                <c:pt idx="240">
                  <c:v>3.013698630136985E-2</c:v>
                </c:pt>
                <c:pt idx="241">
                  <c:v>9.5890410958904271E-2</c:v>
                </c:pt>
                <c:pt idx="242">
                  <c:v>0.13059360730593617</c:v>
                </c:pt>
                <c:pt idx="243">
                  <c:v>0.15570776255707774</c:v>
                </c:pt>
                <c:pt idx="244">
                  <c:v>0.17077625570776256</c:v>
                </c:pt>
                <c:pt idx="245">
                  <c:v>0.19634703196347036</c:v>
                </c:pt>
                <c:pt idx="246">
                  <c:v>0.21643835616438367</c:v>
                </c:pt>
                <c:pt idx="247">
                  <c:v>0.22283105022831062</c:v>
                </c:pt>
                <c:pt idx="248">
                  <c:v>0.2356164383561643</c:v>
                </c:pt>
                <c:pt idx="249">
                  <c:v>0.21004566210045672</c:v>
                </c:pt>
                <c:pt idx="250">
                  <c:v>0.24748858447488598</c:v>
                </c:pt>
                <c:pt idx="251">
                  <c:v>0.31689497716894977</c:v>
                </c:pt>
                <c:pt idx="252">
                  <c:v>0.27671232876712337</c:v>
                </c:pt>
                <c:pt idx="253">
                  <c:v>0.26666666666666661</c:v>
                </c:pt>
                <c:pt idx="254">
                  <c:v>0.18356164383561668</c:v>
                </c:pt>
                <c:pt idx="255">
                  <c:v>0.15981735159817356</c:v>
                </c:pt>
                <c:pt idx="256">
                  <c:v>0.23013698630137003</c:v>
                </c:pt>
                <c:pt idx="257">
                  <c:v>0.22374429223744308</c:v>
                </c:pt>
                <c:pt idx="258">
                  <c:v>0.27853881278538828</c:v>
                </c:pt>
                <c:pt idx="259">
                  <c:v>0.26392694063926947</c:v>
                </c:pt>
                <c:pt idx="260">
                  <c:v>0.27214611872146133</c:v>
                </c:pt>
                <c:pt idx="261">
                  <c:v>0.22374429223744308</c:v>
                </c:pt>
                <c:pt idx="262">
                  <c:v>0.23470319634703207</c:v>
                </c:pt>
                <c:pt idx="263">
                  <c:v>0.25479452054794538</c:v>
                </c:pt>
                <c:pt idx="264">
                  <c:v>0.31415525114155263</c:v>
                </c:pt>
                <c:pt idx="265">
                  <c:v>0.25114155251141557</c:v>
                </c:pt>
                <c:pt idx="266">
                  <c:v>0.22009132420091326</c:v>
                </c:pt>
                <c:pt idx="267">
                  <c:v>0.19908675799086772</c:v>
                </c:pt>
                <c:pt idx="268">
                  <c:v>0.18082191780821932</c:v>
                </c:pt>
                <c:pt idx="269">
                  <c:v>0.12328767123287676</c:v>
                </c:pt>
                <c:pt idx="270">
                  <c:v>0.1095890410958904</c:v>
                </c:pt>
                <c:pt idx="271">
                  <c:v>9.7716894977168955E-2</c:v>
                </c:pt>
                <c:pt idx="272">
                  <c:v>9.5890410958904271E-2</c:v>
                </c:pt>
                <c:pt idx="273">
                  <c:v>8.8584474885844866E-2</c:v>
                </c:pt>
                <c:pt idx="274">
                  <c:v>6.7579908675799105E-2</c:v>
                </c:pt>
                <c:pt idx="275">
                  <c:v>8.2191780821917915E-2</c:v>
                </c:pt>
                <c:pt idx="276">
                  <c:v>7.2146118721461372E-2</c:v>
                </c:pt>
                <c:pt idx="277">
                  <c:v>9.8630136986301409E-2</c:v>
                </c:pt>
                <c:pt idx="278">
                  <c:v>0.10502283105022836</c:v>
                </c:pt>
                <c:pt idx="279">
                  <c:v>0.13607305936073066</c:v>
                </c:pt>
                <c:pt idx="280">
                  <c:v>0.16894977168949787</c:v>
                </c:pt>
                <c:pt idx="281">
                  <c:v>5.4794520547945424E-2</c:v>
                </c:pt>
                <c:pt idx="282">
                  <c:v>6.5753424657534199E-2</c:v>
                </c:pt>
                <c:pt idx="283">
                  <c:v>5.2054794520548064E-2</c:v>
                </c:pt>
                <c:pt idx="284">
                  <c:v>5.6621004566210109E-2</c:v>
                </c:pt>
                <c:pt idx="285">
                  <c:v>5.4794520547945424E-2</c:v>
                </c:pt>
                <c:pt idx="286">
                  <c:v>5.7534246575342562E-2</c:v>
                </c:pt>
                <c:pt idx="287">
                  <c:v>5.7534246575342562E-2</c:v>
                </c:pt>
                <c:pt idx="288">
                  <c:v>-2.8310502283104944E-2</c:v>
                </c:pt>
                <c:pt idx="289">
                  <c:v>-6.1187214611872154E-2</c:v>
                </c:pt>
                <c:pt idx="290">
                  <c:v>-8.5844748858447395E-2</c:v>
                </c:pt>
                <c:pt idx="291">
                  <c:v>-0.1041095890410958</c:v>
                </c:pt>
                <c:pt idx="292">
                  <c:v>-9.4063926940639253E-2</c:v>
                </c:pt>
                <c:pt idx="293">
                  <c:v>-8.8584474885844644E-2</c:v>
                </c:pt>
                <c:pt idx="294">
                  <c:v>-0.1041095890410958</c:v>
                </c:pt>
                <c:pt idx="295">
                  <c:v>-0.11598173515981736</c:v>
                </c:pt>
                <c:pt idx="296">
                  <c:v>-0.10319634703196334</c:v>
                </c:pt>
                <c:pt idx="297">
                  <c:v>-5.753424657534234E-2</c:v>
                </c:pt>
                <c:pt idx="298">
                  <c:v>-0.11598173515981736</c:v>
                </c:pt>
                <c:pt idx="299">
                  <c:v>-0.1114155251141552</c:v>
                </c:pt>
                <c:pt idx="300">
                  <c:v>-0.14155251141552505</c:v>
                </c:pt>
                <c:pt idx="301">
                  <c:v>-0.1388127853881278</c:v>
                </c:pt>
                <c:pt idx="302">
                  <c:v>-0.15433789954337895</c:v>
                </c:pt>
                <c:pt idx="303">
                  <c:v>-0.12785388127853869</c:v>
                </c:pt>
                <c:pt idx="304">
                  <c:v>-8.1278538812785239E-2</c:v>
                </c:pt>
                <c:pt idx="305">
                  <c:v>-0.1643835616438355</c:v>
                </c:pt>
                <c:pt idx="306">
                  <c:v>-0.1114155251141552</c:v>
                </c:pt>
                <c:pt idx="307">
                  <c:v>-0.15251141552511416</c:v>
                </c:pt>
                <c:pt idx="308">
                  <c:v>-0.11963470319634695</c:v>
                </c:pt>
                <c:pt idx="309">
                  <c:v>-0.17260273972602724</c:v>
                </c:pt>
                <c:pt idx="310">
                  <c:v>-0.2337899543378994</c:v>
                </c:pt>
                <c:pt idx="311">
                  <c:v>-0.21095890410958895</c:v>
                </c:pt>
                <c:pt idx="312">
                  <c:v>-0.1954337899543378</c:v>
                </c:pt>
                <c:pt idx="313">
                  <c:v>-0.15525114155251141</c:v>
                </c:pt>
                <c:pt idx="314">
                  <c:v>-0.13698630136986301</c:v>
                </c:pt>
                <c:pt idx="315">
                  <c:v>-0.20547945205479456</c:v>
                </c:pt>
                <c:pt idx="316">
                  <c:v>-0.21643835616438345</c:v>
                </c:pt>
                <c:pt idx="317">
                  <c:v>-0.19269406392694055</c:v>
                </c:pt>
                <c:pt idx="318">
                  <c:v>-0.19726027397260282</c:v>
                </c:pt>
                <c:pt idx="319">
                  <c:v>-0.17899543378995431</c:v>
                </c:pt>
                <c:pt idx="320">
                  <c:v>-0.15981735159817356</c:v>
                </c:pt>
                <c:pt idx="321">
                  <c:v>-0.17716894977168951</c:v>
                </c:pt>
                <c:pt idx="322">
                  <c:v>-0.1515981735159817</c:v>
                </c:pt>
                <c:pt idx="323">
                  <c:v>-0.204566210045662</c:v>
                </c:pt>
                <c:pt idx="324">
                  <c:v>-0.23652968036529676</c:v>
                </c:pt>
                <c:pt idx="325">
                  <c:v>-0.23926940639269401</c:v>
                </c:pt>
                <c:pt idx="326">
                  <c:v>-0.2027397260273972</c:v>
                </c:pt>
                <c:pt idx="327">
                  <c:v>-0.23561643835616441</c:v>
                </c:pt>
                <c:pt idx="328">
                  <c:v>-0.22831050228310501</c:v>
                </c:pt>
                <c:pt idx="329">
                  <c:v>-0.21461187214611865</c:v>
                </c:pt>
                <c:pt idx="330">
                  <c:v>-0.17899543378995431</c:v>
                </c:pt>
                <c:pt idx="331">
                  <c:v>-0.2082191780821917</c:v>
                </c:pt>
                <c:pt idx="332">
                  <c:v>-0.1643835616438355</c:v>
                </c:pt>
                <c:pt idx="333">
                  <c:v>-0.14246575342465739</c:v>
                </c:pt>
                <c:pt idx="334">
                  <c:v>-0.14337899543378985</c:v>
                </c:pt>
                <c:pt idx="335">
                  <c:v>-0.13789954337899546</c:v>
                </c:pt>
                <c:pt idx="336">
                  <c:v>-0.2027397260273972</c:v>
                </c:pt>
                <c:pt idx="337">
                  <c:v>-0.2410958904109588</c:v>
                </c:pt>
                <c:pt idx="338">
                  <c:v>-0.19634703196347025</c:v>
                </c:pt>
                <c:pt idx="339">
                  <c:v>-0.21369863013698631</c:v>
                </c:pt>
                <c:pt idx="340">
                  <c:v>-0.19452054794520535</c:v>
                </c:pt>
                <c:pt idx="341">
                  <c:v>-0.1625570776255707</c:v>
                </c:pt>
                <c:pt idx="342">
                  <c:v>-0.14885844748858434</c:v>
                </c:pt>
                <c:pt idx="343">
                  <c:v>-0.19086757990867576</c:v>
                </c:pt>
                <c:pt idx="344">
                  <c:v>-0.19269406392694055</c:v>
                </c:pt>
                <c:pt idx="345">
                  <c:v>-0.204566210045662</c:v>
                </c:pt>
                <c:pt idx="346">
                  <c:v>-0.22922374429223746</c:v>
                </c:pt>
                <c:pt idx="347">
                  <c:v>-0.1735159817351597</c:v>
                </c:pt>
                <c:pt idx="348">
                  <c:v>-0.15251141552511416</c:v>
                </c:pt>
                <c:pt idx="349">
                  <c:v>-9.041095890410944E-2</c:v>
                </c:pt>
                <c:pt idx="350">
                  <c:v>-7.3972602739725946E-2</c:v>
                </c:pt>
                <c:pt idx="351">
                  <c:v>-0.10319634703196334</c:v>
                </c:pt>
                <c:pt idx="352">
                  <c:v>-0.17625570776255706</c:v>
                </c:pt>
                <c:pt idx="353">
                  <c:v>-0.21826484018264836</c:v>
                </c:pt>
                <c:pt idx="354">
                  <c:v>-0.25936073059360731</c:v>
                </c:pt>
                <c:pt idx="355">
                  <c:v>-0.21552511415525111</c:v>
                </c:pt>
                <c:pt idx="356">
                  <c:v>-0.20182648401826475</c:v>
                </c:pt>
                <c:pt idx="357">
                  <c:v>-0.17899543378995431</c:v>
                </c:pt>
                <c:pt idx="358">
                  <c:v>-0.19634703196347025</c:v>
                </c:pt>
                <c:pt idx="359">
                  <c:v>-0.22922374429223746</c:v>
                </c:pt>
                <c:pt idx="360">
                  <c:v>-0.22191780821917806</c:v>
                </c:pt>
                <c:pt idx="361">
                  <c:v>-0.16164383561643836</c:v>
                </c:pt>
                <c:pt idx="362">
                  <c:v>-0.14155251141552505</c:v>
                </c:pt>
                <c:pt idx="363">
                  <c:v>-0.1607305936073059</c:v>
                </c:pt>
                <c:pt idx="364">
                  <c:v>-6.3926940639269292E-2</c:v>
                </c:pt>
                <c:pt idx="365">
                  <c:v>-7.1232876712328697E-2</c:v>
                </c:pt>
                <c:pt idx="366">
                  <c:v>-7.4885844748858288E-2</c:v>
                </c:pt>
                <c:pt idx="367">
                  <c:v>-7.9452054794520444E-2</c:v>
                </c:pt>
                <c:pt idx="368">
                  <c:v>-3.3789954337899442E-2</c:v>
                </c:pt>
                <c:pt idx="369">
                  <c:v>-5.9360730593607136E-2</c:v>
                </c:pt>
                <c:pt idx="370">
                  <c:v>-3.013698630136985E-2</c:v>
                </c:pt>
                <c:pt idx="371">
                  <c:v>-7.3059360730593492E-2</c:v>
                </c:pt>
                <c:pt idx="372">
                  <c:v>-8.8584474885844644E-2</c:v>
                </c:pt>
                <c:pt idx="373">
                  <c:v>-7.8538812785388101E-2</c:v>
                </c:pt>
                <c:pt idx="374">
                  <c:v>-9.1324200913242004E-2</c:v>
                </c:pt>
                <c:pt idx="375">
                  <c:v>-8.1278538812785239E-2</c:v>
                </c:pt>
                <c:pt idx="376">
                  <c:v>-0.14337899543378985</c:v>
                </c:pt>
                <c:pt idx="377">
                  <c:v>-0.1260273972602739</c:v>
                </c:pt>
                <c:pt idx="378">
                  <c:v>-0.15342465753424661</c:v>
                </c:pt>
                <c:pt idx="379">
                  <c:v>-0.1406392694063926</c:v>
                </c:pt>
                <c:pt idx="380">
                  <c:v>-0.16529680365296795</c:v>
                </c:pt>
                <c:pt idx="381">
                  <c:v>-0.2082191780821917</c:v>
                </c:pt>
                <c:pt idx="382">
                  <c:v>-0.22557077625570765</c:v>
                </c:pt>
                <c:pt idx="383">
                  <c:v>-0.20182648401826475</c:v>
                </c:pt>
                <c:pt idx="384">
                  <c:v>-0.17716894977168951</c:v>
                </c:pt>
                <c:pt idx="385">
                  <c:v>-0.13242009132420085</c:v>
                </c:pt>
                <c:pt idx="386">
                  <c:v>-0.12328767123287665</c:v>
                </c:pt>
                <c:pt idx="387">
                  <c:v>-0.1406392694063926</c:v>
                </c:pt>
                <c:pt idx="388">
                  <c:v>-0.16529680365296795</c:v>
                </c:pt>
                <c:pt idx="389">
                  <c:v>-0.17625570776255706</c:v>
                </c:pt>
                <c:pt idx="390">
                  <c:v>-0.20547945205479456</c:v>
                </c:pt>
                <c:pt idx="391">
                  <c:v>-0.21461187214611865</c:v>
                </c:pt>
                <c:pt idx="392">
                  <c:v>-0.25114155251141557</c:v>
                </c:pt>
                <c:pt idx="393">
                  <c:v>-0.26392694063926936</c:v>
                </c:pt>
                <c:pt idx="394">
                  <c:v>-0.28767123287671226</c:v>
                </c:pt>
                <c:pt idx="395">
                  <c:v>-0.30776255707762556</c:v>
                </c:pt>
                <c:pt idx="396">
                  <c:v>-0.34429223744292237</c:v>
                </c:pt>
                <c:pt idx="397">
                  <c:v>-0.35342465753424657</c:v>
                </c:pt>
                <c:pt idx="398">
                  <c:v>-0.36986301369863006</c:v>
                </c:pt>
                <c:pt idx="399">
                  <c:v>-0.3013698630136985</c:v>
                </c:pt>
                <c:pt idx="400">
                  <c:v>-0.30319634703196341</c:v>
                </c:pt>
                <c:pt idx="401">
                  <c:v>-0.25844748858447486</c:v>
                </c:pt>
                <c:pt idx="402">
                  <c:v>-0.22831050228310501</c:v>
                </c:pt>
                <c:pt idx="403">
                  <c:v>-0.25296803652968036</c:v>
                </c:pt>
                <c:pt idx="404">
                  <c:v>-0.29680365296803646</c:v>
                </c:pt>
                <c:pt idx="405">
                  <c:v>-0.32054794520547936</c:v>
                </c:pt>
                <c:pt idx="406">
                  <c:v>-0.35068493150684921</c:v>
                </c:pt>
                <c:pt idx="407">
                  <c:v>-0.35159817351598177</c:v>
                </c:pt>
                <c:pt idx="408">
                  <c:v>-0.33242009132420092</c:v>
                </c:pt>
                <c:pt idx="409">
                  <c:v>-0.34063926940639266</c:v>
                </c:pt>
                <c:pt idx="410">
                  <c:v>-0.33881278538812776</c:v>
                </c:pt>
                <c:pt idx="411">
                  <c:v>-0.33150684931506846</c:v>
                </c:pt>
                <c:pt idx="412">
                  <c:v>-0.33424657534246571</c:v>
                </c:pt>
                <c:pt idx="413">
                  <c:v>-0.3013698630136985</c:v>
                </c:pt>
                <c:pt idx="414">
                  <c:v>-0.27397260273972601</c:v>
                </c:pt>
                <c:pt idx="415">
                  <c:v>-0.29223744292237441</c:v>
                </c:pt>
                <c:pt idx="416">
                  <c:v>-0.27579908675799081</c:v>
                </c:pt>
                <c:pt idx="417">
                  <c:v>-0.28767123287671226</c:v>
                </c:pt>
                <c:pt idx="418">
                  <c:v>-0.26027397260273966</c:v>
                </c:pt>
                <c:pt idx="419">
                  <c:v>-0.22465753424657531</c:v>
                </c:pt>
                <c:pt idx="420">
                  <c:v>-0.20730593607305936</c:v>
                </c:pt>
                <c:pt idx="421">
                  <c:v>-0.20547945205479456</c:v>
                </c:pt>
                <c:pt idx="422">
                  <c:v>-0.20091324200913241</c:v>
                </c:pt>
                <c:pt idx="423">
                  <c:v>-0.16164383561643836</c:v>
                </c:pt>
                <c:pt idx="424">
                  <c:v>-0.1515981735159817</c:v>
                </c:pt>
                <c:pt idx="425">
                  <c:v>-0.1607305936073059</c:v>
                </c:pt>
                <c:pt idx="426">
                  <c:v>-0.15525114155251141</c:v>
                </c:pt>
                <c:pt idx="427">
                  <c:v>-0.1388127853881278</c:v>
                </c:pt>
                <c:pt idx="428">
                  <c:v>-0.11872146118721449</c:v>
                </c:pt>
                <c:pt idx="429">
                  <c:v>-0.1077625570776255</c:v>
                </c:pt>
                <c:pt idx="430">
                  <c:v>-0.14611872146118721</c:v>
                </c:pt>
                <c:pt idx="431">
                  <c:v>-0.15068493150684914</c:v>
                </c:pt>
                <c:pt idx="432">
                  <c:v>-0.11780821917808215</c:v>
                </c:pt>
                <c:pt idx="433">
                  <c:v>-0.13698630136986301</c:v>
                </c:pt>
                <c:pt idx="434">
                  <c:v>-0.1515981735159817</c:v>
                </c:pt>
                <c:pt idx="435">
                  <c:v>-0.14611872146118721</c:v>
                </c:pt>
                <c:pt idx="436">
                  <c:v>-0.13789954337899546</c:v>
                </c:pt>
                <c:pt idx="437">
                  <c:v>-0.1041095890410958</c:v>
                </c:pt>
                <c:pt idx="438">
                  <c:v>-0.10867579908675795</c:v>
                </c:pt>
                <c:pt idx="439">
                  <c:v>-0.11415525114155256</c:v>
                </c:pt>
                <c:pt idx="440">
                  <c:v>-0.1388127853881278</c:v>
                </c:pt>
                <c:pt idx="441">
                  <c:v>-0.14155251141552505</c:v>
                </c:pt>
                <c:pt idx="442">
                  <c:v>-0.13059360730593605</c:v>
                </c:pt>
                <c:pt idx="443">
                  <c:v>-0.14155251141552505</c:v>
                </c:pt>
                <c:pt idx="444">
                  <c:v>-0.2100456621004565</c:v>
                </c:pt>
                <c:pt idx="445">
                  <c:v>-0.19634703196347025</c:v>
                </c:pt>
                <c:pt idx="446">
                  <c:v>-0.2100456621004565</c:v>
                </c:pt>
                <c:pt idx="447">
                  <c:v>-0.20639269406392691</c:v>
                </c:pt>
                <c:pt idx="448">
                  <c:v>-0.21278538812785386</c:v>
                </c:pt>
                <c:pt idx="449">
                  <c:v>-0.2100456621004565</c:v>
                </c:pt>
                <c:pt idx="450">
                  <c:v>-0.1863013698630136</c:v>
                </c:pt>
                <c:pt idx="451">
                  <c:v>-0.2027397260273972</c:v>
                </c:pt>
                <c:pt idx="452">
                  <c:v>-0.2173515981735159</c:v>
                </c:pt>
                <c:pt idx="453">
                  <c:v>-0.2173515981735159</c:v>
                </c:pt>
                <c:pt idx="454">
                  <c:v>-0.21552511415525111</c:v>
                </c:pt>
                <c:pt idx="455">
                  <c:v>-0.23744292237442921</c:v>
                </c:pt>
                <c:pt idx="456">
                  <c:v>-0.22009132420091326</c:v>
                </c:pt>
                <c:pt idx="457">
                  <c:v>-0.21278538812785386</c:v>
                </c:pt>
                <c:pt idx="458">
                  <c:v>-0.22374429223744285</c:v>
                </c:pt>
                <c:pt idx="459">
                  <c:v>-0.20913242009132416</c:v>
                </c:pt>
                <c:pt idx="460">
                  <c:v>-0.21461187214611865</c:v>
                </c:pt>
                <c:pt idx="461">
                  <c:v>-0.2100456621004565</c:v>
                </c:pt>
                <c:pt idx="462">
                  <c:v>-0.19178082191780821</c:v>
                </c:pt>
                <c:pt idx="463">
                  <c:v>-0.20182648401826475</c:v>
                </c:pt>
                <c:pt idx="464">
                  <c:v>-0.18538812785388126</c:v>
                </c:pt>
                <c:pt idx="465">
                  <c:v>-0.1863013698630136</c:v>
                </c:pt>
                <c:pt idx="466">
                  <c:v>-0.18264840182648401</c:v>
                </c:pt>
                <c:pt idx="467">
                  <c:v>-0.18721461187214605</c:v>
                </c:pt>
                <c:pt idx="468">
                  <c:v>-0.17808219178082185</c:v>
                </c:pt>
                <c:pt idx="469">
                  <c:v>-0.18173515981735144</c:v>
                </c:pt>
                <c:pt idx="470">
                  <c:v>-0.17808219178082185</c:v>
                </c:pt>
                <c:pt idx="471">
                  <c:v>-0.17899543378995431</c:v>
                </c:pt>
                <c:pt idx="472">
                  <c:v>-0.1716894977168949</c:v>
                </c:pt>
                <c:pt idx="473">
                  <c:v>-0.17625570776255706</c:v>
                </c:pt>
                <c:pt idx="474">
                  <c:v>-0.19999999999999996</c:v>
                </c:pt>
                <c:pt idx="475">
                  <c:v>-0.17990867579908665</c:v>
                </c:pt>
                <c:pt idx="476">
                  <c:v>-0.17899543378995431</c:v>
                </c:pt>
                <c:pt idx="477">
                  <c:v>-0.18264840182648401</c:v>
                </c:pt>
                <c:pt idx="478">
                  <c:v>-0.18538812785388126</c:v>
                </c:pt>
                <c:pt idx="479">
                  <c:v>-0.18721461187214605</c:v>
                </c:pt>
                <c:pt idx="480">
                  <c:v>-0.19908675799086761</c:v>
                </c:pt>
                <c:pt idx="481">
                  <c:v>-0.17808219178082185</c:v>
                </c:pt>
                <c:pt idx="482">
                  <c:v>-0.17625570776255706</c:v>
                </c:pt>
                <c:pt idx="483">
                  <c:v>-0.16894977168949765</c:v>
                </c:pt>
                <c:pt idx="484">
                  <c:v>-0.16894977168949765</c:v>
                </c:pt>
                <c:pt idx="485">
                  <c:v>-0.16894977168949765</c:v>
                </c:pt>
                <c:pt idx="486">
                  <c:v>-0.17077625570776245</c:v>
                </c:pt>
                <c:pt idx="487">
                  <c:v>-0.17716894977168951</c:v>
                </c:pt>
                <c:pt idx="488">
                  <c:v>-0.16529680365296795</c:v>
                </c:pt>
                <c:pt idx="489">
                  <c:v>-0.1643835616438355</c:v>
                </c:pt>
                <c:pt idx="490">
                  <c:v>-0.17808219178082185</c:v>
                </c:pt>
                <c:pt idx="491">
                  <c:v>-0.1735159817351597</c:v>
                </c:pt>
                <c:pt idx="492">
                  <c:v>-0.17808219178082185</c:v>
                </c:pt>
                <c:pt idx="493">
                  <c:v>-0.16529680365296795</c:v>
                </c:pt>
                <c:pt idx="494">
                  <c:v>-0.18173515981735144</c:v>
                </c:pt>
                <c:pt idx="495">
                  <c:v>-0.17899543378995431</c:v>
                </c:pt>
                <c:pt idx="496">
                  <c:v>-0.193607305936073</c:v>
                </c:pt>
                <c:pt idx="497">
                  <c:v>-0.18721461187214605</c:v>
                </c:pt>
                <c:pt idx="498">
                  <c:v>-0.18904109589041085</c:v>
                </c:pt>
                <c:pt idx="499">
                  <c:v>-0.21095890410958895</c:v>
                </c:pt>
                <c:pt idx="500">
                  <c:v>-0.22009132420091326</c:v>
                </c:pt>
                <c:pt idx="501">
                  <c:v>-0.21187214611872129</c:v>
                </c:pt>
                <c:pt idx="502">
                  <c:v>-0.193607305936073</c:v>
                </c:pt>
                <c:pt idx="503">
                  <c:v>-0.18721461187214605</c:v>
                </c:pt>
                <c:pt idx="504">
                  <c:v>-0.18356164383561646</c:v>
                </c:pt>
                <c:pt idx="505">
                  <c:v>-0.18995433789954341</c:v>
                </c:pt>
                <c:pt idx="506">
                  <c:v>-0.1625570776255707</c:v>
                </c:pt>
                <c:pt idx="507">
                  <c:v>-0.17716894977168951</c:v>
                </c:pt>
                <c:pt idx="508">
                  <c:v>-0.1863013698630136</c:v>
                </c:pt>
                <c:pt idx="509">
                  <c:v>-0.20091324200913241</c:v>
                </c:pt>
                <c:pt idx="510">
                  <c:v>-0.19999999999999996</c:v>
                </c:pt>
                <c:pt idx="511">
                  <c:v>-0.2319634703196346</c:v>
                </c:pt>
                <c:pt idx="512">
                  <c:v>-0.22191780821917806</c:v>
                </c:pt>
                <c:pt idx="513">
                  <c:v>-0.24566210045662096</c:v>
                </c:pt>
                <c:pt idx="514">
                  <c:v>-0.22283105022831051</c:v>
                </c:pt>
                <c:pt idx="515">
                  <c:v>-0.2319634703196346</c:v>
                </c:pt>
                <c:pt idx="516">
                  <c:v>-0.23105022831050226</c:v>
                </c:pt>
                <c:pt idx="517">
                  <c:v>-0.24018264840182646</c:v>
                </c:pt>
                <c:pt idx="518">
                  <c:v>-0.24292237442922382</c:v>
                </c:pt>
                <c:pt idx="519">
                  <c:v>-0.23926940639269401</c:v>
                </c:pt>
                <c:pt idx="520">
                  <c:v>-0.2410958904109588</c:v>
                </c:pt>
                <c:pt idx="521">
                  <c:v>-0.23013698630136981</c:v>
                </c:pt>
                <c:pt idx="522">
                  <c:v>-0.23744292237442921</c:v>
                </c:pt>
                <c:pt idx="523">
                  <c:v>-0.24292237442922382</c:v>
                </c:pt>
                <c:pt idx="524">
                  <c:v>-0.24657534246575341</c:v>
                </c:pt>
                <c:pt idx="525">
                  <c:v>-0.21095890410958895</c:v>
                </c:pt>
                <c:pt idx="526">
                  <c:v>-0.19452054794520535</c:v>
                </c:pt>
                <c:pt idx="527">
                  <c:v>-0.17808219178082185</c:v>
                </c:pt>
                <c:pt idx="528">
                  <c:v>-0.193607305936073</c:v>
                </c:pt>
                <c:pt idx="529">
                  <c:v>-0.22283105022831051</c:v>
                </c:pt>
                <c:pt idx="530">
                  <c:v>-0.20547945205479456</c:v>
                </c:pt>
                <c:pt idx="531">
                  <c:v>-0.18356164383561646</c:v>
                </c:pt>
                <c:pt idx="532">
                  <c:v>-0.20639269406392691</c:v>
                </c:pt>
                <c:pt idx="533">
                  <c:v>-0.20913242009132416</c:v>
                </c:pt>
                <c:pt idx="534">
                  <c:v>-0.22831050228310501</c:v>
                </c:pt>
                <c:pt idx="535">
                  <c:v>-0.21461187214611865</c:v>
                </c:pt>
                <c:pt idx="536">
                  <c:v>-0.22557077625570765</c:v>
                </c:pt>
                <c:pt idx="537">
                  <c:v>-0.2264840182648401</c:v>
                </c:pt>
                <c:pt idx="538">
                  <c:v>-0.24200913242009126</c:v>
                </c:pt>
                <c:pt idx="539">
                  <c:v>-0.23744292237442921</c:v>
                </c:pt>
                <c:pt idx="540">
                  <c:v>-0.2337899543378994</c:v>
                </c:pt>
                <c:pt idx="541">
                  <c:v>-0.2410958904109588</c:v>
                </c:pt>
                <c:pt idx="542">
                  <c:v>-0.25114155251141557</c:v>
                </c:pt>
                <c:pt idx="543">
                  <c:v>-0.24200913242009126</c:v>
                </c:pt>
                <c:pt idx="544">
                  <c:v>-0.24840182648401821</c:v>
                </c:pt>
                <c:pt idx="545">
                  <c:v>-0.24383561643835616</c:v>
                </c:pt>
                <c:pt idx="546">
                  <c:v>-0.24748858447488575</c:v>
                </c:pt>
                <c:pt idx="547">
                  <c:v>-0.24474885844748862</c:v>
                </c:pt>
                <c:pt idx="548">
                  <c:v>-0.25114155251141557</c:v>
                </c:pt>
                <c:pt idx="549">
                  <c:v>-0.250228310502283</c:v>
                </c:pt>
                <c:pt idx="550">
                  <c:v>-0.22739726027397245</c:v>
                </c:pt>
                <c:pt idx="551">
                  <c:v>-0.2082191780821917</c:v>
                </c:pt>
                <c:pt idx="552">
                  <c:v>-0.20547945205479456</c:v>
                </c:pt>
                <c:pt idx="553">
                  <c:v>-0.21826484018264836</c:v>
                </c:pt>
                <c:pt idx="554">
                  <c:v>-0.19999999999999996</c:v>
                </c:pt>
                <c:pt idx="555">
                  <c:v>-0.20913242009132416</c:v>
                </c:pt>
                <c:pt idx="556">
                  <c:v>-0.22191780821917806</c:v>
                </c:pt>
                <c:pt idx="557">
                  <c:v>-0.21095890410958895</c:v>
                </c:pt>
                <c:pt idx="558">
                  <c:v>-0.20365296803652955</c:v>
                </c:pt>
                <c:pt idx="559">
                  <c:v>-0.1844748858447488</c:v>
                </c:pt>
                <c:pt idx="560">
                  <c:v>-0.22283105022831051</c:v>
                </c:pt>
                <c:pt idx="561">
                  <c:v>-0.21187214611872129</c:v>
                </c:pt>
                <c:pt idx="562">
                  <c:v>-0.204566210045662</c:v>
                </c:pt>
                <c:pt idx="563">
                  <c:v>-0.18995433789954341</c:v>
                </c:pt>
                <c:pt idx="564">
                  <c:v>-0.193607305936073</c:v>
                </c:pt>
                <c:pt idx="565">
                  <c:v>-0.2027397260273972</c:v>
                </c:pt>
                <c:pt idx="566">
                  <c:v>-0.204566210045662</c:v>
                </c:pt>
                <c:pt idx="567">
                  <c:v>-0.19726027397260282</c:v>
                </c:pt>
                <c:pt idx="568">
                  <c:v>-0.17990867579908665</c:v>
                </c:pt>
                <c:pt idx="569">
                  <c:v>-0.17808219178082185</c:v>
                </c:pt>
                <c:pt idx="570">
                  <c:v>-0.1735159817351597</c:v>
                </c:pt>
                <c:pt idx="571">
                  <c:v>-0.17625570776255706</c:v>
                </c:pt>
                <c:pt idx="572">
                  <c:v>-0.16986301369863011</c:v>
                </c:pt>
                <c:pt idx="573">
                  <c:v>-0.17808219178082185</c:v>
                </c:pt>
                <c:pt idx="574">
                  <c:v>-0.17808219178082185</c:v>
                </c:pt>
                <c:pt idx="575">
                  <c:v>-0.17990867579908665</c:v>
                </c:pt>
                <c:pt idx="576">
                  <c:v>-0.1808219178082191</c:v>
                </c:pt>
                <c:pt idx="577">
                  <c:v>-0.17716894977168951</c:v>
                </c:pt>
                <c:pt idx="578">
                  <c:v>-0.18264840182648401</c:v>
                </c:pt>
                <c:pt idx="579">
                  <c:v>-0.1881278538812784</c:v>
                </c:pt>
                <c:pt idx="580">
                  <c:v>-0.19634703196347025</c:v>
                </c:pt>
                <c:pt idx="581">
                  <c:v>-0.193607305936073</c:v>
                </c:pt>
                <c:pt idx="582">
                  <c:v>-0.17808219178082185</c:v>
                </c:pt>
                <c:pt idx="583">
                  <c:v>-0.1863013698630136</c:v>
                </c:pt>
                <c:pt idx="584">
                  <c:v>-0.17808219178082185</c:v>
                </c:pt>
                <c:pt idx="585">
                  <c:v>-0.17808219178082185</c:v>
                </c:pt>
                <c:pt idx="586">
                  <c:v>-0.17625570776255706</c:v>
                </c:pt>
                <c:pt idx="587">
                  <c:v>-0.18173515981735144</c:v>
                </c:pt>
                <c:pt idx="588">
                  <c:v>-0.17625570776255706</c:v>
                </c:pt>
                <c:pt idx="589">
                  <c:v>-0.17625570776255706</c:v>
                </c:pt>
                <c:pt idx="590">
                  <c:v>-0.16529680365296795</c:v>
                </c:pt>
                <c:pt idx="591">
                  <c:v>-0.17534246575342471</c:v>
                </c:pt>
                <c:pt idx="592">
                  <c:v>-0.17899543378995431</c:v>
                </c:pt>
                <c:pt idx="593">
                  <c:v>-0.17716894977168951</c:v>
                </c:pt>
                <c:pt idx="594">
                  <c:v>-0.1625570776255707</c:v>
                </c:pt>
                <c:pt idx="595">
                  <c:v>-0.13424657534246565</c:v>
                </c:pt>
                <c:pt idx="596">
                  <c:v>-0.13242009132420085</c:v>
                </c:pt>
                <c:pt idx="597">
                  <c:v>-0.1515981735159817</c:v>
                </c:pt>
                <c:pt idx="598">
                  <c:v>-0.16986301369863011</c:v>
                </c:pt>
                <c:pt idx="599">
                  <c:v>-0.17625570776255706</c:v>
                </c:pt>
                <c:pt idx="600">
                  <c:v>-0.17442922374429226</c:v>
                </c:pt>
                <c:pt idx="601">
                  <c:v>-0.1735159817351597</c:v>
                </c:pt>
                <c:pt idx="602">
                  <c:v>-0.17716894977168951</c:v>
                </c:pt>
                <c:pt idx="603">
                  <c:v>-0.16894977168949765</c:v>
                </c:pt>
                <c:pt idx="604">
                  <c:v>-0.15251141552511416</c:v>
                </c:pt>
                <c:pt idx="605">
                  <c:v>-0.14520547945205475</c:v>
                </c:pt>
                <c:pt idx="606">
                  <c:v>-0.147945205479452</c:v>
                </c:pt>
                <c:pt idx="607">
                  <c:v>-0.1388127853881278</c:v>
                </c:pt>
                <c:pt idx="608">
                  <c:v>-0.15433789954337895</c:v>
                </c:pt>
                <c:pt idx="609">
                  <c:v>-0.13242009132420085</c:v>
                </c:pt>
                <c:pt idx="610">
                  <c:v>-0.15251141552511416</c:v>
                </c:pt>
                <c:pt idx="611">
                  <c:v>-0.1716894977168949</c:v>
                </c:pt>
                <c:pt idx="612">
                  <c:v>-0.17808219178082185</c:v>
                </c:pt>
                <c:pt idx="613">
                  <c:v>-0.17260273972602724</c:v>
                </c:pt>
                <c:pt idx="614">
                  <c:v>-0.16894977168949765</c:v>
                </c:pt>
                <c:pt idx="615">
                  <c:v>-0.17990867579908665</c:v>
                </c:pt>
                <c:pt idx="616">
                  <c:v>-0.16803652968036531</c:v>
                </c:pt>
                <c:pt idx="617">
                  <c:v>-0.1735159817351597</c:v>
                </c:pt>
                <c:pt idx="618">
                  <c:v>-0.17808219178082185</c:v>
                </c:pt>
                <c:pt idx="619">
                  <c:v>-0.17808219178082185</c:v>
                </c:pt>
                <c:pt idx="620">
                  <c:v>-0.17808219178082185</c:v>
                </c:pt>
                <c:pt idx="621">
                  <c:v>-0.17534246575342471</c:v>
                </c:pt>
                <c:pt idx="622">
                  <c:v>-0.1808219178082191</c:v>
                </c:pt>
                <c:pt idx="623">
                  <c:v>-0.17534246575342471</c:v>
                </c:pt>
                <c:pt idx="624">
                  <c:v>-0.17716894977168951</c:v>
                </c:pt>
                <c:pt idx="625">
                  <c:v>-0.17716894977168951</c:v>
                </c:pt>
                <c:pt idx="626">
                  <c:v>-0.17990867579908665</c:v>
                </c:pt>
                <c:pt idx="627">
                  <c:v>-0.17534246575342471</c:v>
                </c:pt>
                <c:pt idx="628">
                  <c:v>-0.17625570776255706</c:v>
                </c:pt>
                <c:pt idx="629">
                  <c:v>-0.18995433789954341</c:v>
                </c:pt>
                <c:pt idx="630">
                  <c:v>-0.1844748858447488</c:v>
                </c:pt>
                <c:pt idx="631">
                  <c:v>-0.18995433789954341</c:v>
                </c:pt>
                <c:pt idx="632">
                  <c:v>-0.20913242009132416</c:v>
                </c:pt>
                <c:pt idx="633">
                  <c:v>-0.2191780821917807</c:v>
                </c:pt>
                <c:pt idx="634">
                  <c:v>-0.22557077625570765</c:v>
                </c:pt>
                <c:pt idx="635">
                  <c:v>-0.23287671232876705</c:v>
                </c:pt>
                <c:pt idx="636">
                  <c:v>-0.24292237442922382</c:v>
                </c:pt>
                <c:pt idx="637">
                  <c:v>-0.2337899543378994</c:v>
                </c:pt>
                <c:pt idx="638">
                  <c:v>-0.24931506849315055</c:v>
                </c:pt>
                <c:pt idx="639">
                  <c:v>-0.24292237442922382</c:v>
                </c:pt>
                <c:pt idx="640">
                  <c:v>-0.24657534246575341</c:v>
                </c:pt>
                <c:pt idx="641">
                  <c:v>-0.24657534246575341</c:v>
                </c:pt>
                <c:pt idx="642">
                  <c:v>-0.24200913242009126</c:v>
                </c:pt>
                <c:pt idx="643">
                  <c:v>-0.23835616438356155</c:v>
                </c:pt>
                <c:pt idx="644">
                  <c:v>-0.24018264840182646</c:v>
                </c:pt>
                <c:pt idx="645">
                  <c:v>-0.23013698630136981</c:v>
                </c:pt>
                <c:pt idx="646">
                  <c:v>-0.24200913242009126</c:v>
                </c:pt>
                <c:pt idx="647">
                  <c:v>-0.23744292237442921</c:v>
                </c:pt>
                <c:pt idx="648">
                  <c:v>-0.23287671232876705</c:v>
                </c:pt>
                <c:pt idx="649">
                  <c:v>-0.23652968036529676</c:v>
                </c:pt>
                <c:pt idx="650">
                  <c:v>-0.23744292237442921</c:v>
                </c:pt>
                <c:pt idx="651">
                  <c:v>-0.24474885844748862</c:v>
                </c:pt>
                <c:pt idx="652">
                  <c:v>-0.250228310502283</c:v>
                </c:pt>
                <c:pt idx="653">
                  <c:v>-0.250228310502283</c:v>
                </c:pt>
                <c:pt idx="654">
                  <c:v>-0.26210045662100456</c:v>
                </c:pt>
                <c:pt idx="655">
                  <c:v>-0.24018264840182646</c:v>
                </c:pt>
                <c:pt idx="656">
                  <c:v>-0.25479452054794516</c:v>
                </c:pt>
                <c:pt idx="657">
                  <c:v>-0.24840182648401821</c:v>
                </c:pt>
                <c:pt idx="658">
                  <c:v>-0.25479452054794516</c:v>
                </c:pt>
                <c:pt idx="659">
                  <c:v>-0.27214611872146122</c:v>
                </c:pt>
                <c:pt idx="660">
                  <c:v>-0.29406392694063921</c:v>
                </c:pt>
                <c:pt idx="661">
                  <c:v>-0.31963470319634701</c:v>
                </c:pt>
                <c:pt idx="662">
                  <c:v>-0.32420091324200906</c:v>
                </c:pt>
                <c:pt idx="663">
                  <c:v>-0.33333333333333326</c:v>
                </c:pt>
                <c:pt idx="664">
                  <c:v>-0.34977168949771686</c:v>
                </c:pt>
                <c:pt idx="665">
                  <c:v>-0.34611872146118716</c:v>
                </c:pt>
                <c:pt idx="666">
                  <c:v>-0.33607305936073062</c:v>
                </c:pt>
                <c:pt idx="667">
                  <c:v>-0.33972602739726021</c:v>
                </c:pt>
                <c:pt idx="668">
                  <c:v>-0.3470319634703195</c:v>
                </c:pt>
                <c:pt idx="669">
                  <c:v>-0.36347031963470322</c:v>
                </c:pt>
                <c:pt idx="670">
                  <c:v>-0.38356164383561642</c:v>
                </c:pt>
                <c:pt idx="671">
                  <c:v>-0.34794520547945207</c:v>
                </c:pt>
                <c:pt idx="672">
                  <c:v>-0.32785388127853876</c:v>
                </c:pt>
                <c:pt idx="673">
                  <c:v>-0.30958904109589036</c:v>
                </c:pt>
                <c:pt idx="674">
                  <c:v>-0.33789954337899542</c:v>
                </c:pt>
                <c:pt idx="675">
                  <c:v>-0.35707762557077616</c:v>
                </c:pt>
                <c:pt idx="676">
                  <c:v>-0.36164383561643831</c:v>
                </c:pt>
                <c:pt idx="677">
                  <c:v>-0.34337899543378991</c:v>
                </c:pt>
                <c:pt idx="678">
                  <c:v>-0.34429223744292237</c:v>
                </c:pt>
                <c:pt idx="679">
                  <c:v>-0.36073059360730586</c:v>
                </c:pt>
                <c:pt idx="680">
                  <c:v>-0.35616438356164382</c:v>
                </c:pt>
                <c:pt idx="681">
                  <c:v>-0.35433789954337891</c:v>
                </c:pt>
                <c:pt idx="682">
                  <c:v>-0.36164383561643831</c:v>
                </c:pt>
                <c:pt idx="683">
                  <c:v>-0.35707762557077616</c:v>
                </c:pt>
                <c:pt idx="684">
                  <c:v>-0.36621004566210036</c:v>
                </c:pt>
                <c:pt idx="685">
                  <c:v>-0.36073059360730586</c:v>
                </c:pt>
                <c:pt idx="686">
                  <c:v>-0.34246575342465746</c:v>
                </c:pt>
                <c:pt idx="687">
                  <c:v>-0.36529680365296802</c:v>
                </c:pt>
                <c:pt idx="688">
                  <c:v>-0.37534246575342467</c:v>
                </c:pt>
                <c:pt idx="689">
                  <c:v>-0.35707762557077616</c:v>
                </c:pt>
                <c:pt idx="690">
                  <c:v>-0.35525114155251136</c:v>
                </c:pt>
                <c:pt idx="691">
                  <c:v>-0.36986301369863006</c:v>
                </c:pt>
                <c:pt idx="692">
                  <c:v>-0.35799086757990861</c:v>
                </c:pt>
                <c:pt idx="693">
                  <c:v>-0.32237442922374426</c:v>
                </c:pt>
                <c:pt idx="694">
                  <c:v>-0.32328767123287661</c:v>
                </c:pt>
                <c:pt idx="695">
                  <c:v>-0.33242009132420092</c:v>
                </c:pt>
                <c:pt idx="696">
                  <c:v>-0.32968036529680367</c:v>
                </c:pt>
                <c:pt idx="697">
                  <c:v>-0.33333333333333326</c:v>
                </c:pt>
                <c:pt idx="698">
                  <c:v>-0.3013698630136985</c:v>
                </c:pt>
                <c:pt idx="699">
                  <c:v>-0.29863013698630136</c:v>
                </c:pt>
                <c:pt idx="700">
                  <c:v>-0.30228310502283107</c:v>
                </c:pt>
                <c:pt idx="701">
                  <c:v>-0.30228310502283107</c:v>
                </c:pt>
                <c:pt idx="702">
                  <c:v>-0.29406392694063921</c:v>
                </c:pt>
                <c:pt idx="703">
                  <c:v>-0.28310502283105021</c:v>
                </c:pt>
                <c:pt idx="704">
                  <c:v>-0.28675799086757991</c:v>
                </c:pt>
                <c:pt idx="705">
                  <c:v>-0.29680365296803646</c:v>
                </c:pt>
                <c:pt idx="706">
                  <c:v>-0.27305936073059356</c:v>
                </c:pt>
                <c:pt idx="707">
                  <c:v>-0.25844748858447486</c:v>
                </c:pt>
                <c:pt idx="708">
                  <c:v>-0.27853881278538806</c:v>
                </c:pt>
                <c:pt idx="709">
                  <c:v>-0.27397260273972601</c:v>
                </c:pt>
                <c:pt idx="710">
                  <c:v>-0.29132420091324196</c:v>
                </c:pt>
                <c:pt idx="711">
                  <c:v>-0.28584474885844746</c:v>
                </c:pt>
                <c:pt idx="712">
                  <c:v>-0.28036529680365296</c:v>
                </c:pt>
                <c:pt idx="713">
                  <c:v>-0.29863013698630136</c:v>
                </c:pt>
                <c:pt idx="714">
                  <c:v>-0.31050228310502281</c:v>
                </c:pt>
                <c:pt idx="715">
                  <c:v>-0.30867579908675791</c:v>
                </c:pt>
                <c:pt idx="716">
                  <c:v>-0.30776255707762556</c:v>
                </c:pt>
                <c:pt idx="717">
                  <c:v>-0.28493150684931501</c:v>
                </c:pt>
                <c:pt idx="718">
                  <c:v>-0.28767123287671226</c:v>
                </c:pt>
                <c:pt idx="719">
                  <c:v>-0.28310502283105021</c:v>
                </c:pt>
                <c:pt idx="720">
                  <c:v>-0.28310502283105021</c:v>
                </c:pt>
                <c:pt idx="721">
                  <c:v>-0.29863013698630136</c:v>
                </c:pt>
                <c:pt idx="722">
                  <c:v>-0.28675799086757991</c:v>
                </c:pt>
                <c:pt idx="723">
                  <c:v>-0.29041095890410962</c:v>
                </c:pt>
                <c:pt idx="724">
                  <c:v>-0.32146118721461181</c:v>
                </c:pt>
                <c:pt idx="725">
                  <c:v>-0.30593607305936077</c:v>
                </c:pt>
                <c:pt idx="726">
                  <c:v>-0.28949771689497705</c:v>
                </c:pt>
                <c:pt idx="727">
                  <c:v>-0.28219178082191776</c:v>
                </c:pt>
                <c:pt idx="728">
                  <c:v>-0.2776255707762556</c:v>
                </c:pt>
                <c:pt idx="729">
                  <c:v>-0.27397260273972601</c:v>
                </c:pt>
                <c:pt idx="730">
                  <c:v>-0.2776255707762556</c:v>
                </c:pt>
                <c:pt idx="731">
                  <c:v>-0.26118721461187211</c:v>
                </c:pt>
                <c:pt idx="732">
                  <c:v>-0.27397260273972601</c:v>
                </c:pt>
                <c:pt idx="733">
                  <c:v>-0.26392694063926936</c:v>
                </c:pt>
                <c:pt idx="734">
                  <c:v>-0.24566210045662096</c:v>
                </c:pt>
                <c:pt idx="735">
                  <c:v>-0.2337899543378994</c:v>
                </c:pt>
                <c:pt idx="736">
                  <c:v>-0.23561643835616441</c:v>
                </c:pt>
                <c:pt idx="737">
                  <c:v>-0.24748858447488575</c:v>
                </c:pt>
                <c:pt idx="738">
                  <c:v>-0.24474885844748862</c:v>
                </c:pt>
                <c:pt idx="739">
                  <c:v>-0.2557077625570775</c:v>
                </c:pt>
                <c:pt idx="740">
                  <c:v>-0.26940639269406386</c:v>
                </c:pt>
                <c:pt idx="741">
                  <c:v>-0.27305936073059356</c:v>
                </c:pt>
                <c:pt idx="742">
                  <c:v>-0.27945205479452051</c:v>
                </c:pt>
                <c:pt idx="743">
                  <c:v>-0.28127853881278531</c:v>
                </c:pt>
                <c:pt idx="744">
                  <c:v>-0.3013698630136985</c:v>
                </c:pt>
                <c:pt idx="745">
                  <c:v>-0.28767123287671226</c:v>
                </c:pt>
                <c:pt idx="746">
                  <c:v>-0.28493150684931501</c:v>
                </c:pt>
                <c:pt idx="747">
                  <c:v>-0.26392694063926936</c:v>
                </c:pt>
                <c:pt idx="748">
                  <c:v>-0.26118721461187211</c:v>
                </c:pt>
                <c:pt idx="749">
                  <c:v>-0.27853881278538806</c:v>
                </c:pt>
                <c:pt idx="750">
                  <c:v>-0.26849315068493151</c:v>
                </c:pt>
                <c:pt idx="751">
                  <c:v>-0.25936073059360731</c:v>
                </c:pt>
                <c:pt idx="752">
                  <c:v>-0.26940639269406386</c:v>
                </c:pt>
                <c:pt idx="753">
                  <c:v>-0.26210045662100456</c:v>
                </c:pt>
                <c:pt idx="754">
                  <c:v>-0.17260273972602724</c:v>
                </c:pt>
                <c:pt idx="755">
                  <c:v>-0.1607305936073059</c:v>
                </c:pt>
                <c:pt idx="756">
                  <c:v>-0.19178082191780821</c:v>
                </c:pt>
                <c:pt idx="757">
                  <c:v>-0.20639269406392691</c:v>
                </c:pt>
                <c:pt idx="758">
                  <c:v>-0.19999999999999996</c:v>
                </c:pt>
                <c:pt idx="759">
                  <c:v>-0.19086757990867576</c:v>
                </c:pt>
                <c:pt idx="760">
                  <c:v>-0.19817351598173516</c:v>
                </c:pt>
                <c:pt idx="761">
                  <c:v>-0.19817351598173516</c:v>
                </c:pt>
                <c:pt idx="762">
                  <c:v>-0.20182648401826475</c:v>
                </c:pt>
                <c:pt idx="763">
                  <c:v>-0.1954337899543378</c:v>
                </c:pt>
                <c:pt idx="764">
                  <c:v>-0.18173515981735144</c:v>
                </c:pt>
                <c:pt idx="765">
                  <c:v>-0.17990867579908665</c:v>
                </c:pt>
                <c:pt idx="766">
                  <c:v>-0.18173515981735144</c:v>
                </c:pt>
                <c:pt idx="767">
                  <c:v>-0.17534246575342471</c:v>
                </c:pt>
                <c:pt idx="768">
                  <c:v>-0.18356164383561646</c:v>
                </c:pt>
                <c:pt idx="769">
                  <c:v>-0.16894977168949765</c:v>
                </c:pt>
                <c:pt idx="770">
                  <c:v>-0.1735159817351597</c:v>
                </c:pt>
                <c:pt idx="771">
                  <c:v>-0.17077625570776245</c:v>
                </c:pt>
                <c:pt idx="772">
                  <c:v>-0.16529680365296795</c:v>
                </c:pt>
                <c:pt idx="773">
                  <c:v>-0.147945205479452</c:v>
                </c:pt>
                <c:pt idx="774">
                  <c:v>-0.15342465753424661</c:v>
                </c:pt>
                <c:pt idx="775">
                  <c:v>-0.1625570776255707</c:v>
                </c:pt>
                <c:pt idx="776">
                  <c:v>-0.17442922374429226</c:v>
                </c:pt>
                <c:pt idx="777">
                  <c:v>-0.17716894977168951</c:v>
                </c:pt>
                <c:pt idx="778">
                  <c:v>-0.17077625570776245</c:v>
                </c:pt>
                <c:pt idx="779">
                  <c:v>-0.17077625570776245</c:v>
                </c:pt>
                <c:pt idx="780">
                  <c:v>-0.17716894977168951</c:v>
                </c:pt>
                <c:pt idx="781">
                  <c:v>-0.18721461187214605</c:v>
                </c:pt>
                <c:pt idx="782">
                  <c:v>-0.17808219178082185</c:v>
                </c:pt>
                <c:pt idx="783">
                  <c:v>-0.193607305936073</c:v>
                </c:pt>
                <c:pt idx="784">
                  <c:v>-0.19634703196347025</c:v>
                </c:pt>
                <c:pt idx="785">
                  <c:v>-0.193607305936073</c:v>
                </c:pt>
                <c:pt idx="786">
                  <c:v>-0.17899543378995431</c:v>
                </c:pt>
                <c:pt idx="787">
                  <c:v>-0.12785388127853869</c:v>
                </c:pt>
                <c:pt idx="788">
                  <c:v>-0.12328767123287665</c:v>
                </c:pt>
                <c:pt idx="789">
                  <c:v>-0.14337899543378985</c:v>
                </c:pt>
                <c:pt idx="790">
                  <c:v>-0.13150684931506851</c:v>
                </c:pt>
                <c:pt idx="791">
                  <c:v>-0.12511415525114145</c:v>
                </c:pt>
                <c:pt idx="792">
                  <c:v>-0.13242009132420085</c:v>
                </c:pt>
                <c:pt idx="793">
                  <c:v>-0.13698630136986301</c:v>
                </c:pt>
                <c:pt idx="794">
                  <c:v>-0.13242009132420085</c:v>
                </c:pt>
                <c:pt idx="795">
                  <c:v>-0.1515981735159817</c:v>
                </c:pt>
                <c:pt idx="796">
                  <c:v>-0.15251141552511416</c:v>
                </c:pt>
                <c:pt idx="797">
                  <c:v>-0.15525114155251141</c:v>
                </c:pt>
                <c:pt idx="798">
                  <c:v>-0.158904109589041</c:v>
                </c:pt>
                <c:pt idx="799">
                  <c:v>-0.15342465753424661</c:v>
                </c:pt>
                <c:pt idx="800">
                  <c:v>-0.14337899543378985</c:v>
                </c:pt>
                <c:pt idx="801">
                  <c:v>-0.15251141552511416</c:v>
                </c:pt>
                <c:pt idx="802">
                  <c:v>-0.14931506849315068</c:v>
                </c:pt>
                <c:pt idx="803">
                  <c:v>-0.1333333333333333</c:v>
                </c:pt>
                <c:pt idx="804">
                  <c:v>-0.13424657534246565</c:v>
                </c:pt>
                <c:pt idx="805">
                  <c:v>-0.15068493150684914</c:v>
                </c:pt>
                <c:pt idx="806">
                  <c:v>-0.15525114155251141</c:v>
                </c:pt>
                <c:pt idx="807">
                  <c:v>-0.147945205479452</c:v>
                </c:pt>
                <c:pt idx="808">
                  <c:v>-0.1570776255707762</c:v>
                </c:pt>
                <c:pt idx="809">
                  <c:v>-0.15525114155251141</c:v>
                </c:pt>
                <c:pt idx="810">
                  <c:v>-0.16621004566210029</c:v>
                </c:pt>
                <c:pt idx="811">
                  <c:v>-0.16529680365296795</c:v>
                </c:pt>
                <c:pt idx="812">
                  <c:v>-0.15981735159817356</c:v>
                </c:pt>
                <c:pt idx="813">
                  <c:v>-0.15342465753424661</c:v>
                </c:pt>
                <c:pt idx="814">
                  <c:v>-0.16164383561643836</c:v>
                </c:pt>
                <c:pt idx="815">
                  <c:v>-0.1643835616438355</c:v>
                </c:pt>
                <c:pt idx="816">
                  <c:v>-0.1643835616438355</c:v>
                </c:pt>
                <c:pt idx="817">
                  <c:v>-0.15981735159817356</c:v>
                </c:pt>
                <c:pt idx="818">
                  <c:v>-0.1735159817351597</c:v>
                </c:pt>
                <c:pt idx="819">
                  <c:v>-0.17808219178082185</c:v>
                </c:pt>
                <c:pt idx="820">
                  <c:v>-0.1716894977168949</c:v>
                </c:pt>
                <c:pt idx="821">
                  <c:v>-0.16529680365296795</c:v>
                </c:pt>
                <c:pt idx="822">
                  <c:v>-0.16803652968036531</c:v>
                </c:pt>
                <c:pt idx="823">
                  <c:v>-0.18721461187214605</c:v>
                </c:pt>
                <c:pt idx="824">
                  <c:v>-0.17442922374429226</c:v>
                </c:pt>
                <c:pt idx="825">
                  <c:v>-0.17442922374429226</c:v>
                </c:pt>
                <c:pt idx="826">
                  <c:v>-0.1643835616438355</c:v>
                </c:pt>
                <c:pt idx="827">
                  <c:v>-0.17442922374429226</c:v>
                </c:pt>
                <c:pt idx="828">
                  <c:v>-0.17808219178082185</c:v>
                </c:pt>
                <c:pt idx="829">
                  <c:v>-0.18904109589041085</c:v>
                </c:pt>
                <c:pt idx="830">
                  <c:v>-0.17716894977168951</c:v>
                </c:pt>
                <c:pt idx="831">
                  <c:v>-0.17899543378995431</c:v>
                </c:pt>
                <c:pt idx="832">
                  <c:v>-0.1808219178082191</c:v>
                </c:pt>
                <c:pt idx="833">
                  <c:v>-0.16164383561643836</c:v>
                </c:pt>
                <c:pt idx="834">
                  <c:v>-0.1607305936073059</c:v>
                </c:pt>
                <c:pt idx="835">
                  <c:v>-0.15981735159817356</c:v>
                </c:pt>
                <c:pt idx="836">
                  <c:v>-0.1570776255707762</c:v>
                </c:pt>
                <c:pt idx="837">
                  <c:v>-0.1497716894977168</c:v>
                </c:pt>
                <c:pt idx="838">
                  <c:v>-0.1607305936073059</c:v>
                </c:pt>
                <c:pt idx="839">
                  <c:v>-0.16894977168949765</c:v>
                </c:pt>
                <c:pt idx="840">
                  <c:v>-0.14611872146118721</c:v>
                </c:pt>
                <c:pt idx="841">
                  <c:v>-0.14246575342465739</c:v>
                </c:pt>
                <c:pt idx="842">
                  <c:v>-0.17077625570776245</c:v>
                </c:pt>
                <c:pt idx="843">
                  <c:v>-0.16712328767123286</c:v>
                </c:pt>
                <c:pt idx="844">
                  <c:v>-0.16986301369863011</c:v>
                </c:pt>
                <c:pt idx="845">
                  <c:v>-0.17808219178082185</c:v>
                </c:pt>
                <c:pt idx="846">
                  <c:v>-0.16621004566210029</c:v>
                </c:pt>
                <c:pt idx="847">
                  <c:v>-0.15525114155251141</c:v>
                </c:pt>
                <c:pt idx="848">
                  <c:v>-0.15525114155251141</c:v>
                </c:pt>
                <c:pt idx="849">
                  <c:v>-0.1406392694063926</c:v>
                </c:pt>
                <c:pt idx="850">
                  <c:v>-0.15799086757990854</c:v>
                </c:pt>
                <c:pt idx="851">
                  <c:v>-0.1497716894977168</c:v>
                </c:pt>
                <c:pt idx="852">
                  <c:v>-0.1607305936073059</c:v>
                </c:pt>
                <c:pt idx="853">
                  <c:v>-0.16529680365296795</c:v>
                </c:pt>
                <c:pt idx="854">
                  <c:v>-0.1570776255707762</c:v>
                </c:pt>
                <c:pt idx="855">
                  <c:v>-0.14703196347031955</c:v>
                </c:pt>
                <c:pt idx="856">
                  <c:v>-0.12785388127853869</c:v>
                </c:pt>
                <c:pt idx="857">
                  <c:v>-0.13242009132420085</c:v>
                </c:pt>
                <c:pt idx="858">
                  <c:v>-0.14520547945205475</c:v>
                </c:pt>
                <c:pt idx="859">
                  <c:v>-0.1388127853881278</c:v>
                </c:pt>
                <c:pt idx="860">
                  <c:v>-0.14155251141552505</c:v>
                </c:pt>
                <c:pt idx="861">
                  <c:v>-0.15068493150684914</c:v>
                </c:pt>
                <c:pt idx="862">
                  <c:v>-0.16164383561643836</c:v>
                </c:pt>
                <c:pt idx="863">
                  <c:v>-0.19817351598173516</c:v>
                </c:pt>
                <c:pt idx="864">
                  <c:v>-0.193607305936073</c:v>
                </c:pt>
                <c:pt idx="865">
                  <c:v>-0.1735159817351597</c:v>
                </c:pt>
                <c:pt idx="866">
                  <c:v>-0.18173515981735144</c:v>
                </c:pt>
                <c:pt idx="867">
                  <c:v>-0.19178082191780821</c:v>
                </c:pt>
                <c:pt idx="868">
                  <c:v>-0.2100456621004565</c:v>
                </c:pt>
                <c:pt idx="869">
                  <c:v>-0.1735159817351597</c:v>
                </c:pt>
                <c:pt idx="870">
                  <c:v>-0.15799086757990854</c:v>
                </c:pt>
                <c:pt idx="871">
                  <c:v>-0.15525114155251141</c:v>
                </c:pt>
                <c:pt idx="872">
                  <c:v>-0.1844748858447488</c:v>
                </c:pt>
                <c:pt idx="873">
                  <c:v>-0.17260273972602724</c:v>
                </c:pt>
                <c:pt idx="874">
                  <c:v>-0.1808219178082191</c:v>
                </c:pt>
                <c:pt idx="875">
                  <c:v>-0.16986301369863011</c:v>
                </c:pt>
                <c:pt idx="876">
                  <c:v>-0.1333333333333333</c:v>
                </c:pt>
                <c:pt idx="877">
                  <c:v>-0.13150684931506851</c:v>
                </c:pt>
                <c:pt idx="878">
                  <c:v>-0.15068493150684914</c:v>
                </c:pt>
                <c:pt idx="879">
                  <c:v>-0.15068493150684914</c:v>
                </c:pt>
                <c:pt idx="880">
                  <c:v>-0.1296803652968036</c:v>
                </c:pt>
                <c:pt idx="881">
                  <c:v>-0.1333333333333333</c:v>
                </c:pt>
                <c:pt idx="882">
                  <c:v>-0.15525114155251141</c:v>
                </c:pt>
                <c:pt idx="883">
                  <c:v>-0.1406392694063926</c:v>
                </c:pt>
                <c:pt idx="884">
                  <c:v>-9.31506849315068E-2</c:v>
                </c:pt>
                <c:pt idx="885">
                  <c:v>-5.2968036529680407E-2</c:v>
                </c:pt>
                <c:pt idx="886">
                  <c:v>-0.1333333333333333</c:v>
                </c:pt>
                <c:pt idx="887">
                  <c:v>-0.1333333333333333</c:v>
                </c:pt>
                <c:pt idx="888">
                  <c:v>-0.1333333333333333</c:v>
                </c:pt>
                <c:pt idx="889">
                  <c:v>-0.1333333333333333</c:v>
                </c:pt>
                <c:pt idx="890">
                  <c:v>-0.15525114155251141</c:v>
                </c:pt>
                <c:pt idx="891">
                  <c:v>-0.1406392694063926</c:v>
                </c:pt>
                <c:pt idx="892">
                  <c:v>-9.31506849315068E-2</c:v>
                </c:pt>
                <c:pt idx="893">
                  <c:v>-5.2968036529680407E-2</c:v>
                </c:pt>
              </c:numCache>
            </c:numRef>
          </c:val>
          <c:smooth val="0"/>
          <c:extLst>
            <c:ext xmlns:c16="http://schemas.microsoft.com/office/drawing/2014/chart" uri="{C3380CC4-5D6E-409C-BE32-E72D297353CC}">
              <c16:uniqueId val="{00000001-F8D3-4324-8C2C-375F39368775}"/>
            </c:ext>
          </c:extLst>
        </c:ser>
        <c:ser>
          <c:idx val="4"/>
          <c:order val="1"/>
          <c:tx>
            <c:strRef>
              <c:f>'Share Performance'!$BY$9</c:f>
              <c:strCache>
                <c:ptCount val="1"/>
                <c:pt idx="0">
                  <c:v>S&amp;P/TSX Renewable Energy and Clean Technology</c:v>
                </c:pt>
              </c:strCache>
            </c:strRef>
          </c:tx>
          <c:spPr>
            <a:ln w="19050">
              <a:solidFill>
                <a:srgbClr val="A51316"/>
              </a:solidFill>
            </a:ln>
          </c:spPr>
          <c:marker>
            <c:symbol val="none"/>
          </c:marker>
          <c:cat>
            <c:numRef>
              <c:f>'Share Performance'!$BT$128:$BT$1013</c:f>
              <c:numCache>
                <c:formatCode>m/d/yyyy</c:formatCode>
                <c:ptCount val="886"/>
                <c:pt idx="0">
                  <c:v>44253</c:v>
                </c:pt>
                <c:pt idx="1">
                  <c:v>44256</c:v>
                </c:pt>
                <c:pt idx="2">
                  <c:v>44257</c:v>
                </c:pt>
                <c:pt idx="3">
                  <c:v>44258</c:v>
                </c:pt>
                <c:pt idx="4">
                  <c:v>44259</c:v>
                </c:pt>
                <c:pt idx="5">
                  <c:v>44260</c:v>
                </c:pt>
                <c:pt idx="6">
                  <c:v>44263</c:v>
                </c:pt>
                <c:pt idx="7">
                  <c:v>44264</c:v>
                </c:pt>
                <c:pt idx="8">
                  <c:v>44265</c:v>
                </c:pt>
                <c:pt idx="9">
                  <c:v>44266</c:v>
                </c:pt>
                <c:pt idx="10">
                  <c:v>44267</c:v>
                </c:pt>
                <c:pt idx="11">
                  <c:v>44270</c:v>
                </c:pt>
                <c:pt idx="12">
                  <c:v>44271</c:v>
                </c:pt>
                <c:pt idx="13">
                  <c:v>44272</c:v>
                </c:pt>
                <c:pt idx="14">
                  <c:v>44273</c:v>
                </c:pt>
                <c:pt idx="15">
                  <c:v>44274</c:v>
                </c:pt>
                <c:pt idx="16">
                  <c:v>44277</c:v>
                </c:pt>
                <c:pt idx="17">
                  <c:v>44278</c:v>
                </c:pt>
                <c:pt idx="18">
                  <c:v>44279</c:v>
                </c:pt>
                <c:pt idx="19">
                  <c:v>44280</c:v>
                </c:pt>
                <c:pt idx="20">
                  <c:v>44281</c:v>
                </c:pt>
                <c:pt idx="21">
                  <c:v>44284</c:v>
                </c:pt>
                <c:pt idx="22">
                  <c:v>44285</c:v>
                </c:pt>
                <c:pt idx="23">
                  <c:v>44286</c:v>
                </c:pt>
                <c:pt idx="24">
                  <c:v>44287</c:v>
                </c:pt>
                <c:pt idx="25">
                  <c:v>44291</c:v>
                </c:pt>
                <c:pt idx="26">
                  <c:v>44292</c:v>
                </c:pt>
                <c:pt idx="27">
                  <c:v>44293</c:v>
                </c:pt>
                <c:pt idx="28">
                  <c:v>44294</c:v>
                </c:pt>
                <c:pt idx="29">
                  <c:v>44295</c:v>
                </c:pt>
                <c:pt idx="30">
                  <c:v>44298</c:v>
                </c:pt>
                <c:pt idx="31">
                  <c:v>44299</c:v>
                </c:pt>
                <c:pt idx="32">
                  <c:v>44300</c:v>
                </c:pt>
                <c:pt idx="33">
                  <c:v>44301</c:v>
                </c:pt>
                <c:pt idx="34">
                  <c:v>44302</c:v>
                </c:pt>
                <c:pt idx="35">
                  <c:v>44305</c:v>
                </c:pt>
                <c:pt idx="36">
                  <c:v>44306</c:v>
                </c:pt>
                <c:pt idx="37">
                  <c:v>44307</c:v>
                </c:pt>
                <c:pt idx="38">
                  <c:v>44308</c:v>
                </c:pt>
                <c:pt idx="39">
                  <c:v>44309</c:v>
                </c:pt>
                <c:pt idx="40">
                  <c:v>44312</c:v>
                </c:pt>
                <c:pt idx="41">
                  <c:v>44313</c:v>
                </c:pt>
                <c:pt idx="42">
                  <c:v>44314</c:v>
                </c:pt>
                <c:pt idx="43">
                  <c:v>44315</c:v>
                </c:pt>
                <c:pt idx="44">
                  <c:v>44316</c:v>
                </c:pt>
                <c:pt idx="45">
                  <c:v>44319</c:v>
                </c:pt>
                <c:pt idx="46">
                  <c:v>44320</c:v>
                </c:pt>
                <c:pt idx="47">
                  <c:v>44321</c:v>
                </c:pt>
                <c:pt idx="48">
                  <c:v>44322</c:v>
                </c:pt>
                <c:pt idx="49">
                  <c:v>44323</c:v>
                </c:pt>
                <c:pt idx="50">
                  <c:v>44326</c:v>
                </c:pt>
                <c:pt idx="51">
                  <c:v>44327</c:v>
                </c:pt>
                <c:pt idx="52">
                  <c:v>44328</c:v>
                </c:pt>
                <c:pt idx="53">
                  <c:v>44329</c:v>
                </c:pt>
                <c:pt idx="54">
                  <c:v>44330</c:v>
                </c:pt>
                <c:pt idx="55">
                  <c:v>44333</c:v>
                </c:pt>
                <c:pt idx="56">
                  <c:v>44334</c:v>
                </c:pt>
                <c:pt idx="57">
                  <c:v>44335</c:v>
                </c:pt>
                <c:pt idx="58">
                  <c:v>44336</c:v>
                </c:pt>
                <c:pt idx="59">
                  <c:v>44337</c:v>
                </c:pt>
                <c:pt idx="60">
                  <c:v>44341</c:v>
                </c:pt>
                <c:pt idx="61">
                  <c:v>44342</c:v>
                </c:pt>
                <c:pt idx="62">
                  <c:v>44343</c:v>
                </c:pt>
                <c:pt idx="63">
                  <c:v>44344</c:v>
                </c:pt>
                <c:pt idx="64">
                  <c:v>44347</c:v>
                </c:pt>
                <c:pt idx="65">
                  <c:v>44348</c:v>
                </c:pt>
                <c:pt idx="66">
                  <c:v>44349</c:v>
                </c:pt>
                <c:pt idx="67">
                  <c:v>44350</c:v>
                </c:pt>
                <c:pt idx="68">
                  <c:v>44351</c:v>
                </c:pt>
                <c:pt idx="69">
                  <c:v>44354</c:v>
                </c:pt>
                <c:pt idx="70">
                  <c:v>44355</c:v>
                </c:pt>
                <c:pt idx="71">
                  <c:v>44356</c:v>
                </c:pt>
                <c:pt idx="72">
                  <c:v>44357</c:v>
                </c:pt>
                <c:pt idx="73">
                  <c:v>44358</c:v>
                </c:pt>
                <c:pt idx="74">
                  <c:v>44361</c:v>
                </c:pt>
                <c:pt idx="75">
                  <c:v>44362</c:v>
                </c:pt>
                <c:pt idx="76">
                  <c:v>44363</c:v>
                </c:pt>
                <c:pt idx="77">
                  <c:v>44364</c:v>
                </c:pt>
                <c:pt idx="78">
                  <c:v>44365</c:v>
                </c:pt>
                <c:pt idx="79">
                  <c:v>44368</c:v>
                </c:pt>
                <c:pt idx="80">
                  <c:v>44369</c:v>
                </c:pt>
                <c:pt idx="81">
                  <c:v>44370</c:v>
                </c:pt>
                <c:pt idx="82">
                  <c:v>44371</c:v>
                </c:pt>
                <c:pt idx="83">
                  <c:v>44372</c:v>
                </c:pt>
                <c:pt idx="84">
                  <c:v>44375</c:v>
                </c:pt>
                <c:pt idx="85">
                  <c:v>44376</c:v>
                </c:pt>
                <c:pt idx="86">
                  <c:v>44377</c:v>
                </c:pt>
                <c:pt idx="87">
                  <c:v>44379</c:v>
                </c:pt>
                <c:pt idx="88">
                  <c:v>44382</c:v>
                </c:pt>
                <c:pt idx="89">
                  <c:v>44383</c:v>
                </c:pt>
                <c:pt idx="90">
                  <c:v>44384</c:v>
                </c:pt>
                <c:pt idx="91">
                  <c:v>44385</c:v>
                </c:pt>
                <c:pt idx="92">
                  <c:v>44386</c:v>
                </c:pt>
                <c:pt idx="93">
                  <c:v>44389</c:v>
                </c:pt>
                <c:pt idx="94">
                  <c:v>44390</c:v>
                </c:pt>
                <c:pt idx="95">
                  <c:v>44391</c:v>
                </c:pt>
                <c:pt idx="96">
                  <c:v>44392</c:v>
                </c:pt>
                <c:pt idx="97">
                  <c:v>44393</c:v>
                </c:pt>
                <c:pt idx="98">
                  <c:v>44396</c:v>
                </c:pt>
                <c:pt idx="99">
                  <c:v>44397</c:v>
                </c:pt>
                <c:pt idx="100">
                  <c:v>44398</c:v>
                </c:pt>
                <c:pt idx="101">
                  <c:v>44399</c:v>
                </c:pt>
                <c:pt idx="102">
                  <c:v>44400</c:v>
                </c:pt>
                <c:pt idx="103">
                  <c:v>44403</c:v>
                </c:pt>
                <c:pt idx="104">
                  <c:v>44404</c:v>
                </c:pt>
                <c:pt idx="105">
                  <c:v>44405</c:v>
                </c:pt>
                <c:pt idx="106">
                  <c:v>44406</c:v>
                </c:pt>
                <c:pt idx="107">
                  <c:v>44407</c:v>
                </c:pt>
                <c:pt idx="108">
                  <c:v>44411</c:v>
                </c:pt>
                <c:pt idx="109">
                  <c:v>44412</c:v>
                </c:pt>
                <c:pt idx="110">
                  <c:v>44413</c:v>
                </c:pt>
                <c:pt idx="111">
                  <c:v>44414</c:v>
                </c:pt>
                <c:pt idx="112">
                  <c:v>44417</c:v>
                </c:pt>
                <c:pt idx="113">
                  <c:v>44418</c:v>
                </c:pt>
                <c:pt idx="114">
                  <c:v>44419</c:v>
                </c:pt>
                <c:pt idx="115">
                  <c:v>44420</c:v>
                </c:pt>
                <c:pt idx="116">
                  <c:v>44421</c:v>
                </c:pt>
                <c:pt idx="117">
                  <c:v>44424</c:v>
                </c:pt>
                <c:pt idx="118">
                  <c:v>44425</c:v>
                </c:pt>
                <c:pt idx="119">
                  <c:v>44426</c:v>
                </c:pt>
                <c:pt idx="120">
                  <c:v>44427</c:v>
                </c:pt>
                <c:pt idx="121">
                  <c:v>44428</c:v>
                </c:pt>
                <c:pt idx="122">
                  <c:v>44431</c:v>
                </c:pt>
                <c:pt idx="123">
                  <c:v>44432</c:v>
                </c:pt>
                <c:pt idx="124">
                  <c:v>44433</c:v>
                </c:pt>
                <c:pt idx="125">
                  <c:v>44434</c:v>
                </c:pt>
                <c:pt idx="126">
                  <c:v>44435</c:v>
                </c:pt>
                <c:pt idx="127">
                  <c:v>44438</c:v>
                </c:pt>
                <c:pt idx="128">
                  <c:v>44439</c:v>
                </c:pt>
                <c:pt idx="129">
                  <c:v>44440</c:v>
                </c:pt>
                <c:pt idx="130">
                  <c:v>44441</c:v>
                </c:pt>
                <c:pt idx="131">
                  <c:v>44442</c:v>
                </c:pt>
                <c:pt idx="132">
                  <c:v>44446</c:v>
                </c:pt>
                <c:pt idx="133">
                  <c:v>44447</c:v>
                </c:pt>
                <c:pt idx="134">
                  <c:v>44448</c:v>
                </c:pt>
                <c:pt idx="135">
                  <c:v>44449</c:v>
                </c:pt>
                <c:pt idx="136">
                  <c:v>44452</c:v>
                </c:pt>
                <c:pt idx="137">
                  <c:v>44453</c:v>
                </c:pt>
                <c:pt idx="138">
                  <c:v>44454</c:v>
                </c:pt>
                <c:pt idx="139">
                  <c:v>44455</c:v>
                </c:pt>
                <c:pt idx="140">
                  <c:v>44456</c:v>
                </c:pt>
                <c:pt idx="141">
                  <c:v>44459</c:v>
                </c:pt>
                <c:pt idx="142">
                  <c:v>44460</c:v>
                </c:pt>
                <c:pt idx="143">
                  <c:v>44461</c:v>
                </c:pt>
                <c:pt idx="144">
                  <c:v>44462</c:v>
                </c:pt>
                <c:pt idx="145">
                  <c:v>44463</c:v>
                </c:pt>
                <c:pt idx="146">
                  <c:v>44466</c:v>
                </c:pt>
                <c:pt idx="147">
                  <c:v>44467</c:v>
                </c:pt>
                <c:pt idx="148">
                  <c:v>44468</c:v>
                </c:pt>
                <c:pt idx="149">
                  <c:v>44469</c:v>
                </c:pt>
                <c:pt idx="150">
                  <c:v>44470</c:v>
                </c:pt>
                <c:pt idx="151">
                  <c:v>44473</c:v>
                </c:pt>
                <c:pt idx="152">
                  <c:v>44474</c:v>
                </c:pt>
                <c:pt idx="153">
                  <c:v>44475</c:v>
                </c:pt>
                <c:pt idx="154">
                  <c:v>44476</c:v>
                </c:pt>
                <c:pt idx="155">
                  <c:v>44477</c:v>
                </c:pt>
                <c:pt idx="156">
                  <c:v>44481</c:v>
                </c:pt>
                <c:pt idx="157">
                  <c:v>44482</c:v>
                </c:pt>
                <c:pt idx="158">
                  <c:v>44483</c:v>
                </c:pt>
                <c:pt idx="159">
                  <c:v>44484</c:v>
                </c:pt>
                <c:pt idx="160">
                  <c:v>44487</c:v>
                </c:pt>
                <c:pt idx="161">
                  <c:v>44488</c:v>
                </c:pt>
                <c:pt idx="162">
                  <c:v>44489</c:v>
                </c:pt>
                <c:pt idx="163">
                  <c:v>44490</c:v>
                </c:pt>
                <c:pt idx="164">
                  <c:v>44491</c:v>
                </c:pt>
                <c:pt idx="165">
                  <c:v>44494</c:v>
                </c:pt>
                <c:pt idx="166">
                  <c:v>44495</c:v>
                </c:pt>
                <c:pt idx="167">
                  <c:v>44496</c:v>
                </c:pt>
                <c:pt idx="168">
                  <c:v>44497</c:v>
                </c:pt>
                <c:pt idx="169">
                  <c:v>44498</c:v>
                </c:pt>
                <c:pt idx="170">
                  <c:v>44501</c:v>
                </c:pt>
                <c:pt idx="171">
                  <c:v>44502</c:v>
                </c:pt>
                <c:pt idx="172">
                  <c:v>44503</c:v>
                </c:pt>
                <c:pt idx="173">
                  <c:v>44504</c:v>
                </c:pt>
                <c:pt idx="174">
                  <c:v>44505</c:v>
                </c:pt>
                <c:pt idx="175">
                  <c:v>44508</c:v>
                </c:pt>
                <c:pt idx="176">
                  <c:v>44509</c:v>
                </c:pt>
                <c:pt idx="177">
                  <c:v>44510</c:v>
                </c:pt>
                <c:pt idx="178">
                  <c:v>44511</c:v>
                </c:pt>
                <c:pt idx="179">
                  <c:v>44512</c:v>
                </c:pt>
                <c:pt idx="180">
                  <c:v>44515</c:v>
                </c:pt>
                <c:pt idx="181">
                  <c:v>44516</c:v>
                </c:pt>
                <c:pt idx="182">
                  <c:v>44517</c:v>
                </c:pt>
                <c:pt idx="183">
                  <c:v>44518</c:v>
                </c:pt>
                <c:pt idx="184">
                  <c:v>44519</c:v>
                </c:pt>
                <c:pt idx="185">
                  <c:v>44522</c:v>
                </c:pt>
                <c:pt idx="186">
                  <c:v>44523</c:v>
                </c:pt>
                <c:pt idx="187">
                  <c:v>44524</c:v>
                </c:pt>
                <c:pt idx="188">
                  <c:v>44525</c:v>
                </c:pt>
                <c:pt idx="189">
                  <c:v>44526</c:v>
                </c:pt>
                <c:pt idx="190">
                  <c:v>44529</c:v>
                </c:pt>
                <c:pt idx="191">
                  <c:v>44530</c:v>
                </c:pt>
                <c:pt idx="192">
                  <c:v>44531</c:v>
                </c:pt>
                <c:pt idx="193">
                  <c:v>44532</c:v>
                </c:pt>
                <c:pt idx="194">
                  <c:v>44533</c:v>
                </c:pt>
                <c:pt idx="195">
                  <c:v>44536</c:v>
                </c:pt>
                <c:pt idx="196">
                  <c:v>44537</c:v>
                </c:pt>
                <c:pt idx="197">
                  <c:v>44538</c:v>
                </c:pt>
                <c:pt idx="198">
                  <c:v>44539</c:v>
                </c:pt>
                <c:pt idx="199">
                  <c:v>44540</c:v>
                </c:pt>
                <c:pt idx="200">
                  <c:v>44543</c:v>
                </c:pt>
                <c:pt idx="201">
                  <c:v>44544</c:v>
                </c:pt>
                <c:pt idx="202">
                  <c:v>44545</c:v>
                </c:pt>
                <c:pt idx="203">
                  <c:v>44546</c:v>
                </c:pt>
                <c:pt idx="204">
                  <c:v>44547</c:v>
                </c:pt>
                <c:pt idx="205">
                  <c:v>44550</c:v>
                </c:pt>
                <c:pt idx="206">
                  <c:v>44551</c:v>
                </c:pt>
                <c:pt idx="207">
                  <c:v>44552</c:v>
                </c:pt>
                <c:pt idx="208">
                  <c:v>44553</c:v>
                </c:pt>
                <c:pt idx="209">
                  <c:v>44554</c:v>
                </c:pt>
                <c:pt idx="210">
                  <c:v>44559</c:v>
                </c:pt>
                <c:pt idx="211">
                  <c:v>44560</c:v>
                </c:pt>
                <c:pt idx="212">
                  <c:v>44561</c:v>
                </c:pt>
                <c:pt idx="213">
                  <c:v>44565</c:v>
                </c:pt>
                <c:pt idx="214">
                  <c:v>44566</c:v>
                </c:pt>
                <c:pt idx="215">
                  <c:v>44567</c:v>
                </c:pt>
                <c:pt idx="216">
                  <c:v>44568</c:v>
                </c:pt>
                <c:pt idx="217">
                  <c:v>44571</c:v>
                </c:pt>
                <c:pt idx="218">
                  <c:v>44572</c:v>
                </c:pt>
                <c:pt idx="219">
                  <c:v>44573</c:v>
                </c:pt>
                <c:pt idx="220">
                  <c:v>44574</c:v>
                </c:pt>
                <c:pt idx="221">
                  <c:v>44575</c:v>
                </c:pt>
                <c:pt idx="222">
                  <c:v>44578</c:v>
                </c:pt>
                <c:pt idx="223">
                  <c:v>44579</c:v>
                </c:pt>
                <c:pt idx="224">
                  <c:v>44580</c:v>
                </c:pt>
                <c:pt idx="225">
                  <c:v>44581</c:v>
                </c:pt>
                <c:pt idx="226">
                  <c:v>44582</c:v>
                </c:pt>
                <c:pt idx="227">
                  <c:v>44585</c:v>
                </c:pt>
                <c:pt idx="228">
                  <c:v>44586</c:v>
                </c:pt>
                <c:pt idx="229">
                  <c:v>44587</c:v>
                </c:pt>
                <c:pt idx="230">
                  <c:v>44588</c:v>
                </c:pt>
                <c:pt idx="231">
                  <c:v>44589</c:v>
                </c:pt>
                <c:pt idx="232">
                  <c:v>44592</c:v>
                </c:pt>
                <c:pt idx="233">
                  <c:v>44593</c:v>
                </c:pt>
                <c:pt idx="234">
                  <c:v>44594</c:v>
                </c:pt>
                <c:pt idx="235">
                  <c:v>44595</c:v>
                </c:pt>
                <c:pt idx="236">
                  <c:v>44596</c:v>
                </c:pt>
                <c:pt idx="237">
                  <c:v>44599</c:v>
                </c:pt>
                <c:pt idx="238">
                  <c:v>44600</c:v>
                </c:pt>
                <c:pt idx="239">
                  <c:v>44601</c:v>
                </c:pt>
                <c:pt idx="240">
                  <c:v>44602</c:v>
                </c:pt>
                <c:pt idx="241">
                  <c:v>44603</c:v>
                </c:pt>
                <c:pt idx="242">
                  <c:v>44606</c:v>
                </c:pt>
                <c:pt idx="243">
                  <c:v>44607</c:v>
                </c:pt>
                <c:pt idx="244">
                  <c:v>44608</c:v>
                </c:pt>
                <c:pt idx="245">
                  <c:v>44609</c:v>
                </c:pt>
                <c:pt idx="246">
                  <c:v>44610</c:v>
                </c:pt>
                <c:pt idx="247">
                  <c:v>44614</c:v>
                </c:pt>
                <c:pt idx="248">
                  <c:v>44615</c:v>
                </c:pt>
                <c:pt idx="249">
                  <c:v>44616</c:v>
                </c:pt>
                <c:pt idx="250">
                  <c:v>44617</c:v>
                </c:pt>
                <c:pt idx="251">
                  <c:v>44620</c:v>
                </c:pt>
                <c:pt idx="252">
                  <c:v>44621</c:v>
                </c:pt>
                <c:pt idx="253">
                  <c:v>44622</c:v>
                </c:pt>
                <c:pt idx="254">
                  <c:v>44623</c:v>
                </c:pt>
                <c:pt idx="255">
                  <c:v>44624</c:v>
                </c:pt>
                <c:pt idx="256">
                  <c:v>44627</c:v>
                </c:pt>
                <c:pt idx="257">
                  <c:v>44628</c:v>
                </c:pt>
                <c:pt idx="258">
                  <c:v>44629</c:v>
                </c:pt>
                <c:pt idx="259">
                  <c:v>44630</c:v>
                </c:pt>
                <c:pt idx="260">
                  <c:v>44631</c:v>
                </c:pt>
                <c:pt idx="261">
                  <c:v>44634</c:v>
                </c:pt>
                <c:pt idx="262">
                  <c:v>44635</c:v>
                </c:pt>
                <c:pt idx="263">
                  <c:v>44636</c:v>
                </c:pt>
                <c:pt idx="264">
                  <c:v>44637</c:v>
                </c:pt>
                <c:pt idx="265">
                  <c:v>44638</c:v>
                </c:pt>
                <c:pt idx="266">
                  <c:v>44641</c:v>
                </c:pt>
                <c:pt idx="267">
                  <c:v>44642</c:v>
                </c:pt>
                <c:pt idx="268">
                  <c:v>44643</c:v>
                </c:pt>
                <c:pt idx="269">
                  <c:v>44644</c:v>
                </c:pt>
                <c:pt idx="270">
                  <c:v>44645</c:v>
                </c:pt>
                <c:pt idx="271">
                  <c:v>44648</c:v>
                </c:pt>
                <c:pt idx="272">
                  <c:v>44649</c:v>
                </c:pt>
                <c:pt idx="273">
                  <c:v>44650</c:v>
                </c:pt>
                <c:pt idx="274">
                  <c:v>44651</c:v>
                </c:pt>
                <c:pt idx="275">
                  <c:v>44652</c:v>
                </c:pt>
                <c:pt idx="276">
                  <c:v>44655</c:v>
                </c:pt>
                <c:pt idx="277">
                  <c:v>44656</c:v>
                </c:pt>
                <c:pt idx="278">
                  <c:v>44657</c:v>
                </c:pt>
                <c:pt idx="279">
                  <c:v>44658</c:v>
                </c:pt>
                <c:pt idx="280">
                  <c:v>44659</c:v>
                </c:pt>
                <c:pt idx="281">
                  <c:v>44662</c:v>
                </c:pt>
                <c:pt idx="282">
                  <c:v>44663</c:v>
                </c:pt>
                <c:pt idx="283">
                  <c:v>44664</c:v>
                </c:pt>
                <c:pt idx="284">
                  <c:v>44665</c:v>
                </c:pt>
                <c:pt idx="285">
                  <c:v>44669</c:v>
                </c:pt>
                <c:pt idx="286">
                  <c:v>44670</c:v>
                </c:pt>
                <c:pt idx="287">
                  <c:v>44671</c:v>
                </c:pt>
                <c:pt idx="288">
                  <c:v>44672</c:v>
                </c:pt>
                <c:pt idx="289">
                  <c:v>44673</c:v>
                </c:pt>
                <c:pt idx="290">
                  <c:v>44676</c:v>
                </c:pt>
                <c:pt idx="291">
                  <c:v>44677</c:v>
                </c:pt>
                <c:pt idx="292">
                  <c:v>44678</c:v>
                </c:pt>
                <c:pt idx="293">
                  <c:v>44679</c:v>
                </c:pt>
                <c:pt idx="294">
                  <c:v>44680</c:v>
                </c:pt>
                <c:pt idx="295">
                  <c:v>44683</c:v>
                </c:pt>
                <c:pt idx="296">
                  <c:v>44684</c:v>
                </c:pt>
                <c:pt idx="297">
                  <c:v>44685</c:v>
                </c:pt>
                <c:pt idx="298">
                  <c:v>44686</c:v>
                </c:pt>
                <c:pt idx="299">
                  <c:v>44687</c:v>
                </c:pt>
                <c:pt idx="300">
                  <c:v>44690</c:v>
                </c:pt>
                <c:pt idx="301">
                  <c:v>44691</c:v>
                </c:pt>
                <c:pt idx="302">
                  <c:v>44692</c:v>
                </c:pt>
                <c:pt idx="303">
                  <c:v>44693</c:v>
                </c:pt>
                <c:pt idx="304">
                  <c:v>44694</c:v>
                </c:pt>
                <c:pt idx="305">
                  <c:v>44697</c:v>
                </c:pt>
                <c:pt idx="306">
                  <c:v>44698</c:v>
                </c:pt>
                <c:pt idx="307">
                  <c:v>44699</c:v>
                </c:pt>
                <c:pt idx="308">
                  <c:v>44700</c:v>
                </c:pt>
                <c:pt idx="309">
                  <c:v>44701</c:v>
                </c:pt>
                <c:pt idx="310">
                  <c:v>44705</c:v>
                </c:pt>
                <c:pt idx="311">
                  <c:v>44706</c:v>
                </c:pt>
                <c:pt idx="312">
                  <c:v>44707</c:v>
                </c:pt>
                <c:pt idx="313">
                  <c:v>44708</c:v>
                </c:pt>
                <c:pt idx="314">
                  <c:v>44711</c:v>
                </c:pt>
                <c:pt idx="315">
                  <c:v>44712</c:v>
                </c:pt>
                <c:pt idx="316">
                  <c:v>44713</c:v>
                </c:pt>
                <c:pt idx="317">
                  <c:v>44714</c:v>
                </c:pt>
                <c:pt idx="318">
                  <c:v>44715</c:v>
                </c:pt>
                <c:pt idx="319">
                  <c:v>44718</c:v>
                </c:pt>
                <c:pt idx="320">
                  <c:v>44719</c:v>
                </c:pt>
                <c:pt idx="321">
                  <c:v>44720</c:v>
                </c:pt>
                <c:pt idx="322">
                  <c:v>44721</c:v>
                </c:pt>
                <c:pt idx="323">
                  <c:v>44722</c:v>
                </c:pt>
                <c:pt idx="324">
                  <c:v>44725</c:v>
                </c:pt>
                <c:pt idx="325">
                  <c:v>44726</c:v>
                </c:pt>
                <c:pt idx="326">
                  <c:v>44727</c:v>
                </c:pt>
                <c:pt idx="327">
                  <c:v>44728</c:v>
                </c:pt>
                <c:pt idx="328">
                  <c:v>44729</c:v>
                </c:pt>
                <c:pt idx="329">
                  <c:v>44732</c:v>
                </c:pt>
                <c:pt idx="330">
                  <c:v>44733</c:v>
                </c:pt>
                <c:pt idx="331">
                  <c:v>44734</c:v>
                </c:pt>
                <c:pt idx="332">
                  <c:v>44735</c:v>
                </c:pt>
                <c:pt idx="333">
                  <c:v>44736</c:v>
                </c:pt>
                <c:pt idx="334">
                  <c:v>44739</c:v>
                </c:pt>
                <c:pt idx="335">
                  <c:v>44740</c:v>
                </c:pt>
                <c:pt idx="336">
                  <c:v>44741</c:v>
                </c:pt>
                <c:pt idx="337">
                  <c:v>44742</c:v>
                </c:pt>
                <c:pt idx="338">
                  <c:v>44746</c:v>
                </c:pt>
                <c:pt idx="339">
                  <c:v>44747</c:v>
                </c:pt>
                <c:pt idx="340">
                  <c:v>44748</c:v>
                </c:pt>
                <c:pt idx="341">
                  <c:v>44749</c:v>
                </c:pt>
                <c:pt idx="342">
                  <c:v>44750</c:v>
                </c:pt>
                <c:pt idx="343">
                  <c:v>44753</c:v>
                </c:pt>
                <c:pt idx="344">
                  <c:v>44754</c:v>
                </c:pt>
                <c:pt idx="345">
                  <c:v>44755</c:v>
                </c:pt>
                <c:pt idx="346">
                  <c:v>44756</c:v>
                </c:pt>
                <c:pt idx="347">
                  <c:v>44757</c:v>
                </c:pt>
                <c:pt idx="348">
                  <c:v>44760</c:v>
                </c:pt>
                <c:pt idx="349">
                  <c:v>44761</c:v>
                </c:pt>
                <c:pt idx="350">
                  <c:v>44762</c:v>
                </c:pt>
                <c:pt idx="351">
                  <c:v>44763</c:v>
                </c:pt>
                <c:pt idx="352">
                  <c:v>44764</c:v>
                </c:pt>
                <c:pt idx="353">
                  <c:v>44767</c:v>
                </c:pt>
                <c:pt idx="354">
                  <c:v>44768</c:v>
                </c:pt>
                <c:pt idx="355">
                  <c:v>44769</c:v>
                </c:pt>
                <c:pt idx="356">
                  <c:v>44770</c:v>
                </c:pt>
                <c:pt idx="357">
                  <c:v>44771</c:v>
                </c:pt>
                <c:pt idx="358">
                  <c:v>44775</c:v>
                </c:pt>
                <c:pt idx="359">
                  <c:v>44776</c:v>
                </c:pt>
                <c:pt idx="360">
                  <c:v>44777</c:v>
                </c:pt>
                <c:pt idx="361">
                  <c:v>44778</c:v>
                </c:pt>
                <c:pt idx="362">
                  <c:v>44781</c:v>
                </c:pt>
                <c:pt idx="363">
                  <c:v>44782</c:v>
                </c:pt>
                <c:pt idx="364">
                  <c:v>44783</c:v>
                </c:pt>
                <c:pt idx="365">
                  <c:v>44784</c:v>
                </c:pt>
                <c:pt idx="366">
                  <c:v>44785</c:v>
                </c:pt>
                <c:pt idx="367">
                  <c:v>44788</c:v>
                </c:pt>
                <c:pt idx="368">
                  <c:v>44789</c:v>
                </c:pt>
                <c:pt idx="369">
                  <c:v>44790</c:v>
                </c:pt>
                <c:pt idx="370">
                  <c:v>44791</c:v>
                </c:pt>
                <c:pt idx="371">
                  <c:v>44792</c:v>
                </c:pt>
                <c:pt idx="372">
                  <c:v>44795</c:v>
                </c:pt>
                <c:pt idx="373">
                  <c:v>44796</c:v>
                </c:pt>
                <c:pt idx="374">
                  <c:v>44797</c:v>
                </c:pt>
                <c:pt idx="375">
                  <c:v>44798</c:v>
                </c:pt>
                <c:pt idx="376">
                  <c:v>44799</c:v>
                </c:pt>
                <c:pt idx="377">
                  <c:v>44802</c:v>
                </c:pt>
                <c:pt idx="378">
                  <c:v>44803</c:v>
                </c:pt>
                <c:pt idx="379">
                  <c:v>44804</c:v>
                </c:pt>
                <c:pt idx="380">
                  <c:v>44805</c:v>
                </c:pt>
                <c:pt idx="381">
                  <c:v>44806</c:v>
                </c:pt>
                <c:pt idx="382">
                  <c:v>44810</c:v>
                </c:pt>
                <c:pt idx="383">
                  <c:v>44811</c:v>
                </c:pt>
                <c:pt idx="384">
                  <c:v>44812</c:v>
                </c:pt>
                <c:pt idx="385">
                  <c:v>44813</c:v>
                </c:pt>
                <c:pt idx="386">
                  <c:v>44816</c:v>
                </c:pt>
                <c:pt idx="387">
                  <c:v>44817</c:v>
                </c:pt>
                <c:pt idx="388">
                  <c:v>44818</c:v>
                </c:pt>
                <c:pt idx="389">
                  <c:v>44819</c:v>
                </c:pt>
                <c:pt idx="390">
                  <c:v>44820</c:v>
                </c:pt>
                <c:pt idx="391">
                  <c:v>44823</c:v>
                </c:pt>
                <c:pt idx="392">
                  <c:v>44824</c:v>
                </c:pt>
                <c:pt idx="393">
                  <c:v>44825</c:v>
                </c:pt>
                <c:pt idx="394">
                  <c:v>44826</c:v>
                </c:pt>
                <c:pt idx="395">
                  <c:v>44827</c:v>
                </c:pt>
                <c:pt idx="396">
                  <c:v>44830</c:v>
                </c:pt>
                <c:pt idx="397">
                  <c:v>44831</c:v>
                </c:pt>
                <c:pt idx="398">
                  <c:v>44832</c:v>
                </c:pt>
                <c:pt idx="399">
                  <c:v>44833</c:v>
                </c:pt>
                <c:pt idx="400">
                  <c:v>44834</c:v>
                </c:pt>
                <c:pt idx="401">
                  <c:v>44837</c:v>
                </c:pt>
                <c:pt idx="402">
                  <c:v>44838</c:v>
                </c:pt>
                <c:pt idx="403">
                  <c:v>44839</c:v>
                </c:pt>
                <c:pt idx="404">
                  <c:v>44840</c:v>
                </c:pt>
                <c:pt idx="405">
                  <c:v>44841</c:v>
                </c:pt>
                <c:pt idx="406">
                  <c:v>44845</c:v>
                </c:pt>
                <c:pt idx="407">
                  <c:v>44846</c:v>
                </c:pt>
                <c:pt idx="408">
                  <c:v>44847</c:v>
                </c:pt>
                <c:pt idx="409">
                  <c:v>44848</c:v>
                </c:pt>
                <c:pt idx="410">
                  <c:v>44851</c:v>
                </c:pt>
                <c:pt idx="411">
                  <c:v>44852</c:v>
                </c:pt>
                <c:pt idx="412">
                  <c:v>44853</c:v>
                </c:pt>
                <c:pt idx="413">
                  <c:v>44854</c:v>
                </c:pt>
                <c:pt idx="414">
                  <c:v>44855</c:v>
                </c:pt>
                <c:pt idx="415">
                  <c:v>44858</c:v>
                </c:pt>
                <c:pt idx="416">
                  <c:v>44859</c:v>
                </c:pt>
                <c:pt idx="417">
                  <c:v>44860</c:v>
                </c:pt>
                <c:pt idx="418">
                  <c:v>44861</c:v>
                </c:pt>
                <c:pt idx="419">
                  <c:v>44862</c:v>
                </c:pt>
                <c:pt idx="420">
                  <c:v>44865</c:v>
                </c:pt>
                <c:pt idx="421">
                  <c:v>44866</c:v>
                </c:pt>
                <c:pt idx="422">
                  <c:v>44867</c:v>
                </c:pt>
                <c:pt idx="423">
                  <c:v>44868</c:v>
                </c:pt>
                <c:pt idx="424">
                  <c:v>44869</c:v>
                </c:pt>
                <c:pt idx="425">
                  <c:v>44872</c:v>
                </c:pt>
                <c:pt idx="426">
                  <c:v>44873</c:v>
                </c:pt>
                <c:pt idx="427">
                  <c:v>44874</c:v>
                </c:pt>
                <c:pt idx="428">
                  <c:v>44875</c:v>
                </c:pt>
                <c:pt idx="429">
                  <c:v>44876</c:v>
                </c:pt>
                <c:pt idx="430">
                  <c:v>44879</c:v>
                </c:pt>
                <c:pt idx="431">
                  <c:v>44880</c:v>
                </c:pt>
                <c:pt idx="432">
                  <c:v>44881</c:v>
                </c:pt>
                <c:pt idx="433">
                  <c:v>44882</c:v>
                </c:pt>
                <c:pt idx="434">
                  <c:v>44883</c:v>
                </c:pt>
                <c:pt idx="435">
                  <c:v>44886</c:v>
                </c:pt>
                <c:pt idx="436">
                  <c:v>44887</c:v>
                </c:pt>
                <c:pt idx="437">
                  <c:v>44888</c:v>
                </c:pt>
                <c:pt idx="438">
                  <c:v>44889</c:v>
                </c:pt>
                <c:pt idx="439">
                  <c:v>44890</c:v>
                </c:pt>
                <c:pt idx="440">
                  <c:v>44893</c:v>
                </c:pt>
                <c:pt idx="441">
                  <c:v>44894</c:v>
                </c:pt>
                <c:pt idx="442">
                  <c:v>44895</c:v>
                </c:pt>
                <c:pt idx="443">
                  <c:v>44896</c:v>
                </c:pt>
                <c:pt idx="444">
                  <c:v>44897</c:v>
                </c:pt>
                <c:pt idx="445">
                  <c:v>44900</c:v>
                </c:pt>
                <c:pt idx="446">
                  <c:v>44901</c:v>
                </c:pt>
                <c:pt idx="447">
                  <c:v>44902</c:v>
                </c:pt>
                <c:pt idx="448">
                  <c:v>44903</c:v>
                </c:pt>
                <c:pt idx="449">
                  <c:v>44904</c:v>
                </c:pt>
                <c:pt idx="450">
                  <c:v>44907</c:v>
                </c:pt>
                <c:pt idx="451">
                  <c:v>44908</c:v>
                </c:pt>
                <c:pt idx="452">
                  <c:v>44909</c:v>
                </c:pt>
                <c:pt idx="453">
                  <c:v>44910</c:v>
                </c:pt>
                <c:pt idx="454">
                  <c:v>44911</c:v>
                </c:pt>
                <c:pt idx="455">
                  <c:v>44914</c:v>
                </c:pt>
                <c:pt idx="456">
                  <c:v>44915</c:v>
                </c:pt>
                <c:pt idx="457">
                  <c:v>44916</c:v>
                </c:pt>
                <c:pt idx="458">
                  <c:v>44917</c:v>
                </c:pt>
                <c:pt idx="459">
                  <c:v>44918</c:v>
                </c:pt>
                <c:pt idx="460">
                  <c:v>44923</c:v>
                </c:pt>
                <c:pt idx="461">
                  <c:v>44924</c:v>
                </c:pt>
                <c:pt idx="462">
                  <c:v>44925</c:v>
                </c:pt>
                <c:pt idx="463">
                  <c:v>44929</c:v>
                </c:pt>
                <c:pt idx="464">
                  <c:v>44930</c:v>
                </c:pt>
                <c:pt idx="465">
                  <c:v>44931</c:v>
                </c:pt>
                <c:pt idx="466">
                  <c:v>44932</c:v>
                </c:pt>
                <c:pt idx="467">
                  <c:v>44935</c:v>
                </c:pt>
                <c:pt idx="468">
                  <c:v>44936</c:v>
                </c:pt>
                <c:pt idx="469">
                  <c:v>44937</c:v>
                </c:pt>
                <c:pt idx="470">
                  <c:v>44938</c:v>
                </c:pt>
                <c:pt idx="471">
                  <c:v>44939</c:v>
                </c:pt>
                <c:pt idx="472">
                  <c:v>44942</c:v>
                </c:pt>
                <c:pt idx="473">
                  <c:v>44943</c:v>
                </c:pt>
                <c:pt idx="474">
                  <c:v>44944</c:v>
                </c:pt>
                <c:pt idx="475">
                  <c:v>44945</c:v>
                </c:pt>
                <c:pt idx="476">
                  <c:v>44946</c:v>
                </c:pt>
                <c:pt idx="477">
                  <c:v>44949</c:v>
                </c:pt>
                <c:pt idx="478">
                  <c:v>44950</c:v>
                </c:pt>
                <c:pt idx="479">
                  <c:v>44951</c:v>
                </c:pt>
                <c:pt idx="480">
                  <c:v>44952</c:v>
                </c:pt>
                <c:pt idx="481">
                  <c:v>44953</c:v>
                </c:pt>
                <c:pt idx="482">
                  <c:v>44956</c:v>
                </c:pt>
                <c:pt idx="483">
                  <c:v>44957</c:v>
                </c:pt>
                <c:pt idx="484">
                  <c:v>44958</c:v>
                </c:pt>
                <c:pt idx="485">
                  <c:v>44959</c:v>
                </c:pt>
                <c:pt idx="486">
                  <c:v>44960</c:v>
                </c:pt>
                <c:pt idx="487">
                  <c:v>44963</c:v>
                </c:pt>
                <c:pt idx="488">
                  <c:v>44964</c:v>
                </c:pt>
                <c:pt idx="489">
                  <c:v>44965</c:v>
                </c:pt>
                <c:pt idx="490">
                  <c:v>44966</c:v>
                </c:pt>
                <c:pt idx="491">
                  <c:v>44967</c:v>
                </c:pt>
                <c:pt idx="492">
                  <c:v>44970</c:v>
                </c:pt>
                <c:pt idx="493">
                  <c:v>44971</c:v>
                </c:pt>
                <c:pt idx="494">
                  <c:v>44972</c:v>
                </c:pt>
                <c:pt idx="495">
                  <c:v>44973</c:v>
                </c:pt>
                <c:pt idx="496">
                  <c:v>44974</c:v>
                </c:pt>
                <c:pt idx="497">
                  <c:v>44978</c:v>
                </c:pt>
                <c:pt idx="498">
                  <c:v>44979</c:v>
                </c:pt>
                <c:pt idx="499">
                  <c:v>44980</c:v>
                </c:pt>
                <c:pt idx="500">
                  <c:v>44981</c:v>
                </c:pt>
                <c:pt idx="501">
                  <c:v>44984</c:v>
                </c:pt>
                <c:pt idx="502">
                  <c:v>44985</c:v>
                </c:pt>
                <c:pt idx="503">
                  <c:v>44986</c:v>
                </c:pt>
                <c:pt idx="504">
                  <c:v>44987</c:v>
                </c:pt>
                <c:pt idx="505">
                  <c:v>44988</c:v>
                </c:pt>
                <c:pt idx="506">
                  <c:v>44991</c:v>
                </c:pt>
                <c:pt idx="507">
                  <c:v>44992</c:v>
                </c:pt>
                <c:pt idx="508">
                  <c:v>44993</c:v>
                </c:pt>
                <c:pt idx="509">
                  <c:v>44994</c:v>
                </c:pt>
                <c:pt idx="510">
                  <c:v>44995</c:v>
                </c:pt>
                <c:pt idx="511">
                  <c:v>44998</c:v>
                </c:pt>
                <c:pt idx="512">
                  <c:v>44999</c:v>
                </c:pt>
                <c:pt idx="513">
                  <c:v>45000</c:v>
                </c:pt>
                <c:pt idx="514">
                  <c:v>45001</c:v>
                </c:pt>
                <c:pt idx="515">
                  <c:v>45002</c:v>
                </c:pt>
                <c:pt idx="516">
                  <c:v>45005</c:v>
                </c:pt>
                <c:pt idx="517">
                  <c:v>45006</c:v>
                </c:pt>
                <c:pt idx="518">
                  <c:v>45007</c:v>
                </c:pt>
                <c:pt idx="519">
                  <c:v>45008</c:v>
                </c:pt>
                <c:pt idx="520">
                  <c:v>45009</c:v>
                </c:pt>
                <c:pt idx="521">
                  <c:v>45012</c:v>
                </c:pt>
                <c:pt idx="522">
                  <c:v>45013</c:v>
                </c:pt>
                <c:pt idx="523">
                  <c:v>45014</c:v>
                </c:pt>
                <c:pt idx="524">
                  <c:v>45015</c:v>
                </c:pt>
                <c:pt idx="525">
                  <c:v>45016</c:v>
                </c:pt>
                <c:pt idx="526">
                  <c:v>45019</c:v>
                </c:pt>
                <c:pt idx="527">
                  <c:v>45020</c:v>
                </c:pt>
                <c:pt idx="528">
                  <c:v>45021</c:v>
                </c:pt>
                <c:pt idx="529">
                  <c:v>45022</c:v>
                </c:pt>
                <c:pt idx="530">
                  <c:v>45026</c:v>
                </c:pt>
                <c:pt idx="531">
                  <c:v>45027</c:v>
                </c:pt>
                <c:pt idx="532">
                  <c:v>45028</c:v>
                </c:pt>
                <c:pt idx="533">
                  <c:v>45029</c:v>
                </c:pt>
                <c:pt idx="534">
                  <c:v>45030</c:v>
                </c:pt>
                <c:pt idx="535">
                  <c:v>45033</c:v>
                </c:pt>
                <c:pt idx="536">
                  <c:v>45034</c:v>
                </c:pt>
                <c:pt idx="537">
                  <c:v>45035</c:v>
                </c:pt>
                <c:pt idx="538">
                  <c:v>45036</c:v>
                </c:pt>
                <c:pt idx="539">
                  <c:v>45037</c:v>
                </c:pt>
                <c:pt idx="540">
                  <c:v>45040</c:v>
                </c:pt>
                <c:pt idx="541">
                  <c:v>45041</c:v>
                </c:pt>
                <c:pt idx="542">
                  <c:v>45042</c:v>
                </c:pt>
                <c:pt idx="543">
                  <c:v>45043</c:v>
                </c:pt>
                <c:pt idx="544">
                  <c:v>45044</c:v>
                </c:pt>
                <c:pt idx="545">
                  <c:v>45047</c:v>
                </c:pt>
                <c:pt idx="546">
                  <c:v>45048</c:v>
                </c:pt>
                <c:pt idx="547">
                  <c:v>45049</c:v>
                </c:pt>
                <c:pt idx="548">
                  <c:v>45050</c:v>
                </c:pt>
                <c:pt idx="549">
                  <c:v>45051</c:v>
                </c:pt>
                <c:pt idx="550">
                  <c:v>45054</c:v>
                </c:pt>
                <c:pt idx="551">
                  <c:v>45055</c:v>
                </c:pt>
                <c:pt idx="552">
                  <c:v>45056</c:v>
                </c:pt>
                <c:pt idx="553">
                  <c:v>45057</c:v>
                </c:pt>
                <c:pt idx="554">
                  <c:v>45058</c:v>
                </c:pt>
                <c:pt idx="555">
                  <c:v>45061</c:v>
                </c:pt>
                <c:pt idx="556">
                  <c:v>45062</c:v>
                </c:pt>
                <c:pt idx="557">
                  <c:v>45063</c:v>
                </c:pt>
                <c:pt idx="558">
                  <c:v>45064</c:v>
                </c:pt>
                <c:pt idx="559">
                  <c:v>45065</c:v>
                </c:pt>
                <c:pt idx="560">
                  <c:v>45069</c:v>
                </c:pt>
                <c:pt idx="561">
                  <c:v>45070</c:v>
                </c:pt>
                <c:pt idx="562">
                  <c:v>45071</c:v>
                </c:pt>
                <c:pt idx="563">
                  <c:v>45072</c:v>
                </c:pt>
                <c:pt idx="564">
                  <c:v>45075</c:v>
                </c:pt>
                <c:pt idx="565">
                  <c:v>45076</c:v>
                </c:pt>
                <c:pt idx="566">
                  <c:v>45077</c:v>
                </c:pt>
                <c:pt idx="567">
                  <c:v>45078</c:v>
                </c:pt>
                <c:pt idx="568">
                  <c:v>45079</c:v>
                </c:pt>
                <c:pt idx="569">
                  <c:v>45082</c:v>
                </c:pt>
                <c:pt idx="570">
                  <c:v>45083</c:v>
                </c:pt>
                <c:pt idx="571">
                  <c:v>45084</c:v>
                </c:pt>
                <c:pt idx="572">
                  <c:v>45085</c:v>
                </c:pt>
                <c:pt idx="573">
                  <c:v>45086</c:v>
                </c:pt>
                <c:pt idx="574">
                  <c:v>45089</c:v>
                </c:pt>
                <c:pt idx="575">
                  <c:v>45090</c:v>
                </c:pt>
                <c:pt idx="576">
                  <c:v>45091</c:v>
                </c:pt>
                <c:pt idx="577">
                  <c:v>45092</c:v>
                </c:pt>
                <c:pt idx="578">
                  <c:v>45093</c:v>
                </c:pt>
                <c:pt idx="579">
                  <c:v>45096</c:v>
                </c:pt>
                <c:pt idx="580">
                  <c:v>45097</c:v>
                </c:pt>
                <c:pt idx="581">
                  <c:v>45098</c:v>
                </c:pt>
                <c:pt idx="582">
                  <c:v>45099</c:v>
                </c:pt>
                <c:pt idx="583">
                  <c:v>45100</c:v>
                </c:pt>
                <c:pt idx="584">
                  <c:v>45103</c:v>
                </c:pt>
                <c:pt idx="585">
                  <c:v>45104</c:v>
                </c:pt>
                <c:pt idx="586">
                  <c:v>45105</c:v>
                </c:pt>
                <c:pt idx="587">
                  <c:v>45106</c:v>
                </c:pt>
                <c:pt idx="588">
                  <c:v>45107</c:v>
                </c:pt>
                <c:pt idx="589">
                  <c:v>45111</c:v>
                </c:pt>
                <c:pt idx="590">
                  <c:v>45112</c:v>
                </c:pt>
                <c:pt idx="591">
                  <c:v>45113</c:v>
                </c:pt>
                <c:pt idx="592">
                  <c:v>45114</c:v>
                </c:pt>
                <c:pt idx="593">
                  <c:v>45117</c:v>
                </c:pt>
                <c:pt idx="594">
                  <c:v>45118</c:v>
                </c:pt>
                <c:pt idx="595">
                  <c:v>45119</c:v>
                </c:pt>
                <c:pt idx="596">
                  <c:v>45120</c:v>
                </c:pt>
                <c:pt idx="597">
                  <c:v>45121</c:v>
                </c:pt>
                <c:pt idx="598">
                  <c:v>45124</c:v>
                </c:pt>
                <c:pt idx="599">
                  <c:v>45125</c:v>
                </c:pt>
                <c:pt idx="600">
                  <c:v>45126</c:v>
                </c:pt>
                <c:pt idx="601">
                  <c:v>45127</c:v>
                </c:pt>
                <c:pt idx="602">
                  <c:v>45128</c:v>
                </c:pt>
                <c:pt idx="603">
                  <c:v>45131</c:v>
                </c:pt>
                <c:pt idx="604">
                  <c:v>45132</c:v>
                </c:pt>
                <c:pt idx="605">
                  <c:v>45133</c:v>
                </c:pt>
                <c:pt idx="606">
                  <c:v>45134</c:v>
                </c:pt>
                <c:pt idx="607">
                  <c:v>45135</c:v>
                </c:pt>
                <c:pt idx="608">
                  <c:v>45138</c:v>
                </c:pt>
                <c:pt idx="609">
                  <c:v>45139</c:v>
                </c:pt>
                <c:pt idx="610">
                  <c:v>45140</c:v>
                </c:pt>
                <c:pt idx="611">
                  <c:v>45141</c:v>
                </c:pt>
                <c:pt idx="612">
                  <c:v>45142</c:v>
                </c:pt>
                <c:pt idx="613">
                  <c:v>45146</c:v>
                </c:pt>
                <c:pt idx="614">
                  <c:v>45147</c:v>
                </c:pt>
                <c:pt idx="615">
                  <c:v>45148</c:v>
                </c:pt>
                <c:pt idx="616">
                  <c:v>45149</c:v>
                </c:pt>
                <c:pt idx="617">
                  <c:v>45152</c:v>
                </c:pt>
                <c:pt idx="618">
                  <c:v>45153</c:v>
                </c:pt>
                <c:pt idx="619">
                  <c:v>45154</c:v>
                </c:pt>
                <c:pt idx="620">
                  <c:v>45155</c:v>
                </c:pt>
                <c:pt idx="621">
                  <c:v>45156</c:v>
                </c:pt>
                <c:pt idx="622">
                  <c:v>45159</c:v>
                </c:pt>
                <c:pt idx="623">
                  <c:v>45160</c:v>
                </c:pt>
                <c:pt idx="624">
                  <c:v>45161</c:v>
                </c:pt>
                <c:pt idx="625">
                  <c:v>45162</c:v>
                </c:pt>
                <c:pt idx="626">
                  <c:v>45163</c:v>
                </c:pt>
                <c:pt idx="627">
                  <c:v>45166</c:v>
                </c:pt>
                <c:pt idx="628">
                  <c:v>45167</c:v>
                </c:pt>
                <c:pt idx="629">
                  <c:v>45168</c:v>
                </c:pt>
                <c:pt idx="630">
                  <c:v>45169</c:v>
                </c:pt>
                <c:pt idx="631">
                  <c:v>45170</c:v>
                </c:pt>
                <c:pt idx="632">
                  <c:v>45174</c:v>
                </c:pt>
                <c:pt idx="633">
                  <c:v>45175</c:v>
                </c:pt>
                <c:pt idx="634">
                  <c:v>45176</c:v>
                </c:pt>
                <c:pt idx="635">
                  <c:v>45177</c:v>
                </c:pt>
                <c:pt idx="636">
                  <c:v>45180</c:v>
                </c:pt>
                <c:pt idx="637">
                  <c:v>45181</c:v>
                </c:pt>
                <c:pt idx="638">
                  <c:v>45182</c:v>
                </c:pt>
                <c:pt idx="639">
                  <c:v>45183</c:v>
                </c:pt>
                <c:pt idx="640">
                  <c:v>45184</c:v>
                </c:pt>
                <c:pt idx="641">
                  <c:v>45187</c:v>
                </c:pt>
                <c:pt idx="642">
                  <c:v>45188</c:v>
                </c:pt>
                <c:pt idx="643">
                  <c:v>45189</c:v>
                </c:pt>
                <c:pt idx="644">
                  <c:v>45190</c:v>
                </c:pt>
                <c:pt idx="645">
                  <c:v>45191</c:v>
                </c:pt>
                <c:pt idx="646">
                  <c:v>45194</c:v>
                </c:pt>
                <c:pt idx="647">
                  <c:v>45195</c:v>
                </c:pt>
                <c:pt idx="648">
                  <c:v>45196</c:v>
                </c:pt>
                <c:pt idx="649">
                  <c:v>45197</c:v>
                </c:pt>
                <c:pt idx="650">
                  <c:v>45198</c:v>
                </c:pt>
                <c:pt idx="651">
                  <c:v>45201</c:v>
                </c:pt>
                <c:pt idx="652">
                  <c:v>45202</c:v>
                </c:pt>
                <c:pt idx="653">
                  <c:v>45203</c:v>
                </c:pt>
                <c:pt idx="654">
                  <c:v>45204</c:v>
                </c:pt>
                <c:pt idx="655">
                  <c:v>45205</c:v>
                </c:pt>
                <c:pt idx="656">
                  <c:v>45209</c:v>
                </c:pt>
                <c:pt idx="657">
                  <c:v>45210</c:v>
                </c:pt>
                <c:pt idx="658">
                  <c:v>45211</c:v>
                </c:pt>
                <c:pt idx="659">
                  <c:v>45212</c:v>
                </c:pt>
                <c:pt idx="660">
                  <c:v>45215</c:v>
                </c:pt>
                <c:pt idx="661">
                  <c:v>45216</c:v>
                </c:pt>
                <c:pt idx="662">
                  <c:v>45217</c:v>
                </c:pt>
                <c:pt idx="663">
                  <c:v>45218</c:v>
                </c:pt>
                <c:pt idx="664">
                  <c:v>45219</c:v>
                </c:pt>
                <c:pt idx="665">
                  <c:v>45222</c:v>
                </c:pt>
                <c:pt idx="666">
                  <c:v>45223</c:v>
                </c:pt>
                <c:pt idx="667">
                  <c:v>45224</c:v>
                </c:pt>
                <c:pt idx="668">
                  <c:v>45225</c:v>
                </c:pt>
                <c:pt idx="669">
                  <c:v>45226</c:v>
                </c:pt>
                <c:pt idx="670">
                  <c:v>45229</c:v>
                </c:pt>
                <c:pt idx="671">
                  <c:v>45230</c:v>
                </c:pt>
                <c:pt idx="672">
                  <c:v>45231</c:v>
                </c:pt>
                <c:pt idx="673">
                  <c:v>45232</c:v>
                </c:pt>
                <c:pt idx="674">
                  <c:v>45233</c:v>
                </c:pt>
                <c:pt idx="675">
                  <c:v>45236</c:v>
                </c:pt>
                <c:pt idx="676">
                  <c:v>45237</c:v>
                </c:pt>
                <c:pt idx="677">
                  <c:v>45238</c:v>
                </c:pt>
                <c:pt idx="678">
                  <c:v>45239</c:v>
                </c:pt>
                <c:pt idx="679">
                  <c:v>45240</c:v>
                </c:pt>
                <c:pt idx="680">
                  <c:v>45243</c:v>
                </c:pt>
                <c:pt idx="681">
                  <c:v>45244</c:v>
                </c:pt>
                <c:pt idx="682">
                  <c:v>45245</c:v>
                </c:pt>
                <c:pt idx="683">
                  <c:v>45246</c:v>
                </c:pt>
                <c:pt idx="684">
                  <c:v>45247</c:v>
                </c:pt>
                <c:pt idx="685">
                  <c:v>45250</c:v>
                </c:pt>
                <c:pt idx="686">
                  <c:v>45251</c:v>
                </c:pt>
                <c:pt idx="687">
                  <c:v>45252</c:v>
                </c:pt>
                <c:pt idx="688">
                  <c:v>45253</c:v>
                </c:pt>
                <c:pt idx="689">
                  <c:v>45254</c:v>
                </c:pt>
                <c:pt idx="690">
                  <c:v>45257</c:v>
                </c:pt>
                <c:pt idx="691">
                  <c:v>45258</c:v>
                </c:pt>
                <c:pt idx="692">
                  <c:v>45259</c:v>
                </c:pt>
                <c:pt idx="693">
                  <c:v>45260</c:v>
                </c:pt>
                <c:pt idx="694">
                  <c:v>45261</c:v>
                </c:pt>
                <c:pt idx="695">
                  <c:v>45264</c:v>
                </c:pt>
                <c:pt idx="696">
                  <c:v>45265</c:v>
                </c:pt>
                <c:pt idx="697">
                  <c:v>45266</c:v>
                </c:pt>
                <c:pt idx="698">
                  <c:v>45267</c:v>
                </c:pt>
                <c:pt idx="699">
                  <c:v>45268</c:v>
                </c:pt>
                <c:pt idx="700">
                  <c:v>45271</c:v>
                </c:pt>
                <c:pt idx="701">
                  <c:v>45272</c:v>
                </c:pt>
                <c:pt idx="702">
                  <c:v>45273</c:v>
                </c:pt>
                <c:pt idx="703">
                  <c:v>45274</c:v>
                </c:pt>
                <c:pt idx="704">
                  <c:v>45275</c:v>
                </c:pt>
                <c:pt idx="705">
                  <c:v>45278</c:v>
                </c:pt>
                <c:pt idx="706">
                  <c:v>45279</c:v>
                </c:pt>
                <c:pt idx="707">
                  <c:v>45280</c:v>
                </c:pt>
                <c:pt idx="708">
                  <c:v>45281</c:v>
                </c:pt>
                <c:pt idx="709">
                  <c:v>45282</c:v>
                </c:pt>
                <c:pt idx="710">
                  <c:v>45287</c:v>
                </c:pt>
                <c:pt idx="711">
                  <c:v>45288</c:v>
                </c:pt>
                <c:pt idx="712">
                  <c:v>45289</c:v>
                </c:pt>
                <c:pt idx="713">
                  <c:v>45293</c:v>
                </c:pt>
                <c:pt idx="714">
                  <c:v>45294</c:v>
                </c:pt>
                <c:pt idx="715">
                  <c:v>45295</c:v>
                </c:pt>
                <c:pt idx="716">
                  <c:v>45296</c:v>
                </c:pt>
                <c:pt idx="717">
                  <c:v>45299</c:v>
                </c:pt>
                <c:pt idx="718">
                  <c:v>45300</c:v>
                </c:pt>
                <c:pt idx="719">
                  <c:v>45301</c:v>
                </c:pt>
                <c:pt idx="720">
                  <c:v>45302</c:v>
                </c:pt>
                <c:pt idx="721">
                  <c:v>45303</c:v>
                </c:pt>
                <c:pt idx="722">
                  <c:v>45306</c:v>
                </c:pt>
                <c:pt idx="723">
                  <c:v>45307</c:v>
                </c:pt>
                <c:pt idx="724">
                  <c:v>45308</c:v>
                </c:pt>
                <c:pt idx="725">
                  <c:v>45309</c:v>
                </c:pt>
                <c:pt idx="726">
                  <c:v>45310</c:v>
                </c:pt>
                <c:pt idx="727">
                  <c:v>45313</c:v>
                </c:pt>
                <c:pt idx="728">
                  <c:v>45314</c:v>
                </c:pt>
                <c:pt idx="729">
                  <c:v>45315</c:v>
                </c:pt>
                <c:pt idx="730">
                  <c:v>45316</c:v>
                </c:pt>
                <c:pt idx="731">
                  <c:v>45317</c:v>
                </c:pt>
                <c:pt idx="732">
                  <c:v>45320</c:v>
                </c:pt>
                <c:pt idx="733">
                  <c:v>45321</c:v>
                </c:pt>
                <c:pt idx="734">
                  <c:v>45322</c:v>
                </c:pt>
                <c:pt idx="735">
                  <c:v>45323</c:v>
                </c:pt>
                <c:pt idx="736">
                  <c:v>45324</c:v>
                </c:pt>
                <c:pt idx="737">
                  <c:v>45327</c:v>
                </c:pt>
                <c:pt idx="738">
                  <c:v>45328</c:v>
                </c:pt>
                <c:pt idx="739">
                  <c:v>45329</c:v>
                </c:pt>
                <c:pt idx="740">
                  <c:v>45330</c:v>
                </c:pt>
                <c:pt idx="741">
                  <c:v>45331</c:v>
                </c:pt>
                <c:pt idx="742">
                  <c:v>45334</c:v>
                </c:pt>
                <c:pt idx="743">
                  <c:v>45335</c:v>
                </c:pt>
                <c:pt idx="744">
                  <c:v>45336</c:v>
                </c:pt>
                <c:pt idx="745">
                  <c:v>45337</c:v>
                </c:pt>
                <c:pt idx="746">
                  <c:v>45338</c:v>
                </c:pt>
                <c:pt idx="747">
                  <c:v>45342</c:v>
                </c:pt>
                <c:pt idx="748">
                  <c:v>45343</c:v>
                </c:pt>
                <c:pt idx="749">
                  <c:v>45344</c:v>
                </c:pt>
                <c:pt idx="750">
                  <c:v>45345</c:v>
                </c:pt>
                <c:pt idx="751">
                  <c:v>45348</c:v>
                </c:pt>
                <c:pt idx="752">
                  <c:v>45349</c:v>
                </c:pt>
                <c:pt idx="753">
                  <c:v>45350</c:v>
                </c:pt>
                <c:pt idx="754">
                  <c:v>45351</c:v>
                </c:pt>
                <c:pt idx="755">
                  <c:v>45352</c:v>
                </c:pt>
                <c:pt idx="756">
                  <c:v>45355</c:v>
                </c:pt>
                <c:pt idx="757">
                  <c:v>45356</c:v>
                </c:pt>
                <c:pt idx="758">
                  <c:v>45357</c:v>
                </c:pt>
                <c:pt idx="759">
                  <c:v>45358</c:v>
                </c:pt>
                <c:pt idx="760">
                  <c:v>45359</c:v>
                </c:pt>
                <c:pt idx="761">
                  <c:v>45362</c:v>
                </c:pt>
                <c:pt idx="762">
                  <c:v>45363</c:v>
                </c:pt>
                <c:pt idx="763">
                  <c:v>45364</c:v>
                </c:pt>
                <c:pt idx="764">
                  <c:v>45365</c:v>
                </c:pt>
                <c:pt idx="765">
                  <c:v>45366</c:v>
                </c:pt>
                <c:pt idx="766">
                  <c:v>45369</c:v>
                </c:pt>
                <c:pt idx="767">
                  <c:v>45370</c:v>
                </c:pt>
                <c:pt idx="768">
                  <c:v>45371</c:v>
                </c:pt>
                <c:pt idx="769">
                  <c:v>45372</c:v>
                </c:pt>
                <c:pt idx="770">
                  <c:v>45373</c:v>
                </c:pt>
                <c:pt idx="771">
                  <c:v>45376</c:v>
                </c:pt>
                <c:pt idx="772">
                  <c:v>45377</c:v>
                </c:pt>
                <c:pt idx="773">
                  <c:v>45378</c:v>
                </c:pt>
                <c:pt idx="774">
                  <c:v>45379</c:v>
                </c:pt>
                <c:pt idx="775">
                  <c:v>45383</c:v>
                </c:pt>
                <c:pt idx="776">
                  <c:v>45384</c:v>
                </c:pt>
                <c:pt idx="777">
                  <c:v>45385</c:v>
                </c:pt>
                <c:pt idx="778">
                  <c:v>45386</c:v>
                </c:pt>
                <c:pt idx="779">
                  <c:v>45387</c:v>
                </c:pt>
                <c:pt idx="780">
                  <c:v>45390</c:v>
                </c:pt>
                <c:pt idx="781">
                  <c:v>45391</c:v>
                </c:pt>
                <c:pt idx="782">
                  <c:v>45392</c:v>
                </c:pt>
                <c:pt idx="783">
                  <c:v>45393</c:v>
                </c:pt>
                <c:pt idx="784">
                  <c:v>45394</c:v>
                </c:pt>
                <c:pt idx="785">
                  <c:v>45397</c:v>
                </c:pt>
                <c:pt idx="786">
                  <c:v>45398</c:v>
                </c:pt>
                <c:pt idx="787">
                  <c:v>45399</c:v>
                </c:pt>
                <c:pt idx="788">
                  <c:v>45400</c:v>
                </c:pt>
                <c:pt idx="789">
                  <c:v>45401</c:v>
                </c:pt>
                <c:pt idx="790">
                  <c:v>45404</c:v>
                </c:pt>
                <c:pt idx="791">
                  <c:v>45405</c:v>
                </c:pt>
                <c:pt idx="792">
                  <c:v>45406</c:v>
                </c:pt>
                <c:pt idx="793">
                  <c:v>45407</c:v>
                </c:pt>
                <c:pt idx="794">
                  <c:v>45408</c:v>
                </c:pt>
                <c:pt idx="795">
                  <c:v>45411</c:v>
                </c:pt>
                <c:pt idx="796">
                  <c:v>45412</c:v>
                </c:pt>
                <c:pt idx="797">
                  <c:v>45413</c:v>
                </c:pt>
                <c:pt idx="798">
                  <c:v>45414</c:v>
                </c:pt>
                <c:pt idx="799">
                  <c:v>45415</c:v>
                </c:pt>
                <c:pt idx="800">
                  <c:v>45418</c:v>
                </c:pt>
                <c:pt idx="801">
                  <c:v>45419</c:v>
                </c:pt>
                <c:pt idx="802">
                  <c:v>45420</c:v>
                </c:pt>
                <c:pt idx="803">
                  <c:v>45421</c:v>
                </c:pt>
                <c:pt idx="804">
                  <c:v>45422</c:v>
                </c:pt>
                <c:pt idx="805">
                  <c:v>45425</c:v>
                </c:pt>
                <c:pt idx="806">
                  <c:v>45426</c:v>
                </c:pt>
                <c:pt idx="807">
                  <c:v>45427</c:v>
                </c:pt>
                <c:pt idx="808">
                  <c:v>45428</c:v>
                </c:pt>
                <c:pt idx="809">
                  <c:v>45429</c:v>
                </c:pt>
                <c:pt idx="810">
                  <c:v>45433</c:v>
                </c:pt>
                <c:pt idx="811">
                  <c:v>45434</c:v>
                </c:pt>
                <c:pt idx="812">
                  <c:v>45435</c:v>
                </c:pt>
                <c:pt idx="813">
                  <c:v>45436</c:v>
                </c:pt>
                <c:pt idx="814">
                  <c:v>45439</c:v>
                </c:pt>
                <c:pt idx="815">
                  <c:v>45440</c:v>
                </c:pt>
                <c:pt idx="816">
                  <c:v>45441</c:v>
                </c:pt>
                <c:pt idx="817">
                  <c:v>45442</c:v>
                </c:pt>
                <c:pt idx="818">
                  <c:v>45443</c:v>
                </c:pt>
                <c:pt idx="819">
                  <c:v>45446</c:v>
                </c:pt>
                <c:pt idx="820">
                  <c:v>45447</c:v>
                </c:pt>
                <c:pt idx="821">
                  <c:v>45448</c:v>
                </c:pt>
                <c:pt idx="822">
                  <c:v>45449</c:v>
                </c:pt>
                <c:pt idx="823">
                  <c:v>45450</c:v>
                </c:pt>
                <c:pt idx="824">
                  <c:v>45453</c:v>
                </c:pt>
                <c:pt idx="825">
                  <c:v>45454</c:v>
                </c:pt>
                <c:pt idx="826">
                  <c:v>45455</c:v>
                </c:pt>
                <c:pt idx="827">
                  <c:v>45456</c:v>
                </c:pt>
                <c:pt idx="828">
                  <c:v>45457</c:v>
                </c:pt>
                <c:pt idx="829">
                  <c:v>45460</c:v>
                </c:pt>
                <c:pt idx="830">
                  <c:v>45461</c:v>
                </c:pt>
                <c:pt idx="831">
                  <c:v>45462</c:v>
                </c:pt>
                <c:pt idx="832">
                  <c:v>45463</c:v>
                </c:pt>
                <c:pt idx="833">
                  <c:v>45464</c:v>
                </c:pt>
                <c:pt idx="834">
                  <c:v>45467</c:v>
                </c:pt>
                <c:pt idx="835">
                  <c:v>45468</c:v>
                </c:pt>
                <c:pt idx="836">
                  <c:v>45469</c:v>
                </c:pt>
                <c:pt idx="837">
                  <c:v>45470</c:v>
                </c:pt>
                <c:pt idx="838">
                  <c:v>45471</c:v>
                </c:pt>
                <c:pt idx="839">
                  <c:v>45475</c:v>
                </c:pt>
                <c:pt idx="840">
                  <c:v>45476</c:v>
                </c:pt>
                <c:pt idx="841">
                  <c:v>45477</c:v>
                </c:pt>
                <c:pt idx="842">
                  <c:v>45478</c:v>
                </c:pt>
                <c:pt idx="843">
                  <c:v>45481</c:v>
                </c:pt>
                <c:pt idx="844">
                  <c:v>45482</c:v>
                </c:pt>
                <c:pt idx="845">
                  <c:v>45483</c:v>
                </c:pt>
                <c:pt idx="846">
                  <c:v>45484</c:v>
                </c:pt>
                <c:pt idx="847">
                  <c:v>45485</c:v>
                </c:pt>
                <c:pt idx="848">
                  <c:v>45488</c:v>
                </c:pt>
                <c:pt idx="849">
                  <c:v>45489</c:v>
                </c:pt>
                <c:pt idx="850">
                  <c:v>45490</c:v>
                </c:pt>
                <c:pt idx="851">
                  <c:v>45491</c:v>
                </c:pt>
                <c:pt idx="852">
                  <c:v>45492</c:v>
                </c:pt>
                <c:pt idx="853">
                  <c:v>45495</c:v>
                </c:pt>
                <c:pt idx="854">
                  <c:v>45496</c:v>
                </c:pt>
                <c:pt idx="855">
                  <c:v>45497</c:v>
                </c:pt>
                <c:pt idx="856">
                  <c:v>45498</c:v>
                </c:pt>
                <c:pt idx="857">
                  <c:v>45499</c:v>
                </c:pt>
                <c:pt idx="858">
                  <c:v>45502</c:v>
                </c:pt>
                <c:pt idx="859">
                  <c:v>45503</c:v>
                </c:pt>
                <c:pt idx="860">
                  <c:v>45504</c:v>
                </c:pt>
                <c:pt idx="861">
                  <c:v>45505</c:v>
                </c:pt>
                <c:pt idx="862">
                  <c:v>45506</c:v>
                </c:pt>
                <c:pt idx="863">
                  <c:v>45510</c:v>
                </c:pt>
                <c:pt idx="864">
                  <c:v>45511</c:v>
                </c:pt>
                <c:pt idx="865">
                  <c:v>45512</c:v>
                </c:pt>
                <c:pt idx="866">
                  <c:v>45513</c:v>
                </c:pt>
                <c:pt idx="867">
                  <c:v>45516</c:v>
                </c:pt>
                <c:pt idx="868">
                  <c:v>45517</c:v>
                </c:pt>
                <c:pt idx="869">
                  <c:v>45518</c:v>
                </c:pt>
                <c:pt idx="870">
                  <c:v>45519</c:v>
                </c:pt>
                <c:pt idx="871">
                  <c:v>45520</c:v>
                </c:pt>
                <c:pt idx="872">
                  <c:v>45523</c:v>
                </c:pt>
                <c:pt idx="873">
                  <c:v>45524</c:v>
                </c:pt>
                <c:pt idx="874">
                  <c:v>45525</c:v>
                </c:pt>
                <c:pt idx="875">
                  <c:v>45526</c:v>
                </c:pt>
                <c:pt idx="876">
                  <c:v>45527</c:v>
                </c:pt>
                <c:pt idx="877">
                  <c:v>45530</c:v>
                </c:pt>
                <c:pt idx="878">
                  <c:v>45531</c:v>
                </c:pt>
                <c:pt idx="879">
                  <c:v>45532</c:v>
                </c:pt>
                <c:pt idx="880">
                  <c:v>45533</c:v>
                </c:pt>
                <c:pt idx="881">
                  <c:v>45534</c:v>
                </c:pt>
                <c:pt idx="882">
                  <c:v>45538</c:v>
                </c:pt>
                <c:pt idx="883">
                  <c:v>45539</c:v>
                </c:pt>
                <c:pt idx="884">
                  <c:v>45540</c:v>
                </c:pt>
                <c:pt idx="885">
                  <c:v>45541</c:v>
                </c:pt>
              </c:numCache>
            </c:numRef>
          </c:cat>
          <c:val>
            <c:numRef>
              <c:f>'Share Performance'!$BY$128:$BY$1021</c:f>
              <c:numCache>
                <c:formatCode>_(#,##0.0%_);\(#,##0.0%\);_("–"_)_%;_(@_)_%</c:formatCode>
                <c:ptCount val="894"/>
                <c:pt idx="0">
                  <c:v>0</c:v>
                </c:pt>
                <c:pt idx="1">
                  <c:v>1.8204003589431972E-2</c:v>
                </c:pt>
                <c:pt idx="2">
                  <c:v>7.8082087126873923E-4</c:v>
                </c:pt>
                <c:pt idx="3">
                  <c:v>-3.3945345029434248E-2</c:v>
                </c:pt>
                <c:pt idx="4">
                  <c:v>-7.3137059186881181E-2</c:v>
                </c:pt>
                <c:pt idx="5">
                  <c:v>-8.1974508469232821E-2</c:v>
                </c:pt>
                <c:pt idx="6">
                  <c:v>-8.928932042874238E-2</c:v>
                </c:pt>
                <c:pt idx="7">
                  <c:v>-4.8150388443733871E-2</c:v>
                </c:pt>
                <c:pt idx="8">
                  <c:v>-5.2790632552070504E-2</c:v>
                </c:pt>
                <c:pt idx="9">
                  <c:v>-2.2162860628821446E-2</c:v>
                </c:pt>
                <c:pt idx="10">
                  <c:v>-2.0942553338452297E-2</c:v>
                </c:pt>
                <c:pt idx="11">
                  <c:v>-8.0832173394385087E-3</c:v>
                </c:pt>
                <c:pt idx="12">
                  <c:v>-2.883206703867236E-2</c:v>
                </c:pt>
                <c:pt idx="13">
                  <c:v>-3.5857806806018466E-2</c:v>
                </c:pt>
                <c:pt idx="14">
                  <c:v>-6.1930924601050652E-2</c:v>
                </c:pt>
                <c:pt idx="15">
                  <c:v>-5.8067069875923472E-2</c:v>
                </c:pt>
                <c:pt idx="16">
                  <c:v>-5.2195824307686101E-2</c:v>
                </c:pt>
                <c:pt idx="17">
                  <c:v>-7.1460125507066596E-2</c:v>
                </c:pt>
                <c:pt idx="18">
                  <c:v>-0.10080254614991946</c:v>
                </c:pt>
                <c:pt idx="19">
                  <c:v>-7.9993596682873647E-2</c:v>
                </c:pt>
                <c:pt idx="20">
                  <c:v>-7.127012087854212E-2</c:v>
                </c:pt>
                <c:pt idx="21">
                  <c:v>-8.3655617270029015E-2</c:v>
                </c:pt>
                <c:pt idx="22">
                  <c:v>-6.6714844144564966E-2</c:v>
                </c:pt>
                <c:pt idx="23">
                  <c:v>-5.4223944260230472E-2</c:v>
                </c:pt>
                <c:pt idx="24">
                  <c:v>-3.7886183125640627E-2</c:v>
                </c:pt>
                <c:pt idx="25">
                  <c:v>-4.0228389372368722E-2</c:v>
                </c:pt>
                <c:pt idx="26">
                  <c:v>-2.6388852163287568E-2</c:v>
                </c:pt>
                <c:pt idx="27">
                  <c:v>-4.7061597464280402E-2</c:v>
                </c:pt>
                <c:pt idx="28">
                  <c:v>-3.8223928438719357E-2</c:v>
                </c:pt>
                <c:pt idx="29">
                  <c:v>-3.8208912652733518E-2</c:v>
                </c:pt>
                <c:pt idx="30">
                  <c:v>-4.9497194575067405E-2</c:v>
                </c:pt>
                <c:pt idx="31">
                  <c:v>-4.5327200935168399E-2</c:v>
                </c:pt>
                <c:pt idx="32">
                  <c:v>-5.0598034807177839E-2</c:v>
                </c:pt>
                <c:pt idx="33">
                  <c:v>-6.6056310369410953E-2</c:v>
                </c:pt>
                <c:pt idx="34">
                  <c:v>-5.2053284212424611E-2</c:v>
                </c:pt>
                <c:pt idx="35">
                  <c:v>-7.6048290474739821E-2</c:v>
                </c:pt>
                <c:pt idx="36">
                  <c:v>-8.4103527178828963E-2</c:v>
                </c:pt>
                <c:pt idx="37">
                  <c:v>-7.7093169436151299E-2</c:v>
                </c:pt>
                <c:pt idx="38">
                  <c:v>-8.0470842310148671E-2</c:v>
                </c:pt>
                <c:pt idx="39">
                  <c:v>-6.8583064288293083E-2</c:v>
                </c:pt>
                <c:pt idx="40">
                  <c:v>-7.0618582262225504E-2</c:v>
                </c:pt>
                <c:pt idx="41">
                  <c:v>-7.2700392805636671E-2</c:v>
                </c:pt>
                <c:pt idx="42">
                  <c:v>-7.4834282489711024E-2</c:v>
                </c:pt>
                <c:pt idx="43">
                  <c:v>-9.3404927624277767E-2</c:v>
                </c:pt>
                <c:pt idx="44">
                  <c:v>-0.10569150294759877</c:v>
                </c:pt>
                <c:pt idx="45">
                  <c:v>-0.12322056526889713</c:v>
                </c:pt>
                <c:pt idx="46">
                  <c:v>-0.14230822955166744</c:v>
                </c:pt>
                <c:pt idx="47">
                  <c:v>-0.1448470693470747</c:v>
                </c:pt>
                <c:pt idx="48">
                  <c:v>-0.16792292638770945</c:v>
                </c:pt>
                <c:pt idx="49">
                  <c:v>-0.16397915838204236</c:v>
                </c:pt>
                <c:pt idx="50">
                  <c:v>-0.18503689378616739</c:v>
                </c:pt>
                <c:pt idx="51">
                  <c:v>-0.19456239568148914</c:v>
                </c:pt>
                <c:pt idx="52">
                  <c:v>-0.21419081137909446</c:v>
                </c:pt>
                <c:pt idx="53">
                  <c:v>-0.21567506688800175</c:v>
                </c:pt>
                <c:pt idx="54">
                  <c:v>-0.20072959872912244</c:v>
                </c:pt>
                <c:pt idx="55">
                  <c:v>-0.20826184659448199</c:v>
                </c:pt>
                <c:pt idx="56">
                  <c:v>-0.19099871018060754</c:v>
                </c:pt>
                <c:pt idx="57">
                  <c:v>-0.18046019208925901</c:v>
                </c:pt>
                <c:pt idx="58">
                  <c:v>-0.17674067202893806</c:v>
                </c:pt>
                <c:pt idx="59">
                  <c:v>-0.17185706231602449</c:v>
                </c:pt>
                <c:pt idx="60">
                  <c:v>-0.17738898774484801</c:v>
                </c:pt>
                <c:pt idx="61">
                  <c:v>-0.16379069195598484</c:v>
                </c:pt>
                <c:pt idx="62">
                  <c:v>-0.1547987998211876</c:v>
                </c:pt>
                <c:pt idx="63">
                  <c:v>-0.15947596078872861</c:v>
                </c:pt>
                <c:pt idx="64">
                  <c:v>-0.15593794861949617</c:v>
                </c:pt>
                <c:pt idx="65">
                  <c:v>-0.15249548812254987</c:v>
                </c:pt>
                <c:pt idx="66">
                  <c:v>-0.15693631526821961</c:v>
                </c:pt>
                <c:pt idx="67">
                  <c:v>-0.16119241162239406</c:v>
                </c:pt>
                <c:pt idx="68">
                  <c:v>-0.16134663473163013</c:v>
                </c:pt>
                <c:pt idx="69">
                  <c:v>-0.15551135380202263</c:v>
                </c:pt>
                <c:pt idx="70">
                  <c:v>-0.15046462137988625</c:v>
                </c:pt>
                <c:pt idx="71">
                  <c:v>-0.14854805773005697</c:v>
                </c:pt>
                <c:pt idx="72">
                  <c:v>-0.14649367846397143</c:v>
                </c:pt>
                <c:pt idx="73">
                  <c:v>-0.1412055581261441</c:v>
                </c:pt>
                <c:pt idx="74">
                  <c:v>-0.13634531444117937</c:v>
                </c:pt>
                <c:pt idx="75">
                  <c:v>-0.14798833515146415</c:v>
                </c:pt>
                <c:pt idx="76">
                  <c:v>-0.14260759305081139</c:v>
                </c:pt>
                <c:pt idx="77">
                  <c:v>-0.1463653850534623</c:v>
                </c:pt>
                <c:pt idx="78">
                  <c:v>-0.15495741779461469</c:v>
                </c:pt>
                <c:pt idx="79">
                  <c:v>-0.15027080786906288</c:v>
                </c:pt>
                <c:pt idx="80">
                  <c:v>-0.1408631249579283</c:v>
                </c:pt>
                <c:pt idx="81">
                  <c:v>-0.13854336914244247</c:v>
                </c:pt>
                <c:pt idx="82">
                  <c:v>-0.13573933591697629</c:v>
                </c:pt>
                <c:pt idx="83">
                  <c:v>-0.1394184598506083</c:v>
                </c:pt>
                <c:pt idx="84">
                  <c:v>-0.12717070582764112</c:v>
                </c:pt>
                <c:pt idx="85">
                  <c:v>-0.1298653069347514</c:v>
                </c:pt>
                <c:pt idx="86">
                  <c:v>-0.12743487378938878</c:v>
                </c:pt>
                <c:pt idx="87">
                  <c:v>-0.12366104053244065</c:v>
                </c:pt>
                <c:pt idx="88">
                  <c:v>-0.12281715336003118</c:v>
                </c:pt>
                <c:pt idx="89">
                  <c:v>-0.12459989339524413</c:v>
                </c:pt>
                <c:pt idx="90">
                  <c:v>-0.12731335579450753</c:v>
                </c:pt>
                <c:pt idx="91">
                  <c:v>-0.13396989034594098</c:v>
                </c:pt>
                <c:pt idx="92">
                  <c:v>-0.13019224820669395</c:v>
                </c:pt>
                <c:pt idx="93">
                  <c:v>-0.13442527152386563</c:v>
                </c:pt>
                <c:pt idx="94">
                  <c:v>-0.14451525710065383</c:v>
                </c:pt>
                <c:pt idx="95">
                  <c:v>-0.15404471437374756</c:v>
                </c:pt>
                <c:pt idx="96">
                  <c:v>-0.16348869153832624</c:v>
                </c:pt>
                <c:pt idx="97">
                  <c:v>-0.16826839933699078</c:v>
                </c:pt>
                <c:pt idx="98">
                  <c:v>-0.17437575898388979</c:v>
                </c:pt>
                <c:pt idx="99">
                  <c:v>-0.16245941434479272</c:v>
                </c:pt>
                <c:pt idx="100">
                  <c:v>-0.14882412844898874</c:v>
                </c:pt>
                <c:pt idx="101">
                  <c:v>-0.15464322162882604</c:v>
                </c:pt>
                <c:pt idx="102">
                  <c:v>-0.16146701738659552</c:v>
                </c:pt>
                <c:pt idx="103">
                  <c:v>-0.16464106155307612</c:v>
                </c:pt>
                <c:pt idx="104">
                  <c:v>-0.16436740800944949</c:v>
                </c:pt>
                <c:pt idx="105">
                  <c:v>-0.15295581352268939</c:v>
                </c:pt>
                <c:pt idx="106">
                  <c:v>-0.15277837088097768</c:v>
                </c:pt>
                <c:pt idx="107">
                  <c:v>-0.148855917966637</c:v>
                </c:pt>
                <c:pt idx="108">
                  <c:v>-0.15189818945512401</c:v>
                </c:pt>
                <c:pt idx="109">
                  <c:v>-0.15788769349396747</c:v>
                </c:pt>
                <c:pt idx="110">
                  <c:v>-0.15483956218655914</c:v>
                </c:pt>
                <c:pt idx="111">
                  <c:v>-0.15011094468411512</c:v>
                </c:pt>
                <c:pt idx="112">
                  <c:v>-0.14879189944492133</c:v>
                </c:pt>
                <c:pt idx="113">
                  <c:v>-0.15940710791640289</c:v>
                </c:pt>
                <c:pt idx="114">
                  <c:v>-0.16660750691147319</c:v>
                </c:pt>
                <c:pt idx="115">
                  <c:v>-0.1744762548783908</c:v>
                </c:pt>
                <c:pt idx="116">
                  <c:v>-0.1799733876323687</c:v>
                </c:pt>
                <c:pt idx="117">
                  <c:v>-0.18130078311352538</c:v>
                </c:pt>
                <c:pt idx="118">
                  <c:v>-0.18474540441869891</c:v>
                </c:pt>
                <c:pt idx="119">
                  <c:v>-0.18158326300940231</c:v>
                </c:pt>
                <c:pt idx="120">
                  <c:v>-0.18719268454346039</c:v>
                </c:pt>
                <c:pt idx="121">
                  <c:v>-0.17789685092598684</c:v>
                </c:pt>
                <c:pt idx="122">
                  <c:v>-0.16684252227408736</c:v>
                </c:pt>
                <c:pt idx="123">
                  <c:v>-0.16040192204990522</c:v>
                </c:pt>
                <c:pt idx="124">
                  <c:v>-0.16073215946999098</c:v>
                </c:pt>
                <c:pt idx="125">
                  <c:v>-0.16135989257193961</c:v>
                </c:pt>
                <c:pt idx="126">
                  <c:v>-0.15492398020289477</c:v>
                </c:pt>
                <c:pt idx="127">
                  <c:v>-0.16040994267705388</c:v>
                </c:pt>
                <c:pt idx="128">
                  <c:v>-0.1577029627024723</c:v>
                </c:pt>
                <c:pt idx="129">
                  <c:v>-0.15156696319059526</c:v>
                </c:pt>
                <c:pt idx="130">
                  <c:v>-0.1480719840665663</c:v>
                </c:pt>
                <c:pt idx="131">
                  <c:v>-0.1452424606287922</c:v>
                </c:pt>
                <c:pt idx="132">
                  <c:v>-0.13909089597290536</c:v>
                </c:pt>
                <c:pt idx="133">
                  <c:v>-0.15363833593155252</c:v>
                </c:pt>
                <c:pt idx="134">
                  <c:v>-0.16065854549479175</c:v>
                </c:pt>
                <c:pt idx="135">
                  <c:v>-0.16803814507725034</c:v>
                </c:pt>
                <c:pt idx="136">
                  <c:v>-0.1720473965593633</c:v>
                </c:pt>
                <c:pt idx="137">
                  <c:v>-0.17832161455004758</c:v>
                </c:pt>
                <c:pt idx="138">
                  <c:v>-0.18034405780301166</c:v>
                </c:pt>
                <c:pt idx="139">
                  <c:v>-0.18042741372716775</c:v>
                </c:pt>
                <c:pt idx="140">
                  <c:v>-0.17061617241169413</c:v>
                </c:pt>
                <c:pt idx="141">
                  <c:v>-0.20097981299706369</c:v>
                </c:pt>
                <c:pt idx="142">
                  <c:v>-0.19703791280867788</c:v>
                </c:pt>
                <c:pt idx="143">
                  <c:v>-0.18419004008042894</c:v>
                </c:pt>
                <c:pt idx="144">
                  <c:v>-0.18468446230191704</c:v>
                </c:pt>
                <c:pt idx="145">
                  <c:v>-0.19926109148356619</c:v>
                </c:pt>
                <c:pt idx="146">
                  <c:v>-0.19877157686042468</c:v>
                </c:pt>
                <c:pt idx="147">
                  <c:v>-0.21281214248237601</c:v>
                </c:pt>
                <c:pt idx="148">
                  <c:v>-0.21368031127944087</c:v>
                </c:pt>
                <c:pt idx="149">
                  <c:v>-0.21838585574488223</c:v>
                </c:pt>
                <c:pt idx="150">
                  <c:v>-0.22354634190182909</c:v>
                </c:pt>
                <c:pt idx="151">
                  <c:v>-0.23794318451419794</c:v>
                </c:pt>
                <c:pt idx="152">
                  <c:v>-0.24072454756521222</c:v>
                </c:pt>
                <c:pt idx="153">
                  <c:v>-0.24516383650841511</c:v>
                </c:pt>
                <c:pt idx="154">
                  <c:v>-0.23490098627344747</c:v>
                </c:pt>
                <c:pt idx="155">
                  <c:v>-0.23901282121055212</c:v>
                </c:pt>
                <c:pt idx="156">
                  <c:v>-0.2041500482812455</c:v>
                </c:pt>
                <c:pt idx="157">
                  <c:v>-0.18408826235053888</c:v>
                </c:pt>
                <c:pt idx="158">
                  <c:v>-0.19359138706235479</c:v>
                </c:pt>
                <c:pt idx="159">
                  <c:v>-0.196882590983394</c:v>
                </c:pt>
                <c:pt idx="160">
                  <c:v>-0.20087440950421609</c:v>
                </c:pt>
                <c:pt idx="161">
                  <c:v>-0.19535500943833706</c:v>
                </c:pt>
                <c:pt idx="162">
                  <c:v>-0.19377124687937175</c:v>
                </c:pt>
                <c:pt idx="163">
                  <c:v>-0.19543162657073365</c:v>
                </c:pt>
                <c:pt idx="164">
                  <c:v>-0.20417205922606874</c:v>
                </c:pt>
                <c:pt idx="165">
                  <c:v>-0.19967519756196361</c:v>
                </c:pt>
                <c:pt idx="166">
                  <c:v>-0.21173404567245402</c:v>
                </c:pt>
                <c:pt idx="167">
                  <c:v>-0.22029051663752752</c:v>
                </c:pt>
                <c:pt idx="168">
                  <c:v>-0.19871360127697169</c:v>
                </c:pt>
                <c:pt idx="169">
                  <c:v>-0.20206344001109267</c:v>
                </c:pt>
                <c:pt idx="170">
                  <c:v>-0.18162494097148019</c:v>
                </c:pt>
                <c:pt idx="171">
                  <c:v>-0.19110165987428185</c:v>
                </c:pt>
                <c:pt idx="172">
                  <c:v>-0.18942395709323379</c:v>
                </c:pt>
                <c:pt idx="173">
                  <c:v>-0.1917825708329417</c:v>
                </c:pt>
                <c:pt idx="174">
                  <c:v>-0.19425332685725683</c:v>
                </c:pt>
                <c:pt idx="175">
                  <c:v>-0.18055010368583335</c:v>
                </c:pt>
                <c:pt idx="176">
                  <c:v>-0.19455316646668808</c:v>
                </c:pt>
                <c:pt idx="177">
                  <c:v>-0.21479246828684306</c:v>
                </c:pt>
                <c:pt idx="178">
                  <c:v>-0.20299577382534617</c:v>
                </c:pt>
                <c:pt idx="179">
                  <c:v>-0.19463516730771857</c:v>
                </c:pt>
                <c:pt idx="180">
                  <c:v>-0.20441374013270586</c:v>
                </c:pt>
                <c:pt idx="181">
                  <c:v>-0.21140549295030819</c:v>
                </c:pt>
                <c:pt idx="182">
                  <c:v>-0.21602738850064729</c:v>
                </c:pt>
                <c:pt idx="183">
                  <c:v>-0.22433840630065305</c:v>
                </c:pt>
                <c:pt idx="184">
                  <c:v>-0.22003466229387447</c:v>
                </c:pt>
                <c:pt idx="185">
                  <c:v>-0.22252486559223461</c:v>
                </c:pt>
                <c:pt idx="186">
                  <c:v>-0.23433844365699863</c:v>
                </c:pt>
                <c:pt idx="187">
                  <c:v>-0.23271062258451847</c:v>
                </c:pt>
                <c:pt idx="188">
                  <c:v>-0.23408936472897346</c:v>
                </c:pt>
                <c:pt idx="189">
                  <c:v>-0.24784613199579053</c:v>
                </c:pt>
                <c:pt idx="190">
                  <c:v>-0.24752402507445803</c:v>
                </c:pt>
                <c:pt idx="191">
                  <c:v>-0.25546884081574828</c:v>
                </c:pt>
                <c:pt idx="192">
                  <c:v>-0.26683513157747274</c:v>
                </c:pt>
                <c:pt idx="193">
                  <c:v>-0.26519800804245497</c:v>
                </c:pt>
                <c:pt idx="194">
                  <c:v>-0.28137147450403777</c:v>
                </c:pt>
                <c:pt idx="195">
                  <c:v>-0.2718615377527257</c:v>
                </c:pt>
                <c:pt idx="196">
                  <c:v>-0.25935672079845307</c:v>
                </c:pt>
                <c:pt idx="197">
                  <c:v>-0.25766001022977891</c:v>
                </c:pt>
                <c:pt idx="198">
                  <c:v>-0.27155532559021744</c:v>
                </c:pt>
                <c:pt idx="199">
                  <c:v>-0.279454141752975</c:v>
                </c:pt>
                <c:pt idx="200">
                  <c:v>-0.2790672105848252</c:v>
                </c:pt>
                <c:pt idx="201">
                  <c:v>-0.29654078774571224</c:v>
                </c:pt>
                <c:pt idx="202">
                  <c:v>-0.29193273601757475</c:v>
                </c:pt>
                <c:pt idx="203">
                  <c:v>-0.2933004910015522</c:v>
                </c:pt>
                <c:pt idx="204">
                  <c:v>-0.2766120197045201</c:v>
                </c:pt>
                <c:pt idx="205">
                  <c:v>-0.28925029403472624</c:v>
                </c:pt>
                <c:pt idx="206">
                  <c:v>-0.27573421883010329</c:v>
                </c:pt>
                <c:pt idx="207">
                  <c:v>-0.27298501153541976</c:v>
                </c:pt>
                <c:pt idx="208">
                  <c:v>-0.2693759490617661</c:v>
                </c:pt>
                <c:pt idx="209">
                  <c:v>-0.26844998780058948</c:v>
                </c:pt>
                <c:pt idx="210">
                  <c:v>-0.27543987280091065</c:v>
                </c:pt>
                <c:pt idx="211">
                  <c:v>-0.27099626224125328</c:v>
                </c:pt>
                <c:pt idx="212">
                  <c:v>-0.26490454098610061</c:v>
                </c:pt>
                <c:pt idx="213">
                  <c:v>-0.26897206104261262</c:v>
                </c:pt>
                <c:pt idx="214">
                  <c:v>-0.29072630917327547</c:v>
                </c:pt>
                <c:pt idx="215">
                  <c:v>-0.29615418619237688</c:v>
                </c:pt>
                <c:pt idx="216">
                  <c:v>-0.2974513669822203</c:v>
                </c:pt>
                <c:pt idx="217">
                  <c:v>-0.31081882252945092</c:v>
                </c:pt>
                <c:pt idx="218">
                  <c:v>-0.3146423543756256</c:v>
                </c:pt>
                <c:pt idx="219">
                  <c:v>-0.31437836953321918</c:v>
                </c:pt>
                <c:pt idx="220">
                  <c:v>-0.31855447935911752</c:v>
                </c:pt>
                <c:pt idx="221">
                  <c:v>-0.32684828394104171</c:v>
                </c:pt>
                <c:pt idx="222">
                  <c:v>-0.32257713517701303</c:v>
                </c:pt>
                <c:pt idx="223">
                  <c:v>-0.33117191470828455</c:v>
                </c:pt>
                <c:pt idx="224">
                  <c:v>-0.33178671958473804</c:v>
                </c:pt>
                <c:pt idx="225">
                  <c:v>-0.33084350848161181</c:v>
                </c:pt>
                <c:pt idx="226">
                  <c:v>-0.3444566003132512</c:v>
                </c:pt>
                <c:pt idx="227">
                  <c:v>-0.34172878135763063</c:v>
                </c:pt>
                <c:pt idx="228">
                  <c:v>-0.35462375238045984</c:v>
                </c:pt>
                <c:pt idx="229">
                  <c:v>-0.35250945646590359</c:v>
                </c:pt>
                <c:pt idx="230">
                  <c:v>-0.36031001079012404</c:v>
                </c:pt>
                <c:pt idx="231">
                  <c:v>-0.34935013509446278</c:v>
                </c:pt>
                <c:pt idx="232">
                  <c:v>-0.32522698191711152</c:v>
                </c:pt>
                <c:pt idx="233">
                  <c:v>-0.32155247259088016</c:v>
                </c:pt>
                <c:pt idx="234">
                  <c:v>-0.32995625864918421</c:v>
                </c:pt>
                <c:pt idx="235">
                  <c:v>-0.34592565691683141</c:v>
                </c:pt>
                <c:pt idx="236">
                  <c:v>-0.34606398526724325</c:v>
                </c:pt>
                <c:pt idx="237">
                  <c:v>-0.3445460724234064</c:v>
                </c:pt>
                <c:pt idx="238">
                  <c:v>-0.33851283948586242</c:v>
                </c:pt>
                <c:pt idx="239">
                  <c:v>-0.32484755864195469</c:v>
                </c:pt>
                <c:pt idx="240">
                  <c:v>-0.33171134766386223</c:v>
                </c:pt>
                <c:pt idx="241">
                  <c:v>-0.33602955809860302</c:v>
                </c:pt>
                <c:pt idx="242">
                  <c:v>-0.33773524151500045</c:v>
                </c:pt>
                <c:pt idx="243">
                  <c:v>-0.32477702107168904</c:v>
                </c:pt>
                <c:pt idx="244">
                  <c:v>-0.32904168741103601</c:v>
                </c:pt>
                <c:pt idx="245">
                  <c:v>-0.33587251495151105</c:v>
                </c:pt>
                <c:pt idx="246">
                  <c:v>-0.34206652667070947</c:v>
                </c:pt>
                <c:pt idx="247">
                  <c:v>-0.3511924987872006</c:v>
                </c:pt>
                <c:pt idx="248">
                  <c:v>-0.3570602650879533</c:v>
                </c:pt>
                <c:pt idx="249">
                  <c:v>-0.33410790373108579</c:v>
                </c:pt>
                <c:pt idx="250">
                  <c:v>-0.32415141215409937</c:v>
                </c:pt>
                <c:pt idx="251">
                  <c:v>-0.29733314513548226</c:v>
                </c:pt>
                <c:pt idx="252">
                  <c:v>-0.29643955937384603</c:v>
                </c:pt>
                <c:pt idx="253">
                  <c:v>-0.2978332806804187</c:v>
                </c:pt>
                <c:pt idx="254">
                  <c:v>-0.30335070305741174</c:v>
                </c:pt>
                <c:pt idx="255">
                  <c:v>-0.30636275985458561</c:v>
                </c:pt>
                <c:pt idx="256">
                  <c:v>-0.29736145538564596</c:v>
                </c:pt>
                <c:pt idx="257">
                  <c:v>-0.27277728095465825</c:v>
                </c:pt>
                <c:pt idx="258">
                  <c:v>-0.26778987919910047</c:v>
                </c:pt>
                <c:pt idx="259">
                  <c:v>-0.27377249795071146</c:v>
                </c:pt>
                <c:pt idx="260">
                  <c:v>-0.28342838081703303</c:v>
                </c:pt>
                <c:pt idx="261">
                  <c:v>-0.30786909955605268</c:v>
                </c:pt>
                <c:pt idx="262">
                  <c:v>-0.29818915480828534</c:v>
                </c:pt>
                <c:pt idx="263">
                  <c:v>-0.29005839968784741</c:v>
                </c:pt>
                <c:pt idx="264">
                  <c:v>-0.27301138072056585</c:v>
                </c:pt>
                <c:pt idx="265">
                  <c:v>-0.26854337866464828</c:v>
                </c:pt>
                <c:pt idx="266">
                  <c:v>-0.27650932637792358</c:v>
                </c:pt>
                <c:pt idx="267">
                  <c:v>-0.27459294584743565</c:v>
                </c:pt>
                <c:pt idx="268">
                  <c:v>-0.27887683971761823</c:v>
                </c:pt>
                <c:pt idx="269">
                  <c:v>-0.2804792804493953</c:v>
                </c:pt>
                <c:pt idx="270">
                  <c:v>-0.29168014119819674</c:v>
                </c:pt>
                <c:pt idx="271">
                  <c:v>-0.29449611380471519</c:v>
                </c:pt>
                <c:pt idx="272">
                  <c:v>-0.27903882708692507</c:v>
                </c:pt>
                <c:pt idx="273">
                  <c:v>-0.28199422675990327</c:v>
                </c:pt>
                <c:pt idx="274">
                  <c:v>-0.28811568659608167</c:v>
                </c:pt>
                <c:pt idx="275">
                  <c:v>-0.2944099378427032</c:v>
                </c:pt>
                <c:pt idx="276">
                  <c:v>-0.2885457240571716</c:v>
                </c:pt>
                <c:pt idx="277">
                  <c:v>-0.29827214449375883</c:v>
                </c:pt>
                <c:pt idx="278">
                  <c:v>-0.29690944360360116</c:v>
                </c:pt>
                <c:pt idx="279">
                  <c:v>-0.29468296878056943</c:v>
                </c:pt>
                <c:pt idx="280">
                  <c:v>-0.29176748912399286</c:v>
                </c:pt>
                <c:pt idx="281">
                  <c:v>-0.30589302212030367</c:v>
                </c:pt>
                <c:pt idx="282">
                  <c:v>-0.31382761980234974</c:v>
                </c:pt>
                <c:pt idx="283">
                  <c:v>-0.31214460656040421</c:v>
                </c:pt>
                <c:pt idx="284">
                  <c:v>-0.32035175907002911</c:v>
                </c:pt>
                <c:pt idx="285">
                  <c:v>-0.32654115618182689</c:v>
                </c:pt>
                <c:pt idx="286">
                  <c:v>-0.31287799952227824</c:v>
                </c:pt>
                <c:pt idx="287">
                  <c:v>-0.31241822348016246</c:v>
                </c:pt>
                <c:pt idx="288">
                  <c:v>-0.32647537971443485</c:v>
                </c:pt>
                <c:pt idx="289">
                  <c:v>-0.33514238151391207</c:v>
                </c:pt>
                <c:pt idx="290">
                  <c:v>-0.33844823498225463</c:v>
                </c:pt>
                <c:pt idx="291">
                  <c:v>-0.34845072613777361</c:v>
                </c:pt>
                <c:pt idx="292">
                  <c:v>-0.35109687386717803</c:v>
                </c:pt>
                <c:pt idx="293">
                  <c:v>-0.34434394529448853</c:v>
                </c:pt>
                <c:pt idx="294">
                  <c:v>-0.35889354606136303</c:v>
                </c:pt>
                <c:pt idx="295">
                  <c:v>-0.35677767532047167</c:v>
                </c:pt>
                <c:pt idx="296">
                  <c:v>-0.35636529056388222</c:v>
                </c:pt>
                <c:pt idx="297">
                  <c:v>-0.34003983504902724</c:v>
                </c:pt>
                <c:pt idx="298">
                  <c:v>-0.35730212911393155</c:v>
                </c:pt>
                <c:pt idx="299">
                  <c:v>-0.36678126519203835</c:v>
                </c:pt>
                <c:pt idx="300">
                  <c:v>-0.38682686337297467</c:v>
                </c:pt>
                <c:pt idx="301">
                  <c:v>-0.39286804368993089</c:v>
                </c:pt>
                <c:pt idx="302">
                  <c:v>-0.39961412359925597</c:v>
                </c:pt>
                <c:pt idx="303">
                  <c:v>-0.40063098530144992</c:v>
                </c:pt>
                <c:pt idx="304">
                  <c:v>-0.37963675568488497</c:v>
                </c:pt>
                <c:pt idx="305">
                  <c:v>-0.37294780901004287</c:v>
                </c:pt>
                <c:pt idx="306">
                  <c:v>-0.36160404192729734</c:v>
                </c:pt>
                <c:pt idx="307">
                  <c:v>-0.37067123273523384</c:v>
                </c:pt>
                <c:pt idx="308">
                  <c:v>-0.36710388484752632</c:v>
                </c:pt>
                <c:pt idx="309">
                  <c:v>-0.36940811214287061</c:v>
                </c:pt>
                <c:pt idx="310">
                  <c:v>-0.37810316782543363</c:v>
                </c:pt>
                <c:pt idx="311">
                  <c:v>-0.36776985326793665</c:v>
                </c:pt>
                <c:pt idx="312">
                  <c:v>-0.35489498874878145</c:v>
                </c:pt>
                <c:pt idx="313">
                  <c:v>-0.35205960549208593</c:v>
                </c:pt>
                <c:pt idx="314">
                  <c:v>-0.35327013420963016</c:v>
                </c:pt>
                <c:pt idx="315">
                  <c:v>-0.36601025951746291</c:v>
                </c:pt>
                <c:pt idx="316">
                  <c:v>-0.37436698390505507</c:v>
                </c:pt>
                <c:pt idx="317">
                  <c:v>-0.35589921521642609</c:v>
                </c:pt>
                <c:pt idx="318">
                  <c:v>-0.35735263342825985</c:v>
                </c:pt>
                <c:pt idx="319">
                  <c:v>-0.3474289202133648</c:v>
                </c:pt>
                <c:pt idx="320">
                  <c:v>-0.347183174057351</c:v>
                </c:pt>
                <c:pt idx="321">
                  <c:v>-0.34260599625015531</c:v>
                </c:pt>
                <c:pt idx="322">
                  <c:v>-0.34915899512602233</c:v>
                </c:pt>
                <c:pt idx="323">
                  <c:v>-0.35629552209485005</c:v>
                </c:pt>
                <c:pt idx="324">
                  <c:v>-0.38022486176137804</c:v>
                </c:pt>
                <c:pt idx="325">
                  <c:v>-0.39471425288883577</c:v>
                </c:pt>
                <c:pt idx="326">
                  <c:v>-0.3867846726767411</c:v>
                </c:pt>
                <c:pt idx="327">
                  <c:v>-0.40532795978171887</c:v>
                </c:pt>
                <c:pt idx="328">
                  <c:v>-0.39687821076875029</c:v>
                </c:pt>
                <c:pt idx="329">
                  <c:v>-0.3923698125861439</c:v>
                </c:pt>
                <c:pt idx="330">
                  <c:v>-0.38877507004497924</c:v>
                </c:pt>
                <c:pt idx="331">
                  <c:v>-0.39200331753648221</c:v>
                </c:pt>
                <c:pt idx="332">
                  <c:v>-0.38361524311766093</c:v>
                </c:pt>
                <c:pt idx="333">
                  <c:v>-0.37229590415504377</c:v>
                </c:pt>
                <c:pt idx="334">
                  <c:v>-0.37246056506673342</c:v>
                </c:pt>
                <c:pt idx="335">
                  <c:v>-0.37981031619656136</c:v>
                </c:pt>
                <c:pt idx="336">
                  <c:v>-0.38407465292109411</c:v>
                </c:pt>
                <c:pt idx="337">
                  <c:v>-0.38463400926100422</c:v>
                </c:pt>
                <c:pt idx="338">
                  <c:v>-0.37776556900782787</c:v>
                </c:pt>
                <c:pt idx="339">
                  <c:v>-0.37817839325083635</c:v>
                </c:pt>
                <c:pt idx="340">
                  <c:v>-0.37284808221677535</c:v>
                </c:pt>
                <c:pt idx="341">
                  <c:v>-0.35375203106817388</c:v>
                </c:pt>
                <c:pt idx="342">
                  <c:v>-0.35115481282676275</c:v>
                </c:pt>
                <c:pt idx="343">
                  <c:v>-0.36967114476470231</c:v>
                </c:pt>
                <c:pt idx="344">
                  <c:v>-0.36522588613097318</c:v>
                </c:pt>
                <c:pt idx="345">
                  <c:v>-0.36461492676068696</c:v>
                </c:pt>
                <c:pt idx="346">
                  <c:v>-0.36603750767544718</c:v>
                </c:pt>
                <c:pt idx="347">
                  <c:v>-0.36731875708259831</c:v>
                </c:pt>
                <c:pt idx="348">
                  <c:v>-0.3579065694356679</c:v>
                </c:pt>
                <c:pt idx="349">
                  <c:v>-0.3445654464497151</c:v>
                </c:pt>
                <c:pt idx="350">
                  <c:v>-0.33977658268398592</c:v>
                </c:pt>
                <c:pt idx="351">
                  <c:v>-0.34048386282779186</c:v>
                </c:pt>
                <c:pt idx="352">
                  <c:v>-0.34752205471034592</c:v>
                </c:pt>
                <c:pt idx="353">
                  <c:v>-0.34616052578397227</c:v>
                </c:pt>
                <c:pt idx="354">
                  <c:v>-0.35234508854516</c:v>
                </c:pt>
                <c:pt idx="355">
                  <c:v>-0.34100710803359924</c:v>
                </c:pt>
                <c:pt idx="356">
                  <c:v>-0.31907798093200268</c:v>
                </c:pt>
                <c:pt idx="357">
                  <c:v>-0.3121790696204354</c:v>
                </c:pt>
                <c:pt idx="358">
                  <c:v>-0.31002807658988418</c:v>
                </c:pt>
                <c:pt idx="359">
                  <c:v>-0.30731703136592592</c:v>
                </c:pt>
                <c:pt idx="360">
                  <c:v>-0.29936694178760659</c:v>
                </c:pt>
                <c:pt idx="361">
                  <c:v>-0.29660411041393098</c:v>
                </c:pt>
                <c:pt idx="362">
                  <c:v>-0.28958998041282269</c:v>
                </c:pt>
                <c:pt idx="363">
                  <c:v>-0.3016435546862839</c:v>
                </c:pt>
                <c:pt idx="364">
                  <c:v>-0.2929525276292293</c:v>
                </c:pt>
                <c:pt idx="365">
                  <c:v>-0.28629383226956873</c:v>
                </c:pt>
                <c:pt idx="366">
                  <c:v>-0.28063083001624844</c:v>
                </c:pt>
                <c:pt idx="367">
                  <c:v>-0.28185461657410216</c:v>
                </c:pt>
                <c:pt idx="368">
                  <c:v>-0.28276435346164031</c:v>
                </c:pt>
                <c:pt idx="369">
                  <c:v>-0.29015669815025291</c:v>
                </c:pt>
                <c:pt idx="370">
                  <c:v>-0.29041716710130649</c:v>
                </c:pt>
                <c:pt idx="371">
                  <c:v>-0.3012605422720378</c:v>
                </c:pt>
                <c:pt idx="372">
                  <c:v>-0.31079589598792112</c:v>
                </c:pt>
                <c:pt idx="373">
                  <c:v>-0.30786778109679547</c:v>
                </c:pt>
                <c:pt idx="374">
                  <c:v>-0.29183213025146892</c:v>
                </c:pt>
                <c:pt idx="375">
                  <c:v>-0.28898000988697936</c:v>
                </c:pt>
                <c:pt idx="376">
                  <c:v>-0.29697401148334068</c:v>
                </c:pt>
                <c:pt idx="377">
                  <c:v>-0.30134496028837343</c:v>
                </c:pt>
                <c:pt idx="378">
                  <c:v>-0.30621707010665378</c:v>
                </c:pt>
                <c:pt idx="379">
                  <c:v>-0.30369130503221464</c:v>
                </c:pt>
                <c:pt idx="380">
                  <c:v>-0.31791660144566125</c:v>
                </c:pt>
                <c:pt idx="381">
                  <c:v>-0.32449190425729757</c:v>
                </c:pt>
                <c:pt idx="382">
                  <c:v>-0.3285616217459052</c:v>
                </c:pt>
                <c:pt idx="383">
                  <c:v>-0.32148116591938103</c:v>
                </c:pt>
                <c:pt idx="384">
                  <c:v>-0.3132877839842213</c:v>
                </c:pt>
                <c:pt idx="385">
                  <c:v>-0.3087678492831134</c:v>
                </c:pt>
                <c:pt idx="386">
                  <c:v>-0.30113594787222275</c:v>
                </c:pt>
                <c:pt idx="387">
                  <c:v>-0.30636861967350693</c:v>
                </c:pt>
                <c:pt idx="388">
                  <c:v>-0.30854689748591058</c:v>
                </c:pt>
                <c:pt idx="389">
                  <c:v>-0.31403630260368598</c:v>
                </c:pt>
                <c:pt idx="390">
                  <c:v>-0.32605746475373854</c:v>
                </c:pt>
                <c:pt idx="391">
                  <c:v>-0.3196125795369702</c:v>
                </c:pt>
                <c:pt idx="392">
                  <c:v>-0.34038721243945791</c:v>
                </c:pt>
                <c:pt idx="393">
                  <c:v>-0.34253186954080039</c:v>
                </c:pt>
                <c:pt idx="394">
                  <c:v>-0.36874547649447165</c:v>
                </c:pt>
                <c:pt idx="395">
                  <c:v>-0.38760632916111781</c:v>
                </c:pt>
                <c:pt idx="396">
                  <c:v>-0.39424088939159618</c:v>
                </c:pt>
                <c:pt idx="397">
                  <c:v>-0.38818440029770807</c:v>
                </c:pt>
                <c:pt idx="398">
                  <c:v>-0.38663096230166072</c:v>
                </c:pt>
                <c:pt idx="399">
                  <c:v>-0.40433120458319871</c:v>
                </c:pt>
                <c:pt idx="400">
                  <c:v>-0.40108409579954263</c:v>
                </c:pt>
                <c:pt idx="401">
                  <c:v>-0.38488708019066964</c:v>
                </c:pt>
                <c:pt idx="402">
                  <c:v>-0.37232498350644094</c:v>
                </c:pt>
                <c:pt idx="403">
                  <c:v>-0.3857770768132166</c:v>
                </c:pt>
                <c:pt idx="404">
                  <c:v>-0.3965967929650529</c:v>
                </c:pt>
                <c:pt idx="405">
                  <c:v>-0.41366051241626034</c:v>
                </c:pt>
                <c:pt idx="406">
                  <c:v>-0.42244712776946947</c:v>
                </c:pt>
                <c:pt idx="407">
                  <c:v>-0.43393229960756052</c:v>
                </c:pt>
                <c:pt idx="408">
                  <c:v>-0.42698841418577194</c:v>
                </c:pt>
                <c:pt idx="409">
                  <c:v>-0.43821113938392353</c:v>
                </c:pt>
                <c:pt idx="410">
                  <c:v>-0.42383817553365921</c:v>
                </c:pt>
                <c:pt idx="411">
                  <c:v>-0.41454926382728652</c:v>
                </c:pt>
                <c:pt idx="412">
                  <c:v>-0.42673072864870587</c:v>
                </c:pt>
                <c:pt idx="413">
                  <c:v>-0.43239417038844508</c:v>
                </c:pt>
                <c:pt idx="414">
                  <c:v>-0.42744921569619876</c:v>
                </c:pt>
                <c:pt idx="415">
                  <c:v>-0.43055488310064105</c:v>
                </c:pt>
                <c:pt idx="416">
                  <c:v>-0.42009137069148572</c:v>
                </c:pt>
                <c:pt idx="417">
                  <c:v>-0.41506214447837675</c:v>
                </c:pt>
                <c:pt idx="418">
                  <c:v>-0.41224891866197777</c:v>
                </c:pt>
                <c:pt idx="419">
                  <c:v>-0.40343893728081981</c:v>
                </c:pt>
                <c:pt idx="420">
                  <c:v>-0.39861095922379075</c:v>
                </c:pt>
                <c:pt idx="421">
                  <c:v>-0.40297172659344771</c:v>
                </c:pt>
                <c:pt idx="422">
                  <c:v>-0.4132928820266828</c:v>
                </c:pt>
                <c:pt idx="423">
                  <c:v>-0.41316854399394565</c:v>
                </c:pt>
                <c:pt idx="424">
                  <c:v>-0.41161510599789819</c:v>
                </c:pt>
                <c:pt idx="425">
                  <c:v>-0.4087600923478163</c:v>
                </c:pt>
                <c:pt idx="426">
                  <c:v>-0.40782288755908436</c:v>
                </c:pt>
                <c:pt idx="427">
                  <c:v>-0.41697951385330778</c:v>
                </c:pt>
                <c:pt idx="428">
                  <c:v>-0.42170399285863869</c:v>
                </c:pt>
                <c:pt idx="429">
                  <c:v>-0.42337389475574772</c:v>
                </c:pt>
                <c:pt idx="430">
                  <c:v>-0.43763618127613524</c:v>
                </c:pt>
                <c:pt idx="431">
                  <c:v>-0.43954824019016869</c:v>
                </c:pt>
                <c:pt idx="432">
                  <c:v>-0.44145553800132853</c:v>
                </c:pt>
                <c:pt idx="433">
                  <c:v>-0.44764174883658792</c:v>
                </c:pt>
                <c:pt idx="434">
                  <c:v>-0.44989528869826245</c:v>
                </c:pt>
                <c:pt idx="435">
                  <c:v>-0.45360590915859667</c:v>
                </c:pt>
                <c:pt idx="436">
                  <c:v>-0.45207645979625855</c:v>
                </c:pt>
                <c:pt idx="437">
                  <c:v>-0.44280340622484171</c:v>
                </c:pt>
                <c:pt idx="438">
                  <c:v>-0.43795674999500078</c:v>
                </c:pt>
                <c:pt idx="439">
                  <c:v>-0.43505346608655426</c:v>
                </c:pt>
                <c:pt idx="440">
                  <c:v>-0.45394925792351892</c:v>
                </c:pt>
                <c:pt idx="441">
                  <c:v>-0.45266734928673913</c:v>
                </c:pt>
                <c:pt idx="442">
                  <c:v>-0.44554375054340656</c:v>
                </c:pt>
                <c:pt idx="443">
                  <c:v>-0.4441734318886511</c:v>
                </c:pt>
                <c:pt idx="444">
                  <c:v>-0.43982885226876434</c:v>
                </c:pt>
                <c:pt idx="445">
                  <c:v>-0.44213458114270709</c:v>
                </c:pt>
                <c:pt idx="446">
                  <c:v>-0.45593079231563849</c:v>
                </c:pt>
                <c:pt idx="447">
                  <c:v>-0.45762995668348605</c:v>
                </c:pt>
                <c:pt idx="448">
                  <c:v>-0.45818861716989934</c:v>
                </c:pt>
                <c:pt idx="449">
                  <c:v>-0.45909260411012098</c:v>
                </c:pt>
                <c:pt idx="450">
                  <c:v>-0.45526892576847311</c:v>
                </c:pt>
                <c:pt idx="451">
                  <c:v>-0.45763632923656306</c:v>
                </c:pt>
                <c:pt idx="452">
                  <c:v>-0.46017608462867676</c:v>
                </c:pt>
                <c:pt idx="453">
                  <c:v>-0.46382385853107955</c:v>
                </c:pt>
                <c:pt idx="454">
                  <c:v>-0.46688861707467733</c:v>
                </c:pt>
                <c:pt idx="455">
                  <c:v>-0.48095998336983392</c:v>
                </c:pt>
                <c:pt idx="456">
                  <c:v>-0.48217340537297049</c:v>
                </c:pt>
                <c:pt idx="457">
                  <c:v>-0.47625898026405655</c:v>
                </c:pt>
                <c:pt idx="458">
                  <c:v>-0.48306666151979238</c:v>
                </c:pt>
                <c:pt idx="459">
                  <c:v>-0.48163924625442212</c:v>
                </c:pt>
                <c:pt idx="460">
                  <c:v>-0.48671886691025446</c:v>
                </c:pt>
                <c:pt idx="461">
                  <c:v>-0.47345121140402802</c:v>
                </c:pt>
                <c:pt idx="462">
                  <c:v>-0.47533232314938312</c:v>
                </c:pt>
                <c:pt idx="463">
                  <c:v>-0.47261347704148582</c:v>
                </c:pt>
                <c:pt idx="464">
                  <c:v>-0.462624756460432</c:v>
                </c:pt>
                <c:pt idx="465">
                  <c:v>-0.46908773386811997</c:v>
                </c:pt>
                <c:pt idx="466">
                  <c:v>-0.46174362281400372</c:v>
                </c:pt>
                <c:pt idx="467">
                  <c:v>-0.45612141954992336</c:v>
                </c:pt>
                <c:pt idx="468">
                  <c:v>-0.45796898383195384</c:v>
                </c:pt>
                <c:pt idx="469">
                  <c:v>-0.45106754547347661</c:v>
                </c:pt>
                <c:pt idx="470">
                  <c:v>-0.44918507864499602</c:v>
                </c:pt>
                <c:pt idx="471">
                  <c:v>-0.44579422117842571</c:v>
                </c:pt>
                <c:pt idx="472">
                  <c:v>-0.43755355782934435</c:v>
                </c:pt>
                <c:pt idx="473">
                  <c:v>-0.43749843890761553</c:v>
                </c:pt>
                <c:pt idx="474">
                  <c:v>-0.44289082739837438</c:v>
                </c:pt>
                <c:pt idx="475">
                  <c:v>-0.45774722630964937</c:v>
                </c:pt>
                <c:pt idx="476">
                  <c:v>-0.45122114597695229</c:v>
                </c:pt>
                <c:pt idx="477">
                  <c:v>-0.4419631081915214</c:v>
                </c:pt>
                <c:pt idx="478">
                  <c:v>-0.44114646917709599</c:v>
                </c:pt>
                <c:pt idx="479">
                  <c:v>-0.44403264973906587</c:v>
                </c:pt>
                <c:pt idx="480">
                  <c:v>-0.44742391006818705</c:v>
                </c:pt>
                <c:pt idx="481">
                  <c:v>-0.441479709754379</c:v>
                </c:pt>
                <c:pt idx="482">
                  <c:v>-0.45127879194559095</c:v>
                </c:pt>
                <c:pt idx="483">
                  <c:v>-0.4466822034882183</c:v>
                </c:pt>
                <c:pt idx="484">
                  <c:v>-0.44241962470936214</c:v>
                </c:pt>
                <c:pt idx="485">
                  <c:v>-0.43977552791658014</c:v>
                </c:pt>
                <c:pt idx="486">
                  <c:v>-0.44452553375808712</c:v>
                </c:pt>
                <c:pt idx="487">
                  <c:v>-0.45146696538070252</c:v>
                </c:pt>
                <c:pt idx="488">
                  <c:v>-0.45488111562748512</c:v>
                </c:pt>
                <c:pt idx="489">
                  <c:v>-0.45723573736555279</c:v>
                </c:pt>
                <c:pt idx="490">
                  <c:v>-0.463632974929717</c:v>
                </c:pt>
                <c:pt idx="491">
                  <c:v>-0.47345051555053108</c:v>
                </c:pt>
                <c:pt idx="492">
                  <c:v>-0.46971803064084661</c:v>
                </c:pt>
                <c:pt idx="493">
                  <c:v>-0.46808834175108527</c:v>
                </c:pt>
                <c:pt idx="494">
                  <c:v>-0.46006899643788923</c:v>
                </c:pt>
                <c:pt idx="495">
                  <c:v>-0.46172318669551549</c:v>
                </c:pt>
                <c:pt idx="496">
                  <c:v>-0.46109127847258546</c:v>
                </c:pt>
                <c:pt idx="497">
                  <c:v>-0.47645246416006559</c:v>
                </c:pt>
                <c:pt idx="498">
                  <c:v>-0.47333320930049949</c:v>
                </c:pt>
                <c:pt idx="499">
                  <c:v>-0.47205181339787528</c:v>
                </c:pt>
                <c:pt idx="500">
                  <c:v>-0.48016619764920176</c:v>
                </c:pt>
                <c:pt idx="501">
                  <c:v>-0.47678182260731328</c:v>
                </c:pt>
                <c:pt idx="502">
                  <c:v>-0.47077012450430511</c:v>
                </c:pt>
                <c:pt idx="503">
                  <c:v>-0.47479138861520676</c:v>
                </c:pt>
                <c:pt idx="504">
                  <c:v>-0.46911743582527743</c:v>
                </c:pt>
                <c:pt idx="505">
                  <c:v>-0.45595518381189859</c:v>
                </c:pt>
                <c:pt idx="506">
                  <c:v>-0.45875101329087498</c:v>
                </c:pt>
                <c:pt idx="507">
                  <c:v>-0.45772158960186848</c:v>
                </c:pt>
                <c:pt idx="508">
                  <c:v>-0.452773778247898</c:v>
                </c:pt>
                <c:pt idx="509">
                  <c:v>-0.46129062218751571</c:v>
                </c:pt>
                <c:pt idx="510">
                  <c:v>-0.47517663508541674</c:v>
                </c:pt>
                <c:pt idx="511">
                  <c:v>-0.4723362709826382</c:v>
                </c:pt>
                <c:pt idx="512">
                  <c:v>-0.46686598352409359</c:v>
                </c:pt>
                <c:pt idx="513">
                  <c:v>-0.48009877310773807</c:v>
                </c:pt>
                <c:pt idx="514">
                  <c:v>-0.47542230799369389</c:v>
                </c:pt>
                <c:pt idx="515">
                  <c:v>-0.48382627717133941</c:v>
                </c:pt>
                <c:pt idx="516">
                  <c:v>-0.48572090312408189</c:v>
                </c:pt>
                <c:pt idx="517">
                  <c:v>-0.48013290655295493</c:v>
                </c:pt>
                <c:pt idx="518">
                  <c:v>-0.48659544447422365</c:v>
                </c:pt>
                <c:pt idx="519">
                  <c:v>-0.4884445103348527</c:v>
                </c:pt>
                <c:pt idx="520">
                  <c:v>-0.48735967473317132</c:v>
                </c:pt>
                <c:pt idx="521">
                  <c:v>-0.49028940107450036</c:v>
                </c:pt>
                <c:pt idx="522">
                  <c:v>-0.4914395004094182</c:v>
                </c:pt>
                <c:pt idx="523">
                  <c:v>-0.48498948785109375</c:v>
                </c:pt>
                <c:pt idx="524">
                  <c:v>-0.47911542224500059</c:v>
                </c:pt>
                <c:pt idx="525">
                  <c:v>-0.47913351443592034</c:v>
                </c:pt>
                <c:pt idx="526">
                  <c:v>-0.48464936198657826</c:v>
                </c:pt>
                <c:pt idx="527">
                  <c:v>-0.48748870062104555</c:v>
                </c:pt>
                <c:pt idx="528">
                  <c:v>-0.48907077848207103</c:v>
                </c:pt>
                <c:pt idx="529">
                  <c:v>-0.48883920576307327</c:v>
                </c:pt>
                <c:pt idx="530">
                  <c:v>-0.48255788274194689</c:v>
                </c:pt>
                <c:pt idx="531">
                  <c:v>-0.47999827721323718</c:v>
                </c:pt>
                <c:pt idx="532">
                  <c:v>-0.48492513971456386</c:v>
                </c:pt>
                <c:pt idx="533">
                  <c:v>-0.4829243411677403</c:v>
                </c:pt>
                <c:pt idx="534">
                  <c:v>-0.48619792900814718</c:v>
                </c:pt>
                <c:pt idx="535">
                  <c:v>-0.48213527992611349</c:v>
                </c:pt>
                <c:pt idx="536">
                  <c:v>-0.48707005318298402</c:v>
                </c:pt>
                <c:pt idx="537">
                  <c:v>-0.48288039252583026</c:v>
                </c:pt>
                <c:pt idx="538">
                  <c:v>-0.48898786204433409</c:v>
                </c:pt>
                <c:pt idx="539">
                  <c:v>-0.48682983723107731</c:v>
                </c:pt>
                <c:pt idx="540">
                  <c:v>-0.48851676922692644</c:v>
                </c:pt>
                <c:pt idx="541">
                  <c:v>-0.49044241559608381</c:v>
                </c:pt>
                <c:pt idx="542">
                  <c:v>-0.49867022396740657</c:v>
                </c:pt>
                <c:pt idx="543">
                  <c:v>-0.49551075610049267</c:v>
                </c:pt>
                <c:pt idx="544">
                  <c:v>-0.49250671993046735</c:v>
                </c:pt>
                <c:pt idx="545">
                  <c:v>-0.49573460118328794</c:v>
                </c:pt>
                <c:pt idx="546">
                  <c:v>-0.50035232161264553</c:v>
                </c:pt>
                <c:pt idx="547">
                  <c:v>-0.50117009596698692</c:v>
                </c:pt>
                <c:pt idx="548">
                  <c:v>-0.50257176465297149</c:v>
                </c:pt>
                <c:pt idx="549">
                  <c:v>-0.49404462940637317</c:v>
                </c:pt>
                <c:pt idx="550">
                  <c:v>-0.49042410366195466</c:v>
                </c:pt>
                <c:pt idx="551">
                  <c:v>-0.49402371717759774</c:v>
                </c:pt>
                <c:pt idx="552">
                  <c:v>-0.50399288061300151</c:v>
                </c:pt>
                <c:pt idx="553">
                  <c:v>-0.50479567580522522</c:v>
                </c:pt>
                <c:pt idx="554">
                  <c:v>-0.50538282966114345</c:v>
                </c:pt>
                <c:pt idx="555">
                  <c:v>-0.50022161102683138</c:v>
                </c:pt>
                <c:pt idx="556">
                  <c:v>-0.5049878778658452</c:v>
                </c:pt>
                <c:pt idx="557">
                  <c:v>-0.49955696106567837</c:v>
                </c:pt>
                <c:pt idx="558">
                  <c:v>-0.50361917066129303</c:v>
                </c:pt>
                <c:pt idx="559">
                  <c:v>-0.5070094421459711</c:v>
                </c:pt>
                <c:pt idx="560">
                  <c:v>-0.50547376672602895</c:v>
                </c:pt>
                <c:pt idx="561">
                  <c:v>-0.50902448737754713</c:v>
                </c:pt>
                <c:pt idx="562">
                  <c:v>-0.51597939658368164</c:v>
                </c:pt>
                <c:pt idx="563">
                  <c:v>-0.51562238711589892</c:v>
                </c:pt>
                <c:pt idx="564">
                  <c:v>-0.51467097226628278</c:v>
                </c:pt>
                <c:pt idx="565">
                  <c:v>-0.51898823048044873</c:v>
                </c:pt>
                <c:pt idx="566">
                  <c:v>-0.52379764023627085</c:v>
                </c:pt>
                <c:pt idx="567">
                  <c:v>-0.52494960738846985</c:v>
                </c:pt>
                <c:pt idx="568">
                  <c:v>-0.51613065315958861</c:v>
                </c:pt>
                <c:pt idx="569">
                  <c:v>-0.51560854329369721</c:v>
                </c:pt>
                <c:pt idx="570">
                  <c:v>-0.50781959873571481</c:v>
                </c:pt>
                <c:pt idx="571">
                  <c:v>-0.50808270460528293</c:v>
                </c:pt>
                <c:pt idx="572">
                  <c:v>-0.51077452229840548</c:v>
                </c:pt>
                <c:pt idx="573">
                  <c:v>-0.5132874323950859</c:v>
                </c:pt>
                <c:pt idx="574">
                  <c:v>-0.50804838804072483</c:v>
                </c:pt>
                <c:pt idx="575">
                  <c:v>-0.50769463809721715</c:v>
                </c:pt>
                <c:pt idx="576">
                  <c:v>-0.51536158855003089</c:v>
                </c:pt>
                <c:pt idx="577">
                  <c:v>-0.51814939740185872</c:v>
                </c:pt>
                <c:pt idx="578">
                  <c:v>-0.51968360786707057</c:v>
                </c:pt>
                <c:pt idx="579">
                  <c:v>-0.51834943697028601</c:v>
                </c:pt>
                <c:pt idx="580">
                  <c:v>-0.51991891622063058</c:v>
                </c:pt>
                <c:pt idx="581">
                  <c:v>-0.52288684125655316</c:v>
                </c:pt>
                <c:pt idx="582">
                  <c:v>-0.52901595548119773</c:v>
                </c:pt>
                <c:pt idx="583">
                  <c:v>-0.53296909919713886</c:v>
                </c:pt>
                <c:pt idx="584">
                  <c:v>-0.53926327719602385</c:v>
                </c:pt>
                <c:pt idx="585">
                  <c:v>-0.53809805220351525</c:v>
                </c:pt>
                <c:pt idx="586">
                  <c:v>-0.53732133320549158</c:v>
                </c:pt>
                <c:pt idx="587">
                  <c:v>-0.539485547452484</c:v>
                </c:pt>
                <c:pt idx="588">
                  <c:v>-0.53521275061438378</c:v>
                </c:pt>
                <c:pt idx="589">
                  <c:v>-0.52889553620236418</c:v>
                </c:pt>
                <c:pt idx="590">
                  <c:v>-0.53151110300177273</c:v>
                </c:pt>
                <c:pt idx="591">
                  <c:v>-0.53703423870221423</c:v>
                </c:pt>
                <c:pt idx="592">
                  <c:v>-0.53630329953951339</c:v>
                </c:pt>
                <c:pt idx="593">
                  <c:v>-0.53713389224774521</c:v>
                </c:pt>
                <c:pt idx="594">
                  <c:v>-0.53226401648542854</c:v>
                </c:pt>
                <c:pt idx="595">
                  <c:v>-0.52600085890295833</c:v>
                </c:pt>
                <c:pt idx="596">
                  <c:v>-0.52120199682119472</c:v>
                </c:pt>
                <c:pt idx="597">
                  <c:v>-0.52714282773912291</c:v>
                </c:pt>
                <c:pt idx="598">
                  <c:v>-0.52303714561188563</c:v>
                </c:pt>
                <c:pt idx="599">
                  <c:v>-0.52118584569529269</c:v>
                </c:pt>
                <c:pt idx="600">
                  <c:v>-0.5143338861828326</c:v>
                </c:pt>
                <c:pt idx="601">
                  <c:v>-0.52109252807897044</c:v>
                </c:pt>
                <c:pt idx="602">
                  <c:v>-0.5176525580050656</c:v>
                </c:pt>
                <c:pt idx="603">
                  <c:v>-0.5161183109159857</c:v>
                </c:pt>
                <c:pt idx="604">
                  <c:v>-0.51740831342765048</c:v>
                </c:pt>
                <c:pt idx="605">
                  <c:v>-0.51464969379882453</c:v>
                </c:pt>
                <c:pt idx="606">
                  <c:v>-0.52253188272539308</c:v>
                </c:pt>
                <c:pt idx="607">
                  <c:v>-0.51942654493576501</c:v>
                </c:pt>
                <c:pt idx="608">
                  <c:v>-0.51537316169240066</c:v>
                </c:pt>
                <c:pt idx="609">
                  <c:v>-0.5205495059843035</c:v>
                </c:pt>
                <c:pt idx="610">
                  <c:v>-0.53758916355406505</c:v>
                </c:pt>
                <c:pt idx="611">
                  <c:v>-0.53053115815878338</c:v>
                </c:pt>
                <c:pt idx="612">
                  <c:v>-0.52942530045672154</c:v>
                </c:pt>
                <c:pt idx="613">
                  <c:v>-0.52936212428397589</c:v>
                </c:pt>
                <c:pt idx="614">
                  <c:v>-0.53117800891996281</c:v>
                </c:pt>
                <c:pt idx="615">
                  <c:v>-0.53887253714557515</c:v>
                </c:pt>
                <c:pt idx="616">
                  <c:v>-0.54188041882176763</c:v>
                </c:pt>
                <c:pt idx="617">
                  <c:v>-0.53864480993274455</c:v>
                </c:pt>
                <c:pt idx="618">
                  <c:v>-0.55162866708383684</c:v>
                </c:pt>
                <c:pt idx="619">
                  <c:v>-0.55326278746165758</c:v>
                </c:pt>
                <c:pt idx="620">
                  <c:v>-0.55706038960910531</c:v>
                </c:pt>
                <c:pt idx="621">
                  <c:v>-0.5495181800515796</c:v>
                </c:pt>
                <c:pt idx="622">
                  <c:v>-0.55243523453449117</c:v>
                </c:pt>
                <c:pt idx="623">
                  <c:v>-0.55008907290999121</c:v>
                </c:pt>
                <c:pt idx="624">
                  <c:v>-0.54388546573730912</c:v>
                </c:pt>
                <c:pt idx="625">
                  <c:v>-0.55073046671480019</c:v>
                </c:pt>
                <c:pt idx="626">
                  <c:v>-0.54945108512493013</c:v>
                </c:pt>
                <c:pt idx="627">
                  <c:v>-0.54226888819238428</c:v>
                </c:pt>
                <c:pt idx="628">
                  <c:v>-0.540124963568407</c:v>
                </c:pt>
                <c:pt idx="629">
                  <c:v>-0.54406151667202707</c:v>
                </c:pt>
                <c:pt idx="630">
                  <c:v>-0.54594599781326203</c:v>
                </c:pt>
                <c:pt idx="631">
                  <c:v>-0.54321850847245579</c:v>
                </c:pt>
                <c:pt idx="632">
                  <c:v>-0.54703412956308672</c:v>
                </c:pt>
                <c:pt idx="633">
                  <c:v>-0.55779414880966205</c:v>
                </c:pt>
                <c:pt idx="634">
                  <c:v>-0.55708686866585622</c:v>
                </c:pt>
                <c:pt idx="635">
                  <c:v>-0.55800935065954826</c:v>
                </c:pt>
                <c:pt idx="636">
                  <c:v>-0.55310189880839844</c:v>
                </c:pt>
                <c:pt idx="637">
                  <c:v>-0.55656823806744926</c:v>
                </c:pt>
                <c:pt idx="638">
                  <c:v>-0.56054950891421296</c:v>
                </c:pt>
                <c:pt idx="639">
                  <c:v>-0.55178776116755135</c:v>
                </c:pt>
                <c:pt idx="640">
                  <c:v>-0.55317668474738202</c:v>
                </c:pt>
                <c:pt idx="641">
                  <c:v>-0.56166617065741087</c:v>
                </c:pt>
                <c:pt idx="642">
                  <c:v>-0.5688771905742761</c:v>
                </c:pt>
                <c:pt idx="643">
                  <c:v>-0.5690847014118281</c:v>
                </c:pt>
                <c:pt idx="644">
                  <c:v>-0.57757528603790464</c:v>
                </c:pt>
                <c:pt idx="645">
                  <c:v>-0.57842272572553532</c:v>
                </c:pt>
                <c:pt idx="646">
                  <c:v>-0.5829382655624521</c:v>
                </c:pt>
                <c:pt idx="647">
                  <c:v>-0.58926859131930809</c:v>
                </c:pt>
                <c:pt idx="648">
                  <c:v>-0.59684431171629049</c:v>
                </c:pt>
                <c:pt idx="649">
                  <c:v>-0.60132538849317618</c:v>
                </c:pt>
                <c:pt idx="650">
                  <c:v>-0.6012216696982684</c:v>
                </c:pt>
                <c:pt idx="651">
                  <c:v>-0.61379779332404016</c:v>
                </c:pt>
                <c:pt idx="652">
                  <c:v>-0.61907939461331751</c:v>
                </c:pt>
                <c:pt idx="653">
                  <c:v>-0.601746489730411</c:v>
                </c:pt>
                <c:pt idx="654">
                  <c:v>-0.60101741838499145</c:v>
                </c:pt>
                <c:pt idx="655">
                  <c:v>-0.60093911655465493</c:v>
                </c:pt>
                <c:pt idx="656">
                  <c:v>-0.59330600655611188</c:v>
                </c:pt>
                <c:pt idx="657">
                  <c:v>-0.59094365718184161</c:v>
                </c:pt>
                <c:pt idx="658">
                  <c:v>-0.60058320580292013</c:v>
                </c:pt>
                <c:pt idx="659">
                  <c:v>-0.59767472130518084</c:v>
                </c:pt>
                <c:pt idx="660">
                  <c:v>-0.59328549718988721</c:v>
                </c:pt>
                <c:pt idx="661">
                  <c:v>-0.58924976665102335</c:v>
                </c:pt>
                <c:pt idx="662">
                  <c:v>-0.59699985328478378</c:v>
                </c:pt>
                <c:pt idx="663">
                  <c:v>-0.60433499149117664</c:v>
                </c:pt>
                <c:pt idx="664">
                  <c:v>-0.61063579841021642</c:v>
                </c:pt>
                <c:pt idx="665">
                  <c:v>-0.6100466668654122</c:v>
                </c:pt>
                <c:pt idx="666">
                  <c:v>-0.60384262020631096</c:v>
                </c:pt>
                <c:pt idx="667">
                  <c:v>-0.60358654611944851</c:v>
                </c:pt>
                <c:pt idx="668">
                  <c:v>-0.60757836464027037</c:v>
                </c:pt>
                <c:pt idx="669">
                  <c:v>-0.61391052159053938</c:v>
                </c:pt>
                <c:pt idx="670">
                  <c:v>-0.61297368304049016</c:v>
                </c:pt>
                <c:pt idx="671">
                  <c:v>-0.61643240453494319</c:v>
                </c:pt>
                <c:pt idx="672">
                  <c:v>-0.61095984639656664</c:v>
                </c:pt>
                <c:pt idx="673">
                  <c:v>-0.59132787818374033</c:v>
                </c:pt>
                <c:pt idx="674">
                  <c:v>-0.5844037696508112</c:v>
                </c:pt>
                <c:pt idx="675">
                  <c:v>-0.58767149767229676</c:v>
                </c:pt>
                <c:pt idx="676">
                  <c:v>-0.59259839679749171</c:v>
                </c:pt>
                <c:pt idx="677">
                  <c:v>-0.59975828979426837</c:v>
                </c:pt>
                <c:pt idx="678">
                  <c:v>-0.59074288513604922</c:v>
                </c:pt>
                <c:pt idx="679">
                  <c:v>-0.59357024776559608</c:v>
                </c:pt>
                <c:pt idx="680">
                  <c:v>-0.59501205621119202</c:v>
                </c:pt>
                <c:pt idx="681">
                  <c:v>-0.57900185895430512</c:v>
                </c:pt>
                <c:pt idx="682">
                  <c:v>-0.57550281458089947</c:v>
                </c:pt>
                <c:pt idx="683">
                  <c:v>-0.57595720691438124</c:v>
                </c:pt>
                <c:pt idx="684">
                  <c:v>-0.57417988721167035</c:v>
                </c:pt>
                <c:pt idx="685">
                  <c:v>-0.57140863234829531</c:v>
                </c:pt>
                <c:pt idx="686">
                  <c:v>-0.5767045169461934</c:v>
                </c:pt>
                <c:pt idx="687">
                  <c:v>-0.57655234477357986</c:v>
                </c:pt>
                <c:pt idx="688">
                  <c:v>-0.57946068277584595</c:v>
                </c:pt>
                <c:pt idx="689">
                  <c:v>-0.58152916223121098</c:v>
                </c:pt>
                <c:pt idx="690">
                  <c:v>-0.58323803192414703</c:v>
                </c:pt>
                <c:pt idx="691">
                  <c:v>-0.58168126115608809</c:v>
                </c:pt>
                <c:pt idx="692">
                  <c:v>-0.57861199787669459</c:v>
                </c:pt>
                <c:pt idx="693">
                  <c:v>-0.5746755912685475</c:v>
                </c:pt>
                <c:pt idx="694">
                  <c:v>-0.56603451916779735</c:v>
                </c:pt>
                <c:pt idx="695">
                  <c:v>-0.56131055289662202</c:v>
                </c:pt>
                <c:pt idx="696">
                  <c:v>-0.56895560227621733</c:v>
                </c:pt>
                <c:pt idx="697">
                  <c:v>-0.567314010629272</c:v>
                </c:pt>
                <c:pt idx="698">
                  <c:v>-0.57023681505950019</c:v>
                </c:pt>
                <c:pt idx="699">
                  <c:v>-0.57189170117062327</c:v>
                </c:pt>
                <c:pt idx="700">
                  <c:v>-0.57681497453286079</c:v>
                </c:pt>
                <c:pt idx="701">
                  <c:v>-0.58029457163222109</c:v>
                </c:pt>
                <c:pt idx="702">
                  <c:v>-0.56062554006471732</c:v>
                </c:pt>
                <c:pt idx="703">
                  <c:v>-0.54971243304882211</c:v>
                </c:pt>
                <c:pt idx="704">
                  <c:v>-0.55578979774761739</c:v>
                </c:pt>
                <c:pt idx="705">
                  <c:v>-0.5619844320725762</c:v>
                </c:pt>
                <c:pt idx="706">
                  <c:v>-0.55590311199600884</c:v>
                </c:pt>
                <c:pt idx="707">
                  <c:v>-0.56562290351244138</c:v>
                </c:pt>
                <c:pt idx="708">
                  <c:v>-0.56123598670084796</c:v>
                </c:pt>
                <c:pt idx="709">
                  <c:v>-0.55682658283414388</c:v>
                </c:pt>
                <c:pt idx="710">
                  <c:v>-0.55713832520075923</c:v>
                </c:pt>
                <c:pt idx="711">
                  <c:v>-0.55737894401521682</c:v>
                </c:pt>
                <c:pt idx="712">
                  <c:v>-0.55834801156933345</c:v>
                </c:pt>
                <c:pt idx="713">
                  <c:v>-0.56085535483803861</c:v>
                </c:pt>
                <c:pt idx="714">
                  <c:v>-0.56652608472756127</c:v>
                </c:pt>
                <c:pt idx="715">
                  <c:v>-0.56488324786909505</c:v>
                </c:pt>
                <c:pt idx="716">
                  <c:v>-0.55907309091311286</c:v>
                </c:pt>
                <c:pt idx="717">
                  <c:v>-0.55013338779058385</c:v>
                </c:pt>
                <c:pt idx="718">
                  <c:v>-0.54967573593282704</c:v>
                </c:pt>
                <c:pt idx="719">
                  <c:v>-0.54931400198603908</c:v>
                </c:pt>
                <c:pt idx="720">
                  <c:v>-0.54795591570328184</c:v>
                </c:pt>
                <c:pt idx="721">
                  <c:v>-0.54567534742683266</c:v>
                </c:pt>
                <c:pt idx="722">
                  <c:v>-0.54227855689360449</c:v>
                </c:pt>
                <c:pt idx="723">
                  <c:v>-0.54768383698599044</c:v>
                </c:pt>
                <c:pt idx="724">
                  <c:v>-0.55569893393046832</c:v>
                </c:pt>
                <c:pt idx="725">
                  <c:v>-0.55523461652868866</c:v>
                </c:pt>
                <c:pt idx="726">
                  <c:v>-0.55265578346914324</c:v>
                </c:pt>
                <c:pt idx="727">
                  <c:v>-0.5493198618049604</c:v>
                </c:pt>
                <c:pt idx="728">
                  <c:v>-0.54579543709085176</c:v>
                </c:pt>
                <c:pt idx="729">
                  <c:v>-0.54769954862547321</c:v>
                </c:pt>
                <c:pt idx="730">
                  <c:v>-0.544417280928289</c:v>
                </c:pt>
                <c:pt idx="731">
                  <c:v>-0.54450107633886424</c:v>
                </c:pt>
                <c:pt idx="732">
                  <c:v>-0.54083264657476371</c:v>
                </c:pt>
                <c:pt idx="733">
                  <c:v>-0.53760710924951172</c:v>
                </c:pt>
                <c:pt idx="734">
                  <c:v>-0.53637116356739623</c:v>
                </c:pt>
                <c:pt idx="735">
                  <c:v>-0.52701160441915307</c:v>
                </c:pt>
                <c:pt idx="736">
                  <c:v>-0.53156904196135757</c:v>
                </c:pt>
                <c:pt idx="737">
                  <c:v>-0.54250130326035195</c:v>
                </c:pt>
                <c:pt idx="738">
                  <c:v>-0.53802454809992073</c:v>
                </c:pt>
                <c:pt idx="739">
                  <c:v>-0.54170425801544475</c:v>
                </c:pt>
                <c:pt idx="740">
                  <c:v>-0.54684507715513697</c:v>
                </c:pt>
                <c:pt idx="741">
                  <c:v>-0.54407898625718643</c:v>
                </c:pt>
                <c:pt idx="742">
                  <c:v>-0.54208408415315246</c:v>
                </c:pt>
                <c:pt idx="743">
                  <c:v>-0.55513880848932473</c:v>
                </c:pt>
                <c:pt idx="744">
                  <c:v>-0.55315837281325297</c:v>
                </c:pt>
                <c:pt idx="745">
                  <c:v>-0.54860177762001838</c:v>
                </c:pt>
                <c:pt idx="746">
                  <c:v>-0.55047519835303926</c:v>
                </c:pt>
                <c:pt idx="747">
                  <c:v>-0.55668807136439069</c:v>
                </c:pt>
                <c:pt idx="748">
                  <c:v>-0.55827787686161867</c:v>
                </c:pt>
                <c:pt idx="749">
                  <c:v>-0.56611542129278003</c:v>
                </c:pt>
                <c:pt idx="750">
                  <c:v>-0.57644661166591793</c:v>
                </c:pt>
                <c:pt idx="751">
                  <c:v>-0.57510544561029608</c:v>
                </c:pt>
                <c:pt idx="752">
                  <c:v>-0.57211111476535925</c:v>
                </c:pt>
                <c:pt idx="753">
                  <c:v>-0.58001905027131329</c:v>
                </c:pt>
                <c:pt idx="754">
                  <c:v>-0.56867737074905844</c:v>
                </c:pt>
                <c:pt idx="755">
                  <c:v>-0.56988943766906952</c:v>
                </c:pt>
                <c:pt idx="756">
                  <c:v>-0.57604246727968667</c:v>
                </c:pt>
                <c:pt idx="757">
                  <c:v>-0.5820937924081504</c:v>
                </c:pt>
                <c:pt idx="758">
                  <c:v>-0.5759398472008268</c:v>
                </c:pt>
                <c:pt idx="759">
                  <c:v>-0.57009823034201057</c:v>
                </c:pt>
                <c:pt idx="760">
                  <c:v>-0.57047560268054487</c:v>
                </c:pt>
                <c:pt idx="761">
                  <c:v>-0.57712682677108074</c:v>
                </c:pt>
                <c:pt idx="762">
                  <c:v>-0.58401562989500888</c:v>
                </c:pt>
                <c:pt idx="763">
                  <c:v>-0.58757514027490898</c:v>
                </c:pt>
                <c:pt idx="764">
                  <c:v>-0.59076119707017838</c:v>
                </c:pt>
                <c:pt idx="765">
                  <c:v>-0.59106905730675829</c:v>
                </c:pt>
                <c:pt idx="766">
                  <c:v>-0.59711745252576143</c:v>
                </c:pt>
                <c:pt idx="767">
                  <c:v>-0.5968685567170775</c:v>
                </c:pt>
                <c:pt idx="768">
                  <c:v>-0.59023824485531706</c:v>
                </c:pt>
                <c:pt idx="769">
                  <c:v>-0.5866497649956246</c:v>
                </c:pt>
                <c:pt idx="770">
                  <c:v>-0.5868730607203958</c:v>
                </c:pt>
                <c:pt idx="771">
                  <c:v>-0.59093050921313695</c:v>
                </c:pt>
                <c:pt idx="772">
                  <c:v>-0.58563370901853229</c:v>
                </c:pt>
                <c:pt idx="773">
                  <c:v>-0.57985486546991094</c:v>
                </c:pt>
                <c:pt idx="774">
                  <c:v>-0.58086835777622503</c:v>
                </c:pt>
                <c:pt idx="775">
                  <c:v>-0.57422628965275369</c:v>
                </c:pt>
                <c:pt idx="776">
                  <c:v>-0.58027373265118198</c:v>
                </c:pt>
                <c:pt idx="777">
                  <c:v>-0.57888718962278807</c:v>
                </c:pt>
                <c:pt idx="778">
                  <c:v>-0.583783471194119</c:v>
                </c:pt>
                <c:pt idx="779">
                  <c:v>-0.58702900515143996</c:v>
                </c:pt>
                <c:pt idx="780">
                  <c:v>-0.58409327249571663</c:v>
                </c:pt>
                <c:pt idx="781">
                  <c:v>-0.57979905069468518</c:v>
                </c:pt>
                <c:pt idx="782">
                  <c:v>-0.58774577087712476</c:v>
                </c:pt>
                <c:pt idx="783">
                  <c:v>-0.59124038376247112</c:v>
                </c:pt>
                <c:pt idx="784">
                  <c:v>-0.60106411381702074</c:v>
                </c:pt>
                <c:pt idx="785">
                  <c:v>-0.60618782961023632</c:v>
                </c:pt>
                <c:pt idx="786">
                  <c:v>-0.61159010654542501</c:v>
                </c:pt>
                <c:pt idx="787">
                  <c:v>-0.61432250348457795</c:v>
                </c:pt>
                <c:pt idx="788">
                  <c:v>-0.61532533824522884</c:v>
                </c:pt>
                <c:pt idx="789">
                  <c:v>-0.61522535508488341</c:v>
                </c:pt>
                <c:pt idx="790">
                  <c:v>-0.61325718840467824</c:v>
                </c:pt>
                <c:pt idx="791">
                  <c:v>-0.6086624311407185</c:v>
                </c:pt>
                <c:pt idx="792">
                  <c:v>-0.60872674265338023</c:v>
                </c:pt>
                <c:pt idx="793">
                  <c:v>-0.61514383035414033</c:v>
                </c:pt>
                <c:pt idx="794">
                  <c:v>-0.6114980707644917</c:v>
                </c:pt>
                <c:pt idx="795">
                  <c:v>-0.60672250146294038</c:v>
                </c:pt>
                <c:pt idx="796">
                  <c:v>-0.60899636757149833</c:v>
                </c:pt>
                <c:pt idx="797">
                  <c:v>-0.6035437694413226</c:v>
                </c:pt>
                <c:pt idx="798">
                  <c:v>-0.60168206834614446</c:v>
                </c:pt>
                <c:pt idx="799">
                  <c:v>-0.59512419849579912</c:v>
                </c:pt>
                <c:pt idx="800">
                  <c:v>-0.58941266961703664</c:v>
                </c:pt>
                <c:pt idx="801">
                  <c:v>-0.58980011351934203</c:v>
                </c:pt>
                <c:pt idx="802">
                  <c:v>-0.58883939620718828</c:v>
                </c:pt>
                <c:pt idx="803">
                  <c:v>-0.58149176926171919</c:v>
                </c:pt>
                <c:pt idx="804">
                  <c:v>-0.58754646378606268</c:v>
                </c:pt>
                <c:pt idx="805">
                  <c:v>-0.58446449202438355</c:v>
                </c:pt>
                <c:pt idx="806">
                  <c:v>-0.58421493698607097</c:v>
                </c:pt>
                <c:pt idx="807">
                  <c:v>-0.57545893918672597</c:v>
                </c:pt>
                <c:pt idx="808">
                  <c:v>-0.57377922209292365</c:v>
                </c:pt>
                <c:pt idx="809">
                  <c:v>-0.57684918122581408</c:v>
                </c:pt>
                <c:pt idx="810">
                  <c:v>-0.5806430111148313</c:v>
                </c:pt>
                <c:pt idx="811">
                  <c:v>-0.57955066762015683</c:v>
                </c:pt>
                <c:pt idx="812">
                  <c:v>-0.5846047614398131</c:v>
                </c:pt>
                <c:pt idx="813">
                  <c:v>-0.57988046555382355</c:v>
                </c:pt>
                <c:pt idx="814">
                  <c:v>-0.57721289286148791</c:v>
                </c:pt>
                <c:pt idx="815">
                  <c:v>-0.576996592295554</c:v>
                </c:pt>
                <c:pt idx="816">
                  <c:v>-0.58278550740794643</c:v>
                </c:pt>
                <c:pt idx="817">
                  <c:v>-0.56780542969356296</c:v>
                </c:pt>
                <c:pt idx="818">
                  <c:v>-0.56504757916597048</c:v>
                </c:pt>
                <c:pt idx="819">
                  <c:v>-0.56394886311821912</c:v>
                </c:pt>
                <c:pt idx="820">
                  <c:v>-0.56061938725484994</c:v>
                </c:pt>
                <c:pt idx="821">
                  <c:v>-0.55659676806082259</c:v>
                </c:pt>
                <c:pt idx="822">
                  <c:v>-0.55906994126044263</c:v>
                </c:pt>
                <c:pt idx="823">
                  <c:v>-0.56676589781691711</c:v>
                </c:pt>
                <c:pt idx="824">
                  <c:v>-0.56499923565986943</c:v>
                </c:pt>
                <c:pt idx="825">
                  <c:v>-0.57047651827725132</c:v>
                </c:pt>
                <c:pt idx="826">
                  <c:v>-0.56664177952738948</c:v>
                </c:pt>
                <c:pt idx="827">
                  <c:v>-0.57209664833739726</c:v>
                </c:pt>
                <c:pt idx="828">
                  <c:v>-0.57977330411529948</c:v>
                </c:pt>
                <c:pt idx="829">
                  <c:v>-0.58122002015924201</c:v>
                </c:pt>
                <c:pt idx="830">
                  <c:v>-0.58205632619092218</c:v>
                </c:pt>
                <c:pt idx="831">
                  <c:v>-0.57974799702233293</c:v>
                </c:pt>
                <c:pt idx="832">
                  <c:v>-0.58615625837084284</c:v>
                </c:pt>
                <c:pt idx="833">
                  <c:v>-0.58971738020094633</c:v>
                </c:pt>
                <c:pt idx="834">
                  <c:v>-0.58640910955729875</c:v>
                </c:pt>
                <c:pt idx="835">
                  <c:v>-0.58985808910279502</c:v>
                </c:pt>
                <c:pt idx="836">
                  <c:v>-0.59157772621299898</c:v>
                </c:pt>
                <c:pt idx="837">
                  <c:v>-0.58768449914552856</c:v>
                </c:pt>
                <c:pt idx="838">
                  <c:v>-0.59570626163402951</c:v>
                </c:pt>
                <c:pt idx="839">
                  <c:v>-0.59579141212773024</c:v>
                </c:pt>
                <c:pt idx="840">
                  <c:v>-0.59064850542754743</c:v>
                </c:pt>
                <c:pt idx="841">
                  <c:v>-0.58758070710288424</c:v>
                </c:pt>
                <c:pt idx="842">
                  <c:v>-0.59181006803323011</c:v>
                </c:pt>
                <c:pt idx="843">
                  <c:v>-0.59142361297536772</c:v>
                </c:pt>
                <c:pt idx="844">
                  <c:v>-0.59337819220044918</c:v>
                </c:pt>
                <c:pt idx="845">
                  <c:v>-0.59300781502075217</c:v>
                </c:pt>
                <c:pt idx="846">
                  <c:v>-0.58470580669233807</c:v>
                </c:pt>
                <c:pt idx="847">
                  <c:v>-0.58252467221821025</c:v>
                </c:pt>
                <c:pt idx="848">
                  <c:v>-0.58933055890440134</c:v>
                </c:pt>
                <c:pt idx="849">
                  <c:v>-0.58366484648483019</c:v>
                </c:pt>
                <c:pt idx="850">
                  <c:v>-0.59103389839323028</c:v>
                </c:pt>
                <c:pt idx="851">
                  <c:v>-0.59601983519405777</c:v>
                </c:pt>
                <c:pt idx="852">
                  <c:v>-0.59974646028482081</c:v>
                </c:pt>
                <c:pt idx="853">
                  <c:v>-0.59486775817025395</c:v>
                </c:pt>
                <c:pt idx="854">
                  <c:v>-0.59496041655694765</c:v>
                </c:pt>
                <c:pt idx="855">
                  <c:v>-0.60174264422424384</c:v>
                </c:pt>
                <c:pt idx="856">
                  <c:v>-0.60096409403280715</c:v>
                </c:pt>
                <c:pt idx="857">
                  <c:v>-0.59853219593271434</c:v>
                </c:pt>
                <c:pt idx="858">
                  <c:v>-0.59844561710815158</c:v>
                </c:pt>
                <c:pt idx="859">
                  <c:v>-0.60235774209164328</c:v>
                </c:pt>
                <c:pt idx="860">
                  <c:v>-0.6019739605761637</c:v>
                </c:pt>
                <c:pt idx="861">
                  <c:v>-0.60725834527942868</c:v>
                </c:pt>
                <c:pt idx="862">
                  <c:v>-0.61400753821755583</c:v>
                </c:pt>
                <c:pt idx="863">
                  <c:v>-0.61510141991469713</c:v>
                </c:pt>
                <c:pt idx="864">
                  <c:v>-0.61859826685600716</c:v>
                </c:pt>
                <c:pt idx="865">
                  <c:v>-0.60923764561558458</c:v>
                </c:pt>
                <c:pt idx="866">
                  <c:v>-0.61243600803058884</c:v>
                </c:pt>
                <c:pt idx="867">
                  <c:v>-0.61691752429389357</c:v>
                </c:pt>
                <c:pt idx="868">
                  <c:v>-0.61169342247778191</c:v>
                </c:pt>
                <c:pt idx="869">
                  <c:v>-0.61170803540121699</c:v>
                </c:pt>
                <c:pt idx="870">
                  <c:v>-0.61059507266871305</c:v>
                </c:pt>
                <c:pt idx="871">
                  <c:v>-0.61060096911150274</c:v>
                </c:pt>
                <c:pt idx="872">
                  <c:v>-0.61388155211074702</c:v>
                </c:pt>
                <c:pt idx="873">
                  <c:v>-0.619006476491615</c:v>
                </c:pt>
                <c:pt idx="874">
                  <c:v>-0.61764857332819911</c:v>
                </c:pt>
                <c:pt idx="875">
                  <c:v>-0.62386159283502352</c:v>
                </c:pt>
                <c:pt idx="876">
                  <c:v>-0.61554365312391712</c:v>
                </c:pt>
                <c:pt idx="877">
                  <c:v>-0.61572512439113725</c:v>
                </c:pt>
                <c:pt idx="878">
                  <c:v>-0.61655725530183592</c:v>
                </c:pt>
                <c:pt idx="879">
                  <c:v>-0.6213182849276887</c:v>
                </c:pt>
                <c:pt idx="880">
                  <c:v>-0.61862002143375261</c:v>
                </c:pt>
                <c:pt idx="881">
                  <c:v>-0.62453268859699018</c:v>
                </c:pt>
                <c:pt idx="882">
                  <c:v>-0.63205087289693851</c:v>
                </c:pt>
                <c:pt idx="883">
                  <c:v>-0.62728651049907413</c:v>
                </c:pt>
                <c:pt idx="884">
                  <c:v>-0.6276443256919586</c:v>
                </c:pt>
                <c:pt idx="885">
                  <c:v>-0.63125547572610297</c:v>
                </c:pt>
                <c:pt idx="886">
                  <c:v>-0.62453268859699018</c:v>
                </c:pt>
                <c:pt idx="887">
                  <c:v>-0.62453268859699018</c:v>
                </c:pt>
                <c:pt idx="888">
                  <c:v>-0.62453268859699018</c:v>
                </c:pt>
                <c:pt idx="889">
                  <c:v>-0.62453268859699018</c:v>
                </c:pt>
                <c:pt idx="890">
                  <c:v>-0.63205087289693851</c:v>
                </c:pt>
                <c:pt idx="891">
                  <c:v>-0.62728651049907413</c:v>
                </c:pt>
                <c:pt idx="892">
                  <c:v>-0.6276443256919586</c:v>
                </c:pt>
                <c:pt idx="893">
                  <c:v>-0.63125547572610297</c:v>
                </c:pt>
              </c:numCache>
            </c:numRef>
          </c:val>
          <c:smooth val="0"/>
          <c:extLst>
            <c:ext xmlns:c16="http://schemas.microsoft.com/office/drawing/2014/chart" uri="{C3380CC4-5D6E-409C-BE32-E72D297353CC}">
              <c16:uniqueId val="{00000003-F8D3-4324-8C2C-375F39368775}"/>
            </c:ext>
          </c:extLst>
        </c:ser>
        <c:dLbls>
          <c:showLegendKey val="0"/>
          <c:showVal val="0"/>
          <c:showCatName val="0"/>
          <c:showSerName val="0"/>
          <c:showPercent val="0"/>
          <c:showBubbleSize val="0"/>
        </c:dLbls>
        <c:smooth val="0"/>
        <c:axId val="1369365296"/>
        <c:axId val="1369375376"/>
      </c:lineChart>
      <c:dateAx>
        <c:axId val="1369365296"/>
        <c:scaling>
          <c:orientation val="minMax"/>
          <c:min val="44253"/>
        </c:scaling>
        <c:delete val="0"/>
        <c:axPos val="b"/>
        <c:numFmt formatCode="mmm\-yy" sourceLinked="0"/>
        <c:majorTickMark val="out"/>
        <c:minorTickMark val="none"/>
        <c:tickLblPos val="low"/>
        <c:spPr>
          <a:noFill/>
          <a:ln w="9525" cap="flat" cmpd="sng" algn="ctr">
            <a:solidFill>
              <a:srgbClr val="595959"/>
            </a:solidFill>
            <a:round/>
          </a:ln>
          <a:effectLst/>
        </c:spPr>
        <c:txPr>
          <a:bodyPr rot="-60000000" vert="horz"/>
          <a:lstStyle/>
          <a:p>
            <a:pPr>
              <a:defRPr/>
            </a:pPr>
            <a:endParaRPr lang="en-US"/>
          </a:p>
        </c:txPr>
        <c:crossAx val="1369375376"/>
        <c:crosses val="autoZero"/>
        <c:auto val="1"/>
        <c:lblOffset val="100"/>
        <c:baseTimeUnit val="days"/>
        <c:majorUnit val="3"/>
        <c:majorTimeUnit val="months"/>
      </c:dateAx>
      <c:valAx>
        <c:axId val="1369375376"/>
        <c:scaling>
          <c:orientation val="minMax"/>
        </c:scaling>
        <c:delete val="0"/>
        <c:axPos val="l"/>
        <c:numFmt formatCode="#,##0%;\(#,##0%\);&quot;–&quot;;@" sourceLinked="0"/>
        <c:majorTickMark val="out"/>
        <c:minorTickMark val="none"/>
        <c:tickLblPos val="nextTo"/>
        <c:spPr>
          <a:noFill/>
          <a:ln w="9525">
            <a:solidFill>
              <a:srgbClr val="595959"/>
            </a:solidFill>
          </a:ln>
          <a:effectLst/>
        </c:spPr>
        <c:txPr>
          <a:bodyPr rot="-60000000" vert="horz"/>
          <a:lstStyle/>
          <a:p>
            <a:pPr>
              <a:defRPr/>
            </a:pPr>
            <a:endParaRPr lang="en-US"/>
          </a:p>
        </c:txPr>
        <c:crossAx val="1369365296"/>
        <c:crosses val="autoZero"/>
        <c:crossBetween val="between"/>
      </c:valAx>
    </c:plotArea>
    <c:legend>
      <c:legendPos val="b"/>
      <c:layout>
        <c:manualLayout>
          <c:xMode val="edge"/>
          <c:yMode val="edge"/>
          <c:x val="0.24256770562989188"/>
          <c:y val="0.92371365716966536"/>
          <c:w val="0.51705346877461245"/>
          <c:h val="6.4209048144344277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latin typeface="Tisa Sans Pro" panose="020B0504020201020104"/>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302" tIns="46151" rIns="92302" bIns="46151" rtlCol="0"/>
          <a:lstStyle>
            <a:lvl1pPr algn="r">
              <a:defRPr sz="1200"/>
            </a:lvl1pPr>
          </a:lstStyle>
          <a:p>
            <a:fld id="{D8952D65-69C0-449E-AE4C-F1CB6E344BAC}" type="datetimeFigureOut">
              <a:rPr lang="en-US" smtClean="0"/>
              <a:t>9/12/2024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2" tIns="46151" rIns="92302" bIns="46151" rtlCol="0" anchor="b"/>
          <a:lstStyle>
            <a:lvl1pPr algn="r">
              <a:defRPr sz="1200"/>
            </a:lvl1pPr>
          </a:lstStyle>
          <a:p>
            <a:fld id="{F01AC4E1-5190-4ABC-B370-CF2FD3358A78}" type="slidenum">
              <a:rPr lang="en-US" smtClean="0"/>
              <a:t>‹#›</a:t>
            </a:fld>
            <a:endParaRPr lang="en-US"/>
          </a:p>
        </p:txBody>
      </p:sp>
    </p:spTree>
    <p:extLst>
      <p:ext uri="{BB962C8B-B14F-4D97-AF65-F5344CB8AC3E}">
        <p14:creationId xmlns:p14="http://schemas.microsoft.com/office/powerpoint/2010/main" val="153701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29E5985F-4C38-41BF-934C-ADC8529A543E}" type="datetimeFigureOut">
              <a:rPr lang="en-CA" smtClean="0"/>
              <a:t>2024-09-12</a:t>
            </a:fld>
            <a:endParaRPr lang="en-CA"/>
          </a:p>
        </p:txBody>
      </p:sp>
      <p:sp>
        <p:nvSpPr>
          <p:cNvPr id="4" name="Slide Image Placeholder 3"/>
          <p:cNvSpPr>
            <a:spLocks noGrp="1" noRot="1" noChangeAspect="1"/>
          </p:cNvSpPr>
          <p:nvPr>
            <p:ph type="sldImg" idx="2"/>
          </p:nvPr>
        </p:nvSpPr>
        <p:spPr>
          <a:xfrm>
            <a:off x="331788" y="698500"/>
            <a:ext cx="6194425" cy="3486150"/>
          </a:xfrm>
          <a:prstGeom prst="rect">
            <a:avLst/>
          </a:prstGeom>
          <a:noFill/>
          <a:ln w="12700">
            <a:solidFill>
              <a:prstClr val="black"/>
            </a:solidFill>
          </a:ln>
        </p:spPr>
        <p:txBody>
          <a:bodyPr vert="horz" lIns="92302" tIns="46151" rIns="92302" bIns="46151"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47D9CA5C-F15B-426E-96B3-02E3C9BAA7FA}" type="slidenum">
              <a:rPr lang="en-CA" smtClean="0"/>
              <a:t>‹#›</a:t>
            </a:fld>
            <a:endParaRPr lang="en-CA"/>
          </a:p>
        </p:txBody>
      </p:sp>
    </p:spTree>
    <p:extLst>
      <p:ext uri="{BB962C8B-B14F-4D97-AF65-F5344CB8AC3E}">
        <p14:creationId xmlns:p14="http://schemas.microsoft.com/office/powerpoint/2010/main" val="2983099933"/>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9CA5C-F15B-426E-96B3-02E3C9BAA7FA}" type="slidenum">
              <a:rPr lang="en-CA" smtClean="0"/>
              <a:t>1</a:t>
            </a:fld>
            <a:endParaRPr lang="en-CA"/>
          </a:p>
        </p:txBody>
      </p:sp>
    </p:spTree>
    <p:extLst>
      <p:ext uri="{BB962C8B-B14F-4D97-AF65-F5344CB8AC3E}">
        <p14:creationId xmlns:p14="http://schemas.microsoft.com/office/powerpoint/2010/main" val="324294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164011">
              <a:defRPr/>
            </a:pPr>
            <a:fld id="{47D9CA5C-F15B-426E-96B3-02E3C9BAA7FA}" type="slidenum">
              <a:rPr lang="en-CA">
                <a:solidFill>
                  <a:prstClr val="black"/>
                </a:solidFill>
                <a:latin typeface="Calibri"/>
              </a:rPr>
              <a:pPr defTabSz="1164011">
                <a:defRPr/>
              </a:pPr>
              <a:t>2</a:t>
            </a:fld>
            <a:endParaRPr lang="en-CA">
              <a:solidFill>
                <a:prstClr val="black"/>
              </a:solidFill>
              <a:latin typeface="Calibri"/>
            </a:endParaRPr>
          </a:p>
        </p:txBody>
      </p:sp>
    </p:spTree>
    <p:extLst>
      <p:ext uri="{BB962C8B-B14F-4D97-AF65-F5344CB8AC3E}">
        <p14:creationId xmlns:p14="http://schemas.microsoft.com/office/powerpoint/2010/main" val="219014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9CA5C-F15B-426E-96B3-02E3C9BAA7FA}" type="slidenum">
              <a:rPr lang="en-CA" smtClean="0"/>
              <a:t>3</a:t>
            </a:fld>
            <a:endParaRPr lang="en-CA"/>
          </a:p>
        </p:txBody>
      </p:sp>
    </p:spTree>
    <p:extLst>
      <p:ext uri="{BB962C8B-B14F-4D97-AF65-F5344CB8AC3E}">
        <p14:creationId xmlns:p14="http://schemas.microsoft.com/office/powerpoint/2010/main" val="331242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9CA5C-F15B-426E-96B3-02E3C9BAA7FA}" type="slidenum">
              <a:rPr lang="en-CA" smtClean="0"/>
              <a:t>4</a:t>
            </a:fld>
            <a:endParaRPr lang="en-CA"/>
          </a:p>
        </p:txBody>
      </p:sp>
    </p:spTree>
    <p:extLst>
      <p:ext uri="{BB962C8B-B14F-4D97-AF65-F5344CB8AC3E}">
        <p14:creationId xmlns:p14="http://schemas.microsoft.com/office/powerpoint/2010/main" val="300355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9CA5C-F15B-426E-96B3-02E3C9BAA7FA}" type="slidenum">
              <a:rPr lang="en-CA" smtClean="0"/>
              <a:t>5</a:t>
            </a:fld>
            <a:endParaRPr lang="en-CA"/>
          </a:p>
        </p:txBody>
      </p:sp>
    </p:spTree>
    <p:extLst>
      <p:ext uri="{BB962C8B-B14F-4D97-AF65-F5344CB8AC3E}">
        <p14:creationId xmlns:p14="http://schemas.microsoft.com/office/powerpoint/2010/main" val="2717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9CA5C-F15B-426E-96B3-02E3C9BAA7FA}" type="slidenum">
              <a:rPr lang="en-CA" smtClean="0"/>
              <a:t>6</a:t>
            </a:fld>
            <a:endParaRPr lang="en-CA"/>
          </a:p>
        </p:txBody>
      </p:sp>
    </p:spTree>
    <p:extLst>
      <p:ext uri="{BB962C8B-B14F-4D97-AF65-F5344CB8AC3E}">
        <p14:creationId xmlns:p14="http://schemas.microsoft.com/office/powerpoint/2010/main" val="405975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77319">
              <a:defRPr/>
            </a:pPr>
            <a:endParaRPr lang="en-CA" sz="1300">
              <a:latin typeface="Tisa Sans Pro" panose="020B05040202010201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1113726">
              <a:defRPr/>
            </a:pPr>
            <a:fld id="{47D9CA5C-F15B-426E-96B3-02E3C9BAA7FA}" type="slidenum">
              <a:rPr lang="en-CA">
                <a:solidFill>
                  <a:prstClr val="black"/>
                </a:solidFill>
                <a:latin typeface="Calibri"/>
              </a:rPr>
              <a:pPr defTabSz="1113726">
                <a:defRPr/>
              </a:pPr>
              <a:t>7</a:t>
            </a:fld>
            <a:endParaRPr lang="en-CA">
              <a:solidFill>
                <a:prstClr val="black"/>
              </a:solidFill>
              <a:latin typeface="Calibri"/>
            </a:endParaRPr>
          </a:p>
        </p:txBody>
      </p:sp>
    </p:spTree>
    <p:extLst>
      <p:ext uri="{BB962C8B-B14F-4D97-AF65-F5344CB8AC3E}">
        <p14:creationId xmlns:p14="http://schemas.microsoft.com/office/powerpoint/2010/main" val="133308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D Securities">
    <p:spTree>
      <p:nvGrpSpPr>
        <p:cNvPr id="1" name=""/>
        <p:cNvGrpSpPr/>
        <p:nvPr/>
      </p:nvGrpSpPr>
      <p:grpSpPr>
        <a:xfrm>
          <a:off x="0" y="0"/>
          <a:ext cx="0" cy="0"/>
          <a:chOff x="0" y="0"/>
          <a:chExt cx="0" cy="0"/>
        </a:xfrm>
      </p:grpSpPr>
      <p:pic>
        <p:nvPicPr>
          <p:cNvPr id="6" name="Picture 5" descr="A group of wind turbines in a green field&#10;&#10;Description automatically generated with low confidence">
            <a:extLst>
              <a:ext uri="{FF2B5EF4-FFF2-40B4-BE49-F238E27FC236}">
                <a16:creationId xmlns:a16="http://schemas.microsoft.com/office/drawing/2014/main" id="{50257301-6D56-2B49-AA3F-7DC4AD161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10" name="Rectangle 9">
            <a:extLst>
              <a:ext uri="{FF2B5EF4-FFF2-40B4-BE49-F238E27FC236}">
                <a16:creationId xmlns:a16="http://schemas.microsoft.com/office/drawing/2014/main" id="{E02611FC-0E5C-5342-95C3-26DA0BADECB3}"/>
              </a:ext>
            </a:extLst>
          </p:cNvPr>
          <p:cNvSpPr/>
          <p:nvPr userDrawn="1"/>
        </p:nvSpPr>
        <p:spPr>
          <a:xfrm>
            <a:off x="0" y="0"/>
            <a:ext cx="12188825" cy="685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85099" y="4590077"/>
            <a:ext cx="11213719" cy="336000"/>
          </a:xfrm>
          <a:prstGeom prst="rect">
            <a:avLst/>
          </a:prstGeom>
        </p:spPr>
        <p:txBody>
          <a:bodyPr lIns="0" tIns="0" rIns="0" bIns="0"/>
          <a:lstStyle>
            <a:lvl1pPr marL="0" indent="0" algn="ctr">
              <a:spcBef>
                <a:spcPts val="0"/>
              </a:spcBef>
              <a:buNone/>
              <a:defRPr sz="2399" b="0" i="0">
                <a:solidFill>
                  <a:schemeClr val="bg1"/>
                </a:solidFill>
                <a:latin typeface="Tisa Sans Pro" panose="020B0504020201020104"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subtitle</a:t>
            </a:r>
          </a:p>
        </p:txBody>
      </p:sp>
      <p:sp>
        <p:nvSpPr>
          <p:cNvPr id="13" name="Text Placeholder 12"/>
          <p:cNvSpPr>
            <a:spLocks noGrp="1"/>
          </p:cNvSpPr>
          <p:nvPr>
            <p:ph type="body" sz="quarter" idx="11" hasCustomPrompt="1"/>
          </p:nvPr>
        </p:nvSpPr>
        <p:spPr>
          <a:xfrm>
            <a:off x="3292494" y="6121623"/>
            <a:ext cx="5603836" cy="252000"/>
          </a:xfrm>
          <a:prstGeom prst="rect">
            <a:avLst/>
          </a:prstGeom>
        </p:spPr>
        <p:txBody>
          <a:bodyPr lIns="0" tIns="0" rIns="0" bIns="0"/>
          <a:lstStyle>
            <a:lvl1pPr marL="0" indent="0" algn="ctr">
              <a:buNone/>
              <a:defRPr sz="1866" b="0" i="0">
                <a:solidFill>
                  <a:schemeClr val="bg1"/>
                </a:solidFill>
                <a:latin typeface="Tisa Sans Pro" panose="020B0504020201020104" pitchFamily="34" charset="0"/>
              </a:defRPr>
            </a:lvl1pPr>
            <a:lvl2pPr marL="0" indent="0">
              <a:buNone/>
              <a:defRPr sz="2133">
                <a:solidFill>
                  <a:schemeClr val="tx1"/>
                </a:solidFill>
              </a:defRPr>
            </a:lvl2pPr>
            <a:lvl3pPr marL="0" indent="0">
              <a:buNone/>
              <a:defRPr sz="2133">
                <a:solidFill>
                  <a:schemeClr val="tx1"/>
                </a:solidFill>
              </a:defRPr>
            </a:lvl3pPr>
            <a:lvl4pPr marL="0" indent="0">
              <a:buNone/>
              <a:defRPr sz="2133">
                <a:solidFill>
                  <a:schemeClr val="tx1"/>
                </a:solidFill>
              </a:defRPr>
            </a:lvl4pPr>
            <a:lvl5pPr marL="0" indent="0">
              <a:buNone/>
              <a:defRPr sz="2133">
                <a:solidFill>
                  <a:schemeClr val="tx1"/>
                </a:solidFill>
              </a:defRPr>
            </a:lvl5pPr>
          </a:lstStyle>
          <a:p>
            <a:pPr lvl="0"/>
            <a:r>
              <a:rPr lang="en-US"/>
              <a:t>Month DD, YYYY</a:t>
            </a:r>
          </a:p>
        </p:txBody>
      </p:sp>
      <p:pic>
        <p:nvPicPr>
          <p:cNvPr id="9" name="Picture 8">
            <a:extLst>
              <a:ext uri="{FF2B5EF4-FFF2-40B4-BE49-F238E27FC236}">
                <a16:creationId xmlns:a16="http://schemas.microsoft.com/office/drawing/2014/main" id="{678BF34A-EC74-4824-9312-535812788C4F}"/>
              </a:ext>
            </a:extLst>
          </p:cNvPr>
          <p:cNvPicPr>
            <a:picLocks noChangeAspect="1"/>
          </p:cNvPicPr>
          <p:nvPr userDrawn="1"/>
        </p:nvPicPr>
        <p:blipFill>
          <a:blip r:embed="rId3"/>
          <a:stretch>
            <a:fillRect/>
          </a:stretch>
        </p:blipFill>
        <p:spPr>
          <a:xfrm>
            <a:off x="4006180" y="2856869"/>
            <a:ext cx="3968920" cy="1075323"/>
          </a:xfrm>
          <a:prstGeom prst="rect">
            <a:avLst/>
          </a:prstGeom>
        </p:spPr>
      </p:pic>
    </p:spTree>
    <p:extLst>
      <p:ext uri="{BB962C8B-B14F-4D97-AF65-F5344CB8AC3E}">
        <p14:creationId xmlns:p14="http://schemas.microsoft.com/office/powerpoint/2010/main" val="12531338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rimar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F0827B4-BEFE-794A-99B5-55EB1D200F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448" y="6454092"/>
            <a:ext cx="1035885" cy="287276"/>
          </a:xfrm>
          <a:prstGeom prst="rect">
            <a:avLst/>
          </a:prstGeom>
        </p:spPr>
      </p:pic>
      <p:sp>
        <p:nvSpPr>
          <p:cNvPr id="16" name="Subtitle 2">
            <a:extLst>
              <a:ext uri="{FF2B5EF4-FFF2-40B4-BE49-F238E27FC236}">
                <a16:creationId xmlns:a16="http://schemas.microsoft.com/office/drawing/2014/main" id="{71F6E8AC-6A00-FA44-90CA-B27D976D67CA}"/>
              </a:ext>
            </a:extLst>
          </p:cNvPr>
          <p:cNvSpPr>
            <a:spLocks noGrp="1"/>
          </p:cNvSpPr>
          <p:nvPr>
            <p:ph type="subTitle" idx="1" hasCustomPrompt="1"/>
          </p:nvPr>
        </p:nvSpPr>
        <p:spPr>
          <a:xfrm>
            <a:off x="482474" y="782710"/>
            <a:ext cx="9933413" cy="288000"/>
          </a:xfrm>
        </p:spPr>
        <p:txBody>
          <a:bodyPr anchor="ctr">
            <a:noAutofit/>
          </a:bodyPr>
          <a:lstStyle>
            <a:lvl1pPr marL="0" indent="0" algn="l">
              <a:spcBef>
                <a:spcPts val="0"/>
              </a:spcBef>
              <a:buNone/>
              <a:defRPr sz="1800">
                <a:solidFill>
                  <a:srgbClr val="649DA4"/>
                </a:solidFill>
                <a:latin typeface="Vollkorn" pitchFamily="2" charset="0"/>
                <a:ea typeface="Vollkorn" pitchFamily="2"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subtitle</a:t>
            </a:r>
          </a:p>
        </p:txBody>
      </p:sp>
      <p:sp>
        <p:nvSpPr>
          <p:cNvPr id="17" name="Title 6">
            <a:extLst>
              <a:ext uri="{FF2B5EF4-FFF2-40B4-BE49-F238E27FC236}">
                <a16:creationId xmlns:a16="http://schemas.microsoft.com/office/drawing/2014/main" id="{F806B020-4EB0-4749-BFD8-5FC301D369BB}"/>
              </a:ext>
            </a:extLst>
          </p:cNvPr>
          <p:cNvSpPr>
            <a:spLocks noGrp="1"/>
          </p:cNvSpPr>
          <p:nvPr>
            <p:ph type="title" hasCustomPrompt="1"/>
          </p:nvPr>
        </p:nvSpPr>
        <p:spPr>
          <a:xfrm>
            <a:off x="482474" y="341152"/>
            <a:ext cx="9931293" cy="432000"/>
          </a:xfrm>
          <a:prstGeom prst="rect">
            <a:avLst/>
          </a:prstGeom>
        </p:spPr>
        <p:txBody>
          <a:bodyPr lIns="0" tIns="0" rIns="0" bIns="0" anchor="ctr">
            <a:noAutofit/>
          </a:bodyPr>
          <a:lstStyle>
            <a:lvl1pPr>
              <a:defRPr sz="2400" b="0" i="0">
                <a:solidFill>
                  <a:srgbClr val="85A651"/>
                </a:solidFill>
                <a:latin typeface="Vollkorn" pitchFamily="2" charset="0"/>
                <a:ea typeface="Vollkorn" pitchFamily="2" charset="0"/>
              </a:defRPr>
            </a:lvl1pPr>
          </a:lstStyle>
          <a:p>
            <a:r>
              <a:rPr lang="en-US"/>
              <a:t>Click to edit title</a:t>
            </a:r>
          </a:p>
        </p:txBody>
      </p:sp>
    </p:spTree>
    <p:extLst>
      <p:ext uri="{BB962C8B-B14F-4D97-AF65-F5344CB8AC3E}">
        <p14:creationId xmlns:p14="http://schemas.microsoft.com/office/powerpoint/2010/main" val="26981203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48216" y="6453336"/>
            <a:ext cx="9256590" cy="304722"/>
          </a:xfrm>
        </p:spPr>
        <p:txBody>
          <a:bodyPr/>
          <a:lstStyle/>
          <a:p>
            <a:endParaRPr lang="en-US"/>
          </a:p>
        </p:txBody>
      </p:sp>
      <p:sp>
        <p:nvSpPr>
          <p:cNvPr id="10" name="Text Placeholder 9"/>
          <p:cNvSpPr>
            <a:spLocks noGrp="1"/>
          </p:cNvSpPr>
          <p:nvPr>
            <p:ph type="body" sz="quarter" idx="14" hasCustomPrompt="1"/>
          </p:nvPr>
        </p:nvSpPr>
        <p:spPr>
          <a:xfrm>
            <a:off x="478835" y="5545801"/>
            <a:ext cx="11238097" cy="540000"/>
          </a:xfrm>
          <a:solidFill>
            <a:schemeClr val="bg1">
              <a:lumMod val="85000"/>
            </a:schemeClr>
          </a:solidFill>
        </p:spPr>
        <p:txBody>
          <a:bodyPr anchor="ctr">
            <a:noAutofit/>
          </a:bodyPr>
          <a:lstStyle>
            <a:lvl1pPr marL="0" indent="0" algn="ctr">
              <a:spcBef>
                <a:spcPts val="0"/>
              </a:spcBef>
              <a:buNone/>
              <a:defRPr sz="1866" b="1"/>
            </a:lvl1pPr>
            <a:lvl2pPr marL="0" indent="0" algn="ctr">
              <a:spcBef>
                <a:spcPts val="0"/>
              </a:spcBef>
              <a:buNone/>
              <a:defRPr sz="2133"/>
            </a:lvl2pPr>
            <a:lvl3pPr marL="0" indent="0" algn="ctr">
              <a:spcBef>
                <a:spcPts val="0"/>
              </a:spcBef>
              <a:buNone/>
              <a:defRPr sz="2133"/>
            </a:lvl3pPr>
            <a:lvl4pPr marL="0" indent="0" algn="ctr">
              <a:spcBef>
                <a:spcPts val="0"/>
              </a:spcBef>
              <a:buNone/>
              <a:defRPr sz="2133"/>
            </a:lvl4pPr>
            <a:lvl5pPr marL="0" indent="0" algn="ctr">
              <a:spcBef>
                <a:spcPts val="0"/>
              </a:spcBef>
              <a:buNone/>
              <a:defRPr sz="2133"/>
            </a:lvl5pPr>
          </a:lstStyle>
          <a:p>
            <a:pPr lvl="0"/>
            <a:r>
              <a:rPr lang="en-US"/>
              <a:t>Click to edit text</a:t>
            </a:r>
          </a:p>
        </p:txBody>
      </p:sp>
      <p:sp>
        <p:nvSpPr>
          <p:cNvPr id="9" name="Subtitle 2">
            <a:extLst>
              <a:ext uri="{FF2B5EF4-FFF2-40B4-BE49-F238E27FC236}">
                <a16:creationId xmlns:a16="http://schemas.microsoft.com/office/drawing/2014/main" id="{2CC56E29-3C81-410E-BA42-49D9DC6D8436}"/>
              </a:ext>
            </a:extLst>
          </p:cNvPr>
          <p:cNvSpPr>
            <a:spLocks noGrp="1"/>
          </p:cNvSpPr>
          <p:nvPr>
            <p:ph type="subTitle" idx="1" hasCustomPrompt="1"/>
          </p:nvPr>
        </p:nvSpPr>
        <p:spPr>
          <a:xfrm>
            <a:off x="765820" y="932449"/>
            <a:ext cx="9933413"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subtitle</a:t>
            </a:r>
          </a:p>
        </p:txBody>
      </p:sp>
      <p:sp>
        <p:nvSpPr>
          <p:cNvPr id="11" name="Title 6">
            <a:extLst>
              <a:ext uri="{FF2B5EF4-FFF2-40B4-BE49-F238E27FC236}">
                <a16:creationId xmlns:a16="http://schemas.microsoft.com/office/drawing/2014/main" id="{FBB5D541-0AAF-4159-8F57-52D9B5D424E7}"/>
              </a:ext>
            </a:extLst>
          </p:cNvPr>
          <p:cNvSpPr>
            <a:spLocks noGrp="1"/>
          </p:cNvSpPr>
          <p:nvPr>
            <p:ph type="title" hasCustomPrompt="1"/>
          </p:nvPr>
        </p:nvSpPr>
        <p:spPr>
          <a:xfrm>
            <a:off x="765820" y="451122"/>
            <a:ext cx="9931293"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a:t>Click to edit title</a:t>
            </a:r>
          </a:p>
        </p:txBody>
      </p:sp>
      <p:pic>
        <p:nvPicPr>
          <p:cNvPr id="4" name="Picture 3" descr="A picture containing text, clipart&#10;&#10;Description automatically generated">
            <a:extLst>
              <a:ext uri="{FF2B5EF4-FFF2-40B4-BE49-F238E27FC236}">
                <a16:creationId xmlns:a16="http://schemas.microsoft.com/office/drawing/2014/main" id="{2A9C226C-D29E-495F-B2EC-079BCAE108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756" y="6304190"/>
            <a:ext cx="1345606" cy="448535"/>
          </a:xfrm>
          <a:prstGeom prst="rect">
            <a:avLst/>
          </a:prstGeom>
        </p:spPr>
      </p:pic>
    </p:spTree>
    <p:extLst>
      <p:ext uri="{BB962C8B-B14F-4D97-AF65-F5344CB8AC3E}">
        <p14:creationId xmlns:p14="http://schemas.microsoft.com/office/powerpoint/2010/main" val="117841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E1CC851F-B50A-56D1-75CC-F61CFADAEC62}"/>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1B0417-FDDB-4E40-A386-92567DD2C9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448" y="6454092"/>
            <a:ext cx="1035885" cy="287276"/>
          </a:xfrm>
          <a:prstGeom prst="rect">
            <a:avLst/>
          </a:prstGeom>
        </p:spPr>
      </p:pic>
    </p:spTree>
    <p:extLst>
      <p:ext uri="{BB962C8B-B14F-4D97-AF65-F5344CB8AC3E}">
        <p14:creationId xmlns:p14="http://schemas.microsoft.com/office/powerpoint/2010/main" val="1446607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359436"/>
      </p:ext>
    </p:extLst>
  </p:cSld>
  <p:clrMap bg1="lt1" tx1="dk1" bg2="lt2" tx2="dk2" accent1="accent1" accent2="accent2" accent3="accent3" accent4="accent4" accent5="accent5" accent6="accent6" hlink="hlink" folHlink="folHlink"/>
  <p:sldLayoutIdLst>
    <p:sldLayoutId id="2147483710" r:id="rId1"/>
    <p:sldLayoutId id="2147483730" r:id="rId2"/>
    <p:sldLayoutId id="2147483731" r:id="rId3"/>
    <p:sldLayoutId id="2147483732" r:id="rId4"/>
  </p:sldLayoutIdLst>
  <p:hf hdr="0" ftr="0" dt="0"/>
  <p:txStyles>
    <p:titleStyle>
      <a:lvl1pPr algn="l" defTabSz="1218895" rtl="0" eaLnBrk="1" latinLnBrk="0" hangingPunct="1">
        <a:spcBef>
          <a:spcPct val="0"/>
        </a:spcBef>
        <a:buNone/>
        <a:defRPr sz="3732" b="1"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09" userDrawn="1">
          <p15:clr>
            <a:srgbClr val="F26B43"/>
          </p15:clr>
        </p15:guide>
        <p15:guide id="3" orient="horz" pos="303" userDrawn="1">
          <p15:clr>
            <a:srgbClr val="F26B43"/>
          </p15:clr>
        </p15:guide>
        <p15:guide id="5" pos="303" userDrawn="1">
          <p15:clr>
            <a:srgbClr val="F26B43"/>
          </p15:clr>
        </p15:guide>
        <p15:guide id="6" pos="7371" userDrawn="1">
          <p15:clr>
            <a:srgbClr val="F26B43"/>
          </p15:clr>
        </p15:guide>
        <p15:guide id="7" orient="horz" pos="40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086E40-7992-4ADF-966D-019D572F2F40}"/>
              </a:ext>
            </a:extLst>
          </p:cNvPr>
          <p:cNvSpPr txBox="1">
            <a:spLocks noGrp="1" noRot="1" noMove="1" noResize="1" noEditPoints="1" noAdjustHandles="1" noChangeArrowheads="1" noChangeShapeType="1"/>
          </p:cNvSpPr>
          <p:nvPr/>
        </p:nvSpPr>
        <p:spPr>
          <a:xfrm>
            <a:off x="3754152" y="5229200"/>
            <a:ext cx="4680520" cy="648072"/>
          </a:xfrm>
          <a:prstGeom prst="rect">
            <a:avLst/>
          </a:prstGeom>
        </p:spPr>
        <p:txBody>
          <a:bodyPr/>
          <a:lstStyle>
            <a:lvl1pPr algn="l" defTabSz="1218895" rtl="0" eaLnBrk="1" latinLnBrk="0" hangingPunct="1">
              <a:spcBef>
                <a:spcPct val="0"/>
              </a:spcBef>
              <a:buNone/>
              <a:defRPr sz="3732" b="1" kern="1200">
                <a:solidFill>
                  <a:schemeClr val="tx1"/>
                </a:solidFill>
                <a:latin typeface="+mj-lt"/>
                <a:ea typeface="+mj-ea"/>
                <a:cs typeface="+mj-cs"/>
              </a:defRPr>
            </a:lvl1pPr>
          </a:lstStyle>
          <a:p>
            <a:pPr algn="ctr"/>
            <a:endParaRPr lang="en-US" sz="1400">
              <a:solidFill>
                <a:schemeClr val="bg1"/>
              </a:solidFill>
              <a:latin typeface="Tisa Sans Pro" panose="020B0504020201020104" pitchFamily="34" charset="0"/>
            </a:endParaRPr>
          </a:p>
        </p:txBody>
      </p:sp>
      <p:sp>
        <p:nvSpPr>
          <p:cNvPr id="4" name="Text Placeholder 3">
            <a:extLst>
              <a:ext uri="{FF2B5EF4-FFF2-40B4-BE49-F238E27FC236}">
                <a16:creationId xmlns:a16="http://schemas.microsoft.com/office/drawing/2014/main" id="{F5338259-2CB8-B3D9-65A7-F56F61A3F5B6}"/>
              </a:ext>
            </a:extLst>
          </p:cNvPr>
          <p:cNvSpPr>
            <a:spLocks noGrp="1"/>
          </p:cNvSpPr>
          <p:nvPr>
            <p:ph type="body" sz="quarter" idx="11"/>
          </p:nvPr>
        </p:nvSpPr>
        <p:spPr>
          <a:xfrm>
            <a:off x="3292494" y="5997273"/>
            <a:ext cx="5603836" cy="252000"/>
          </a:xfrm>
        </p:spPr>
        <p:txBody>
          <a:bodyPr/>
          <a:lstStyle/>
          <a:p>
            <a:r>
              <a:rPr lang="en-US" sz="1400" b="1" dirty="0"/>
              <a:t>P</a:t>
            </a:r>
            <a:r>
              <a:rPr lang="en-CA" sz="1400" b="1" dirty="0" err="1"/>
              <a:t>lan</a:t>
            </a:r>
            <a:r>
              <a:rPr lang="en-CA" sz="1400" b="1"/>
              <a:t> of Arrangement Sept 12 2024</a:t>
            </a:r>
          </a:p>
        </p:txBody>
      </p:sp>
      <p:sp>
        <p:nvSpPr>
          <p:cNvPr id="5" name="Title 9">
            <a:extLst>
              <a:ext uri="{FF2B5EF4-FFF2-40B4-BE49-F238E27FC236}">
                <a16:creationId xmlns:a16="http://schemas.microsoft.com/office/drawing/2014/main" id="{34715D6E-DE63-47AD-E93C-52CDEBAD4D5C}"/>
              </a:ext>
            </a:extLst>
          </p:cNvPr>
          <p:cNvSpPr txBox="1">
            <a:spLocks/>
          </p:cNvSpPr>
          <p:nvPr/>
        </p:nvSpPr>
        <p:spPr>
          <a:xfrm>
            <a:off x="4919720" y="6503197"/>
            <a:ext cx="2349385" cy="354804"/>
          </a:xfrm>
          <a:prstGeom prst="rect">
            <a:avLst/>
          </a:prstGeom>
        </p:spPr>
        <p:txBody>
          <a:bodyPr/>
          <a:lstStyle>
            <a:lvl1pPr algn="l" defTabSz="1218895" rtl="0" eaLnBrk="1" latinLnBrk="0" hangingPunct="1">
              <a:spcBef>
                <a:spcPct val="0"/>
              </a:spcBef>
              <a:buNone/>
              <a:defRPr sz="3732" b="1" kern="1200">
                <a:solidFill>
                  <a:schemeClr val="tx1"/>
                </a:solidFill>
                <a:latin typeface="+mj-lt"/>
                <a:ea typeface="+mj-ea"/>
                <a:cs typeface="+mj-cs"/>
              </a:defRPr>
            </a:lvl1pPr>
          </a:lstStyle>
          <a:p>
            <a:pPr algn="ctr"/>
            <a:r>
              <a:rPr lang="en-US" sz="1200">
                <a:solidFill>
                  <a:schemeClr val="bg1"/>
                </a:solidFill>
                <a:latin typeface="Tisa Sans Pro" panose="020B0504020201020104" pitchFamily="34" charset="0"/>
              </a:rPr>
              <a:t>TSX: ARR | OTCQX: ATRWF</a:t>
            </a:r>
          </a:p>
        </p:txBody>
      </p:sp>
    </p:spTree>
    <p:extLst>
      <p:ext uri="{BB962C8B-B14F-4D97-AF65-F5344CB8AC3E}">
        <p14:creationId xmlns:p14="http://schemas.microsoft.com/office/powerpoint/2010/main" val="68962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11035973" y="6453336"/>
            <a:ext cx="681365" cy="304722"/>
          </a:xfrm>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86C485A-6D5D-461D-B45A-E5B1F84E7F9D}" type="slidenum">
              <a:rPr kumimoji="0" lang="en-US" sz="1066" b="0" i="0" u="none" strike="noStrike" kern="1200" cap="none" spc="0" normalizeH="0" baseline="0" noProof="0" smtClean="0">
                <a:ln>
                  <a:noFill/>
                </a:ln>
                <a:solidFill>
                  <a:srgbClr val="176773"/>
                </a:solidFill>
                <a:effectLst/>
                <a:uLnTx/>
                <a:uFillTx/>
                <a:latin typeface="Tisa Sans Pro" panose="020B0504020201020104" pitchFamily="34" charset="0"/>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066" b="0" i="0" u="none" strike="noStrike" kern="1200" cap="none" spc="0" normalizeH="0" baseline="0" noProof="0">
              <a:ln>
                <a:noFill/>
              </a:ln>
              <a:solidFill>
                <a:srgbClr val="176773"/>
              </a:solidFill>
              <a:effectLst/>
              <a:uLnTx/>
              <a:uFillTx/>
              <a:latin typeface="Tisa Sans Pro" panose="020B0504020201020104" pitchFamily="34" charset="0"/>
              <a:ea typeface="+mn-ea"/>
              <a:cs typeface="+mn-cs"/>
            </a:endParaRPr>
          </a:p>
        </p:txBody>
      </p:sp>
      <p:sp>
        <p:nvSpPr>
          <p:cNvPr id="8" name="Title 3">
            <a:extLst>
              <a:ext uri="{FF2B5EF4-FFF2-40B4-BE49-F238E27FC236}">
                <a16:creationId xmlns:a16="http://schemas.microsoft.com/office/drawing/2014/main" id="{BE79525C-4967-4359-ABE2-0CFF98FD324C}"/>
              </a:ext>
            </a:extLst>
          </p:cNvPr>
          <p:cNvSpPr>
            <a:spLocks noGrp="1"/>
          </p:cNvSpPr>
          <p:nvPr>
            <p:ph type="title"/>
          </p:nvPr>
        </p:nvSpPr>
        <p:spPr>
          <a:prstGeom prst="rect">
            <a:avLst/>
          </a:prstGeom>
        </p:spPr>
        <p:txBody>
          <a:bodyPr lIns="0" tIns="0" rIns="0" bIns="0"/>
          <a:lstStyle/>
          <a:p>
            <a:r>
              <a:rPr lang="en-US">
                <a:solidFill>
                  <a:srgbClr val="84A651"/>
                </a:solidFill>
                <a:latin typeface="Vollkorn" pitchFamily="2" charset="0"/>
                <a:ea typeface="Vollkorn" pitchFamily="2" charset="0"/>
              </a:rPr>
              <a:t>Forward-Looking Statement </a:t>
            </a:r>
          </a:p>
        </p:txBody>
      </p:sp>
      <p:sp>
        <p:nvSpPr>
          <p:cNvPr id="6" name="object 13">
            <a:extLst>
              <a:ext uri="{FF2B5EF4-FFF2-40B4-BE49-F238E27FC236}">
                <a16:creationId xmlns:a16="http://schemas.microsoft.com/office/drawing/2014/main" id="{265922D8-0C5D-4225-ACAA-283E2017DFE0}"/>
              </a:ext>
            </a:extLst>
          </p:cNvPr>
          <p:cNvSpPr/>
          <p:nvPr/>
        </p:nvSpPr>
        <p:spPr>
          <a:xfrm>
            <a:off x="1007897" y="1098786"/>
            <a:ext cx="10127075" cy="4660428"/>
          </a:xfrm>
          <a:custGeom>
            <a:avLst/>
            <a:gdLst/>
            <a:ahLst/>
            <a:cxnLst/>
            <a:rect l="l" t="t" r="r" b="b"/>
            <a:pathLst>
              <a:path w="5148580" h="1646554">
                <a:moveTo>
                  <a:pt x="5148072" y="0"/>
                </a:moveTo>
                <a:lnTo>
                  <a:pt x="0" y="0"/>
                </a:lnTo>
                <a:lnTo>
                  <a:pt x="0" y="1646402"/>
                </a:lnTo>
                <a:lnTo>
                  <a:pt x="5148072" y="1646402"/>
                </a:lnTo>
                <a:lnTo>
                  <a:pt x="5148072" y="0"/>
                </a:lnTo>
                <a:close/>
              </a:path>
            </a:pathLst>
          </a:custGeom>
          <a:noFill/>
        </p:spPr>
        <p:txBody>
          <a:bodyPr wrap="square" lIns="90000" tIns="46800" rIns="90000" bIns="46800" rtlCol="0"/>
          <a:lstStyle/>
          <a:p>
            <a:pPr marL="0" marR="0" lvl="1" indent="0" algn="just" defTabSz="1529434" rtl="0" eaLnBrk="1" fontAlgn="auto" latinLnBrk="0" hangingPunct="1">
              <a:lnSpc>
                <a:spcPct val="100000"/>
              </a:lnSpc>
              <a:spcBef>
                <a:spcPts val="400"/>
              </a:spcBef>
              <a:spcAft>
                <a:spcPts val="1500"/>
              </a:spcAft>
              <a:buClr>
                <a:srgbClr val="595959"/>
              </a:buClr>
              <a:buSzPct val="100000"/>
              <a:buFontTx/>
              <a:buNone/>
              <a:tabLst/>
              <a:defRPr/>
            </a:pPr>
            <a:r>
              <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This presentation includes certain statements that constitute “forward‐looking statements” and “forward-looking information” within the meaning of applicable securities laws (collectively, “forward‐looking statements”). Forward-looking statements include statements regarding Altius Renewable Royalty Corporation’s (“ARR” or the “Company”) intent, or the beliefs or current expectations of ARR's officers and directors, including in particular and without limitation: expectations regarding the timing of a plan of arrangement transaction, expectations for the timing of the delisting of ARR’s common shares and expectations regarding the expected benefit of the plan of arrangement transaction to shareholders of ARR. Such forward-looking statements are typically identified by words such as “believe”, “anticipate”, “estimate”, “project”, “intend”, “expect”, “may”, “will”, “plan”, “should”, “would”, “contemplate”, “possible”, “attempts”, “seeks” and similar expressions. Forward‐looking statements may relate to future outlook and anticipated events or results.</a:t>
            </a:r>
          </a:p>
          <a:p>
            <a:pPr marL="0" marR="0" lvl="1" indent="0" algn="just" defTabSz="1529434" rtl="0" eaLnBrk="1" fontAlgn="auto" latinLnBrk="0" hangingPunct="1">
              <a:lnSpc>
                <a:spcPct val="100000"/>
              </a:lnSpc>
              <a:spcBef>
                <a:spcPts val="400"/>
              </a:spcBef>
              <a:spcAft>
                <a:spcPts val="1500"/>
              </a:spcAft>
              <a:buClr>
                <a:srgbClr val="595959"/>
              </a:buClr>
              <a:buSzPct val="100000"/>
              <a:buFontTx/>
              <a:buNone/>
              <a:tabLst/>
              <a:defRPr/>
            </a:pPr>
            <a:r>
              <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Factors that could cause actual results to differ materially from those in forward-looking statements include, among other things, changes in market conditions, changes in power prices, changes in expectations for the growth in demand for renewable power in the U.S., unanticipated changes in key management personnel, a material adverse effect impacting ARR</a:t>
            </a:r>
            <a:r>
              <a:rPr lang="en-US" sz="1050">
                <a:solidFill>
                  <a:srgbClr val="595959"/>
                </a:solidFill>
                <a:latin typeface="Tisa Sans Pro" panose="020B0504020201020104" pitchFamily="34" charset="0"/>
              </a:rPr>
              <a:t> or ARR’s subsidiaries and general economic and political conditions</a:t>
            </a:r>
            <a:r>
              <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a:t>
            </a:r>
          </a:p>
          <a:p>
            <a:pPr marL="0" marR="0" lvl="1" indent="0" algn="just" defTabSz="1529434" rtl="0" eaLnBrk="1" fontAlgn="auto" latinLnBrk="0" hangingPunct="1">
              <a:lnSpc>
                <a:spcPct val="100000"/>
              </a:lnSpc>
              <a:spcBef>
                <a:spcPts val="400"/>
              </a:spcBef>
              <a:spcAft>
                <a:spcPts val="1500"/>
              </a:spcAft>
              <a:buClr>
                <a:srgbClr val="595959"/>
              </a:buClr>
              <a:buSzPct val="100000"/>
              <a:buFontTx/>
              <a:buNone/>
              <a:tabLst/>
              <a:defRPr/>
            </a:pPr>
            <a:r>
              <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By their very nature, forward‐looking statements involve numerous assumptions, inherent risks and uncertainties, both general and specific, and the risk that predictions and other forward‐looking statements will not prove to be accurate. Do not unduly rely on forward‐looking statements, as a number of important factors, many of which are beyond ARR’s control, could cause actual results to differ materially from the estimates and intentions expressed in such forward‐looking statements. In addition, this presentation may contain forward-looking information attributed to third-party industry sources.</a:t>
            </a:r>
          </a:p>
          <a:p>
            <a:pPr marL="0" marR="0" lvl="1" indent="0" algn="just" defTabSz="1529434" rtl="0" eaLnBrk="1" fontAlgn="auto" latinLnBrk="0" hangingPunct="1">
              <a:lnSpc>
                <a:spcPct val="100000"/>
              </a:lnSpc>
              <a:spcBef>
                <a:spcPts val="400"/>
              </a:spcBef>
              <a:spcAft>
                <a:spcPts val="1500"/>
              </a:spcAft>
              <a:buClr>
                <a:srgbClr val="595959"/>
              </a:buClr>
              <a:buSzPct val="100000"/>
              <a:buFontTx/>
              <a:buNone/>
              <a:tabLst/>
              <a:defRPr/>
            </a:pPr>
            <a:r>
              <a:rPr kumimoji="0" lang="en-US" sz="1050" b="1"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The forward-looking information included in this presentation is expressly qualified by the foregoing cautionary statements.</a:t>
            </a:r>
            <a:r>
              <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rPr>
              <a:t> Forward‐looking statements speak only as of the date those statements are made, and are subject to change after such date. Except as required by applicable law, ARR does not assume any obligation to update, or to publicly announce the results of any change to, any forward‐looking statement contained herein to reflect actual results, future events or developments, changes in assumptions or changes in other factors affecting the forward‐looking statements.</a:t>
            </a:r>
          </a:p>
          <a:p>
            <a:pPr marL="0" marR="0" lvl="1" indent="0" algn="just" defTabSz="1529434" rtl="0" eaLnBrk="1" fontAlgn="auto" latinLnBrk="0" hangingPunct="1">
              <a:lnSpc>
                <a:spcPct val="100000"/>
              </a:lnSpc>
              <a:spcBef>
                <a:spcPts val="400"/>
              </a:spcBef>
              <a:spcAft>
                <a:spcPts val="0"/>
              </a:spcAft>
              <a:buClr>
                <a:srgbClr val="595959"/>
              </a:buClr>
              <a:buSzPct val="100000"/>
              <a:buFontTx/>
              <a:buNone/>
              <a:tabLst/>
              <a:defRPr/>
            </a:pPr>
            <a:endParaRPr kumimoji="0" lang="en-US" sz="1050" b="0" i="0" u="none" strike="noStrike" kern="1200" cap="none" spc="0" normalizeH="0" baseline="0" noProof="0">
              <a:ln>
                <a:noFill/>
              </a:ln>
              <a:solidFill>
                <a:srgbClr val="595959"/>
              </a:solidFill>
              <a:effectLst/>
              <a:uLnTx/>
              <a:uFillTx/>
              <a:latin typeface="Tisa Sans Pro" panose="020B0504020201020104" pitchFamily="34" charset="0"/>
              <a:ea typeface="+mn-ea"/>
              <a:cs typeface="+mn-cs"/>
            </a:endParaRPr>
          </a:p>
        </p:txBody>
      </p:sp>
      <p:sp>
        <p:nvSpPr>
          <p:cNvPr id="5" name="Title 9">
            <a:extLst>
              <a:ext uri="{FF2B5EF4-FFF2-40B4-BE49-F238E27FC236}">
                <a16:creationId xmlns:a16="http://schemas.microsoft.com/office/drawing/2014/main" id="{EB38F518-3B17-C9D2-19A9-1F4EDAB7CB6C}"/>
              </a:ext>
            </a:extLst>
          </p:cNvPr>
          <p:cNvSpPr txBox="1">
            <a:spLocks/>
          </p:cNvSpPr>
          <p:nvPr/>
        </p:nvSpPr>
        <p:spPr>
          <a:xfrm>
            <a:off x="4919720" y="6503197"/>
            <a:ext cx="2349385" cy="354804"/>
          </a:xfrm>
          <a:prstGeom prst="rect">
            <a:avLst/>
          </a:prstGeom>
        </p:spPr>
        <p:txBody>
          <a:bodyPr/>
          <a:lstStyle>
            <a:lvl1pPr algn="l" defTabSz="1218895" rtl="0" eaLnBrk="1" latinLnBrk="0" hangingPunct="1">
              <a:spcBef>
                <a:spcPct val="0"/>
              </a:spcBef>
              <a:buNone/>
              <a:defRPr sz="3732" b="1" kern="1200">
                <a:solidFill>
                  <a:schemeClr val="tx1"/>
                </a:solidFill>
                <a:latin typeface="+mj-lt"/>
                <a:ea typeface="+mj-ea"/>
                <a:cs typeface="+mj-cs"/>
              </a:defRPr>
            </a:lvl1pPr>
          </a:lstStyle>
          <a:p>
            <a:pPr algn="ctr"/>
            <a:r>
              <a:rPr lang="en-US" sz="1200">
                <a:solidFill>
                  <a:srgbClr val="84A651"/>
                </a:solidFill>
                <a:latin typeface="Tisa Sans Pro" panose="020B0504020201020104" pitchFamily="34" charset="0"/>
              </a:rPr>
              <a:t>TSX: ARR, OTCQX: ATRWF</a:t>
            </a:r>
          </a:p>
        </p:txBody>
      </p:sp>
    </p:spTree>
    <p:extLst>
      <p:ext uri="{BB962C8B-B14F-4D97-AF65-F5344CB8AC3E}">
        <p14:creationId xmlns:p14="http://schemas.microsoft.com/office/powerpoint/2010/main" val="181746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E5ADD05-2AE1-4DCD-9CC0-92BED3EDE944}"/>
              </a:ext>
            </a:extLst>
          </p:cNvPr>
          <p:cNvSpPr txBox="1">
            <a:spLocks/>
          </p:cNvSpPr>
          <p:nvPr/>
        </p:nvSpPr>
        <p:spPr>
          <a:xfrm>
            <a:off x="479252" y="446674"/>
            <a:ext cx="9928707" cy="431888"/>
          </a:xfrm>
          <a:prstGeom prst="rect">
            <a:avLst/>
          </a:prstGeom>
        </p:spPr>
        <p:txBody>
          <a:bodyPr lIns="0" tIns="0" rIns="0" bIns="0" anchor="ctr"/>
          <a:lstStyle>
            <a:lvl1pPr algn="l" defTabSz="1218895" rtl="0" eaLnBrk="1" latinLnBrk="0" hangingPunct="1">
              <a:spcBef>
                <a:spcPct val="0"/>
              </a:spcBef>
              <a:buNone/>
              <a:defRPr sz="3199" b="1" kern="1200">
                <a:solidFill>
                  <a:schemeClr val="accent1"/>
                </a:solidFill>
                <a:latin typeface="+mj-lt"/>
                <a:ea typeface="+mj-ea"/>
                <a:cs typeface="+mj-cs"/>
              </a:defRPr>
            </a:lvl1pPr>
          </a:lstStyle>
          <a:p>
            <a:r>
              <a:rPr lang="en-US" sz="2399" b="0">
                <a:solidFill>
                  <a:srgbClr val="84A651"/>
                </a:solidFill>
                <a:latin typeface="VOLLKORN REGULAR ROMAN" pitchFamily="2" charset="0"/>
                <a:ea typeface="VOLLKORN REGULAR ROMAN" pitchFamily="2" charset="0"/>
              </a:rPr>
              <a:t>Plan of Arrangement Terms and Conditions</a:t>
            </a:r>
          </a:p>
        </p:txBody>
      </p:sp>
      <p:sp>
        <p:nvSpPr>
          <p:cNvPr id="41" name="TextBox 40">
            <a:extLst>
              <a:ext uri="{FF2B5EF4-FFF2-40B4-BE49-F238E27FC236}">
                <a16:creationId xmlns:a16="http://schemas.microsoft.com/office/drawing/2014/main" id="{D1E68A17-508E-6D34-EBC5-F2B2EC95841A}"/>
              </a:ext>
            </a:extLst>
          </p:cNvPr>
          <p:cNvSpPr txBox="1"/>
          <p:nvPr/>
        </p:nvSpPr>
        <p:spPr>
          <a:xfrm>
            <a:off x="333773" y="1124744"/>
            <a:ext cx="11383565" cy="3108543"/>
          </a:xfrm>
          <a:prstGeom prst="rect">
            <a:avLst/>
          </a:prstGeom>
          <a:noFill/>
        </p:spPr>
        <p:txBody>
          <a:bodyPr wrap="square" rtlCol="0">
            <a:spAutoFit/>
          </a:bodyPr>
          <a:lstStyle/>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Altius Renewable Royalties public share float to be acquired by Northampton Capital Partners or one of its affiliates (“Northampton”) for C$12.00 per share in a take-private transaction for total cash consideration of ~C$162 Million </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Following the transaction, Northampton will hold approximately 43% of the shares of ARR, with Altius Minerals retaining its current interest of approximately 57%</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Structured as a court-approved plan of arrangement under the Business Corporations Act (Alberta) requiring approval of a) 66 2/3% of all votes cast and b) simple majority of shareholders after excluding all votes required to be excluded under MI 61-101 (including all common shares held by Altius Minerals)</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A special committee of ARR’s board of directors (the “ARR Special Committee”), comprised solely of independent directors, is recommending that shareholders vote in favor of the transaction</a:t>
            </a:r>
          </a:p>
          <a:p>
            <a:pPr marL="446400" indent="-446400" algn="just">
              <a:spcAft>
                <a:spcPts val="3000"/>
              </a:spcAft>
              <a:buSzPct val="150000"/>
              <a:buBlip>
                <a:blip r:embed="rId3"/>
              </a:buBlip>
            </a:pPr>
            <a:endParaRPr lang="en-US" sz="1200" dirty="0">
              <a:solidFill>
                <a:schemeClr val="tx2"/>
              </a:solidFill>
              <a:highlight>
                <a:srgbClr val="FFFF00"/>
              </a:highlight>
              <a:latin typeface="Tisa Sans Pro" panose="020B0504020201020104" pitchFamily="34" charset="0"/>
            </a:endParaRPr>
          </a:p>
        </p:txBody>
      </p:sp>
      <p:sp>
        <p:nvSpPr>
          <p:cNvPr id="7" name="Slide Number Placeholder 9">
            <a:extLst>
              <a:ext uri="{FF2B5EF4-FFF2-40B4-BE49-F238E27FC236}">
                <a16:creationId xmlns:a16="http://schemas.microsoft.com/office/drawing/2014/main" id="{7D54A1FD-ADFA-3A16-06E2-6BF310B3DA57}"/>
              </a:ext>
            </a:extLst>
          </p:cNvPr>
          <p:cNvSpPr txBox="1">
            <a:spLocks/>
          </p:cNvSpPr>
          <p:nvPr/>
        </p:nvSpPr>
        <p:spPr>
          <a:xfrm>
            <a:off x="11035973" y="6453336"/>
            <a:ext cx="681365" cy="304722"/>
          </a:xfr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defRPr/>
            </a:pPr>
            <a:fld id="{086C485A-6D5D-461D-B45A-E5B1F84E7F9D}" type="slidenum">
              <a:rPr lang="en-US" sz="1066" smtClean="0">
                <a:solidFill>
                  <a:srgbClr val="176773"/>
                </a:solidFill>
                <a:latin typeface="Tisa Sans Pro" panose="020B0504020201020104" pitchFamily="34" charset="0"/>
              </a:rPr>
              <a:pPr algn="r">
                <a:defRPr/>
              </a:pPr>
              <a:t>3</a:t>
            </a:fld>
            <a:endParaRPr lang="en-US" sz="1066">
              <a:solidFill>
                <a:srgbClr val="176773"/>
              </a:solidFill>
              <a:latin typeface="Tisa Sans Pro" panose="020B0504020201020104" pitchFamily="34" charset="0"/>
            </a:endParaRPr>
          </a:p>
        </p:txBody>
      </p:sp>
    </p:spTree>
    <p:extLst>
      <p:ext uri="{BB962C8B-B14F-4D97-AF65-F5344CB8AC3E}">
        <p14:creationId xmlns:p14="http://schemas.microsoft.com/office/powerpoint/2010/main" val="11886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E5ADD05-2AE1-4DCD-9CC0-92BED3EDE944}"/>
              </a:ext>
            </a:extLst>
          </p:cNvPr>
          <p:cNvSpPr txBox="1">
            <a:spLocks/>
          </p:cNvSpPr>
          <p:nvPr/>
        </p:nvSpPr>
        <p:spPr>
          <a:xfrm>
            <a:off x="479252" y="446674"/>
            <a:ext cx="9928707" cy="431888"/>
          </a:xfrm>
          <a:prstGeom prst="rect">
            <a:avLst/>
          </a:prstGeom>
        </p:spPr>
        <p:txBody>
          <a:bodyPr lIns="0" tIns="0" rIns="0" bIns="0" anchor="ctr"/>
          <a:lstStyle>
            <a:lvl1pPr algn="l" defTabSz="1218895" rtl="0" eaLnBrk="1" latinLnBrk="0" hangingPunct="1">
              <a:spcBef>
                <a:spcPct val="0"/>
              </a:spcBef>
              <a:buNone/>
              <a:defRPr sz="3199" b="1" kern="1200">
                <a:solidFill>
                  <a:schemeClr val="accent1"/>
                </a:solidFill>
                <a:latin typeface="+mj-lt"/>
                <a:ea typeface="+mj-ea"/>
                <a:cs typeface="+mj-cs"/>
              </a:defRPr>
            </a:lvl1pPr>
          </a:lstStyle>
          <a:p>
            <a:r>
              <a:rPr lang="en-US" sz="2399" b="0" dirty="0">
                <a:solidFill>
                  <a:srgbClr val="84A651"/>
                </a:solidFill>
                <a:latin typeface="VOLLKORN REGULAR ROMAN" pitchFamily="2" charset="0"/>
                <a:ea typeface="VOLLKORN REGULAR ROMAN" pitchFamily="2" charset="0"/>
              </a:rPr>
              <a:t>Compelling Value for Shareholders in a Transaction with Potential Low Deal Risk   </a:t>
            </a:r>
          </a:p>
        </p:txBody>
      </p:sp>
      <p:sp>
        <p:nvSpPr>
          <p:cNvPr id="41" name="TextBox 40">
            <a:extLst>
              <a:ext uri="{FF2B5EF4-FFF2-40B4-BE49-F238E27FC236}">
                <a16:creationId xmlns:a16="http://schemas.microsoft.com/office/drawing/2014/main" id="{D1E68A17-508E-6D34-EBC5-F2B2EC95841A}"/>
              </a:ext>
            </a:extLst>
          </p:cNvPr>
          <p:cNvSpPr txBox="1"/>
          <p:nvPr/>
        </p:nvSpPr>
        <p:spPr>
          <a:xfrm>
            <a:off x="333773" y="1124744"/>
            <a:ext cx="11383565" cy="3493264"/>
          </a:xfrm>
          <a:prstGeom prst="rect">
            <a:avLst/>
          </a:prstGeom>
          <a:noFill/>
        </p:spPr>
        <p:txBody>
          <a:bodyPr wrap="square" rtlCol="0">
            <a:spAutoFit/>
          </a:bodyPr>
          <a:lstStyle/>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Special Committee has received a Formal Valuation (“Valuation”) and Fairness Opinion from National Bank Financial Inc. (“NBF”) in fulfillment of requirements under MI 61-101.</a:t>
            </a:r>
          </a:p>
          <a:p>
            <a:pPr marL="1055893" lvl="1" indent="-446400" algn="just">
              <a:spcAft>
                <a:spcPts val="3000"/>
              </a:spcAft>
              <a:buSzPct val="150000"/>
              <a:buBlip>
                <a:blip r:embed="rId3"/>
              </a:buBlip>
            </a:pPr>
            <a:r>
              <a:rPr lang="en-US" sz="1200" dirty="0">
                <a:solidFill>
                  <a:schemeClr val="tx2"/>
                </a:solidFill>
                <a:latin typeface="Tisa Sans Pro" panose="020B0504020201020104" pitchFamily="34" charset="0"/>
              </a:rPr>
              <a:t>All cash offer of C$12.00 per share is near the upper end of valuation range (of C$10.50 - $12.50 per share) and is considered fair from a financial point of view</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Offer represents </a:t>
            </a:r>
            <a:r>
              <a:rPr lang="en-US" sz="1200" dirty="0">
                <a:solidFill>
                  <a:srgbClr val="000000"/>
                </a:solidFill>
                <a:latin typeface="Tisa Sans Pro" panose="020B0504020201020104" pitchFamily="34" charset="0"/>
              </a:rPr>
              <a:t>29% and 36% premiums </a:t>
            </a:r>
            <a:r>
              <a:rPr lang="en-US" sz="1200" dirty="0">
                <a:solidFill>
                  <a:schemeClr val="tx2"/>
                </a:solidFill>
                <a:latin typeface="Tisa Sans Pro" panose="020B0504020201020104" pitchFamily="34" charset="0"/>
              </a:rPr>
              <a:t>to 20-day and year-to-date VWAP respectively (</a:t>
            </a:r>
            <a:r>
              <a:rPr lang="en-US" sz="1200" dirty="0">
                <a:solidFill>
                  <a:srgbClr val="000000"/>
                </a:solidFill>
                <a:latin typeface="Tisa Sans Pro" panose="020B0504020201020104" pitchFamily="34" charset="0"/>
              </a:rPr>
              <a:t>calculated to the close of trading on September 4</a:t>
            </a:r>
            <a:r>
              <a:rPr lang="en-US" sz="1200" dirty="0">
                <a:solidFill>
                  <a:schemeClr val="tx2"/>
                </a:solidFill>
                <a:latin typeface="Tisa Sans Pro" panose="020B0504020201020104" pitchFamily="34" charset="0"/>
              </a:rPr>
              <a:t>) and compares favorably to precedent transactions</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Offer is fully funded and not subject to financing conditions</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Shareholder voting support agreements </a:t>
            </a:r>
            <a:r>
              <a:rPr lang="en-US" sz="1200" dirty="0">
                <a:solidFill>
                  <a:srgbClr val="000000"/>
                </a:solidFill>
                <a:latin typeface="Tisa Sans Pro" panose="020B0504020201020104" pitchFamily="34" charset="0"/>
              </a:rPr>
              <a:t>entered into representing </a:t>
            </a:r>
            <a:r>
              <a:rPr lang="en-US" sz="1200" dirty="0">
                <a:solidFill>
                  <a:schemeClr val="tx2"/>
                </a:solidFill>
                <a:latin typeface="Tisa Sans Pro" panose="020B0504020201020104" pitchFamily="34" charset="0"/>
              </a:rPr>
              <a:t>81% of total shares outstanding and 55% of the non-Altius Minerals held shares </a:t>
            </a:r>
          </a:p>
          <a:p>
            <a:pPr marL="446400" indent="-446400" algn="just">
              <a:spcAft>
                <a:spcPts val="3000"/>
              </a:spcAft>
              <a:buSzPct val="150000"/>
              <a:buBlip>
                <a:blip r:embed="rId3"/>
              </a:buBlip>
            </a:pPr>
            <a:r>
              <a:rPr lang="en-US" sz="1200" dirty="0">
                <a:solidFill>
                  <a:schemeClr val="tx2"/>
                </a:solidFill>
                <a:latin typeface="Tisa Sans Pro" panose="020B0504020201020104" pitchFamily="34" charset="0"/>
              </a:rPr>
              <a:t>Expected closing in late November 2024</a:t>
            </a:r>
            <a:endParaRPr lang="en-US" sz="1200" dirty="0">
              <a:solidFill>
                <a:schemeClr val="tx2"/>
              </a:solidFill>
              <a:highlight>
                <a:srgbClr val="FFFF00"/>
              </a:highlight>
              <a:latin typeface="Tisa Sans Pro" panose="020B0504020201020104" pitchFamily="34" charset="0"/>
            </a:endParaRPr>
          </a:p>
        </p:txBody>
      </p:sp>
      <p:sp>
        <p:nvSpPr>
          <p:cNvPr id="7" name="Slide Number Placeholder 9">
            <a:extLst>
              <a:ext uri="{FF2B5EF4-FFF2-40B4-BE49-F238E27FC236}">
                <a16:creationId xmlns:a16="http://schemas.microsoft.com/office/drawing/2014/main" id="{7D54A1FD-ADFA-3A16-06E2-6BF310B3DA57}"/>
              </a:ext>
            </a:extLst>
          </p:cNvPr>
          <p:cNvSpPr txBox="1">
            <a:spLocks/>
          </p:cNvSpPr>
          <p:nvPr/>
        </p:nvSpPr>
        <p:spPr>
          <a:xfrm>
            <a:off x="11035973" y="6453336"/>
            <a:ext cx="681365" cy="304722"/>
          </a:xfr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defRPr/>
            </a:pPr>
            <a:fld id="{086C485A-6D5D-461D-B45A-E5B1F84E7F9D}" type="slidenum">
              <a:rPr lang="en-US" sz="1066" smtClean="0">
                <a:solidFill>
                  <a:srgbClr val="176773"/>
                </a:solidFill>
                <a:latin typeface="Tisa Sans Pro" panose="020B0504020201020104" pitchFamily="34" charset="0"/>
              </a:rPr>
              <a:pPr algn="r">
                <a:defRPr/>
              </a:pPr>
              <a:t>4</a:t>
            </a:fld>
            <a:endParaRPr lang="en-US" sz="1066">
              <a:solidFill>
                <a:srgbClr val="176773"/>
              </a:solidFill>
              <a:latin typeface="Tisa Sans Pro" panose="020B0504020201020104" pitchFamily="34" charset="0"/>
            </a:endParaRPr>
          </a:p>
        </p:txBody>
      </p:sp>
    </p:spTree>
    <p:extLst>
      <p:ext uri="{BB962C8B-B14F-4D97-AF65-F5344CB8AC3E}">
        <p14:creationId xmlns:p14="http://schemas.microsoft.com/office/powerpoint/2010/main" val="287675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E5ADD05-2AE1-4DCD-9CC0-92BED3EDE944}"/>
              </a:ext>
            </a:extLst>
          </p:cNvPr>
          <p:cNvSpPr txBox="1">
            <a:spLocks/>
          </p:cNvSpPr>
          <p:nvPr/>
        </p:nvSpPr>
        <p:spPr>
          <a:xfrm>
            <a:off x="479252" y="446674"/>
            <a:ext cx="9928707" cy="431888"/>
          </a:xfrm>
          <a:prstGeom prst="rect">
            <a:avLst/>
          </a:prstGeom>
        </p:spPr>
        <p:txBody>
          <a:bodyPr lIns="0" tIns="0" rIns="0" bIns="0" anchor="ctr"/>
          <a:lstStyle>
            <a:lvl1pPr algn="l" defTabSz="1218895" rtl="0" eaLnBrk="1" latinLnBrk="0" hangingPunct="1">
              <a:spcBef>
                <a:spcPct val="0"/>
              </a:spcBef>
              <a:buNone/>
              <a:defRPr sz="3199" b="1" kern="1200">
                <a:solidFill>
                  <a:schemeClr val="accent1"/>
                </a:solidFill>
                <a:latin typeface="+mj-lt"/>
                <a:ea typeface="+mj-ea"/>
                <a:cs typeface="+mj-cs"/>
              </a:defRPr>
            </a:lvl1pPr>
          </a:lstStyle>
          <a:p>
            <a:r>
              <a:rPr lang="en-US" sz="2399" b="0">
                <a:solidFill>
                  <a:srgbClr val="84A651"/>
                </a:solidFill>
                <a:latin typeface="VOLLKORN REGULAR ROMAN" pitchFamily="2" charset="0"/>
                <a:ea typeface="VOLLKORN REGULAR ROMAN" pitchFamily="2" charset="0"/>
              </a:rPr>
              <a:t>Precedent Transactions </a:t>
            </a:r>
          </a:p>
        </p:txBody>
      </p:sp>
      <p:sp>
        <p:nvSpPr>
          <p:cNvPr id="7" name="Slide Number Placeholder 9">
            <a:extLst>
              <a:ext uri="{FF2B5EF4-FFF2-40B4-BE49-F238E27FC236}">
                <a16:creationId xmlns:a16="http://schemas.microsoft.com/office/drawing/2014/main" id="{7D54A1FD-ADFA-3A16-06E2-6BF310B3DA57}"/>
              </a:ext>
            </a:extLst>
          </p:cNvPr>
          <p:cNvSpPr txBox="1">
            <a:spLocks/>
          </p:cNvSpPr>
          <p:nvPr/>
        </p:nvSpPr>
        <p:spPr>
          <a:xfrm>
            <a:off x="11035973" y="6453336"/>
            <a:ext cx="681365" cy="304722"/>
          </a:xfr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defRPr/>
            </a:pPr>
            <a:fld id="{086C485A-6D5D-461D-B45A-E5B1F84E7F9D}" type="slidenum">
              <a:rPr lang="en-US" sz="1066" smtClean="0">
                <a:solidFill>
                  <a:srgbClr val="176773"/>
                </a:solidFill>
                <a:latin typeface="Tisa Sans Pro" panose="020B0504020201020104" pitchFamily="34" charset="0"/>
              </a:rPr>
              <a:pPr algn="r">
                <a:defRPr/>
              </a:pPr>
              <a:t>5</a:t>
            </a:fld>
            <a:endParaRPr lang="en-US" sz="1066">
              <a:solidFill>
                <a:srgbClr val="176773"/>
              </a:solidFill>
              <a:latin typeface="Tisa Sans Pro" panose="020B0504020201020104" pitchFamily="34" charset="0"/>
            </a:endParaRPr>
          </a:p>
        </p:txBody>
      </p:sp>
      <p:graphicFrame>
        <p:nvGraphicFramePr>
          <p:cNvPr id="6" name="Table 5">
            <a:extLst>
              <a:ext uri="{FF2B5EF4-FFF2-40B4-BE49-F238E27FC236}">
                <a16:creationId xmlns:a16="http://schemas.microsoft.com/office/drawing/2014/main" id="{D5716DDB-B7C5-F6F5-D762-A7DE0649768A}"/>
              </a:ext>
            </a:extLst>
          </p:cNvPr>
          <p:cNvGraphicFramePr>
            <a:graphicFrameLocks noGrp="1"/>
          </p:cNvGraphicFramePr>
          <p:nvPr>
            <p:custDataLst>
              <p:tags r:id="rId1"/>
            </p:custDataLst>
            <p:extLst>
              <p:ext uri="{D42A27DB-BD31-4B8C-83A1-F6EECF244321}">
                <p14:modId xmlns:p14="http://schemas.microsoft.com/office/powerpoint/2010/main" val="2093707885"/>
              </p:ext>
            </p:extLst>
          </p:nvPr>
        </p:nvGraphicFramePr>
        <p:xfrm>
          <a:off x="479252" y="1052736"/>
          <a:ext cx="11238082" cy="2763833"/>
        </p:xfrm>
        <a:graphic>
          <a:graphicData uri="http://schemas.openxmlformats.org/drawingml/2006/table">
            <a:tbl>
              <a:tblPr/>
              <a:tblGrid>
                <a:gridCol w="2302792">
                  <a:extLst>
                    <a:ext uri="{9D8B030D-6E8A-4147-A177-3AD203B41FA5}">
                      <a16:colId xmlns:a16="http://schemas.microsoft.com/office/drawing/2014/main" val="3351774214"/>
                    </a:ext>
                  </a:extLst>
                </a:gridCol>
                <a:gridCol w="1489215">
                  <a:extLst>
                    <a:ext uri="{9D8B030D-6E8A-4147-A177-3AD203B41FA5}">
                      <a16:colId xmlns:a16="http://schemas.microsoft.com/office/drawing/2014/main" val="472747199"/>
                    </a:ext>
                  </a:extLst>
                </a:gridCol>
                <a:gridCol w="1489215">
                  <a:extLst>
                    <a:ext uri="{9D8B030D-6E8A-4147-A177-3AD203B41FA5}">
                      <a16:colId xmlns:a16="http://schemas.microsoft.com/office/drawing/2014/main" val="511500732"/>
                    </a:ext>
                  </a:extLst>
                </a:gridCol>
                <a:gridCol w="1489215">
                  <a:extLst>
                    <a:ext uri="{9D8B030D-6E8A-4147-A177-3AD203B41FA5}">
                      <a16:colId xmlns:a16="http://schemas.microsoft.com/office/drawing/2014/main" val="1503266426"/>
                    </a:ext>
                  </a:extLst>
                </a:gridCol>
                <a:gridCol w="1489215">
                  <a:extLst>
                    <a:ext uri="{9D8B030D-6E8A-4147-A177-3AD203B41FA5}">
                      <a16:colId xmlns:a16="http://schemas.microsoft.com/office/drawing/2014/main" val="2378992421"/>
                    </a:ext>
                  </a:extLst>
                </a:gridCol>
                <a:gridCol w="1489215">
                  <a:extLst>
                    <a:ext uri="{9D8B030D-6E8A-4147-A177-3AD203B41FA5}">
                      <a16:colId xmlns:a16="http://schemas.microsoft.com/office/drawing/2014/main" val="3789306108"/>
                    </a:ext>
                  </a:extLst>
                </a:gridCol>
                <a:gridCol w="1489215">
                  <a:extLst>
                    <a:ext uri="{9D8B030D-6E8A-4147-A177-3AD203B41FA5}">
                      <a16:colId xmlns:a16="http://schemas.microsoft.com/office/drawing/2014/main" val="1785550523"/>
                    </a:ext>
                  </a:extLst>
                </a:gridCol>
              </a:tblGrid>
              <a:tr h="363431">
                <a:tc>
                  <a:txBody>
                    <a:bodyPr/>
                    <a:lstStyle/>
                    <a:p>
                      <a:pPr algn="l" rtl="0" fontAlgn="ctr"/>
                      <a:endParaRPr lang="en-US" sz="1200" b="1" i="0" u="none" strike="noStrike">
                        <a:solidFill>
                          <a:srgbClr val="FFFFFF"/>
                        </a:solidFill>
                        <a:effectLst/>
                        <a:latin typeface="Tisa Sans Pro" panose="020B0504020201020104"/>
                      </a:endParaRP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sz="1200" b="1">
                          <a:solidFill>
                            <a:schemeClr val="bg1"/>
                          </a:solidFill>
                          <a:latin typeface="Tisa Sans Pro" panose="020B0504020201020104"/>
                        </a:rPr>
                        <a:t>Corporate Renewable IPP Platforms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pPr algn="ctr" rtl="0" fontAlgn="ctr"/>
                      <a:r>
                        <a:rPr lang="en-US" sz="1200" b="1" i="0" u="none" strike="noStrike">
                          <a:solidFill>
                            <a:schemeClr val="bg1"/>
                          </a:solidFill>
                          <a:effectLst/>
                          <a:latin typeface="Tisa Sans Pro" panose="020B0504020201020104"/>
                        </a:rPr>
                        <a:t>Renewable Focused YieldCos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rtl="0" fontAlgn="ctr"/>
                      <a:endParaRPr lang="en-US" sz="800" b="1" i="0" u="none" strike="noStrike">
                        <a:solidFill>
                          <a:schemeClr val="bg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rtl="0" fontAlgn="ctr"/>
                      <a:endParaRPr lang="en-US" sz="1200" b="1" i="0" u="none" strike="noStrike">
                        <a:solidFill>
                          <a:schemeClr val="bg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endParaRPr lang="en-US" sz="1200" b="1" i="0" u="none" strike="noStrike">
                        <a:solidFill>
                          <a:schemeClr val="bg1"/>
                        </a:solidFill>
                        <a:effectLst/>
                        <a:latin typeface="Tisa Sans Pro" panose="020B05040202010201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018186"/>
                  </a:ext>
                </a:extLst>
              </a:tr>
              <a:tr h="339697">
                <a:tc>
                  <a:txBody>
                    <a:bodyPr/>
                    <a:lstStyle/>
                    <a:p>
                      <a:pPr algn="l" rtl="0" fontAlgn="ctr"/>
                      <a:r>
                        <a:rPr lang="en-US" sz="1200" b="1" i="0" u="none" strike="noStrike">
                          <a:solidFill>
                            <a:srgbClr val="FFFFFF"/>
                          </a:solidFill>
                          <a:effectLst/>
                          <a:latin typeface="Tisa Sans Pro" panose="020B0504020201020104"/>
                        </a:rPr>
                        <a:t>Target</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9050" cap="flat" cmpd="sng" algn="ctr">
                      <a:solidFill>
                        <a:schemeClr val="accent6"/>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95618363"/>
                  </a:ext>
                </a:extLst>
              </a:tr>
              <a:tr h="339697">
                <a:tc>
                  <a:txBody>
                    <a:bodyPr/>
                    <a:lstStyle/>
                    <a:p>
                      <a:pPr algn="l" rtl="0" fontAlgn="ctr"/>
                      <a:r>
                        <a:rPr lang="en-US" sz="1200" b="1" i="0" u="none" strike="noStrike">
                          <a:solidFill>
                            <a:srgbClr val="FFFFFF"/>
                          </a:solidFill>
                          <a:effectLst/>
                          <a:latin typeface="Tisa Sans Pro" panose="020B0504020201020104"/>
                        </a:rPr>
                        <a:t>Acquiror</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59778963"/>
                  </a:ext>
                </a:extLst>
              </a:tr>
              <a:tr h="339697">
                <a:tc>
                  <a:txBody>
                    <a:bodyPr/>
                    <a:lstStyle/>
                    <a:p>
                      <a:pPr algn="l" rtl="0" fontAlgn="ctr"/>
                      <a:r>
                        <a:rPr lang="en-US" sz="1200" b="1" i="0" u="none" strike="noStrike">
                          <a:solidFill>
                            <a:srgbClr val="FFFFFF"/>
                          </a:solidFill>
                          <a:effectLst/>
                          <a:latin typeface="Tisa Sans Pro" panose="020B0504020201020104"/>
                        </a:rPr>
                        <a:t>Ann. Date</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1218895" rtl="0" eaLnBrk="1" fontAlgn="ctr" latinLnBrk="0" hangingPunct="1">
                        <a:lnSpc>
                          <a:spcPct val="100000"/>
                        </a:lnSpc>
                        <a:spcBef>
                          <a:spcPts val="0"/>
                        </a:spcBef>
                        <a:spcAft>
                          <a:spcPts val="0"/>
                        </a:spcAft>
                        <a:buClrTx/>
                        <a:buSzTx/>
                        <a:buFontTx/>
                        <a:buNone/>
                        <a:tabLst/>
                        <a:defRPr/>
                      </a:pPr>
                      <a:r>
                        <a:rPr lang="en-US" sz="1200" b="0" i="0" u="none" strike="noStrike" kern="1200">
                          <a:solidFill>
                            <a:schemeClr val="tx2"/>
                          </a:solidFill>
                          <a:effectLst/>
                          <a:latin typeface="Tisa Sans Pro" panose="020B0504020201020104"/>
                          <a:ea typeface="+mn-ea"/>
                          <a:cs typeface="+mn-cs"/>
                        </a:rPr>
                        <a:t>May '22</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May '24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Mar '20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Jul '23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May '24</a:t>
                      </a: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41918568"/>
                  </a:ext>
                </a:extLst>
              </a:tr>
              <a:tr h="362220">
                <a:tc>
                  <a:txBody>
                    <a:bodyPr/>
                    <a:lstStyle/>
                    <a:p>
                      <a:pPr marL="0" marR="0" lvl="0" indent="0" algn="l" defTabSz="1218895" rtl="0" eaLnBrk="1" fontAlgn="ctr" latinLnBrk="0" hangingPunct="1">
                        <a:lnSpc>
                          <a:spcPct val="100000"/>
                        </a:lnSpc>
                        <a:spcBef>
                          <a:spcPts val="0"/>
                        </a:spcBef>
                        <a:spcAft>
                          <a:spcPts val="0"/>
                        </a:spcAft>
                        <a:buClrTx/>
                        <a:buSzTx/>
                        <a:buFontTx/>
                        <a:buNone/>
                        <a:tabLst/>
                        <a:defRPr/>
                      </a:pPr>
                      <a:r>
                        <a:rPr lang="en-US" sz="1200" b="1" i="0" u="none" strike="noStrike" kern="1200">
                          <a:solidFill>
                            <a:schemeClr val="tx2"/>
                          </a:solidFill>
                          <a:effectLst/>
                          <a:latin typeface="Tisa Sans Pro" panose="020B0504020201020104"/>
                          <a:ea typeface="+mn-ea"/>
                          <a:cs typeface="+mn-cs"/>
                        </a:rPr>
                        <a:t>Financial Summary ($B)</a:t>
                      </a:r>
                    </a:p>
                  </a:txBody>
                  <a:tcPr marL="146304"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ctr" defTabSz="1218895" rtl="0" eaLnBrk="1" fontAlgn="ctr" latinLnBrk="0" hangingPunct="1"/>
                      <a:endParaRPr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8895" rtl="0" eaLnBrk="1" fontAlgn="ctr" latinLnBrk="0" hangingPunct="1"/>
                      <a:endParaRPr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8895" rtl="0" eaLnBrk="1" fontAlgn="ctr" latinLnBrk="0" hangingPunct="1"/>
                      <a:endParaRPr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8895" rtl="0" eaLnBrk="1" fontAlgn="ctr" latinLnBrk="0" hangingPunct="1"/>
                      <a:endParaRPr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8895" rtl="0" eaLnBrk="1" fontAlgn="ctr" latinLnBrk="0" hangingPunct="1"/>
                      <a:endParaRPr sz="1200" b="0" i="0" u="none" strike="noStrike" kern="1200">
                        <a:solidFill>
                          <a:schemeClr val="tx2"/>
                        </a:solidFill>
                        <a:effectLst/>
                        <a:latin typeface="Tisa Sans Pro" panose="020B0504020201020104"/>
                        <a:ea typeface="+mn-ea"/>
                        <a:cs typeface="+mn-cs"/>
                      </a:endParaRP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1218895" rtl="0" eaLnBrk="1" fontAlgn="ctr" latinLnBrk="0" hangingPunct="1"/>
                      <a:endParaRPr lang="en-US" sz="1200" b="0" i="0" u="none" strike="noStrike" kern="1200">
                        <a:solidFill>
                          <a:schemeClr val="tx2"/>
                        </a:solidFill>
                        <a:effectLst/>
                        <a:latin typeface="Tisa Sans Pro" panose="020B0504020201020104"/>
                        <a:ea typeface="+mn-ea"/>
                        <a:cs typeface="+mn-cs"/>
                      </a:endParaRP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42181552"/>
                  </a:ext>
                </a:extLst>
              </a:tr>
              <a:tr h="339697">
                <a:tc>
                  <a:txBody>
                    <a:bodyPr/>
                    <a:lstStyle/>
                    <a:p>
                      <a:pPr algn="l" rtl="0" fontAlgn="ctr"/>
                      <a:r>
                        <a:rPr lang="en-US" sz="1200" b="1" i="0" u="none" strike="noStrike">
                          <a:solidFill>
                            <a:srgbClr val="FFFFFF"/>
                          </a:solidFill>
                          <a:effectLst/>
                          <a:latin typeface="Tisa Sans Pro" panose="020B0504020201020104"/>
                        </a:rPr>
                        <a:t>Equity Value </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$7.1 </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C$3.5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$2.6 </a:t>
                      </a: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dirty="0">
                          <a:solidFill>
                            <a:schemeClr val="tx2"/>
                          </a:solidFill>
                          <a:effectLst/>
                          <a:latin typeface="Tisa Sans Pro" panose="020B0504020201020104"/>
                          <a:ea typeface="+mn-ea"/>
                          <a:cs typeface="+mn-cs"/>
                        </a:rPr>
                        <a:t>$0.3</a:t>
                      </a: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1506259"/>
                  </a:ext>
                </a:extLst>
              </a:tr>
              <a:tr h="339697">
                <a:tc>
                  <a:txBody>
                    <a:bodyPr/>
                    <a:lstStyle/>
                    <a:p>
                      <a:pPr algn="l" rtl="0" fontAlgn="ctr"/>
                      <a:r>
                        <a:rPr lang="en-US" sz="1200" b="1" i="0" u="none" strike="noStrike">
                          <a:solidFill>
                            <a:srgbClr val="FFFFFF"/>
                          </a:solidFill>
                          <a:effectLst/>
                          <a:latin typeface="Tisa Sans Pro" panose="020B0504020201020104"/>
                        </a:rPr>
                        <a:t>% Acquired</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50%</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100%</a:t>
                      </a: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41.7%</a:t>
                      </a: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69488382"/>
                  </a:ext>
                </a:extLst>
              </a:tr>
              <a:tr h="339697">
                <a:tc>
                  <a:txBody>
                    <a:bodyPr/>
                    <a:lstStyle/>
                    <a:p>
                      <a:pPr algn="l" rtl="0" fontAlgn="ctr"/>
                      <a:r>
                        <a:rPr lang="en-US" sz="1200" b="1" i="0" u="none" strike="noStrike">
                          <a:solidFill>
                            <a:srgbClr val="FFFFFF"/>
                          </a:solidFill>
                          <a:effectLst/>
                          <a:latin typeface="Tisa Sans Pro" panose="020B0504020201020104"/>
                        </a:rPr>
                        <a:t>Premium (Spot / 20-Day VWAP)</a:t>
                      </a:r>
                      <a:r>
                        <a:rPr lang="en-US" sz="1200" b="1" i="0" u="none" strike="noStrike" baseline="30000">
                          <a:solidFill>
                            <a:srgbClr val="FFFFFF"/>
                          </a:solidFill>
                          <a:effectLst/>
                          <a:latin typeface="Tisa Sans Pro" panose="020B0504020201020104"/>
                        </a:rPr>
                        <a:t>(1)</a:t>
                      </a:r>
                    </a:p>
                  </a:txBody>
                  <a:tcPr marL="141457"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7% / 10%</a:t>
                      </a:r>
                      <a:r>
                        <a:rPr lang="en-US" sz="1200" b="0" i="0" u="none" strike="noStrike" kern="1200" baseline="30000">
                          <a:solidFill>
                            <a:schemeClr val="tx2"/>
                          </a:solidFill>
                          <a:effectLst/>
                          <a:latin typeface="Tisa Sans Pro" panose="020B0504020201020104"/>
                          <a:ea typeface="+mn-ea"/>
                          <a:cs typeface="+mn-cs"/>
                        </a:rPr>
                        <a:t>(2)</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11% / 14%</a:t>
                      </a:r>
                      <a:r>
                        <a:rPr lang="en-US" sz="1200" b="0" i="0" u="none" strike="noStrike" kern="1200" baseline="30000">
                          <a:solidFill>
                            <a:schemeClr val="tx2"/>
                          </a:solidFill>
                          <a:effectLst/>
                          <a:latin typeface="Tisa Sans Pro" panose="020B0504020201020104"/>
                          <a:ea typeface="+mn-ea"/>
                          <a:cs typeface="+mn-cs"/>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11% / 13%</a:t>
                      </a:r>
                      <a:r>
                        <a:rPr lang="en-US" sz="1200" b="0" i="0" u="none" strike="noStrike" kern="1200" baseline="30000">
                          <a:solidFill>
                            <a:schemeClr val="tx2"/>
                          </a:solidFill>
                          <a:effectLst/>
                          <a:latin typeface="Tisa Sans Pro" panose="020B0504020201020104"/>
                          <a:ea typeface="+mn-ea"/>
                          <a:cs typeface="+mn-cs"/>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18% / 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0" i="0" u="none" strike="noStrike" kern="1200">
                          <a:solidFill>
                            <a:schemeClr val="tx2"/>
                          </a:solidFill>
                          <a:effectLst/>
                          <a:latin typeface="Tisa Sans Pro" panose="020B0504020201020104"/>
                          <a:ea typeface="+mn-ea"/>
                          <a:cs typeface="+mn-cs"/>
                        </a:rPr>
                        <a:t>19% / 20%</a:t>
                      </a:r>
                      <a:r>
                        <a:rPr lang="en-US" sz="1200" b="0" i="0" u="none" strike="noStrike" kern="1200" baseline="30000">
                          <a:solidFill>
                            <a:schemeClr val="tx2"/>
                          </a:solidFill>
                          <a:effectLst/>
                          <a:latin typeface="Tisa Sans Pro" panose="020B0504020201020104"/>
                          <a:ea typeface="+mn-ea"/>
                          <a:cs typeface="+mn-cs"/>
                        </a:rPr>
                        <a:t>(5)</a:t>
                      </a:r>
                      <a:r>
                        <a:rPr lang="en-US" sz="1200" b="0" i="0" u="none" strike="noStrike" kern="1200">
                          <a:solidFill>
                            <a:schemeClr val="tx2"/>
                          </a:solidFill>
                          <a:effectLst/>
                          <a:latin typeface="Tisa Sans Pro" panose="020B0504020201020104"/>
                          <a:ea typeface="+mn-ea"/>
                          <a:cs typeface="+mn-cs"/>
                        </a:rPr>
                        <a:t> </a:t>
                      </a:r>
                    </a:p>
                  </a:txBody>
                  <a:tcPr marL="0" marR="0" marT="0" marB="0" anchor="ctr">
                    <a:lnL w="12700" cap="flat" cmpd="sng" algn="ctr">
                      <a:noFill/>
                      <a:prstDash val="solid"/>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8895" rtl="0" eaLnBrk="1" fontAlgn="ctr" latinLnBrk="0" hangingPunct="1"/>
                      <a:r>
                        <a:rPr lang="en-US" sz="1200" b="1" i="0" u="none" strike="noStrike" kern="1200" dirty="0">
                          <a:solidFill>
                            <a:schemeClr val="bg2"/>
                          </a:solidFill>
                          <a:effectLst/>
                          <a:latin typeface="Tisa Sans Pro" panose="020B0504020201020104"/>
                          <a:ea typeface="+mn-ea"/>
                          <a:cs typeface="+mn-cs"/>
                        </a:rPr>
                        <a:t>28% / 29%</a:t>
                      </a:r>
                      <a:r>
                        <a:rPr lang="en-US" sz="1200" b="1" i="0" u="none" strike="noStrike" kern="1200" baseline="30000" dirty="0">
                          <a:solidFill>
                            <a:schemeClr val="bg2"/>
                          </a:solidFill>
                          <a:effectLst/>
                          <a:latin typeface="Tisa Sans Pro" panose="020B0504020201020104"/>
                          <a:ea typeface="+mn-ea"/>
                          <a:cs typeface="+mn-cs"/>
                        </a:rPr>
                        <a:t>(6)</a:t>
                      </a:r>
                    </a:p>
                  </a:txBody>
                  <a:tcPr marL="0" marR="0" marT="0" marB="0" anchor="ctr">
                    <a:lnL w="19050" cap="flat" cmpd="sng" algn="ctr">
                      <a:solidFill>
                        <a:schemeClr val="accent6"/>
                      </a:solidFill>
                      <a:prstDash val="dash"/>
                      <a:round/>
                      <a:headEnd type="none" w="med" len="med"/>
                      <a:tailEnd type="none" w="med" len="med"/>
                    </a:lnL>
                    <a:lnR w="19050" cap="flat" cmpd="sng" algn="ctr">
                      <a:solidFill>
                        <a:schemeClr val="accent6"/>
                      </a:solidFill>
                      <a:prstDash val="dash"/>
                      <a:round/>
                      <a:headEnd type="none" w="med" len="med"/>
                      <a:tailEnd type="none" w="med" len="med"/>
                    </a:lnR>
                    <a:lnT w="12700" cap="flat" cmpd="sng" algn="ctr">
                      <a:noFill/>
                      <a:prstDash val="solid"/>
                      <a:round/>
                      <a:headEnd type="none" w="med" len="med"/>
                      <a:tailEnd type="none" w="med" len="med"/>
                    </a:lnT>
                    <a:lnB w="190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83050930"/>
                  </a:ext>
                </a:extLst>
              </a:tr>
            </a:tbl>
          </a:graphicData>
        </a:graphic>
      </p:graphicFrame>
      <p:sp>
        <p:nvSpPr>
          <p:cNvPr id="31" name="Footer Placeholder 1">
            <a:extLst>
              <a:ext uri="{FF2B5EF4-FFF2-40B4-BE49-F238E27FC236}">
                <a16:creationId xmlns:a16="http://schemas.microsoft.com/office/drawing/2014/main" id="{0F61C4EA-9A98-1347-D1C9-C91C0AD703B1}"/>
              </a:ext>
            </a:extLst>
          </p:cNvPr>
          <p:cNvSpPr txBox="1">
            <a:spLocks/>
          </p:cNvSpPr>
          <p:nvPr/>
        </p:nvSpPr>
        <p:spPr>
          <a:xfrm>
            <a:off x="1674810" y="6127775"/>
            <a:ext cx="9820201" cy="651122"/>
          </a:xfrm>
          <a:prstGeom prst="rect">
            <a:avLst/>
          </a:prstGeom>
        </p:spPr>
        <p:txBody>
          <a:bodyPr vert="horz" lIns="0" tIns="0" rIns="0" bIns="0" numCol="2" rtlCol="0" anchor="ctr"/>
          <a:lstStyle>
            <a:defPPr>
              <a:defRPr lang="en-US"/>
            </a:defPPr>
            <a:lvl1pPr marL="0" algn="r" defTabSz="457200" rtl="0" eaLnBrk="1" latinLnBrk="0" hangingPunct="1">
              <a:defRPr sz="800" i="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i="0" dirty="0">
                <a:solidFill>
                  <a:schemeClr val="tx2"/>
                </a:solidFill>
                <a:latin typeface="Tisa Sans Pro" panose="020B0504020201020104"/>
              </a:rPr>
              <a:t>Sources: Company provided information, Bloomberg, Capital IQ.</a:t>
            </a:r>
          </a:p>
          <a:p>
            <a:pPr algn="l"/>
            <a:r>
              <a:rPr lang="en-CA" i="0" dirty="0">
                <a:solidFill>
                  <a:schemeClr val="tx2"/>
                </a:solidFill>
                <a:latin typeface="Tisa Sans Pro" panose="020B0504020201020104"/>
              </a:rPr>
              <a:t>Notes: All figures in US$ unless otherwise noted.</a:t>
            </a:r>
          </a:p>
          <a:p>
            <a:pPr marL="228600" indent="-228600" algn="l">
              <a:buFont typeface="+mj-lt"/>
              <a:buAutoNum type="arabicPeriod"/>
            </a:pPr>
            <a:r>
              <a:rPr lang="en-US" i="0" dirty="0">
                <a:solidFill>
                  <a:schemeClr val="tx2"/>
                </a:solidFill>
                <a:latin typeface="Tisa Sans Pro" panose="020B0504020201020104"/>
              </a:rPr>
              <a:t>Based on share price 1 day prior to transaction announcement or unaffected share price 1 day prior to strategic review.</a:t>
            </a:r>
          </a:p>
          <a:p>
            <a:pPr marL="228600" indent="-228600" algn="l">
              <a:buFont typeface="+mj-lt"/>
              <a:buAutoNum type="arabicPeriod"/>
            </a:pPr>
            <a:r>
              <a:rPr lang="en-US" i="0" dirty="0">
                <a:solidFill>
                  <a:schemeClr val="tx2"/>
                </a:solidFill>
                <a:latin typeface="Tisa Sans Pro" panose="020B0504020201020104"/>
              </a:rPr>
              <a:t>Based on Clearway Energy Inc. Class C Common Shares (NYSE: CWEN).</a:t>
            </a:r>
          </a:p>
          <a:p>
            <a:pPr marL="228600" indent="-228600" algn="l">
              <a:buFont typeface="+mj-lt"/>
              <a:buAutoNum type="arabicPeriod"/>
            </a:pPr>
            <a:r>
              <a:rPr lang="en-US" i="0" dirty="0">
                <a:solidFill>
                  <a:schemeClr val="tx2"/>
                </a:solidFill>
                <a:latin typeface="Tisa Sans Pro" panose="020B0504020201020104"/>
              </a:rPr>
              <a:t>Spot and 20-Day VWAP premium as of last unaffected trading date before March 7, 2024 acquisition proposal.</a:t>
            </a:r>
          </a:p>
          <a:p>
            <a:pPr marL="228600" indent="-228600" algn="l">
              <a:buFont typeface="+mj-lt"/>
              <a:buAutoNum type="arabicPeriod"/>
            </a:pPr>
            <a:r>
              <a:rPr lang="en-US" i="0" dirty="0">
                <a:solidFill>
                  <a:schemeClr val="tx2"/>
                </a:solidFill>
                <a:latin typeface="Tisa Sans Pro" panose="020B0504020201020104"/>
              </a:rPr>
              <a:t>Spot and 20-Day VWAP premium as of last unaffected trading date before January 13, 2020 acquisition proposal.</a:t>
            </a:r>
          </a:p>
          <a:p>
            <a:pPr marL="228600" indent="-228600" algn="l">
              <a:buFont typeface="+mj-lt"/>
              <a:buAutoNum type="arabicPeriod"/>
            </a:pPr>
            <a:r>
              <a:rPr lang="en-US" i="0" dirty="0">
                <a:solidFill>
                  <a:schemeClr val="tx2"/>
                </a:solidFill>
                <a:latin typeface="Tisa Sans Pro" panose="020B0504020201020104"/>
              </a:rPr>
              <a:t>Spot and 20-Day VWAP premium as of last unaffected trading date before April 23, 2024 acquisition rumors.</a:t>
            </a:r>
          </a:p>
          <a:p>
            <a:pPr marL="228600" indent="-228600" algn="l">
              <a:buFont typeface="+mj-lt"/>
              <a:buAutoNum type="arabicPeriod"/>
            </a:pPr>
            <a:r>
              <a:rPr lang="en-US" i="0" dirty="0">
                <a:solidFill>
                  <a:srgbClr val="000000"/>
                </a:solidFill>
                <a:latin typeface="Tisa Sans Pro" panose="020B0504020201020104"/>
              </a:rPr>
              <a:t>Spot and 20-Day VWAP premium as of September 4, 2024.</a:t>
            </a:r>
          </a:p>
        </p:txBody>
      </p:sp>
      <p:pic>
        <p:nvPicPr>
          <p:cNvPr id="4" name="Picture 3">
            <a:extLst>
              <a:ext uri="{FF2B5EF4-FFF2-40B4-BE49-F238E27FC236}">
                <a16:creationId xmlns:a16="http://schemas.microsoft.com/office/drawing/2014/main" id="{BED8D167-AA9D-F9BF-E406-127CFBFACC8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01861" y="1463529"/>
            <a:ext cx="1049582" cy="244973"/>
          </a:xfrm>
          <a:prstGeom prst="rect">
            <a:avLst/>
          </a:prstGeom>
        </p:spPr>
      </p:pic>
      <p:pic>
        <p:nvPicPr>
          <p:cNvPr id="5" name="Picture 4">
            <a:extLst>
              <a:ext uri="{FF2B5EF4-FFF2-40B4-BE49-F238E27FC236}">
                <a16:creationId xmlns:a16="http://schemas.microsoft.com/office/drawing/2014/main" id="{3A632C5D-B33B-79E2-BEE0-3115964A27D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87521" y="1754157"/>
            <a:ext cx="478260" cy="343111"/>
          </a:xfrm>
          <a:prstGeom prst="rect">
            <a:avLst/>
          </a:prstGeom>
        </p:spPr>
      </p:pic>
      <p:pic>
        <p:nvPicPr>
          <p:cNvPr id="1026" name="Picture 2" descr="Avangrid - Wikipedia">
            <a:extLst>
              <a:ext uri="{FF2B5EF4-FFF2-40B4-BE49-F238E27FC236}">
                <a16:creationId xmlns:a16="http://schemas.microsoft.com/office/drawing/2014/main" id="{AB55B820-31D0-01D0-1502-D73CDFD00B5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429" b="17501"/>
          <a:stretch/>
        </p:blipFill>
        <p:spPr bwMode="auto">
          <a:xfrm>
            <a:off x="4377625" y="1439965"/>
            <a:ext cx="1276484" cy="292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62C6F06-E0CC-4401-94F0-BFAB6BB26F5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9007" y="1786505"/>
            <a:ext cx="1133720" cy="2784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742E63BB-05C7-315B-70B3-D171B8899B1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975552" y="1435477"/>
            <a:ext cx="1059059" cy="301078"/>
          </a:xfrm>
          <a:prstGeom prst="rect">
            <a:avLst/>
          </a:prstGeom>
        </p:spPr>
      </p:pic>
      <p:pic>
        <p:nvPicPr>
          <p:cNvPr id="32" name="Picture 31" descr="A blue text on a black background&#10;&#10;Description automatically generated">
            <a:extLst>
              <a:ext uri="{FF2B5EF4-FFF2-40B4-BE49-F238E27FC236}">
                <a16:creationId xmlns:a16="http://schemas.microsoft.com/office/drawing/2014/main" id="{5AB6CF9E-3ADC-32E1-A8EE-08660F709020}"/>
              </a:ext>
            </a:extLst>
          </p:cNvPr>
          <p:cNvPicPr>
            <a:picLocks noChangeAspect="1"/>
          </p:cNvPicPr>
          <p:nvPr/>
        </p:nvPicPr>
        <p:blipFill>
          <a:blip r:embed="rId9" cstate="print">
            <a:extLst>
              <a:ext uri="{28A0092B-C50C-407E-A947-70E740481C1C}">
                <a14:useLocalDpi xmlns:a14="http://schemas.microsoft.com/office/drawing/2010/main" val="0"/>
              </a:ext>
            </a:extLst>
          </a:blip>
          <a:srcRect t="39173" b="40339"/>
          <a:stretch/>
        </p:blipFill>
        <p:spPr>
          <a:xfrm>
            <a:off x="5954233" y="1812789"/>
            <a:ext cx="1101697" cy="225847"/>
          </a:xfrm>
          <a:prstGeom prst="rect">
            <a:avLst/>
          </a:prstGeom>
        </p:spPr>
      </p:pic>
      <p:pic>
        <p:nvPicPr>
          <p:cNvPr id="42" name="Picture 41" descr="A close up of a logo&#10;&#10;Description automatically generated">
            <a:extLst>
              <a:ext uri="{FF2B5EF4-FFF2-40B4-BE49-F238E27FC236}">
                <a16:creationId xmlns:a16="http://schemas.microsoft.com/office/drawing/2014/main" id="{FBB990B0-2B30-A41E-ABD1-3728700A4C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942" y="1838156"/>
            <a:ext cx="1022708" cy="175113"/>
          </a:xfrm>
          <a:prstGeom prst="rect">
            <a:avLst/>
          </a:prstGeom>
        </p:spPr>
      </p:pic>
      <p:pic>
        <p:nvPicPr>
          <p:cNvPr id="44" name="Picture 6">
            <a:extLst>
              <a:ext uri="{FF2B5EF4-FFF2-40B4-BE49-F238E27FC236}">
                <a16:creationId xmlns:a16="http://schemas.microsoft.com/office/drawing/2014/main" id="{3230C57B-4B71-41A9-CF67-19A7581D19A9}"/>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160" t="35740" b="34733"/>
          <a:stretch/>
        </p:blipFill>
        <p:spPr bwMode="auto">
          <a:xfrm>
            <a:off x="7464058" y="1425996"/>
            <a:ext cx="1060478" cy="3200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6F6986F5-DF97-855F-DA05-3BA498689016}"/>
              </a:ext>
            </a:extLst>
          </p:cNvPr>
          <p:cNvPicPr>
            <a:picLocks noChangeAspect="1"/>
          </p:cNvPicPr>
          <p:nvPr/>
        </p:nvPicPr>
        <p:blipFill>
          <a:blip r:embed="rId12"/>
          <a:stretch>
            <a:fillRect/>
          </a:stretch>
        </p:blipFill>
        <p:spPr>
          <a:xfrm>
            <a:off x="9067459" y="1457412"/>
            <a:ext cx="832104" cy="257208"/>
          </a:xfrm>
          <a:prstGeom prst="rect">
            <a:avLst/>
          </a:prstGeom>
        </p:spPr>
      </p:pic>
      <p:pic>
        <p:nvPicPr>
          <p:cNvPr id="46" name="Picture 45">
            <a:extLst>
              <a:ext uri="{FF2B5EF4-FFF2-40B4-BE49-F238E27FC236}">
                <a16:creationId xmlns:a16="http://schemas.microsoft.com/office/drawing/2014/main" id="{72FF6537-B70B-B4C9-F2B8-DC60BE535218}"/>
              </a:ext>
            </a:extLst>
          </p:cNvPr>
          <p:cNvPicPr>
            <a:picLocks noChangeAspect="1"/>
          </p:cNvPicPr>
          <p:nvPr/>
        </p:nvPicPr>
        <p:blipFill>
          <a:blip r:embed="rId13"/>
          <a:stretch>
            <a:fillRect/>
          </a:stretch>
        </p:blipFill>
        <p:spPr>
          <a:xfrm>
            <a:off x="9114656" y="1815056"/>
            <a:ext cx="737710" cy="221313"/>
          </a:xfrm>
          <a:prstGeom prst="rect">
            <a:avLst/>
          </a:prstGeom>
        </p:spPr>
      </p:pic>
      <p:pic>
        <p:nvPicPr>
          <p:cNvPr id="47" name="Picture 46">
            <a:extLst>
              <a:ext uri="{FF2B5EF4-FFF2-40B4-BE49-F238E27FC236}">
                <a16:creationId xmlns:a16="http://schemas.microsoft.com/office/drawing/2014/main" id="{BD8D21FD-EFFE-19C4-07CB-F2FAC42415B1}"/>
              </a:ext>
            </a:extLst>
          </p:cNvPr>
          <p:cNvPicPr>
            <a:picLocks noChangeAspect="1"/>
          </p:cNvPicPr>
          <p:nvPr/>
        </p:nvPicPr>
        <p:blipFill>
          <a:blip r:embed="rId14"/>
          <a:stretch>
            <a:fillRect/>
          </a:stretch>
        </p:blipFill>
        <p:spPr>
          <a:xfrm>
            <a:off x="10534921" y="1769435"/>
            <a:ext cx="875610" cy="312554"/>
          </a:xfrm>
          <a:prstGeom prst="rect">
            <a:avLst/>
          </a:prstGeom>
        </p:spPr>
      </p:pic>
      <p:pic>
        <p:nvPicPr>
          <p:cNvPr id="48" name="Picture 47">
            <a:extLst>
              <a:ext uri="{FF2B5EF4-FFF2-40B4-BE49-F238E27FC236}">
                <a16:creationId xmlns:a16="http://schemas.microsoft.com/office/drawing/2014/main" id="{FF1DBC5D-D569-AE24-1E95-293BC244F5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94852" y="1453490"/>
            <a:ext cx="955748" cy="265052"/>
          </a:xfrm>
          <a:prstGeom prst="rect">
            <a:avLst/>
          </a:prstGeom>
        </p:spPr>
      </p:pic>
    </p:spTree>
    <p:extLst>
      <p:ext uri="{BB962C8B-B14F-4D97-AF65-F5344CB8AC3E}">
        <p14:creationId xmlns:p14="http://schemas.microsoft.com/office/powerpoint/2010/main" val="179396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E5ADD05-2AE1-4DCD-9CC0-92BED3EDE944}"/>
              </a:ext>
            </a:extLst>
          </p:cNvPr>
          <p:cNvSpPr txBox="1">
            <a:spLocks/>
          </p:cNvSpPr>
          <p:nvPr/>
        </p:nvSpPr>
        <p:spPr>
          <a:xfrm>
            <a:off x="479252" y="446674"/>
            <a:ext cx="9928707" cy="431888"/>
          </a:xfrm>
          <a:prstGeom prst="rect">
            <a:avLst/>
          </a:prstGeom>
        </p:spPr>
        <p:txBody>
          <a:bodyPr lIns="0" tIns="0" rIns="0" bIns="0" anchor="ctr"/>
          <a:lstStyle>
            <a:lvl1pPr algn="l" defTabSz="1218895" rtl="0" eaLnBrk="1" latinLnBrk="0" hangingPunct="1">
              <a:spcBef>
                <a:spcPct val="0"/>
              </a:spcBef>
              <a:buNone/>
              <a:defRPr sz="3199" b="1" kern="1200">
                <a:solidFill>
                  <a:schemeClr val="accent1"/>
                </a:solidFill>
                <a:latin typeface="+mj-lt"/>
                <a:ea typeface="+mj-ea"/>
                <a:cs typeface="+mj-cs"/>
              </a:defRPr>
            </a:lvl1pPr>
          </a:lstStyle>
          <a:p>
            <a:r>
              <a:rPr lang="en-US" sz="2399" b="0">
                <a:solidFill>
                  <a:srgbClr val="84A651"/>
                </a:solidFill>
                <a:latin typeface="VOLLKORN REGULAR ROMAN" pitchFamily="2" charset="0"/>
                <a:ea typeface="VOLLKORN REGULAR ROMAN" pitchFamily="2" charset="0"/>
              </a:rPr>
              <a:t>Transaction Rationale</a:t>
            </a:r>
          </a:p>
        </p:txBody>
      </p:sp>
      <p:sp>
        <p:nvSpPr>
          <p:cNvPr id="41" name="TextBox 40">
            <a:extLst>
              <a:ext uri="{FF2B5EF4-FFF2-40B4-BE49-F238E27FC236}">
                <a16:creationId xmlns:a16="http://schemas.microsoft.com/office/drawing/2014/main" id="{D1E68A17-508E-6D34-EBC5-F2B2EC95841A}"/>
              </a:ext>
            </a:extLst>
          </p:cNvPr>
          <p:cNvSpPr txBox="1"/>
          <p:nvPr/>
        </p:nvSpPr>
        <p:spPr>
          <a:xfrm>
            <a:off x="479252" y="1022554"/>
            <a:ext cx="11228518" cy="1215717"/>
          </a:xfrm>
          <a:prstGeom prst="rect">
            <a:avLst/>
          </a:prstGeom>
          <a:noFill/>
        </p:spPr>
        <p:txBody>
          <a:bodyPr wrap="square" rtlCol="0">
            <a:spAutoFit/>
          </a:bodyPr>
          <a:lstStyle/>
          <a:p>
            <a:pPr marL="446400" indent="-446400" algn="just">
              <a:spcAft>
                <a:spcPts val="1500"/>
              </a:spcAft>
              <a:buSzPct val="150000"/>
              <a:buBlip>
                <a:blip r:embed="rId3"/>
              </a:buBlip>
            </a:pPr>
            <a:r>
              <a:rPr lang="en-US" sz="1200" dirty="0">
                <a:solidFill>
                  <a:schemeClr val="tx2"/>
                </a:solidFill>
                <a:latin typeface="Tisa Sans Pro" panose="020B0504020201020104"/>
              </a:rPr>
              <a:t>Public equity market valuation and sentiment backdrop for the broader clean energy sector has deteriorated consistently since the time of the ARR IPO </a:t>
            </a:r>
          </a:p>
          <a:p>
            <a:pPr marL="446400" indent="-446400" algn="just">
              <a:spcAft>
                <a:spcPts val="1500"/>
              </a:spcAft>
              <a:buSzPct val="150000"/>
              <a:buBlip>
                <a:blip r:embed="rId3"/>
              </a:buBlip>
            </a:pPr>
            <a:r>
              <a:rPr lang="en-US" sz="1200" dirty="0">
                <a:solidFill>
                  <a:schemeClr val="tx2"/>
                </a:solidFill>
                <a:latin typeface="Tisa Sans Pro" panose="020B0504020201020104"/>
              </a:rPr>
              <a:t>The ARR Special Committee and Board has determined that, in the context of the current market conditions, its access to, and cost of, public equity capital does not represent a practical source of funding that can accretively support its expected investment opportunities</a:t>
            </a:r>
          </a:p>
          <a:p>
            <a:pPr marL="446400" indent="-446400" algn="just">
              <a:spcAft>
                <a:spcPts val="1500"/>
              </a:spcAft>
              <a:buSzPct val="150000"/>
              <a:buBlip>
                <a:blip r:embed="rId3"/>
              </a:buBlip>
            </a:pPr>
            <a:r>
              <a:rPr lang="en-US" sz="1200" dirty="0">
                <a:solidFill>
                  <a:schemeClr val="tx2"/>
                </a:solidFill>
                <a:latin typeface="Tisa Sans Pro" panose="020B0504020201020104"/>
              </a:rPr>
              <a:t>Proposed transaction with Northampton introduces an alternative source of private long-term capital while eliminating public company related costs</a:t>
            </a:r>
          </a:p>
        </p:txBody>
      </p:sp>
      <p:sp>
        <p:nvSpPr>
          <p:cNvPr id="7" name="Slide Number Placeholder 9">
            <a:extLst>
              <a:ext uri="{FF2B5EF4-FFF2-40B4-BE49-F238E27FC236}">
                <a16:creationId xmlns:a16="http://schemas.microsoft.com/office/drawing/2014/main" id="{7D54A1FD-ADFA-3A16-06E2-6BF310B3DA57}"/>
              </a:ext>
            </a:extLst>
          </p:cNvPr>
          <p:cNvSpPr txBox="1">
            <a:spLocks/>
          </p:cNvSpPr>
          <p:nvPr/>
        </p:nvSpPr>
        <p:spPr>
          <a:xfrm>
            <a:off x="11035973" y="6453336"/>
            <a:ext cx="681365" cy="304722"/>
          </a:xfr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defRPr/>
            </a:pPr>
            <a:fld id="{086C485A-6D5D-461D-B45A-E5B1F84E7F9D}" type="slidenum">
              <a:rPr lang="en-US" sz="1066" smtClean="0">
                <a:solidFill>
                  <a:srgbClr val="176773"/>
                </a:solidFill>
                <a:latin typeface="Tisa Sans Pro" panose="020B0504020201020104" pitchFamily="34" charset="0"/>
              </a:rPr>
              <a:pPr algn="r">
                <a:defRPr/>
              </a:pPr>
              <a:t>6</a:t>
            </a:fld>
            <a:endParaRPr lang="en-US" sz="1066">
              <a:solidFill>
                <a:srgbClr val="176773"/>
              </a:solidFill>
              <a:latin typeface="Tisa Sans Pro" panose="020B0504020201020104" pitchFamily="34" charset="0"/>
            </a:endParaRPr>
          </a:p>
        </p:txBody>
      </p:sp>
      <p:grpSp>
        <p:nvGrpSpPr>
          <p:cNvPr id="3" name="Group 2">
            <a:extLst>
              <a:ext uri="{FF2B5EF4-FFF2-40B4-BE49-F238E27FC236}">
                <a16:creationId xmlns:a16="http://schemas.microsoft.com/office/drawing/2014/main" id="{A68FCD7F-C640-8B4A-9E6A-BFE968FFF836}"/>
              </a:ext>
            </a:extLst>
          </p:cNvPr>
          <p:cNvGrpSpPr/>
          <p:nvPr/>
        </p:nvGrpSpPr>
        <p:grpSpPr>
          <a:xfrm>
            <a:off x="215761" y="2566930"/>
            <a:ext cx="11238086" cy="4191128"/>
            <a:chOff x="479253" y="1090386"/>
            <a:chExt cx="11238086" cy="3154680"/>
          </a:xfrm>
        </p:grpSpPr>
        <p:graphicFrame>
          <p:nvGraphicFramePr>
            <p:cNvPr id="10" name="Chart 9">
              <a:extLst>
                <a:ext uri="{FF2B5EF4-FFF2-40B4-BE49-F238E27FC236}">
                  <a16:creationId xmlns:a16="http://schemas.microsoft.com/office/drawing/2014/main" id="{5E1356E3-FB3E-DD73-3383-168F124882D0}"/>
                </a:ext>
              </a:extLst>
            </p:cNvPr>
            <p:cNvGraphicFramePr>
              <a:graphicFrameLocks/>
            </p:cNvGraphicFramePr>
            <p:nvPr>
              <p:extLst>
                <p:ext uri="{D42A27DB-BD31-4B8C-83A1-F6EECF244321}">
                  <p14:modId xmlns:p14="http://schemas.microsoft.com/office/powerpoint/2010/main" val="3716329487"/>
                </p:ext>
              </p:extLst>
            </p:nvPr>
          </p:nvGraphicFramePr>
          <p:xfrm>
            <a:off x="479253" y="1090386"/>
            <a:ext cx="11238086" cy="31546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FFE84E3-691C-FE94-29DC-7CCBC1CE6832}"/>
                </a:ext>
              </a:extLst>
            </p:cNvPr>
            <p:cNvSpPr txBox="1"/>
            <p:nvPr/>
          </p:nvSpPr>
          <p:spPr>
            <a:xfrm>
              <a:off x="1176961" y="1093326"/>
              <a:ext cx="3096344" cy="208498"/>
            </a:xfrm>
            <a:prstGeom prst="rect">
              <a:avLst/>
            </a:prstGeom>
            <a:noFill/>
          </p:spPr>
          <p:txBody>
            <a:bodyPr wrap="square" rtlCol="0">
              <a:spAutoFit/>
            </a:bodyPr>
            <a:lstStyle/>
            <a:p>
              <a:r>
                <a:rPr lang="en-US" sz="1200" b="1" u="sng" dirty="0">
                  <a:solidFill>
                    <a:schemeClr val="tx2"/>
                  </a:solidFill>
                  <a:latin typeface="Tisa Sans Pro" panose="020B0504020201020104"/>
                </a:rPr>
                <a:t>Relative Market Performance Since ARR IPO</a:t>
              </a:r>
              <a:endParaRPr lang="en-CA" sz="1200" b="1" u="sng" dirty="0">
                <a:solidFill>
                  <a:schemeClr val="tx2"/>
                </a:solidFill>
                <a:latin typeface="Tisa Sans Pro" panose="020B0504020201020104"/>
              </a:endParaRPr>
            </a:p>
          </p:txBody>
        </p:sp>
        <p:sp>
          <p:nvSpPr>
            <p:cNvPr id="9" name="TextBox 8">
              <a:extLst>
                <a:ext uri="{FF2B5EF4-FFF2-40B4-BE49-F238E27FC236}">
                  <a16:creationId xmlns:a16="http://schemas.microsoft.com/office/drawing/2014/main" id="{EF589ADE-F815-6D8A-FEB0-1300E4423B3D}"/>
                </a:ext>
              </a:extLst>
            </p:cNvPr>
            <p:cNvSpPr txBox="1"/>
            <p:nvPr/>
          </p:nvSpPr>
          <p:spPr>
            <a:xfrm>
              <a:off x="9783141" y="1730333"/>
              <a:ext cx="1594551" cy="230832"/>
            </a:xfrm>
            <a:prstGeom prst="rect">
              <a:avLst/>
            </a:prstGeom>
            <a:noFill/>
          </p:spPr>
          <p:txBody>
            <a:bodyPr wrap="square" rtlCol="0">
              <a:spAutoFit/>
            </a:bodyPr>
            <a:lstStyle/>
            <a:p>
              <a:pPr algn="r"/>
              <a:r>
                <a:rPr lang="en-US" sz="900" dirty="0">
                  <a:solidFill>
                    <a:schemeClr val="accent2"/>
                  </a:solidFill>
                  <a:latin typeface="+mj-lt"/>
                  <a:cs typeface="Calibri" panose="020F0502020204030204" pitchFamily="34" charset="0"/>
                </a:rPr>
                <a:t>Offer Price</a:t>
              </a:r>
              <a:endParaRPr lang="en-CA" sz="900" dirty="0">
                <a:solidFill>
                  <a:schemeClr val="accent2"/>
                </a:solidFill>
                <a:latin typeface="+mj-lt"/>
                <a:cs typeface="Calibri" panose="020F0502020204030204" pitchFamily="34" charset="0"/>
              </a:endParaRPr>
            </a:p>
          </p:txBody>
        </p:sp>
        <p:sp>
          <p:nvSpPr>
            <p:cNvPr id="2" name="5-Point Star 1">
              <a:extLst>
                <a:ext uri="{FF2B5EF4-FFF2-40B4-BE49-F238E27FC236}">
                  <a16:creationId xmlns:a16="http://schemas.microsoft.com/office/drawing/2014/main" id="{98658B7E-C9E8-084B-BE1D-D71C4967E2AE}"/>
                </a:ext>
              </a:extLst>
            </p:cNvPr>
            <p:cNvSpPr/>
            <p:nvPr/>
          </p:nvSpPr>
          <p:spPr>
            <a:xfrm>
              <a:off x="11377692" y="1739270"/>
              <a:ext cx="194320" cy="13481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Bracket 5">
            <a:extLst>
              <a:ext uri="{FF2B5EF4-FFF2-40B4-BE49-F238E27FC236}">
                <a16:creationId xmlns:a16="http://schemas.microsoft.com/office/drawing/2014/main" id="{BD4F919F-D68A-264D-8D2A-F30B99B97C3F}"/>
              </a:ext>
            </a:extLst>
          </p:cNvPr>
          <p:cNvSpPr/>
          <p:nvPr/>
        </p:nvSpPr>
        <p:spPr>
          <a:xfrm>
            <a:off x="11343612" y="3518551"/>
            <a:ext cx="110235" cy="202293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325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BFB6466-4A16-DF4D-9272-CED46C512549}"/>
              </a:ext>
            </a:extLst>
          </p:cNvPr>
          <p:cNvSpPr/>
          <p:nvPr/>
        </p:nvSpPr>
        <p:spPr>
          <a:xfrm>
            <a:off x="0" y="892"/>
            <a:ext cx="12187237" cy="68571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endParaRPr lang="en-US" sz="2399">
              <a:solidFill>
                <a:prstClr val="white"/>
              </a:solidFill>
              <a:latin typeface="Tisa Sans Pro" panose="020B0504020201020104" pitchFamily="34" charset="0"/>
            </a:endParaRPr>
          </a:p>
        </p:txBody>
      </p:sp>
      <p:sp>
        <p:nvSpPr>
          <p:cNvPr id="25" name="Rectangle: Rounded Corners 24">
            <a:extLst>
              <a:ext uri="{FF2B5EF4-FFF2-40B4-BE49-F238E27FC236}">
                <a16:creationId xmlns:a16="http://schemas.microsoft.com/office/drawing/2014/main" id="{04E41D0B-7132-46B7-BAFF-E931C2376FDF}"/>
              </a:ext>
            </a:extLst>
          </p:cNvPr>
          <p:cNvSpPr/>
          <p:nvPr/>
        </p:nvSpPr>
        <p:spPr>
          <a:xfrm>
            <a:off x="577445" y="4076903"/>
            <a:ext cx="6668795" cy="5398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bIns="46788" rtlCol="0" anchor="ctr">
            <a:noAutofit/>
          </a:bodyPr>
          <a:lstStyle/>
          <a:p>
            <a:pPr marL="215935" defTabSz="1218621"/>
            <a:endParaRPr lang="en-US" sz="1600" b="1">
              <a:solidFill>
                <a:prstClr val="white"/>
              </a:solidFill>
              <a:latin typeface="Tisa Sans Pro" panose="020B0504020201020104" pitchFamily="34" charset="0"/>
            </a:endParaRPr>
          </a:p>
        </p:txBody>
      </p:sp>
      <p:sp>
        <p:nvSpPr>
          <p:cNvPr id="26" name="Rectangle: Rounded Corners 25">
            <a:extLst>
              <a:ext uri="{FF2B5EF4-FFF2-40B4-BE49-F238E27FC236}">
                <a16:creationId xmlns:a16="http://schemas.microsoft.com/office/drawing/2014/main" id="{E410E8B1-8383-4521-87EC-A3E40D6063DB}"/>
              </a:ext>
            </a:extLst>
          </p:cNvPr>
          <p:cNvSpPr/>
          <p:nvPr/>
        </p:nvSpPr>
        <p:spPr>
          <a:xfrm>
            <a:off x="577445" y="1989215"/>
            <a:ext cx="9538099" cy="5398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215935" defTabSz="1218621"/>
            <a:endParaRPr lang="en-US" sz="1600" b="1">
              <a:solidFill>
                <a:prstClr val="white"/>
              </a:solidFill>
              <a:latin typeface="Tisa Sans Pro" panose="020B0504020201020104" pitchFamily="34" charset="0"/>
            </a:endParaRPr>
          </a:p>
        </p:txBody>
      </p:sp>
      <p:sp>
        <p:nvSpPr>
          <p:cNvPr id="27" name="Rectangle: Rounded Corners 26">
            <a:extLst>
              <a:ext uri="{FF2B5EF4-FFF2-40B4-BE49-F238E27FC236}">
                <a16:creationId xmlns:a16="http://schemas.microsoft.com/office/drawing/2014/main" id="{ECAB0F4D-F5E6-43F5-83E0-C25DE1B0172F}"/>
              </a:ext>
            </a:extLst>
          </p:cNvPr>
          <p:cNvSpPr/>
          <p:nvPr/>
        </p:nvSpPr>
        <p:spPr>
          <a:xfrm>
            <a:off x="577445" y="2997065"/>
            <a:ext cx="6380838" cy="5398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215935" defTabSz="1218621"/>
            <a:endParaRPr lang="en-US" sz="1600" b="1">
              <a:solidFill>
                <a:prstClr val="white"/>
              </a:solidFill>
              <a:latin typeface="Tisa Sans Pro" panose="020B0504020201020104" pitchFamily="34" charset="0"/>
            </a:endParaRPr>
          </a:p>
        </p:txBody>
      </p:sp>
      <p:sp>
        <p:nvSpPr>
          <p:cNvPr id="28" name="Rectangle: Rounded Corners 27">
            <a:extLst>
              <a:ext uri="{FF2B5EF4-FFF2-40B4-BE49-F238E27FC236}">
                <a16:creationId xmlns:a16="http://schemas.microsoft.com/office/drawing/2014/main" id="{A3A14A71-3105-4969-BDF3-6E555B162661}"/>
              </a:ext>
            </a:extLst>
          </p:cNvPr>
          <p:cNvSpPr/>
          <p:nvPr/>
        </p:nvSpPr>
        <p:spPr>
          <a:xfrm>
            <a:off x="577445" y="2421151"/>
            <a:ext cx="9538099" cy="5398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215935" defTabSz="1218621"/>
            <a:endParaRPr lang="en-US" sz="1600" b="1">
              <a:solidFill>
                <a:prstClr val="white"/>
              </a:solidFill>
              <a:latin typeface="Tisa Sans Pro" panose="020B0504020201020104" pitchFamily="34" charset="0"/>
            </a:endParaRPr>
          </a:p>
        </p:txBody>
      </p:sp>
      <p:sp>
        <p:nvSpPr>
          <p:cNvPr id="29" name="Rectangle: Rounded Corners 28">
            <a:extLst>
              <a:ext uri="{FF2B5EF4-FFF2-40B4-BE49-F238E27FC236}">
                <a16:creationId xmlns:a16="http://schemas.microsoft.com/office/drawing/2014/main" id="{832D5D34-67BC-4B16-9DCF-038A82C87EBF}"/>
              </a:ext>
            </a:extLst>
          </p:cNvPr>
          <p:cNvSpPr/>
          <p:nvPr/>
        </p:nvSpPr>
        <p:spPr>
          <a:xfrm>
            <a:off x="577445" y="3572979"/>
            <a:ext cx="9538099" cy="53985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215935" defTabSz="1218621"/>
            <a:endParaRPr lang="en-US" sz="1600" b="1">
              <a:solidFill>
                <a:prstClr val="white"/>
              </a:solidFill>
              <a:latin typeface="Tisa Sans Pro" panose="020B0504020201020104" pitchFamily="34" charset="0"/>
            </a:endParaRPr>
          </a:p>
        </p:txBody>
      </p:sp>
      <p:sp>
        <p:nvSpPr>
          <p:cNvPr id="2" name="Rectangle 1">
            <a:extLst>
              <a:ext uri="{FF2B5EF4-FFF2-40B4-BE49-F238E27FC236}">
                <a16:creationId xmlns:a16="http://schemas.microsoft.com/office/drawing/2014/main" id="{7B1BA3BE-026A-1D41-9BAC-74228678EC1A}"/>
              </a:ext>
            </a:extLst>
          </p:cNvPr>
          <p:cNvSpPr/>
          <p:nvPr/>
        </p:nvSpPr>
        <p:spPr>
          <a:xfrm>
            <a:off x="479253" y="3564164"/>
            <a:ext cx="5183225" cy="830781"/>
          </a:xfrm>
          <a:prstGeom prst="rect">
            <a:avLst/>
          </a:prstGeom>
        </p:spPr>
        <p:txBody>
          <a:bodyPr wrap="square">
            <a:spAutoFit/>
          </a:bodyPr>
          <a:lstStyle/>
          <a:p>
            <a:pPr marL="215935" defTabSz="1218621">
              <a:spcAft>
                <a:spcPts val="3499"/>
              </a:spcAft>
            </a:pPr>
            <a:r>
              <a:rPr lang="en-US" sz="4799" b="1">
                <a:solidFill>
                  <a:srgbClr val="84A651"/>
                </a:solidFill>
                <a:latin typeface="Tisa Sans Pro" panose="020B0504020201020104" pitchFamily="34" charset="0"/>
              </a:rPr>
              <a:t>Thank You</a:t>
            </a:r>
          </a:p>
        </p:txBody>
      </p:sp>
      <p:cxnSp>
        <p:nvCxnSpPr>
          <p:cNvPr id="4" name="Straight Connector 3">
            <a:extLst>
              <a:ext uri="{FF2B5EF4-FFF2-40B4-BE49-F238E27FC236}">
                <a16:creationId xmlns:a16="http://schemas.microsoft.com/office/drawing/2014/main" id="{FEF89F0B-7CC9-3D4B-B552-5BB6964997CE}"/>
              </a:ext>
            </a:extLst>
          </p:cNvPr>
          <p:cNvCxnSpPr>
            <a:cxnSpLocks/>
          </p:cNvCxnSpPr>
          <p:nvPr/>
        </p:nvCxnSpPr>
        <p:spPr>
          <a:xfrm>
            <a:off x="839197" y="4682900"/>
            <a:ext cx="93586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bject 11">
            <a:extLst>
              <a:ext uri="{FF2B5EF4-FFF2-40B4-BE49-F238E27FC236}">
                <a16:creationId xmlns:a16="http://schemas.microsoft.com/office/drawing/2014/main" id="{8177D4EF-C6F9-4D7F-9D25-CB07DBA40CB8}"/>
              </a:ext>
            </a:extLst>
          </p:cNvPr>
          <p:cNvSpPr txBox="1"/>
          <p:nvPr/>
        </p:nvSpPr>
        <p:spPr>
          <a:xfrm>
            <a:off x="911186" y="4864225"/>
            <a:ext cx="2237157" cy="991039"/>
          </a:xfrm>
          <a:prstGeom prst="rect">
            <a:avLst/>
          </a:prstGeom>
        </p:spPr>
        <p:txBody>
          <a:bodyPr vert="horz" wrap="square" lIns="0" tIns="11427" rIns="0" bIns="0" rtlCol="0">
            <a:spAutoFit/>
          </a:bodyPr>
          <a:lstStyle/>
          <a:p>
            <a:pPr marL="12696" defTabSz="1218621">
              <a:spcBef>
                <a:spcPts val="90"/>
              </a:spcBef>
            </a:pPr>
            <a:r>
              <a:rPr lang="en-CA" sz="1300" b="1" spc="-15">
                <a:solidFill>
                  <a:srgbClr val="FFFFFF"/>
                </a:solidFill>
                <a:latin typeface="Tisa Sans Pro"/>
                <a:cs typeface="Tisa Sans Pro"/>
              </a:rPr>
              <a:t>Investor Relations Contact</a:t>
            </a:r>
          </a:p>
          <a:p>
            <a:pPr marL="12696" defTabSz="1218621">
              <a:spcBef>
                <a:spcPts val="90"/>
              </a:spcBef>
            </a:pPr>
            <a:endParaRPr lang="en-CA" sz="1300" spc="-15">
              <a:solidFill>
                <a:srgbClr val="FFFFFF"/>
              </a:solidFill>
              <a:latin typeface="Tisa Sans Pro"/>
              <a:cs typeface="Tisa Sans Pro"/>
            </a:endParaRPr>
          </a:p>
          <a:p>
            <a:pPr marL="12696" defTabSz="1218621">
              <a:spcBef>
                <a:spcPts val="90"/>
              </a:spcBef>
            </a:pPr>
            <a:r>
              <a:rPr sz="1300" spc="-15">
                <a:solidFill>
                  <a:srgbClr val="FFFFFF"/>
                </a:solidFill>
                <a:latin typeface="Tisa Sans Pro"/>
                <a:cs typeface="Tisa Sans Pro"/>
              </a:rPr>
              <a:t>Flora</a:t>
            </a:r>
            <a:r>
              <a:rPr sz="1300" spc="-10">
                <a:solidFill>
                  <a:srgbClr val="FFFFFF"/>
                </a:solidFill>
                <a:latin typeface="Tisa Sans Pro"/>
                <a:cs typeface="Tisa Sans Pro"/>
              </a:rPr>
              <a:t> </a:t>
            </a:r>
            <a:r>
              <a:rPr sz="1300" spc="-25">
                <a:solidFill>
                  <a:srgbClr val="FFFFFF"/>
                </a:solidFill>
                <a:latin typeface="Tisa Sans Pro"/>
                <a:cs typeface="Tisa Sans Pro"/>
              </a:rPr>
              <a:t>Wood</a:t>
            </a:r>
            <a:endParaRPr sz="1300">
              <a:solidFill>
                <a:srgbClr val="595959"/>
              </a:solidFill>
              <a:latin typeface="Tisa Sans Pro"/>
              <a:cs typeface="Tisa Sans Pro"/>
            </a:endParaRPr>
          </a:p>
          <a:p>
            <a:pPr marL="12696" defTabSz="1218621">
              <a:spcBef>
                <a:spcPts val="40"/>
              </a:spcBef>
            </a:pPr>
            <a:r>
              <a:rPr sz="1150" spc="15">
                <a:solidFill>
                  <a:srgbClr val="FFFFFF"/>
                </a:solidFill>
                <a:latin typeface="Tisa Sans Pro"/>
                <a:cs typeface="Tisa Sans Pro"/>
              </a:rPr>
              <a:t>Phone: (416)</a:t>
            </a:r>
            <a:r>
              <a:rPr sz="1150" spc="-10">
                <a:solidFill>
                  <a:srgbClr val="FFFFFF"/>
                </a:solidFill>
                <a:latin typeface="Tisa Sans Pro"/>
                <a:cs typeface="Tisa Sans Pro"/>
              </a:rPr>
              <a:t> </a:t>
            </a:r>
            <a:r>
              <a:rPr sz="1150" spc="15">
                <a:solidFill>
                  <a:srgbClr val="FFFFFF"/>
                </a:solidFill>
                <a:latin typeface="Tisa Sans Pro"/>
                <a:cs typeface="Tisa Sans Pro"/>
              </a:rPr>
              <a:t>346-9020</a:t>
            </a:r>
            <a:endParaRPr sz="1150">
              <a:solidFill>
                <a:srgbClr val="595959"/>
              </a:solidFill>
              <a:latin typeface="Tisa Sans Pro"/>
              <a:cs typeface="Tisa Sans Pro"/>
            </a:endParaRPr>
          </a:p>
          <a:p>
            <a:pPr marL="12696" defTabSz="1218621">
              <a:spcBef>
                <a:spcPts val="45"/>
              </a:spcBef>
            </a:pPr>
            <a:r>
              <a:rPr sz="1150" spc="15">
                <a:solidFill>
                  <a:srgbClr val="FFFFFF"/>
                </a:solidFill>
                <a:latin typeface="Tisa Sans Pro"/>
                <a:cs typeface="Tisa Sans Pro"/>
              </a:rPr>
              <a:t>Email:</a:t>
            </a:r>
            <a:r>
              <a:rPr sz="1150" spc="-40">
                <a:solidFill>
                  <a:srgbClr val="FFFFFF"/>
                </a:solidFill>
                <a:latin typeface="Tisa Sans Pro"/>
                <a:cs typeface="Tisa Sans Pro"/>
              </a:rPr>
              <a:t> </a:t>
            </a:r>
            <a:r>
              <a:rPr sz="1150" spc="10">
                <a:solidFill>
                  <a:srgbClr val="FFFFFF"/>
                </a:solidFill>
                <a:latin typeface="Tisa Sans Pro"/>
                <a:cs typeface="Tisa Sans Pro"/>
              </a:rPr>
              <a:t>flora@</a:t>
            </a:r>
            <a:r>
              <a:rPr lang="en-CA" sz="1150" spc="10" err="1">
                <a:solidFill>
                  <a:srgbClr val="FFFFFF"/>
                </a:solidFill>
                <a:latin typeface="Tisa Sans Pro"/>
                <a:cs typeface="Tisa Sans Pro"/>
              </a:rPr>
              <a:t>arr.energy</a:t>
            </a:r>
            <a:endParaRPr sz="1150">
              <a:solidFill>
                <a:srgbClr val="595959"/>
              </a:solidFill>
              <a:latin typeface="Tisa Sans Pro"/>
              <a:cs typeface="Tisa Sans Pro"/>
            </a:endParaRPr>
          </a:p>
        </p:txBody>
      </p:sp>
      <p:sp>
        <p:nvSpPr>
          <p:cNvPr id="13" name="Title 9">
            <a:extLst>
              <a:ext uri="{FF2B5EF4-FFF2-40B4-BE49-F238E27FC236}">
                <a16:creationId xmlns:a16="http://schemas.microsoft.com/office/drawing/2014/main" id="{F7DDFDA3-3D54-49E6-ABAD-E59BF09027D7}"/>
              </a:ext>
            </a:extLst>
          </p:cNvPr>
          <p:cNvSpPr txBox="1">
            <a:spLocks/>
          </p:cNvSpPr>
          <p:nvPr/>
        </p:nvSpPr>
        <p:spPr>
          <a:xfrm>
            <a:off x="4919720" y="6380559"/>
            <a:ext cx="2349385" cy="647903"/>
          </a:xfrm>
          <a:prstGeom prst="rect">
            <a:avLst/>
          </a:prstGeom>
        </p:spPr>
        <p:txBody>
          <a:bodyPr/>
          <a:lstStyle>
            <a:lvl1pPr algn="l" defTabSz="1218895" rtl="0" eaLnBrk="1" latinLnBrk="0" hangingPunct="1">
              <a:spcBef>
                <a:spcPct val="0"/>
              </a:spcBef>
              <a:buNone/>
              <a:defRPr sz="3732" b="1" kern="1200">
                <a:solidFill>
                  <a:schemeClr val="tx1"/>
                </a:solidFill>
                <a:latin typeface="+mj-lt"/>
                <a:ea typeface="+mj-ea"/>
                <a:cs typeface="+mj-cs"/>
              </a:defRPr>
            </a:lvl1pPr>
          </a:lstStyle>
          <a:p>
            <a:pPr algn="ctr"/>
            <a:r>
              <a:rPr lang="en-US" sz="1200">
                <a:solidFill>
                  <a:srgbClr val="84A651"/>
                </a:solidFill>
                <a:latin typeface="Tisa Sans Pro" panose="020B0504020201020104" pitchFamily="34" charset="0"/>
              </a:rPr>
              <a:t>TSX: ARR, OTCQX: ATRWF</a:t>
            </a:r>
          </a:p>
        </p:txBody>
      </p:sp>
      <p:sp>
        <p:nvSpPr>
          <p:cNvPr id="3" name="Slide Number Placeholder 9">
            <a:extLst>
              <a:ext uri="{FF2B5EF4-FFF2-40B4-BE49-F238E27FC236}">
                <a16:creationId xmlns:a16="http://schemas.microsoft.com/office/drawing/2014/main" id="{6BB604ED-DF70-10EF-A58C-C64BA298F3AC}"/>
              </a:ext>
            </a:extLst>
          </p:cNvPr>
          <p:cNvSpPr txBox="1">
            <a:spLocks/>
          </p:cNvSpPr>
          <p:nvPr/>
        </p:nvSpPr>
        <p:spPr>
          <a:xfrm>
            <a:off x="11035973" y="6453336"/>
            <a:ext cx="681365" cy="304722"/>
          </a:xfr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defRPr/>
            </a:pPr>
            <a:fld id="{086C485A-6D5D-461D-B45A-E5B1F84E7F9D}" type="slidenum">
              <a:rPr lang="en-US" sz="1066" smtClean="0">
                <a:solidFill>
                  <a:schemeClr val="bg1"/>
                </a:solidFill>
                <a:latin typeface="Tisa Sans Pro" panose="020B0504020201020104" pitchFamily="34" charset="0"/>
              </a:rPr>
              <a:pPr algn="r">
                <a:defRPr/>
              </a:pPr>
              <a:t>7</a:t>
            </a:fld>
            <a:endParaRPr lang="en-US" sz="1066">
              <a:solidFill>
                <a:schemeClr val="bg1"/>
              </a:solidFill>
              <a:latin typeface="Tisa Sans Pro" panose="020B0504020201020104" pitchFamily="34" charset="0"/>
            </a:endParaRPr>
          </a:p>
        </p:txBody>
      </p:sp>
    </p:spTree>
    <p:extLst>
      <p:ext uri="{BB962C8B-B14F-4D97-AF65-F5344CB8AC3E}">
        <p14:creationId xmlns:p14="http://schemas.microsoft.com/office/powerpoint/2010/main" val="2235190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ACABACUSLINK" val="&lt;Links vendor=&quot;Macabacus&quot;&gt;&lt;Link version=&quot;8.14.5.0&quot;&gt;&lt;Source&gt;&lt;![CDATA[https://cbncnbccs.sharepoint.com/sites/IBPU/Shared Documents/Companies/Algonquin/2023/2023-08 - Renewable Energy Group Review/Backup/Corporate Renewable Precedents.xlsx]]&gt;&lt;/Source&gt;&lt;SourceModified&gt;&lt;/SourceModified&gt;&lt;ParentId&gt;MLNK3b35179ebd3a4de8aaf69c7c2dc5284b&lt;/ParentId&gt;&lt;LinkId&gt;MLNK9b527b0e126046eaa4ce74a3806eca11&lt;/LinkId&gt;&lt;FriendlyName&gt;&lt;/FriendlyName&gt;&lt;Type&gt;2&lt;/Type&gt;&lt;Address&gt;=Precedents!$C$22:$O$36&lt;/Address&gt;&lt;LastUpdate&gt;2024-05-28 12:53:11&lt;/LastUpdate&gt;&lt;User&gt;Pomerleau, Lambert&lt;/User&gt;&lt;/Link&gt;&lt;/Links&gt;"/>
</p:tagLst>
</file>

<file path=ppt/theme/theme1.xml><?xml version="1.0" encoding="utf-8"?>
<a:theme xmlns:a="http://schemas.openxmlformats.org/drawingml/2006/main" name="On Screen Template (TDS_16x9)">
  <a:themeElements>
    <a:clrScheme name="Custom 14">
      <a:dk1>
        <a:srgbClr val="595959"/>
      </a:dk1>
      <a:lt1>
        <a:sysClr val="window" lastClr="FFFFFF"/>
      </a:lt1>
      <a:dk2>
        <a:srgbClr val="000000"/>
      </a:dk2>
      <a:lt2>
        <a:srgbClr val="00B624"/>
      </a:lt2>
      <a:accent1>
        <a:srgbClr val="026673"/>
      </a:accent1>
      <a:accent2>
        <a:srgbClr val="4193A3"/>
      </a:accent2>
      <a:accent3>
        <a:srgbClr val="02B9BB"/>
      </a:accent3>
      <a:accent4>
        <a:srgbClr val="CFE4E8"/>
      </a:accent4>
      <a:accent5>
        <a:srgbClr val="EAA340"/>
      </a:accent5>
      <a:accent6>
        <a:srgbClr val="85A651"/>
      </a:accent6>
      <a:hlink>
        <a:srgbClr val="3459D0"/>
      </a:hlink>
      <a:folHlink>
        <a:srgbClr val="3459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 Screen Template (TDS_16x9).potx" id="{DF0815FE-43F6-47BE-B3F8-FD08CCE42CA5}" vid="{3DC7044A-30DB-42A5-82C7-DA2032750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eteMe">
    <a:dk1>
      <a:sysClr val="windowText" lastClr="000000"/>
    </a:dk1>
    <a:lt1>
      <a:sysClr val="window" lastClr="FFFFFF"/>
    </a:lt1>
    <a:dk2>
      <a:srgbClr val="00324D"/>
    </a:dk2>
    <a:lt2>
      <a:srgbClr val="DDDDDD"/>
    </a:lt2>
    <a:accent1>
      <a:srgbClr val="055789"/>
    </a:accent1>
    <a:accent2>
      <a:srgbClr val="3D8DCF"/>
    </a:accent2>
    <a:accent3>
      <a:srgbClr val="969696"/>
    </a:accent3>
    <a:accent4>
      <a:srgbClr val="5F5F5F"/>
    </a:accent4>
    <a:accent5>
      <a:srgbClr val="E41C23"/>
    </a:accent5>
    <a:accent6>
      <a:srgbClr val="A51316"/>
    </a:accent6>
    <a:hlink>
      <a:srgbClr val="055789"/>
    </a:hlink>
    <a:folHlink>
      <a:srgbClr val="969696"/>
    </a:folHlink>
  </a:clrScheme>
  <a:fontScheme name="DeleteMe">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1E0FFE6D18A0498CACED43A3B7EA85" ma:contentTypeVersion="18" ma:contentTypeDescription="Create a new document." ma:contentTypeScope="" ma:versionID="3a8a036b8927bb39bafc80b603892cf9">
  <xsd:schema xmlns:xsd="http://www.w3.org/2001/XMLSchema" xmlns:xs="http://www.w3.org/2001/XMLSchema" xmlns:p="http://schemas.microsoft.com/office/2006/metadata/properties" xmlns:ns2="06fd7b03-3825-46b8-8cb3-1daa8c20695a" xmlns:ns3="d51897dd-c803-4387-b0c8-b8155776a528" xmlns:ns4="646edc4a-20a2-4b2a-ae2d-e944b8755f4d" targetNamespace="http://schemas.microsoft.com/office/2006/metadata/properties" ma:root="true" ma:fieldsID="6fe63437641f0dc36f71ae1d535609d6" ns2:_="" ns3:_="" ns4:_="">
    <xsd:import namespace="06fd7b03-3825-46b8-8cb3-1daa8c20695a"/>
    <xsd:import namespace="d51897dd-c803-4387-b0c8-b8155776a528"/>
    <xsd:import namespace="646edc4a-20a2-4b2a-ae2d-e944b8755f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d7b03-3825-46b8-8cb3-1daa8c206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be92d5-a8f5-4c82-bef9-59ee16e2a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1897dd-c803-4387-b0c8-b8155776a5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6edc4a-20a2-4b2a-ae2d-e944b8755f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8842b93-8a4e-4f26-9c28-c5b659a81f85}" ma:internalName="TaxCatchAll" ma:showField="CatchAllData" ma:web="d51897dd-c803-4387-b0c8-b8155776a5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1 6 " ? > < p r o p e r t i e s   x m l n s = " h t t p : / / w w w . i m a n a g e . c o m / w o r k / x m l s c h e m a " >  
     < d o c u m e n t i d > M T D O C S ! 5 2 0 1 2 2 8 6 . 3 < / d o c u m e n t i d >  
     < s e n d e r i d > C L E H A N < / s e n d e r i d >  
     < s e n d e r e m a i l > C L E H A N @ M C C A R T H Y . C A < / s e n d e r e m a i l >  
     < l a s t m o d i f i e d > 2 0 2 4 - 0 9 - 0 8 T 1 1 : 4 6 : 0 1 . 0 0 0 0 0 0 0 - 0 4 : 0 0 < / l a s t m o d i f i e d >  
     < d a t a b a s e > M T D O C S < / d a t a b a s e >  
 < / 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646edc4a-20a2-4b2a-ae2d-e944b8755f4d" xsi:nil="true"/>
    <lcf76f155ced4ddcb4097134ff3c332f xmlns="06fd7b03-3825-46b8-8cb3-1daa8c2069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E6C3D7-AD9F-40F6-BC57-C8D1619EF01B}">
  <ds:schemaRefs>
    <ds:schemaRef ds:uri="http://schemas.microsoft.com/sharepoint/v3/contenttype/forms"/>
  </ds:schemaRefs>
</ds:datastoreItem>
</file>

<file path=customXml/itemProps2.xml><?xml version="1.0" encoding="utf-8"?>
<ds:datastoreItem xmlns:ds="http://schemas.openxmlformats.org/officeDocument/2006/customXml" ds:itemID="{BD969EC2-AFC5-4BFB-82C5-EAE0FBD2699D}">
  <ds:schemaRefs>
    <ds:schemaRef ds:uri="06fd7b03-3825-46b8-8cb3-1daa8c20695a"/>
    <ds:schemaRef ds:uri="646edc4a-20a2-4b2a-ae2d-e944b8755f4d"/>
    <ds:schemaRef ds:uri="d51897dd-c803-4387-b0c8-b8155776a5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7B5D0A-7042-4498-B837-7F0A77F94EF4}">
  <ds:schemaRefs>
    <ds:schemaRef ds:uri="http://www.imanage.com/work/xmlschema"/>
  </ds:schemaRefs>
</ds:datastoreItem>
</file>

<file path=customXml/itemProps4.xml><?xml version="1.0" encoding="utf-8"?>
<ds:datastoreItem xmlns:ds="http://schemas.openxmlformats.org/officeDocument/2006/customXml" ds:itemID="{FA67893E-060D-4AED-BCD2-618D2CDC8738}">
  <ds:schemaRefs>
    <ds:schemaRef ds:uri="06fd7b03-3825-46b8-8cb3-1daa8c20695a"/>
    <ds:schemaRef ds:uri="http://schemas.microsoft.com/office/2006/documentManagement/types"/>
    <ds:schemaRef ds:uri="http://purl.org/dc/terms/"/>
    <ds:schemaRef ds:uri="http://schemas.openxmlformats.org/package/2006/metadata/core-properties"/>
    <ds:schemaRef ds:uri="646edc4a-20a2-4b2a-ae2d-e944b8755f4d"/>
    <ds:schemaRef ds:uri="http://www.w3.org/XML/1998/namespace"/>
    <ds:schemaRef ds:uri="http://schemas.microsoft.com/office/infopath/2007/PartnerControls"/>
    <ds:schemaRef ds:uri="http://purl.org/dc/dcmitype/"/>
    <ds:schemaRef ds:uri="d51897dd-c803-4387-b0c8-b8155776a528"/>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c21157ca-bce3-41a8-8aa7-a23c4639610a}" enabled="0" method="" siteId="{c21157ca-bce3-41a8-8aa7-a23c4639610a}" removed="1"/>
</clbl:labelList>
</file>

<file path=docProps/app.xml><?xml version="1.0" encoding="utf-8"?>
<Properties xmlns="http://schemas.openxmlformats.org/officeDocument/2006/extended-properties" xmlns:vt="http://schemas.openxmlformats.org/officeDocument/2006/docPropsVTypes">
  <TotalTime>479</TotalTime>
  <Words>1158</Words>
  <Application>Microsoft Office PowerPoint</Application>
  <PresentationFormat>Custom</PresentationFormat>
  <Paragraphs>87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Tisa Sans Pro</vt:lpstr>
      <vt:lpstr>Vollkorn</vt:lpstr>
      <vt:lpstr>VOLLKORN REGULAR ROMAN</vt:lpstr>
      <vt:lpstr>On Screen Template (TDS_16x9)</vt:lpstr>
      <vt:lpstr>PowerPoint Presentation</vt:lpstr>
      <vt:lpstr>Forward-Looking Statement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van Eck</dc:creator>
  <cp:lastModifiedBy>Work Term</cp:lastModifiedBy>
  <cp:revision>7</cp:revision>
  <cp:lastPrinted>1900-01-01T06:00:00Z</cp:lastPrinted>
  <dcterms:created xsi:type="dcterms:W3CDTF">1900-01-01T06:00:00Z</dcterms:created>
  <dcterms:modified xsi:type="dcterms:W3CDTF">2024-09-12T11:21:06Z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b7c0f8-6d74-4949-a071-f96ae6f0ad08_Enabled">
    <vt:lpwstr>True</vt:lpwstr>
  </property>
  <property fmtid="{D5CDD505-2E9C-101B-9397-08002B2CF9AE}" pid="3" name="MSIP_Label_3db7c0f8-6d74-4949-a071-f96ae6f0ad08_SiteId">
    <vt:lpwstr>d9da684f-2c03-432a-a7b6-ed714ffc7683</vt:lpwstr>
  </property>
  <property fmtid="{D5CDD505-2E9C-101B-9397-08002B2CF9AE}" pid="4" name="MSIP_Label_3db7c0f8-6d74-4949-a071-f96ae6f0ad08_Owner">
    <vt:lpwstr>Dora.Yiu@tdsecurities.com</vt:lpwstr>
  </property>
  <property fmtid="{D5CDD505-2E9C-101B-9397-08002B2CF9AE}" pid="5" name="MSIP_Label_3db7c0f8-6d74-4949-a071-f96ae6f0ad08_SetDate">
    <vt:lpwstr>2019-10-08T17:49:57.0677922Z</vt:lpwstr>
  </property>
  <property fmtid="{D5CDD505-2E9C-101B-9397-08002B2CF9AE}" pid="6" name="MSIP_Label_3db7c0f8-6d74-4949-a071-f96ae6f0ad08_Name">
    <vt:lpwstr>Public</vt:lpwstr>
  </property>
  <property fmtid="{D5CDD505-2E9C-101B-9397-08002B2CF9AE}" pid="7" name="MSIP_Label_3db7c0f8-6d74-4949-a071-f96ae6f0ad08_Application">
    <vt:lpwstr>Microsoft Azure Information Protection</vt:lpwstr>
  </property>
  <property fmtid="{D5CDD505-2E9C-101B-9397-08002B2CF9AE}" pid="8" name="MSIP_Label_3db7c0f8-6d74-4949-a071-f96ae6f0ad08_Extended_MSFT_Method">
    <vt:lpwstr>Manual</vt:lpwstr>
  </property>
  <property fmtid="{D5CDD505-2E9C-101B-9397-08002B2CF9AE}" pid="9" name="TD_Classification">
    <vt:lpwstr>Public</vt:lpwstr>
  </property>
  <property fmtid="{D5CDD505-2E9C-101B-9397-08002B2CF9AE}" pid="10" name="DocumentNumber">
    <vt:lpwstr>52012286</vt:lpwstr>
  </property>
  <property fmtid="{D5CDD505-2E9C-101B-9397-08002B2CF9AE}" pid="11" name="DocumentVersion">
    <vt:lpwstr>3</vt:lpwstr>
  </property>
  <property fmtid="{D5CDD505-2E9C-101B-9397-08002B2CF9AE}" pid="12" name="ClientNumber">
    <vt:lpwstr>224866</vt:lpwstr>
  </property>
  <property fmtid="{D5CDD505-2E9C-101B-9397-08002B2CF9AE}" pid="13" name="MatterNumber">
    <vt:lpwstr>586738</vt:lpwstr>
  </property>
  <property fmtid="{D5CDD505-2E9C-101B-9397-08002B2CF9AE}" pid="14" name="ClientName">
    <vt:lpwstr>Altius Renewable Royalties Corp.</vt:lpwstr>
  </property>
  <property fmtid="{D5CDD505-2E9C-101B-9397-08002B2CF9AE}" pid="15" name="MatterName">
    <vt:lpwstr>Potential M&amp;A Discussions</vt:lpwstr>
  </property>
  <property fmtid="{D5CDD505-2E9C-101B-9397-08002B2CF9AE}" pid="16" name="DatabaseName">
    <vt:lpwstr>MTDOCS</vt:lpwstr>
  </property>
  <property fmtid="{D5CDD505-2E9C-101B-9397-08002B2CF9AE}" pid="17" name="TypistName">
    <vt:lpwstr>CLEHAN</vt:lpwstr>
  </property>
  <property fmtid="{D5CDD505-2E9C-101B-9397-08002B2CF9AE}" pid="18" name="AuthorName">
    <vt:lpwstr>CLEHAN</vt:lpwstr>
  </property>
  <property fmtid="{D5CDD505-2E9C-101B-9397-08002B2CF9AE}" pid="19" name="InUseBy">
    <vt:lpwstr/>
  </property>
  <property fmtid="{D5CDD505-2E9C-101B-9397-08002B2CF9AE}" pid="20" name="EditDate">
    <vt:lpwstr>09/06/24 11:52:10 PM</vt:lpwstr>
  </property>
  <property fmtid="{D5CDD505-2E9C-101B-9397-08002B2CF9AE}" pid="21" name="EditTime">
    <vt:lpwstr/>
  </property>
  <property fmtid="{D5CDD505-2E9C-101B-9397-08002B2CF9AE}" pid="22" name="ContentTypeId">
    <vt:lpwstr>0x010100A81E0FFE6D18A0498CACED43A3B7EA85</vt:lpwstr>
  </property>
  <property fmtid="{D5CDD505-2E9C-101B-9397-08002B2CF9AE}" pid="23" name="MediaServiceImageTags">
    <vt:lpwstr/>
  </property>
</Properties>
</file>