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8FE6E4"/>
                </a:solidFill>
                <a:latin typeface="Demo"/>
                <a:cs typeface="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0"/>
            <a:ext cx="8538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8FE6E4"/>
                </a:solidFill>
                <a:latin typeface="Demo"/>
                <a:cs typeface="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5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8FE6E4"/>
                </a:solidFill>
                <a:latin typeface="Demo"/>
                <a:cs typeface="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9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8FE6E4"/>
                </a:solidFill>
                <a:latin typeface="Demo"/>
                <a:cs typeface="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20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506" y="526296"/>
            <a:ext cx="329755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8FE6E4"/>
                </a:solidFill>
                <a:latin typeface="Demo"/>
                <a:cs typeface="De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8" y="1577340"/>
            <a:ext cx="109785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3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D0C1B8-5BA8-0C39-0BE2-8D678A3A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383287"/>
            <a:ext cx="12191994" cy="6091423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F65622-C47D-7436-156F-817EB85174FC}"/>
              </a:ext>
            </a:extLst>
          </p:cNvPr>
          <p:cNvSpPr txBox="1"/>
          <p:nvPr/>
        </p:nvSpPr>
        <p:spPr>
          <a:xfrm>
            <a:off x="685800" y="2057401"/>
            <a:ext cx="5105400" cy="1924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5"/>
              </a:spcBef>
            </a:pPr>
            <a:r>
              <a:rPr sz="3050" kern="0" dirty="0">
                <a:solidFill>
                  <a:srgbClr val="8FE6E4"/>
                </a:solidFill>
                <a:latin typeface="Demo"/>
                <a:cs typeface="Demo"/>
              </a:rPr>
              <a:t>ICL </a:t>
            </a:r>
            <a:r>
              <a:rPr sz="3050" kern="0" spc="-10" dirty="0">
                <a:solidFill>
                  <a:srgbClr val="8FE6E4"/>
                </a:solidFill>
                <a:latin typeface="Demo"/>
                <a:cs typeface="Demo"/>
              </a:rPr>
              <a:t>Reports</a:t>
            </a:r>
            <a:endParaRPr sz="3050" kern="0" dirty="0">
              <a:solidFill>
                <a:sysClr val="windowText" lastClr="000000"/>
              </a:solidFill>
              <a:latin typeface="Demo"/>
              <a:cs typeface="Demo"/>
            </a:endParaRPr>
          </a:p>
          <a:p>
            <a:pPr marL="12700" marR="5080">
              <a:lnSpc>
                <a:spcPts val="5630"/>
              </a:lnSpc>
              <a:spcBef>
                <a:spcPts val="210"/>
              </a:spcBef>
            </a:pPr>
            <a:r>
              <a:rPr lang="en-US" sz="4700" kern="0" dirty="0">
                <a:solidFill>
                  <a:srgbClr val="FFFFFF"/>
                </a:solidFill>
                <a:latin typeface="Demo"/>
                <a:cs typeface="Demo"/>
              </a:rPr>
              <a:t>Fourth</a:t>
            </a:r>
            <a:r>
              <a:rPr sz="4700" kern="0" dirty="0">
                <a:solidFill>
                  <a:srgbClr val="FFFFFF"/>
                </a:solidFill>
                <a:latin typeface="Demo"/>
                <a:cs typeface="Demo"/>
              </a:rPr>
              <a:t> </a:t>
            </a:r>
            <a:r>
              <a:rPr sz="4700" kern="0" spc="-10" dirty="0">
                <a:solidFill>
                  <a:srgbClr val="FFFFFF"/>
                </a:solidFill>
                <a:latin typeface="Demo"/>
                <a:cs typeface="Demo"/>
              </a:rPr>
              <a:t>Quarter </a:t>
            </a:r>
            <a:endParaRPr lang="en-US" sz="4700" kern="0" spc="-10" dirty="0">
              <a:solidFill>
                <a:srgbClr val="FFFFFF"/>
              </a:solidFill>
              <a:latin typeface="Demo"/>
              <a:cs typeface="Demo"/>
            </a:endParaRPr>
          </a:p>
          <a:p>
            <a:pPr marL="12700" marR="5080">
              <a:lnSpc>
                <a:spcPts val="5630"/>
              </a:lnSpc>
              <a:spcBef>
                <a:spcPts val="210"/>
              </a:spcBef>
            </a:pPr>
            <a:r>
              <a:rPr sz="4700" kern="0" spc="-20" dirty="0">
                <a:solidFill>
                  <a:srgbClr val="FFFFFF"/>
                </a:solidFill>
                <a:latin typeface="Demo"/>
                <a:cs typeface="Demo"/>
              </a:rPr>
              <a:t>2025</a:t>
            </a:r>
            <a:r>
              <a:rPr lang="en-US" sz="4700" kern="0" spc="-20" dirty="0">
                <a:solidFill>
                  <a:srgbClr val="FFFFFF"/>
                </a:solidFill>
                <a:latin typeface="Demo"/>
                <a:cs typeface="Demo"/>
              </a:rPr>
              <a:t> Results</a:t>
            </a:r>
            <a:endParaRPr sz="4700" kern="0" dirty="0">
              <a:solidFill>
                <a:sysClr val="windowText" lastClr="000000"/>
              </a:solidFill>
              <a:latin typeface="Demo"/>
              <a:cs typeface="Demo"/>
            </a:endParaRPr>
          </a:p>
        </p:txBody>
      </p:sp>
      <p:pic>
        <p:nvPicPr>
          <p:cNvPr id="16" name="Picture 1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14F4AAF-228A-7624-2DEF-919A7C360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1822450" cy="8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0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Demo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Judge</dc:creator>
  <cp:lastModifiedBy>Nick Judge</cp:lastModifiedBy>
  <cp:revision>1</cp:revision>
  <dcterms:created xsi:type="dcterms:W3CDTF">2026-02-17T16:42:11Z</dcterms:created>
  <dcterms:modified xsi:type="dcterms:W3CDTF">2026-02-17T16:43:06Z</dcterms:modified>
</cp:coreProperties>
</file>