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68" r:id="rId2"/>
  </p:sldMasterIdLst>
  <p:notesMasterIdLst>
    <p:notesMasterId r:id="rId9"/>
  </p:notesMasterIdLst>
  <p:sldIdLst>
    <p:sldId id="2147471672" r:id="rId3"/>
    <p:sldId id="2147471668" r:id="rId4"/>
    <p:sldId id="2147471669" r:id="rId5"/>
    <p:sldId id="2147471670" r:id="rId6"/>
    <p:sldId id="2147471671" r:id="rId7"/>
    <p:sldId id="615" r:id="rId8"/>
  </p:sldIdLst>
  <p:sldSz cx="13716000" cy="9144000"/>
  <p:notesSz cx="6858000" cy="9144000"/>
  <p:defaultTextStyle>
    <a:defPPr>
      <a:defRPr lang="en-US"/>
    </a:defPPr>
    <a:lvl1pPr marL="0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96" userDrawn="1">
          <p15:clr>
            <a:srgbClr val="A4A3A4"/>
          </p15:clr>
        </p15:guide>
        <p15:guide id="2" pos="3969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  <p15:guide id="5" orient="horz" pos="4768" userDrawn="1">
          <p15:clr>
            <a:srgbClr val="A4A3A4"/>
          </p15:clr>
        </p15:guide>
        <p15:guide id="6" pos="2403" userDrawn="1">
          <p15:clr>
            <a:srgbClr val="A4A3A4"/>
          </p15:clr>
        </p15:guide>
        <p15:guide id="7" pos="5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900"/>
    <a:srgbClr val="0555B6"/>
    <a:srgbClr val="122C7D"/>
    <a:srgbClr val="008CC8"/>
    <a:srgbClr val="81B9FC"/>
    <a:srgbClr val="032A5B"/>
    <a:srgbClr val="CF0500"/>
    <a:srgbClr val="4295FA"/>
    <a:srgbClr val="8033BD"/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3FE92-B55D-4CFA-8CDF-0EED4E134D31}" v="15" dt="2026-04-28T17:32:16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94"/>
  </p:normalViewPr>
  <p:slideViewPr>
    <p:cSldViewPr snapToGrid="0">
      <p:cViewPr varScale="1">
        <p:scale>
          <a:sx n="94" d="100"/>
          <a:sy n="94" d="100"/>
        </p:scale>
        <p:origin x="366" y="312"/>
      </p:cViewPr>
      <p:guideLst>
        <p:guide orient="horz" pos="5496"/>
        <p:guide pos="3969"/>
        <p:guide orient="horz" pos="936"/>
        <p:guide orient="horz" pos="1824"/>
        <p:guide orient="horz" pos="4768"/>
        <p:guide pos="2403"/>
        <p:guide pos="5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t Montgomery" userId="67b201ad-07ac-42e5-9630-bf44f31a2e92" providerId="ADAL" clId="{511E7320-0E15-482C-8084-68200FFEE6D3}"/>
    <pc:docChg chg="custSel addSld delSld modSld">
      <pc:chgData name="Grant Montgomery" userId="67b201ad-07ac-42e5-9630-bf44f31a2e92" providerId="ADAL" clId="{511E7320-0E15-482C-8084-68200FFEE6D3}" dt="2026-04-28T17:43:45.830" v="111" actId="2696"/>
      <pc:docMkLst>
        <pc:docMk/>
      </pc:docMkLst>
      <pc:sldChg chg="addSp delSp modSp mod">
        <pc:chgData name="Grant Montgomery" userId="67b201ad-07ac-42e5-9630-bf44f31a2e92" providerId="ADAL" clId="{511E7320-0E15-482C-8084-68200FFEE6D3}" dt="2026-04-28T14:10:07.796" v="85" actId="20577"/>
        <pc:sldMkLst>
          <pc:docMk/>
          <pc:sldMk cId="1694001986" sldId="615"/>
        </pc:sldMkLst>
        <pc:spChg chg="add del">
          <ac:chgData name="Grant Montgomery" userId="67b201ad-07ac-42e5-9630-bf44f31a2e92" providerId="ADAL" clId="{511E7320-0E15-482C-8084-68200FFEE6D3}" dt="2026-04-28T14:09:47.939" v="25" actId="478"/>
          <ac:spMkLst>
            <pc:docMk/>
            <pc:sldMk cId="1694001986" sldId="615"/>
            <ac:spMk id="6" creationId="{04332052-1D6E-703C-B65B-87988A51DD28}"/>
          </ac:spMkLst>
        </pc:spChg>
        <pc:spChg chg="add mod">
          <ac:chgData name="Grant Montgomery" userId="67b201ad-07ac-42e5-9630-bf44f31a2e92" providerId="ADAL" clId="{511E7320-0E15-482C-8084-68200FFEE6D3}" dt="2026-04-28T14:10:07.796" v="85" actId="20577"/>
          <ac:spMkLst>
            <pc:docMk/>
            <pc:sldMk cId="1694001986" sldId="615"/>
            <ac:spMk id="7" creationId="{1837D723-6FAD-2EE1-550A-23CC7368B122}"/>
          </ac:spMkLst>
        </pc:spChg>
      </pc:sldChg>
      <pc:sldChg chg="del">
        <pc:chgData name="Grant Montgomery" userId="67b201ad-07ac-42e5-9630-bf44f31a2e92" providerId="ADAL" clId="{511E7320-0E15-482C-8084-68200FFEE6D3}" dt="2026-04-28T13:40:40.012" v="15" actId="2696"/>
        <pc:sldMkLst>
          <pc:docMk/>
          <pc:sldMk cId="2413128838" sldId="2147471664"/>
        </pc:sldMkLst>
      </pc:sldChg>
      <pc:sldChg chg="modSp del mod">
        <pc:chgData name="Grant Montgomery" userId="67b201ad-07ac-42e5-9630-bf44f31a2e92" providerId="ADAL" clId="{511E7320-0E15-482C-8084-68200FFEE6D3}" dt="2026-04-28T17:43:45.830" v="111" actId="2696"/>
        <pc:sldMkLst>
          <pc:docMk/>
          <pc:sldMk cId="751460608" sldId="2147471667"/>
        </pc:sldMkLst>
        <pc:spChg chg="mod">
          <ac:chgData name="Grant Montgomery" userId="67b201ad-07ac-42e5-9630-bf44f31a2e92" providerId="ADAL" clId="{511E7320-0E15-482C-8084-68200FFEE6D3}" dt="2026-04-28T15:21:06.104" v="96" actId="20577"/>
          <ac:spMkLst>
            <pc:docMk/>
            <pc:sldMk cId="751460608" sldId="2147471667"/>
            <ac:spMk id="2" creationId="{5CDEAE1F-20BC-49C2-23D4-053364395308}"/>
          </ac:spMkLst>
        </pc:spChg>
      </pc:sldChg>
      <pc:sldChg chg="modSp mod">
        <pc:chgData name="Grant Montgomery" userId="67b201ad-07ac-42e5-9630-bf44f31a2e92" providerId="ADAL" clId="{511E7320-0E15-482C-8084-68200FFEE6D3}" dt="2026-04-28T13:53:01.248" v="20" actId="20577"/>
        <pc:sldMkLst>
          <pc:docMk/>
          <pc:sldMk cId="1857015873" sldId="2147471668"/>
        </pc:sldMkLst>
        <pc:spChg chg="mod">
          <ac:chgData name="Grant Montgomery" userId="67b201ad-07ac-42e5-9630-bf44f31a2e92" providerId="ADAL" clId="{511E7320-0E15-482C-8084-68200FFEE6D3}" dt="2026-04-28T13:53:01.248" v="20" actId="20577"/>
          <ac:spMkLst>
            <pc:docMk/>
            <pc:sldMk cId="1857015873" sldId="2147471668"/>
            <ac:spMk id="2" creationId="{EDFD0280-8082-1DD5-77C6-3E5AFC0E4A9F}"/>
          </ac:spMkLst>
        </pc:spChg>
      </pc:sldChg>
      <pc:sldChg chg="modSp mod">
        <pc:chgData name="Grant Montgomery" userId="67b201ad-07ac-42e5-9630-bf44f31a2e92" providerId="ADAL" clId="{511E7320-0E15-482C-8084-68200FFEE6D3}" dt="2026-04-28T14:04:23.961" v="23" actId="14100"/>
        <pc:sldMkLst>
          <pc:docMk/>
          <pc:sldMk cId="837270622" sldId="2147471670"/>
        </pc:sldMkLst>
        <pc:spChg chg="mod">
          <ac:chgData name="Grant Montgomery" userId="67b201ad-07ac-42e5-9630-bf44f31a2e92" providerId="ADAL" clId="{511E7320-0E15-482C-8084-68200FFEE6D3}" dt="2026-04-28T13:34:07.333" v="4" actId="20577"/>
          <ac:spMkLst>
            <pc:docMk/>
            <pc:sldMk cId="837270622" sldId="2147471670"/>
            <ac:spMk id="2" creationId="{6914ADFA-58A8-D882-0594-5C41013FE5F7}"/>
          </ac:spMkLst>
        </pc:spChg>
        <pc:graphicFrameChg chg="mod">
          <ac:chgData name="Grant Montgomery" userId="67b201ad-07ac-42e5-9630-bf44f31a2e92" providerId="ADAL" clId="{511E7320-0E15-482C-8084-68200FFEE6D3}" dt="2026-04-28T14:04:05.835" v="22"/>
          <ac:graphicFrameMkLst>
            <pc:docMk/>
            <pc:sldMk cId="837270622" sldId="2147471670"/>
            <ac:graphicFrameMk id="3" creationId="{B50959AF-9ED2-4837-BD6F-A1932BCB039C}"/>
          </ac:graphicFrameMkLst>
        </pc:graphicFrameChg>
        <pc:graphicFrameChg chg="mod">
          <ac:chgData name="Grant Montgomery" userId="67b201ad-07ac-42e5-9630-bf44f31a2e92" providerId="ADAL" clId="{511E7320-0E15-482C-8084-68200FFEE6D3}" dt="2026-04-28T14:04:23.961" v="23" actId="14100"/>
          <ac:graphicFrameMkLst>
            <pc:docMk/>
            <pc:sldMk cId="837270622" sldId="2147471670"/>
            <ac:graphicFrameMk id="5" creationId="{3C27800F-2EC7-4F60-A972-58E955D3EDEA}"/>
          </ac:graphicFrameMkLst>
        </pc:graphicFrameChg>
      </pc:sldChg>
      <pc:sldChg chg="modSp add mod">
        <pc:chgData name="Grant Montgomery" userId="67b201ad-07ac-42e5-9630-bf44f31a2e92" providerId="ADAL" clId="{511E7320-0E15-482C-8084-68200FFEE6D3}" dt="2026-04-28T17:32:16.788" v="110"/>
        <pc:sldMkLst>
          <pc:docMk/>
          <pc:sldMk cId="3493242348" sldId="2147471672"/>
        </pc:sldMkLst>
        <pc:graphicFrameChg chg="add mod">
          <ac:chgData name="Grant Montgomery" userId="67b201ad-07ac-42e5-9630-bf44f31a2e92" providerId="ADAL" clId="{511E7320-0E15-482C-8084-68200FFEE6D3}" dt="2026-04-28T17:32:16.788" v="110"/>
          <ac:graphicFrameMkLst>
            <pc:docMk/>
            <pc:sldMk cId="3493242348" sldId="2147471672"/>
            <ac:graphicFrameMk id="4" creationId="{AF0931F8-00B2-6D1A-819B-868753BD584F}"/>
          </ac:graphicFrameMkLst>
        </pc:graphicFrameChg>
      </pc:sldChg>
    </pc:docChg>
  </pc:docChgLst>
  <pc:docChgLst>
    <pc:chgData name="Christine Cooper" userId="c806826f-7b15-403f-8e51-341dfc83a16f" providerId="ADAL" clId="{71032F4B-E847-4C9C-A617-BD0816E03B26}"/>
    <pc:docChg chg="undo redo custSel addSld delSld modSld">
      <pc:chgData name="Christine Cooper" userId="c806826f-7b15-403f-8e51-341dfc83a16f" providerId="ADAL" clId="{71032F4B-E847-4C9C-A617-BD0816E03B26}" dt="2026-04-28T00:49:09.731" v="629" actId="478"/>
      <pc:docMkLst>
        <pc:docMk/>
      </pc:docMkLst>
      <pc:sldChg chg="delSp modSp mod">
        <pc:chgData name="Christine Cooper" userId="c806826f-7b15-403f-8e51-341dfc83a16f" providerId="ADAL" clId="{71032F4B-E847-4C9C-A617-BD0816E03B26}" dt="2026-04-28T00:49:09.731" v="629" actId="478"/>
        <pc:sldMkLst>
          <pc:docMk/>
          <pc:sldMk cId="1694001986" sldId="615"/>
        </pc:sldMkLst>
        <pc:spChg chg="del">
          <ac:chgData name="Christine Cooper" userId="c806826f-7b15-403f-8e51-341dfc83a16f" providerId="ADAL" clId="{71032F4B-E847-4C9C-A617-BD0816E03B26}" dt="2026-04-28T00:49:09.731" v="629" actId="478"/>
          <ac:spMkLst>
            <pc:docMk/>
            <pc:sldMk cId="1694001986" sldId="615"/>
            <ac:spMk id="3" creationId="{53FF9BFC-B2B7-8555-2D98-A38DD32134D3}"/>
          </ac:spMkLst>
        </pc:spChg>
        <pc:spChg chg="mod">
          <ac:chgData name="Christine Cooper" userId="c806826f-7b15-403f-8e51-341dfc83a16f" providerId="ADAL" clId="{71032F4B-E847-4C9C-A617-BD0816E03B26}" dt="2026-04-28T00:45:27.140" v="624" actId="20577"/>
          <ac:spMkLst>
            <pc:docMk/>
            <pc:sldMk cId="1694001986" sldId="615"/>
            <ac:spMk id="25" creationId="{3005E8A7-4D51-0DFC-4892-47C4373F2FAD}"/>
          </ac:spMkLst>
        </pc:spChg>
        <pc:spChg chg="mod">
          <ac:chgData name="Christine Cooper" userId="c806826f-7b15-403f-8e51-341dfc83a16f" providerId="ADAL" clId="{71032F4B-E847-4C9C-A617-BD0816E03B26}" dt="2026-04-28T00:43:41.895" v="606" actId="20577"/>
          <ac:spMkLst>
            <pc:docMk/>
            <pc:sldMk cId="1694001986" sldId="615"/>
            <ac:spMk id="28" creationId="{A627189C-72D5-A604-AC6E-C644DC6DC892}"/>
          </ac:spMkLst>
        </pc:spChg>
        <pc:spChg chg="mod">
          <ac:chgData name="Christine Cooper" userId="c806826f-7b15-403f-8e51-341dfc83a16f" providerId="ADAL" clId="{71032F4B-E847-4C9C-A617-BD0816E03B26}" dt="2026-04-28T00:43:51.727" v="610" actId="20577"/>
          <ac:spMkLst>
            <pc:docMk/>
            <pc:sldMk cId="1694001986" sldId="615"/>
            <ac:spMk id="30" creationId="{54BB2899-1CD3-E8AE-FA4D-263676BB6F02}"/>
          </ac:spMkLst>
        </pc:spChg>
        <pc:spChg chg="mod">
          <ac:chgData name="Christine Cooper" userId="c806826f-7b15-403f-8e51-341dfc83a16f" providerId="ADAL" clId="{71032F4B-E847-4C9C-A617-BD0816E03B26}" dt="2026-04-28T00:43:24.902" v="598" actId="20577"/>
          <ac:spMkLst>
            <pc:docMk/>
            <pc:sldMk cId="1694001986" sldId="615"/>
            <ac:spMk id="32" creationId="{8E085844-2F70-CD58-3DBF-3D6D9331E384}"/>
          </ac:spMkLst>
        </pc:spChg>
        <pc:spChg chg="mod">
          <ac:chgData name="Christine Cooper" userId="c806826f-7b15-403f-8e51-341dfc83a16f" providerId="ADAL" clId="{71032F4B-E847-4C9C-A617-BD0816E03B26}" dt="2026-04-28T00:45:01.092" v="614" actId="20577"/>
          <ac:spMkLst>
            <pc:docMk/>
            <pc:sldMk cId="1694001986" sldId="615"/>
            <ac:spMk id="33" creationId="{D85DAB81-0AF1-2935-ABAD-3E4BAE6A4BAA}"/>
          </ac:spMkLst>
        </pc:spChg>
        <pc:spChg chg="mod">
          <ac:chgData name="Christine Cooper" userId="c806826f-7b15-403f-8e51-341dfc83a16f" providerId="ADAL" clId="{71032F4B-E847-4C9C-A617-BD0816E03B26}" dt="2026-04-28T00:43:57.639" v="612" actId="20577"/>
          <ac:spMkLst>
            <pc:docMk/>
            <pc:sldMk cId="1694001986" sldId="615"/>
            <ac:spMk id="35" creationId="{2EF70824-3B0A-8DDF-3A9D-C07942FBCABE}"/>
          </ac:spMkLst>
        </pc:spChg>
        <pc:spChg chg="mod">
          <ac:chgData name="Christine Cooper" userId="c806826f-7b15-403f-8e51-341dfc83a16f" providerId="ADAL" clId="{71032F4B-E847-4C9C-A617-BD0816E03B26}" dt="2026-04-28T00:45:17.796" v="618" actId="20577"/>
          <ac:spMkLst>
            <pc:docMk/>
            <pc:sldMk cId="1694001986" sldId="615"/>
            <ac:spMk id="36" creationId="{BCB20836-1267-6ADC-0BFF-B58788BA0D14}"/>
          </ac:spMkLst>
        </pc:spChg>
        <pc:spChg chg="mod">
          <ac:chgData name="Christine Cooper" userId="c806826f-7b15-403f-8e51-341dfc83a16f" providerId="ADAL" clId="{71032F4B-E847-4C9C-A617-BD0816E03B26}" dt="2026-04-28T00:45:31.213" v="626" actId="20577"/>
          <ac:spMkLst>
            <pc:docMk/>
            <pc:sldMk cId="1694001986" sldId="615"/>
            <ac:spMk id="38" creationId="{D5BCF6B3-FC78-AEEA-7863-8A0CD0ED6365}"/>
          </ac:spMkLst>
        </pc:spChg>
        <pc:spChg chg="mod">
          <ac:chgData name="Christine Cooper" userId="c806826f-7b15-403f-8e51-341dfc83a16f" providerId="ADAL" clId="{71032F4B-E847-4C9C-A617-BD0816E03B26}" dt="2026-04-28T00:45:35.730" v="628" actId="20577"/>
          <ac:spMkLst>
            <pc:docMk/>
            <pc:sldMk cId="1694001986" sldId="615"/>
            <ac:spMk id="39" creationId="{267157BB-1D40-007E-BF36-19AE6DC241DA}"/>
          </ac:spMkLst>
        </pc:spChg>
      </pc:sldChg>
      <pc:sldChg chg="del">
        <pc:chgData name="Christine Cooper" userId="c806826f-7b15-403f-8e51-341dfc83a16f" providerId="ADAL" clId="{71032F4B-E847-4C9C-A617-BD0816E03B26}" dt="2026-04-28T00:07:03.158" v="69" actId="47"/>
        <pc:sldMkLst>
          <pc:docMk/>
          <pc:sldMk cId="2137015520" sldId="2147471657"/>
        </pc:sldMkLst>
      </pc:sldChg>
      <pc:sldChg chg="del">
        <pc:chgData name="Christine Cooper" userId="c806826f-7b15-403f-8e51-341dfc83a16f" providerId="ADAL" clId="{71032F4B-E847-4C9C-A617-BD0816E03B26}" dt="2026-04-28T00:23:17.670" v="399" actId="47"/>
        <pc:sldMkLst>
          <pc:docMk/>
          <pc:sldMk cId="2666744351" sldId="2147471659"/>
        </pc:sldMkLst>
      </pc:sldChg>
      <pc:sldChg chg="modSp del mod">
        <pc:chgData name="Christine Cooper" userId="c806826f-7b15-403f-8e51-341dfc83a16f" providerId="ADAL" clId="{71032F4B-E847-4C9C-A617-BD0816E03B26}" dt="2026-04-28T00:29:32.318" v="479" actId="47"/>
        <pc:sldMkLst>
          <pc:docMk/>
          <pc:sldMk cId="778876418" sldId="2147471663"/>
        </pc:sldMkLst>
        <pc:spChg chg="mod">
          <ac:chgData name="Christine Cooper" userId="c806826f-7b15-403f-8e51-341dfc83a16f" providerId="ADAL" clId="{71032F4B-E847-4C9C-A617-BD0816E03B26}" dt="2026-04-28T00:28:56.495" v="478" actId="20577"/>
          <ac:spMkLst>
            <pc:docMk/>
            <pc:sldMk cId="778876418" sldId="2147471663"/>
            <ac:spMk id="2" creationId="{3E51869D-D6D5-D612-0292-5682D56C5919}"/>
          </ac:spMkLst>
        </pc:spChg>
        <pc:graphicFrameChg chg="mod">
          <ac:chgData name="Christine Cooper" userId="c806826f-7b15-403f-8e51-341dfc83a16f" providerId="ADAL" clId="{71032F4B-E847-4C9C-A617-BD0816E03B26}" dt="2026-04-28T00:25:54.029" v="460"/>
          <ac:graphicFrameMkLst>
            <pc:docMk/>
            <pc:sldMk cId="778876418" sldId="2147471663"/>
            <ac:graphicFrameMk id="4" creationId="{B50959AF-9ED2-4837-BD6F-A1932BCB039C}"/>
          </ac:graphicFrameMkLst>
        </pc:graphicFrameChg>
      </pc:sldChg>
      <pc:sldChg chg="del">
        <pc:chgData name="Christine Cooper" userId="c806826f-7b15-403f-8e51-341dfc83a16f" providerId="ADAL" clId="{71032F4B-E847-4C9C-A617-BD0816E03B26}" dt="2026-04-28T00:13:06.571" v="97" actId="47"/>
        <pc:sldMkLst>
          <pc:docMk/>
          <pc:sldMk cId="959355017" sldId="2147471665"/>
        </pc:sldMkLst>
      </pc:sldChg>
      <pc:sldChg chg="modSp del mod">
        <pc:chgData name="Christine Cooper" userId="c806826f-7b15-403f-8e51-341dfc83a16f" providerId="ADAL" clId="{71032F4B-E847-4C9C-A617-BD0816E03B26}" dt="2026-04-28T00:07:02.210" v="68" actId="47"/>
        <pc:sldMkLst>
          <pc:docMk/>
          <pc:sldMk cId="2453991054" sldId="2147471666"/>
        </pc:sldMkLst>
        <pc:spChg chg="mod">
          <ac:chgData name="Christine Cooper" userId="c806826f-7b15-403f-8e51-341dfc83a16f" providerId="ADAL" clId="{71032F4B-E847-4C9C-A617-BD0816E03B26}" dt="2026-04-27T23:57:56.351" v="13" actId="20577"/>
          <ac:spMkLst>
            <pc:docMk/>
            <pc:sldMk cId="2453991054" sldId="2147471666"/>
            <ac:spMk id="2" creationId="{DF317693-4260-46F6-FB88-7DDCA7A4F950}"/>
          </ac:spMkLst>
        </pc:spChg>
      </pc:sldChg>
      <pc:sldChg chg="addSp delSp modSp add mod">
        <pc:chgData name="Christine Cooper" userId="c806826f-7b15-403f-8e51-341dfc83a16f" providerId="ADAL" clId="{71032F4B-E847-4C9C-A617-BD0816E03B26}" dt="2026-04-28T00:14:45.758" v="151" actId="20577"/>
        <pc:sldMkLst>
          <pc:docMk/>
          <pc:sldMk cId="751460608" sldId="2147471667"/>
        </pc:sldMkLst>
        <pc:spChg chg="mod">
          <ac:chgData name="Christine Cooper" userId="c806826f-7b15-403f-8e51-341dfc83a16f" providerId="ADAL" clId="{71032F4B-E847-4C9C-A617-BD0816E03B26}" dt="2026-04-28T00:14:45.758" v="151" actId="20577"/>
          <ac:spMkLst>
            <pc:docMk/>
            <pc:sldMk cId="751460608" sldId="2147471667"/>
            <ac:spMk id="2" creationId="{5CDEAE1F-20BC-49C2-23D4-053364395308}"/>
          </ac:spMkLst>
        </pc:spChg>
        <pc:graphicFrameChg chg="del">
          <ac:chgData name="Christine Cooper" userId="c806826f-7b15-403f-8e51-341dfc83a16f" providerId="ADAL" clId="{71032F4B-E847-4C9C-A617-BD0816E03B26}" dt="2026-04-27T23:55:48.532" v="1" actId="478"/>
          <ac:graphicFrameMkLst>
            <pc:docMk/>
            <pc:sldMk cId="751460608" sldId="2147471667"/>
            <ac:graphicFrameMk id="3" creationId="{7F7DFC8E-F09C-5762-47F4-B048A445E529}"/>
          </ac:graphicFrameMkLst>
        </pc:graphicFrameChg>
        <pc:graphicFrameChg chg="add mod">
          <ac:chgData name="Christine Cooper" userId="c806826f-7b15-403f-8e51-341dfc83a16f" providerId="ADAL" clId="{71032F4B-E847-4C9C-A617-BD0816E03B26}" dt="2026-04-28T00:01:37.118" v="67"/>
          <ac:graphicFrameMkLst>
            <pc:docMk/>
            <pc:sldMk cId="751460608" sldId="2147471667"/>
            <ac:graphicFrameMk id="4" creationId="{42C0CCAE-D798-4F85-9A9C-FC28F52A9647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4-28T00:15:26.958" v="191" actId="20577"/>
        <pc:sldMkLst>
          <pc:docMk/>
          <pc:sldMk cId="1857015873" sldId="2147471668"/>
        </pc:sldMkLst>
        <pc:spChg chg="mod">
          <ac:chgData name="Christine Cooper" userId="c806826f-7b15-403f-8e51-341dfc83a16f" providerId="ADAL" clId="{71032F4B-E847-4C9C-A617-BD0816E03B26}" dt="2026-04-28T00:15:26.958" v="191" actId="20577"/>
          <ac:spMkLst>
            <pc:docMk/>
            <pc:sldMk cId="1857015873" sldId="2147471668"/>
            <ac:spMk id="2" creationId="{EDFD0280-8082-1DD5-77C6-3E5AFC0E4A9F}"/>
          </ac:spMkLst>
        </pc:spChg>
        <pc:graphicFrameChg chg="add mod">
          <ac:chgData name="Christine Cooper" userId="c806826f-7b15-403f-8e51-341dfc83a16f" providerId="ADAL" clId="{71032F4B-E847-4C9C-A617-BD0816E03B26}" dt="2026-04-28T00:12:18.976" v="85" actId="14100"/>
          <ac:graphicFrameMkLst>
            <pc:docMk/>
            <pc:sldMk cId="1857015873" sldId="2147471668"/>
            <ac:graphicFrameMk id="3" creationId="{7C2FD790-7C20-4E30-A30D-04FF832DB2F9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07:32.567" v="71" actId="478"/>
          <ac:graphicFrameMkLst>
            <pc:docMk/>
            <pc:sldMk cId="1857015873" sldId="2147471668"/>
            <ac:graphicFrameMk id="4" creationId="{DA0611D5-4EF0-E27F-3EBD-62A0578054E1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4-28T00:23:14.873" v="398" actId="20577"/>
        <pc:sldMkLst>
          <pc:docMk/>
          <pc:sldMk cId="1370516431" sldId="2147471669"/>
        </pc:sldMkLst>
        <pc:spChg chg="mod">
          <ac:chgData name="Christine Cooper" userId="c806826f-7b15-403f-8e51-341dfc83a16f" providerId="ADAL" clId="{71032F4B-E847-4C9C-A617-BD0816E03B26}" dt="2026-04-28T00:23:14.873" v="398" actId="20577"/>
          <ac:spMkLst>
            <pc:docMk/>
            <pc:sldMk cId="1370516431" sldId="2147471669"/>
            <ac:spMk id="2" creationId="{1F0CEF0C-ED1B-32E2-DBCA-E6B4E88F10A0}"/>
          </ac:spMkLst>
        </pc:spChg>
        <pc:graphicFrameChg chg="add mod">
          <ac:chgData name="Christine Cooper" userId="c806826f-7b15-403f-8e51-341dfc83a16f" providerId="ADAL" clId="{71032F4B-E847-4C9C-A617-BD0816E03B26}" dt="2026-04-28T00:19:24.572" v="223"/>
          <ac:graphicFrameMkLst>
            <pc:docMk/>
            <pc:sldMk cId="1370516431" sldId="2147471669"/>
            <ac:graphicFrameMk id="3" creationId="{869CFD2F-5459-4D48-9516-1B6EEA9B625A}"/>
          </ac:graphicFrameMkLst>
        </pc:graphicFrameChg>
        <pc:graphicFrameChg chg="add mod">
          <ac:chgData name="Christine Cooper" userId="c806826f-7b15-403f-8e51-341dfc83a16f" providerId="ADAL" clId="{71032F4B-E847-4C9C-A617-BD0816E03B26}" dt="2026-04-28T00:19:19.738" v="222"/>
          <ac:graphicFrameMkLst>
            <pc:docMk/>
            <pc:sldMk cId="1370516431" sldId="2147471669"/>
            <ac:graphicFrameMk id="4" creationId="{88143404-0F69-4BA5-A711-A32FC3CC4B80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16:00.771" v="193" actId="478"/>
          <ac:graphicFrameMkLst>
            <pc:docMk/>
            <pc:sldMk cId="1370516431" sldId="2147471669"/>
            <ac:graphicFrameMk id="6" creationId="{3F0DD3A0-45BF-E5BA-1BF9-41570E8A0291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17:52.850" v="210" actId="478"/>
          <ac:graphicFrameMkLst>
            <pc:docMk/>
            <pc:sldMk cId="1370516431" sldId="2147471669"/>
            <ac:graphicFrameMk id="7" creationId="{8D4D478C-2603-F6B2-F1C0-9170C5ACF8C9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4-28T00:28:36.935" v="472"/>
        <pc:sldMkLst>
          <pc:docMk/>
          <pc:sldMk cId="837270622" sldId="2147471670"/>
        </pc:sldMkLst>
        <pc:graphicFrameChg chg="add mod">
          <ac:chgData name="Christine Cooper" userId="c806826f-7b15-403f-8e51-341dfc83a16f" providerId="ADAL" clId="{71032F4B-E847-4C9C-A617-BD0816E03B26}" dt="2026-04-28T00:27:10.356" v="461"/>
          <ac:graphicFrameMkLst>
            <pc:docMk/>
            <pc:sldMk cId="837270622" sldId="2147471670"/>
            <ac:graphicFrameMk id="3" creationId="{B50959AF-9ED2-4837-BD6F-A1932BCB039C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23:52.278" v="401" actId="478"/>
          <ac:graphicFrameMkLst>
            <pc:docMk/>
            <pc:sldMk cId="837270622" sldId="2147471670"/>
            <ac:graphicFrameMk id="4" creationId="{8D6EBF30-E68C-7E62-E1AD-29A8B287DB2E}"/>
          </ac:graphicFrameMkLst>
        </pc:graphicFrameChg>
        <pc:graphicFrameChg chg="add mod">
          <ac:chgData name="Christine Cooper" userId="c806826f-7b15-403f-8e51-341dfc83a16f" providerId="ADAL" clId="{71032F4B-E847-4C9C-A617-BD0816E03B26}" dt="2026-04-28T00:28:36.935" v="472"/>
          <ac:graphicFrameMkLst>
            <pc:docMk/>
            <pc:sldMk cId="837270622" sldId="2147471670"/>
            <ac:graphicFrameMk id="5" creationId="{3C27800F-2EC7-4F60-A972-58E955D3EDEA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27:28.050" v="462" actId="478"/>
          <ac:graphicFrameMkLst>
            <pc:docMk/>
            <pc:sldMk cId="837270622" sldId="2147471670"/>
            <ac:graphicFrameMk id="6" creationId="{2A88E799-CDE4-6759-0FA8-1BB11B576D30}"/>
          </ac:graphicFrameMkLst>
        </pc:graphicFrameChg>
      </pc:sldChg>
      <pc:sldChg chg="addSp delSp modSp add mod">
        <pc:chgData name="Christine Cooper" userId="c806826f-7b15-403f-8e51-341dfc83a16f" providerId="ADAL" clId="{71032F4B-E847-4C9C-A617-BD0816E03B26}" dt="2026-04-28T00:41:56.053" v="596" actId="6549"/>
        <pc:sldMkLst>
          <pc:docMk/>
          <pc:sldMk cId="3007934884" sldId="2147471671"/>
        </pc:sldMkLst>
        <pc:spChg chg="mod">
          <ac:chgData name="Christine Cooper" userId="c806826f-7b15-403f-8e51-341dfc83a16f" providerId="ADAL" clId="{71032F4B-E847-4C9C-A617-BD0816E03B26}" dt="2026-04-28T00:41:56.053" v="596" actId="6549"/>
          <ac:spMkLst>
            <pc:docMk/>
            <pc:sldMk cId="3007934884" sldId="2147471671"/>
            <ac:spMk id="6" creationId="{936C53C8-6F41-E993-B736-D3FE3C374397}"/>
          </ac:spMkLst>
        </pc:spChg>
        <pc:graphicFrameChg chg="add mod">
          <ac:chgData name="Christine Cooper" userId="c806826f-7b15-403f-8e51-341dfc83a16f" providerId="ADAL" clId="{71032F4B-E847-4C9C-A617-BD0816E03B26}" dt="2026-04-28T00:40:27.867" v="523"/>
          <ac:graphicFrameMkLst>
            <pc:docMk/>
            <pc:sldMk cId="3007934884" sldId="2147471671"/>
            <ac:graphicFrameMk id="2" creationId="{6632AAB3-FDDC-421F-82E4-6B9CA45035FD}"/>
          </ac:graphicFrameMkLst>
        </pc:graphicFrameChg>
        <pc:graphicFrameChg chg="add mod">
          <ac:chgData name="Christine Cooper" userId="c806826f-7b15-403f-8e51-341dfc83a16f" providerId="ADAL" clId="{71032F4B-E847-4C9C-A617-BD0816E03B26}" dt="2026-04-28T00:40:02.467" v="521" actId="14100"/>
          <ac:graphicFrameMkLst>
            <pc:docMk/>
            <pc:sldMk cId="3007934884" sldId="2147471671"/>
            <ac:graphicFrameMk id="3" creationId="{5B2072DE-3051-486B-83FC-0D52AFEBE9EA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29:42.684" v="481" actId="478"/>
          <ac:graphicFrameMkLst>
            <pc:docMk/>
            <pc:sldMk cId="3007934884" sldId="2147471671"/>
            <ac:graphicFrameMk id="4" creationId="{67DC3E8E-3D6C-3216-F262-2652310E6241}"/>
          </ac:graphicFrameMkLst>
        </pc:graphicFrameChg>
        <pc:graphicFrameChg chg="del">
          <ac:chgData name="Christine Cooper" userId="c806826f-7b15-403f-8e51-341dfc83a16f" providerId="ADAL" clId="{71032F4B-E847-4C9C-A617-BD0816E03B26}" dt="2026-04-28T00:33:26.927" v="503" actId="478"/>
          <ac:graphicFrameMkLst>
            <pc:docMk/>
            <pc:sldMk cId="3007934884" sldId="2147471671"/>
            <ac:graphicFrameMk id="5" creationId="{AEC80D64-45FB-3E1F-3E0F-2B91B65C46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e1\share\CoStar%20Market%20Analytics\Works%20in%20Progress\Christine%20Cooper\Apartment%20Monthly%20Rent%20Report\Apartment%20Monthly%20Rent%20-%20APRIL%2027%20DRAFT%202026.Custom%20Regions.Patch.J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59758283883533E-2"/>
          <c:y val="3.4952641308645394E-2"/>
          <c:w val="0.81369507605378133"/>
          <c:h val="0.68285846518809024"/>
        </c:manualLayout>
      </c:layout>
      <c:barChart>
        <c:barDir val="col"/>
        <c:grouping val="stacked"/>
        <c:varyColors val="0"/>
        <c:ser>
          <c:idx val="3"/>
          <c:order val="2"/>
          <c:tx>
            <c:strRef>
              <c:f>'Chart1 Time Series'!$X$1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</c:numCache>
            </c:numRef>
          </c:cat>
          <c:val>
            <c:numRef>
              <c:f>'Chart1 Time Series'!$X$15:$X$27</c:f>
              <c:numCache>
                <c:formatCode>General</c:formatCode>
                <c:ptCount val="13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7-4DC1-85DC-207C0F5549F8}"/>
            </c:ext>
          </c:extLst>
        </c:ser>
        <c:ser>
          <c:idx val="4"/>
          <c:order val="3"/>
          <c:tx>
            <c:strRef>
              <c:f>'Chart1 Time Series'!$Y$1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 Time Series'!$U$15:$U$27</c:f>
              <c:numCache>
                <c:formatCode>m/d/yyyy</c:formatCode>
                <c:ptCount val="13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</c:numCache>
            </c:numRef>
          </c:cat>
          <c:val>
            <c:numRef>
              <c:f>'Chart1 Time Series'!$Y$15:$Y$27</c:f>
              <c:numCache>
                <c:formatCode>General</c:formatCode>
                <c:ptCount val="13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7-4DC1-85DC-207C0F55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col"/>
        <c:grouping val="stacked"/>
        <c:varyColors val="0"/>
        <c:ser>
          <c:idx val="2"/>
          <c:order val="0"/>
          <c:tx>
            <c:strRef>
              <c:f>'Chart1 Time Series'!$V$1</c:f>
              <c:strCache>
                <c:ptCount val="1"/>
                <c:pt idx="0">
                  <c:v>Monthly change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9832614296956858E-3"/>
                  <c:y val="-1.481835650813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A7-4734-88D5-B8B146101A39}"/>
                </c:ext>
              </c:extLst>
            </c:dLbl>
            <c:dLbl>
              <c:idx val="6"/>
              <c:layout>
                <c:manualLayout>
                  <c:x val="1.9832614296956858E-3"/>
                  <c:y val="-1.646471092018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7-4734-88D5-B8B146101A39}"/>
                </c:ext>
              </c:extLst>
            </c:dLbl>
            <c:dLbl>
              <c:idx val="11"/>
              <c:layout>
                <c:manualLayout>
                  <c:x val="-1.4543749140470557E-16"/>
                  <c:y val="-1.61791042763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7-4DC1-85DC-207C0F5549F8}"/>
                </c:ext>
              </c:extLst>
            </c:dLbl>
            <c:dLbl>
              <c:idx val="12"/>
              <c:layout>
                <c:manualLayout>
                  <c:x val="-1.2336823066610959E-3"/>
                  <c:y val="1.274378659699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7-4DC1-85DC-207C0F55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</c:numCache>
            </c:numRef>
          </c:cat>
          <c:val>
            <c:numRef>
              <c:f>'Chart1 Time Series'!$V$15:$V$27</c:f>
              <c:numCache>
                <c:formatCode>0.0%</c:formatCode>
                <c:ptCount val="13"/>
                <c:pt idx="0">
                  <c:v>2.4617216781011031E-3</c:v>
                </c:pt>
                <c:pt idx="1">
                  <c:v>2.0741484392179377E-3</c:v>
                </c:pt>
                <c:pt idx="2">
                  <c:v>1.0972244656299868E-3</c:v>
                </c:pt>
                <c:pt idx="3">
                  <c:v>-7.0655043488132563E-6</c:v>
                </c:pt>
                <c:pt idx="4">
                  <c:v>-1.9431432531282766E-3</c:v>
                </c:pt>
                <c:pt idx="5">
                  <c:v>-2.6125556676058759E-3</c:v>
                </c:pt>
                <c:pt idx="6">
                  <c:v>-2.7697920456795089E-3</c:v>
                </c:pt>
                <c:pt idx="7">
                  <c:v>-1.469486110415863E-3</c:v>
                </c:pt>
                <c:pt idx="8">
                  <c:v>1.0262044376390111E-3</c:v>
                </c:pt>
                <c:pt idx="9">
                  <c:v>2.4741053292167692E-3</c:v>
                </c:pt>
                <c:pt idx="10">
                  <c:v>2.0309801471880551E-3</c:v>
                </c:pt>
                <c:pt idx="11">
                  <c:v>3.2870367303736714E-3</c:v>
                </c:pt>
                <c:pt idx="12">
                  <c:v>2.0051653727173324E-3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E7-4DC1-85DC-207C0F55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5"/>
        <c:axId val="1495596367"/>
        <c:axId val="1495593039"/>
      </c:barChart>
      <c:lineChart>
        <c:grouping val="standard"/>
        <c:varyColors val="0"/>
        <c:ser>
          <c:idx val="0"/>
          <c:order val="1"/>
          <c:tx>
            <c:strRef>
              <c:f>'Chart1 Time Series'!$W$1</c:f>
              <c:strCache>
                <c:ptCount val="1"/>
                <c:pt idx="0">
                  <c:v>Annual change</c:v>
                </c:pt>
              </c:strCache>
            </c:strRef>
          </c:tx>
          <c:spPr>
            <a:ln w="50800" cap="rnd">
              <a:solidFill>
                <a:srgbClr val="0555B5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7676803657196686E-2"/>
                  <c:y val="-2.4646440236647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E7-4DC1-85DC-207C0F5549F8}"/>
                </c:ext>
              </c:extLst>
            </c:dLbl>
            <c:dLbl>
              <c:idx val="12"/>
              <c:layout>
                <c:manualLayout>
                  <c:x val="-2.5736330702440746E-2"/>
                  <c:y val="-4.9078448612714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E7-4DC1-85DC-207C0F554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'Chart1 Time Series'!$U$15:$U$27</c:f>
              <c:numCache>
                <c:formatCode>m/d/yyyy</c:formatCode>
                <c:ptCount val="13"/>
                <c:pt idx="0">
                  <c:v>45777</c:v>
                </c:pt>
                <c:pt idx="1">
                  <c:v>45808</c:v>
                </c:pt>
                <c:pt idx="2">
                  <c:v>45838</c:v>
                </c:pt>
                <c:pt idx="3">
                  <c:v>45869</c:v>
                </c:pt>
                <c:pt idx="4">
                  <c:v>45900</c:v>
                </c:pt>
                <c:pt idx="5">
                  <c:v>45930</c:v>
                </c:pt>
                <c:pt idx="6">
                  <c:v>45961</c:v>
                </c:pt>
                <c:pt idx="7">
                  <c:v>45991</c:v>
                </c:pt>
                <c:pt idx="8">
                  <c:v>46022</c:v>
                </c:pt>
                <c:pt idx="9">
                  <c:v>46053</c:v>
                </c:pt>
                <c:pt idx="10">
                  <c:v>46081</c:v>
                </c:pt>
                <c:pt idx="11">
                  <c:v>46112</c:v>
                </c:pt>
                <c:pt idx="12">
                  <c:v>46142</c:v>
                </c:pt>
              </c:numCache>
            </c:numRef>
          </c:cat>
          <c:val>
            <c:numRef>
              <c:f>'Chart1 Time Series'!$W$15:$W$27</c:f>
              <c:numCache>
                <c:formatCode>0.0%</c:formatCode>
                <c:ptCount val="13"/>
                <c:pt idx="0">
                  <c:v>1.3850618652523794E-2</c:v>
                </c:pt>
                <c:pt idx="1">
                  <c:v>1.2731729460040642E-2</c:v>
                </c:pt>
                <c:pt idx="2">
                  <c:v>1.2028712160996324E-2</c:v>
                </c:pt>
                <c:pt idx="3">
                  <c:v>1.1082406856979032E-2</c:v>
                </c:pt>
                <c:pt idx="4">
                  <c:v>1.0483255768408695E-2</c:v>
                </c:pt>
                <c:pt idx="5">
                  <c:v>9.5071653637601727E-3</c:v>
                </c:pt>
                <c:pt idx="6">
                  <c:v>8.179573475939339E-3</c:v>
                </c:pt>
                <c:pt idx="7">
                  <c:v>7.5980039366707608E-3</c:v>
                </c:pt>
                <c:pt idx="8">
                  <c:v>7.2105858490041363E-3</c:v>
                </c:pt>
                <c:pt idx="9">
                  <c:v>6.2535477928005179E-3</c:v>
                </c:pt>
                <c:pt idx="10">
                  <c:v>5.3569120100784851E-3</c:v>
                </c:pt>
                <c:pt idx="11">
                  <c:v>5.6381743213214097E-3</c:v>
                </c:pt>
                <c:pt idx="12">
                  <c:v>5.180171347749285E-3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EE7-4DC1-85DC-207C0F554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544031"/>
        <c:axId val="1755539455"/>
      </c:lineChart>
      <c:catAx>
        <c:axId val="1755544031"/>
        <c:scaling>
          <c:orientation val="minMax"/>
        </c:scaling>
        <c:delete val="0"/>
        <c:axPos val="b"/>
        <c:numFmt formatCode="mmmm\ yyyy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1.4999999999999999E-2"/>
          <c:min val="-0.01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8.5605959159689858E-4"/>
              <c:y val="0.1670403944180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high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5.0000000000000001E-3"/>
      </c:valAx>
      <c:valAx>
        <c:axId val="1495593039"/>
        <c:scaling>
          <c:orientation val="minMax"/>
          <c:max val="1.2E-2"/>
          <c:min val="-8.0000000000000002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7877910270225621"/>
              <c:y val="0.17814562022896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low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5596367"/>
        <c:crosses val="max"/>
        <c:crossBetween val="between"/>
        <c:majorUnit val="2E-3"/>
      </c:valAx>
      <c:catAx>
        <c:axId val="14955963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95593039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4824884328565"/>
          <c:y val="0.88238624977483804"/>
          <c:w val="0.62830624983948613"/>
          <c:h val="5.257860400139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1286936798724"/>
          <c:y val="3.0522306627521461E-2"/>
          <c:w val="0.89345118405486157"/>
          <c:h val="0.71019299607335651"/>
        </c:manualLayout>
      </c:layout>
      <c:barChart>
        <c:barDir val="col"/>
        <c:grouping val="stacked"/>
        <c:varyColors val="0"/>
        <c:ser>
          <c:idx val="3"/>
          <c:order val="4"/>
          <c:tx>
            <c:strRef>
              <c:f>'Chart1.2 Time Series'!$AF$2</c:f>
              <c:strCache>
                <c:ptCount val="1"/>
                <c:pt idx="0">
                  <c:v>zebra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Series'!$AF$15:$AF$26</c:f>
              <c:numCache>
                <c:formatCode>General</c:formatCode>
                <c:ptCount val="12"/>
                <c:pt idx="0">
                  <c:v>0</c:v>
                </c:pt>
                <c:pt idx="1">
                  <c:v>100000000376832</c:v>
                </c:pt>
                <c:pt idx="2">
                  <c:v>0</c:v>
                </c:pt>
                <c:pt idx="3">
                  <c:v>100000000376832</c:v>
                </c:pt>
                <c:pt idx="4">
                  <c:v>0</c:v>
                </c:pt>
                <c:pt idx="5">
                  <c:v>100000000376832</c:v>
                </c:pt>
                <c:pt idx="6">
                  <c:v>0</c:v>
                </c:pt>
                <c:pt idx="7">
                  <c:v>100000000376832</c:v>
                </c:pt>
                <c:pt idx="8">
                  <c:v>0</c:v>
                </c:pt>
                <c:pt idx="9">
                  <c:v>100000000376832</c:v>
                </c:pt>
                <c:pt idx="10">
                  <c:v>0</c:v>
                </c:pt>
                <c:pt idx="11">
                  <c:v>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5DD-4205-87AE-C0B67E254033}"/>
            </c:ext>
          </c:extLst>
        </c:ser>
        <c:ser>
          <c:idx val="4"/>
          <c:order val="5"/>
          <c:tx>
            <c:strRef>
              <c:f>'Chart1.2 Time Series'!$AG$2</c:f>
              <c:strCache>
                <c:ptCount val="1"/>
                <c:pt idx="0">
                  <c:v>zebra2</c:v>
                </c:pt>
              </c:strCache>
              <c:extLst xmlns:c15="http://schemas.microsoft.com/office/drawing/2012/chart"/>
            </c:strRef>
          </c:tx>
          <c:spPr>
            <a:solidFill>
              <a:srgbClr val="D9D9D9">
                <a:alpha val="32941"/>
              </a:srgb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  <c:extLst xmlns:c15="http://schemas.microsoft.com/office/drawing/2012/chart"/>
            </c:numRef>
          </c:cat>
          <c:val>
            <c:numRef>
              <c:f>'Chart1.2 Time Series'!$AG$15:$AG$26</c:f>
              <c:numCache>
                <c:formatCode>General</c:formatCode>
                <c:ptCount val="12"/>
                <c:pt idx="0">
                  <c:v>0</c:v>
                </c:pt>
                <c:pt idx="1">
                  <c:v>-100000000376832</c:v>
                </c:pt>
                <c:pt idx="2">
                  <c:v>0</c:v>
                </c:pt>
                <c:pt idx="3">
                  <c:v>-100000000376832</c:v>
                </c:pt>
                <c:pt idx="4">
                  <c:v>0</c:v>
                </c:pt>
                <c:pt idx="5">
                  <c:v>-100000000376832</c:v>
                </c:pt>
                <c:pt idx="6">
                  <c:v>0</c:v>
                </c:pt>
                <c:pt idx="7">
                  <c:v>-100000000376832</c:v>
                </c:pt>
                <c:pt idx="8">
                  <c:v>0</c:v>
                </c:pt>
                <c:pt idx="9">
                  <c:v>-100000000376832</c:v>
                </c:pt>
                <c:pt idx="10">
                  <c:v>0</c:v>
                </c:pt>
                <c:pt idx="11">
                  <c:v>-100000000376832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45DD-4205-87AE-C0B67E25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  <c:extLst/>
      </c:barChart>
      <c:barChart>
        <c:barDir val="col"/>
        <c:grouping val="clustered"/>
        <c:varyColors val="0"/>
        <c:ser>
          <c:idx val="1"/>
          <c:order val="0"/>
          <c:tx>
            <c:strRef>
              <c:f>'Chart1.2 Time Series'!$X$2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Series'!$X$15:$X$26</c:f>
              <c:numCache>
                <c:formatCode>0.0%</c:formatCode>
                <c:ptCount val="12"/>
                <c:pt idx="0">
                  <c:v>3.0178775488383103E-3</c:v>
                </c:pt>
                <c:pt idx="1">
                  <c:v>3.5688682897003776E-3</c:v>
                </c:pt>
                <c:pt idx="2">
                  <c:v>2.5961501129347919E-3</c:v>
                </c:pt>
                <c:pt idx="3">
                  <c:v>3.7280591419155407E-3</c:v>
                </c:pt>
                <c:pt idx="4">
                  <c:v>3.1812628922756048E-3</c:v>
                </c:pt>
                <c:pt idx="5">
                  <c:v>1.7926480819439039E-3</c:v>
                </c:pt>
                <c:pt idx="6">
                  <c:v>9.2886079747933614E-4</c:v>
                </c:pt>
                <c:pt idx="7">
                  <c:v>-1.3513602139129111E-3</c:v>
                </c:pt>
                <c:pt idx="8">
                  <c:v>-1.6481837963285839E-3</c:v>
                </c:pt>
                <c:pt idx="9">
                  <c:v>-1.456618510725205E-3</c:v>
                </c:pt>
                <c:pt idx="10">
                  <c:v>-8.9315018215918585E-4</c:v>
                </c:pt>
                <c:pt idx="11">
                  <c:v>1.4112437365463304E-3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DD-4205-87AE-C0B67E254033}"/>
            </c:ext>
          </c:extLst>
        </c:ser>
        <c:ser>
          <c:idx val="0"/>
          <c:order val="1"/>
          <c:tx>
            <c:strRef>
              <c:f>'Chart1.2 Time Series'!$Y$2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Series'!$Y$15:$Y$26</c:f>
              <c:numCache>
                <c:formatCode>0.0%</c:formatCode>
                <c:ptCount val="12"/>
                <c:pt idx="0">
                  <c:v>3.4275487941000105E-3</c:v>
                </c:pt>
                <c:pt idx="1">
                  <c:v>2.9246496703823066E-3</c:v>
                </c:pt>
                <c:pt idx="2">
                  <c:v>3.0064319979792309E-3</c:v>
                </c:pt>
                <c:pt idx="3">
                  <c:v>2.4617216781011031E-3</c:v>
                </c:pt>
                <c:pt idx="4">
                  <c:v>2.0741484392179377E-3</c:v>
                </c:pt>
                <c:pt idx="5">
                  <c:v>1.0972244656299868E-3</c:v>
                </c:pt>
                <c:pt idx="6">
                  <c:v>-7.0655043488132563E-6</c:v>
                </c:pt>
                <c:pt idx="7">
                  <c:v>-1.9431432531282766E-3</c:v>
                </c:pt>
                <c:pt idx="8">
                  <c:v>-2.6125556676058759E-3</c:v>
                </c:pt>
                <c:pt idx="9">
                  <c:v>-2.7697920456795089E-3</c:v>
                </c:pt>
                <c:pt idx="10">
                  <c:v>-1.469486110415863E-3</c:v>
                </c:pt>
                <c:pt idx="11">
                  <c:v>1.0262044376390111E-3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DD-4205-87AE-C0B67E254033}"/>
            </c:ext>
          </c:extLst>
        </c:ser>
        <c:ser>
          <c:idx val="2"/>
          <c:order val="2"/>
          <c:tx>
            <c:strRef>
              <c:f>'Chart1.2 Time Series'!$Z$2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Series'!$Z$15:$Z$26</c:f>
              <c:numCache>
                <c:formatCode>0.0%</c:formatCode>
                <c:ptCount val="12"/>
                <c:pt idx="0">
                  <c:v>2.4741053292167692E-3</c:v>
                </c:pt>
                <c:pt idx="1">
                  <c:v>2.0309801471880551E-3</c:v>
                </c:pt>
                <c:pt idx="2">
                  <c:v>3.0000000000000001E-3</c:v>
                </c:pt>
                <c:pt idx="3">
                  <c:v>2.0051653727173324E-3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DD-4205-87AE-C0B67E25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37682032"/>
        <c:axId val="1037679152"/>
      </c:barChart>
      <c:lineChart>
        <c:grouping val="standard"/>
        <c:varyColors val="0"/>
        <c:ser>
          <c:idx val="5"/>
          <c:order val="3"/>
          <c:tx>
            <c:strRef>
              <c:f>'Chart1.2 Time Series'!$AA$2</c:f>
              <c:strCache>
                <c:ptCount val="1"/>
                <c:pt idx="0">
                  <c:v>2010 to 2024 average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'Chart1.2 Time Series'!$W$15:$W$26</c:f>
              <c:numCache>
                <c:formatCode>m/d/yyyy</c:formatCode>
                <c:ptCount val="12"/>
                <c:pt idx="0">
                  <c:v>46053</c:v>
                </c:pt>
                <c:pt idx="1">
                  <c:v>46081</c:v>
                </c:pt>
                <c:pt idx="2">
                  <c:v>46112</c:v>
                </c:pt>
                <c:pt idx="3">
                  <c:v>46142</c:v>
                </c:pt>
                <c:pt idx="4">
                  <c:v>46173</c:v>
                </c:pt>
                <c:pt idx="5">
                  <c:v>46203</c:v>
                </c:pt>
                <c:pt idx="6">
                  <c:v>46234</c:v>
                </c:pt>
                <c:pt idx="7">
                  <c:v>46265</c:v>
                </c:pt>
                <c:pt idx="8">
                  <c:v>46295</c:v>
                </c:pt>
                <c:pt idx="9">
                  <c:v>46326</c:v>
                </c:pt>
                <c:pt idx="10">
                  <c:v>46356</c:v>
                </c:pt>
                <c:pt idx="11">
                  <c:v>46387</c:v>
                </c:pt>
              </c:numCache>
            </c:numRef>
          </c:cat>
          <c:val>
            <c:numRef>
              <c:f>'Chart1.2 Time Series'!$AA$15:$AA$26</c:f>
              <c:numCache>
                <c:formatCode>0.0%</c:formatCode>
                <c:ptCount val="12"/>
                <c:pt idx="0">
                  <c:v>2.2163679797217489E-3</c:v>
                </c:pt>
                <c:pt idx="1">
                  <c:v>2.6430011005342665E-3</c:v>
                </c:pt>
                <c:pt idx="2">
                  <c:v>3.0139941163761655E-3</c:v>
                </c:pt>
                <c:pt idx="3">
                  <c:v>3.2224718074582862E-3</c:v>
                </c:pt>
                <c:pt idx="4">
                  <c:v>3.5709498907845767E-3</c:v>
                </c:pt>
                <c:pt idx="5">
                  <c:v>3.3178801027584784E-3</c:v>
                </c:pt>
                <c:pt idx="6">
                  <c:v>2.4009640958058132E-3</c:v>
                </c:pt>
                <c:pt idx="7">
                  <c:v>1.7966650772028266E-3</c:v>
                </c:pt>
                <c:pt idx="8">
                  <c:v>1.0567697333983513E-3</c:v>
                </c:pt>
                <c:pt idx="9">
                  <c:v>7.5894766391209072E-4</c:v>
                </c:pt>
                <c:pt idx="10">
                  <c:v>9.7380539491981701E-4</c:v>
                </c:pt>
                <c:pt idx="11">
                  <c:v>1.688900118457711E-3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5DD-4205-87AE-C0B67E25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682032"/>
        <c:axId val="1037679152"/>
      </c:lineChart>
      <c:catAx>
        <c:axId val="1755544031"/>
        <c:scaling>
          <c:orientation val="minMax"/>
        </c:scaling>
        <c:delete val="0"/>
        <c:axPos val="b"/>
        <c:numFmt formatCode="[$-409]mmm;@" sourceLinked="0"/>
        <c:majorTickMark val="cross"/>
        <c:minorTickMark val="none"/>
        <c:tickLblPos val="low"/>
        <c:spPr>
          <a:noFill/>
          <a:ln w="1587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l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 from previous month</a:t>
                </a:r>
              </a:p>
            </c:rich>
          </c:tx>
          <c:layout>
            <c:manualLayout>
              <c:xMode val="edge"/>
              <c:yMode val="edge"/>
              <c:x val="2.6641535160714653E-3"/>
              <c:y val="0.13621605551916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none"/>
        <c:minorTickMark val="none"/>
        <c:tickLblPos val="nextTo"/>
        <c:spPr>
          <a:noFill/>
          <a:ln w="952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037679152"/>
        <c:scaling>
          <c:orientation val="minMax"/>
          <c:max val="4.000000000000001E-3"/>
        </c:scaling>
        <c:delete val="1"/>
        <c:axPos val="r"/>
        <c:numFmt formatCode="0.0%" sourceLinked="1"/>
        <c:majorTickMark val="out"/>
        <c:minorTickMark val="none"/>
        <c:tickLblPos val="nextTo"/>
        <c:crossAx val="1037682032"/>
        <c:crosses val="max"/>
        <c:crossBetween val="between"/>
      </c:valAx>
      <c:catAx>
        <c:axId val="10376820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3767915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1832605606101596"/>
          <c:y val="0.84250204806943396"/>
          <c:w val="0.78082134110610013"/>
          <c:h val="5.2491250934908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53808752064381538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'Chart2 Region Comparisons'!$U$1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South</c:v>
                </c:pt>
                <c:pt idx="1">
                  <c:v>Mountain</c:v>
                </c:pt>
                <c:pt idx="2">
                  <c:v>Pacific</c:v>
                </c:pt>
                <c:pt idx="3">
                  <c:v>Midwest</c:v>
                </c:pt>
                <c:pt idx="4">
                  <c:v>Northeast</c:v>
                </c:pt>
              </c:strCache>
            </c:strRef>
          </c:cat>
          <c:val>
            <c:numRef>
              <c:f>'Chart2 Region Comparisons'!$U$2:$U$6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B-4E62-9131-A76E8A3C90FB}"/>
            </c:ext>
          </c:extLst>
        </c:ser>
        <c:ser>
          <c:idx val="0"/>
          <c:order val="2"/>
          <c:tx>
            <c:strRef>
              <c:f>'Chart2 Region Comparisons'!$V$1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'Chart2 Region Comparisons'!$R$2:$R$6</c:f>
              <c:strCache>
                <c:ptCount val="5"/>
                <c:pt idx="0">
                  <c:v>South</c:v>
                </c:pt>
                <c:pt idx="1">
                  <c:v>Mountain</c:v>
                </c:pt>
                <c:pt idx="2">
                  <c:v>Pacific</c:v>
                </c:pt>
                <c:pt idx="3">
                  <c:v>Midwest</c:v>
                </c:pt>
                <c:pt idx="4">
                  <c:v>Northeast</c:v>
                </c:pt>
              </c:strCache>
            </c:strRef>
          </c:cat>
          <c:val>
            <c:numRef>
              <c:f>'Chart2 Region Comparisons'!$V$2:$V$6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B-4E62-9131-A76E8A3C9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'Chart2 Region Comparisons'!$S$1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'Chart2 Region Comparisons'!$R$2:$R$6</c:f>
              <c:strCache>
                <c:ptCount val="5"/>
                <c:pt idx="0">
                  <c:v>South</c:v>
                </c:pt>
                <c:pt idx="1">
                  <c:v>Mountain</c:v>
                </c:pt>
                <c:pt idx="2">
                  <c:v>Pacific</c:v>
                </c:pt>
                <c:pt idx="3">
                  <c:v>Midwest</c:v>
                </c:pt>
                <c:pt idx="4">
                  <c:v>Northeast</c:v>
                </c:pt>
              </c:strCache>
            </c:strRef>
          </c:cat>
          <c:val>
            <c:numRef>
              <c:f>'Chart2 Region Comparisons'!$S$2:$S$6</c:f>
              <c:numCache>
                <c:formatCode>0.0%</c:formatCode>
                <c:ptCount val="5"/>
                <c:pt idx="0">
                  <c:v>1.3507447937013417E-3</c:v>
                </c:pt>
                <c:pt idx="1">
                  <c:v>1.9381762662471491E-3</c:v>
                </c:pt>
                <c:pt idx="2">
                  <c:v>2.6813206538267575E-3</c:v>
                </c:pt>
                <c:pt idx="3">
                  <c:v>2.9142224841094411E-3</c:v>
                </c:pt>
                <c:pt idx="4">
                  <c:v>3.1726439739399037E-3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B-4E62-9131-A76E8A3C9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1.0000000000000002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3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1517529903356675"/>
          <c:y val="0.87864700818148533"/>
          <c:w val="0.35263402807736821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2142637575713"/>
          <c:y val="3.4379987645314303E-2"/>
          <c:w val="0.7511382646715149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'Chart3 Region Comparison'!$U$1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Comparison'!$U$2:$U$6</c:f>
              <c:numCache>
                <c:formatCode>General</c:formatCode>
                <c:ptCount val="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D-4DC2-B3A4-D44B272D7521}"/>
            </c:ext>
          </c:extLst>
        </c:ser>
        <c:ser>
          <c:idx val="0"/>
          <c:order val="2"/>
          <c:tx>
            <c:strRef>
              <c:f>'Chart3 Region Comparison'!$V$1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Comparison'!$V$2:$V$6</c:f>
              <c:numCache>
                <c:formatCode>General</c:formatCode>
                <c:ptCount val="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1D-4DC2-B3A4-D44B272D7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'Chart3 Region Comparison'!$T$1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207040056435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D-4DC2-B3A4-D44B272D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'Chart3 Region Comparison'!$R$2:$R$6</c:f>
              <c:strCache>
                <c:ptCount val="5"/>
                <c:pt idx="0">
                  <c:v>Mountain</c:v>
                </c:pt>
                <c:pt idx="1">
                  <c:v>South</c:v>
                </c:pt>
                <c:pt idx="2">
                  <c:v>Pacific</c:v>
                </c:pt>
                <c:pt idx="3">
                  <c:v>Northeast</c:v>
                </c:pt>
                <c:pt idx="4">
                  <c:v>Midwest</c:v>
                </c:pt>
              </c:strCache>
            </c:strRef>
          </c:cat>
          <c:val>
            <c:numRef>
              <c:f>'Chart3 Region Comparison'!$T$2:$T$6</c:f>
              <c:numCache>
                <c:formatCode>0.0%</c:formatCode>
                <c:ptCount val="5"/>
                <c:pt idx="0">
                  <c:v>-1.8857794891713242E-2</c:v>
                </c:pt>
                <c:pt idx="1">
                  <c:v>-1.071007828201731E-2</c:v>
                </c:pt>
                <c:pt idx="2">
                  <c:v>1.0354158766245458E-2</c:v>
                </c:pt>
                <c:pt idx="3">
                  <c:v>1.0888724245597059E-2</c:v>
                </c:pt>
                <c:pt idx="4">
                  <c:v>1.9540289709275349E-2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1D-4DC2-B3A4-D44B272D7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3.0000000000000006E-2"/>
          <c:min val="-4.0000000000000008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/>
                  <a:t>Change from Previous Year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6759437799850042"/>
          <c:y val="0.87864705746317795"/>
          <c:w val="0.37659920888267345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8988099157508"/>
          <c:y val="3.4379987645314303E-2"/>
          <c:w val="0.42629934610336573"/>
          <c:h val="0.7684812796258013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Washington</c:v>
                </c:pt>
                <c:pt idx="1">
                  <c:v>Northern New Jersey</c:v>
                </c:pt>
                <c:pt idx="2">
                  <c:v>Atlanta</c:v>
                </c:pt>
                <c:pt idx="3">
                  <c:v>Cleveland</c:v>
                </c:pt>
                <c:pt idx="4">
                  <c:v>Orange County</c:v>
                </c:pt>
                <c:pt idx="5">
                  <c:v>New York</c:v>
                </c:pt>
                <c:pt idx="6">
                  <c:v>Philadelphia</c:v>
                </c:pt>
                <c:pt idx="7">
                  <c:v>Seattle</c:v>
                </c:pt>
                <c:pt idx="8">
                  <c:v>Oklahoma City</c:v>
                </c:pt>
                <c:pt idx="9">
                  <c:v>Austin</c:v>
                </c:pt>
                <c:pt idx="10">
                  <c:v>East Bay</c:v>
                </c:pt>
                <c:pt idx="11">
                  <c:v>Detroit</c:v>
                </c:pt>
                <c:pt idx="12">
                  <c:v>Milwaukee</c:v>
                </c:pt>
                <c:pt idx="13">
                  <c:v>Norfolk</c:v>
                </c:pt>
                <c:pt idx="14">
                  <c:v>Denver</c:v>
                </c:pt>
                <c:pt idx="15">
                  <c:v>Columbus</c:v>
                </c:pt>
                <c:pt idx="16">
                  <c:v>Raleigh</c:v>
                </c:pt>
                <c:pt idx="17">
                  <c:v>Kansas City</c:v>
                </c:pt>
                <c:pt idx="18">
                  <c:v>Nashville</c:v>
                </c:pt>
                <c:pt idx="19">
                  <c:v>Richmond</c:v>
                </c:pt>
                <c:pt idx="20">
                  <c:v>Chicago</c:v>
                </c:pt>
                <c:pt idx="21">
                  <c:v>Pittsburgh</c:v>
                </c:pt>
                <c:pt idx="22">
                  <c:v>Boston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5-4955-ABB5-2176D5EEBA9E}"/>
            </c:ext>
          </c:extLst>
        </c:ser>
        <c:ser>
          <c:idx val="0"/>
          <c:order val="2"/>
          <c:tx>
            <c:strRef>
              <c:f>'Chart4 Market Comparisons M1'!$V$1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M1'!$R$2:$R$26</c:f>
              <c:strCache>
                <c:ptCount val="25"/>
                <c:pt idx="0">
                  <c:v>Washington</c:v>
                </c:pt>
                <c:pt idx="1">
                  <c:v>Northern New Jersey</c:v>
                </c:pt>
                <c:pt idx="2">
                  <c:v>Atlanta</c:v>
                </c:pt>
                <c:pt idx="3">
                  <c:v>Cleveland</c:v>
                </c:pt>
                <c:pt idx="4">
                  <c:v>Orange County</c:v>
                </c:pt>
                <c:pt idx="5">
                  <c:v>New York</c:v>
                </c:pt>
                <c:pt idx="6">
                  <c:v>Philadelphia</c:v>
                </c:pt>
                <c:pt idx="7">
                  <c:v>Seattle</c:v>
                </c:pt>
                <c:pt idx="8">
                  <c:v>Oklahoma City</c:v>
                </c:pt>
                <c:pt idx="9">
                  <c:v>Austin</c:v>
                </c:pt>
                <c:pt idx="10">
                  <c:v>East Bay</c:v>
                </c:pt>
                <c:pt idx="11">
                  <c:v>Detroit</c:v>
                </c:pt>
                <c:pt idx="12">
                  <c:v>Milwaukee</c:v>
                </c:pt>
                <c:pt idx="13">
                  <c:v>Norfolk</c:v>
                </c:pt>
                <c:pt idx="14">
                  <c:v>Denver</c:v>
                </c:pt>
                <c:pt idx="15">
                  <c:v>Columbus</c:v>
                </c:pt>
                <c:pt idx="16">
                  <c:v>Raleigh</c:v>
                </c:pt>
                <c:pt idx="17">
                  <c:v>Kansas City</c:v>
                </c:pt>
                <c:pt idx="18">
                  <c:v>Nashville</c:v>
                </c:pt>
                <c:pt idx="19">
                  <c:v>Richmond</c:v>
                </c:pt>
                <c:pt idx="20">
                  <c:v>Chicago</c:v>
                </c:pt>
                <c:pt idx="21">
                  <c:v>Pittsburgh</c:v>
                </c:pt>
                <c:pt idx="22">
                  <c:v>Boston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5-4955-ABB5-2176D5EEB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M1'!$S$1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M1'!$R$2:$R$26</c:f>
              <c:strCache>
                <c:ptCount val="25"/>
                <c:pt idx="0">
                  <c:v>Washington</c:v>
                </c:pt>
                <c:pt idx="1">
                  <c:v>Northern New Jersey</c:v>
                </c:pt>
                <c:pt idx="2">
                  <c:v>Atlanta</c:v>
                </c:pt>
                <c:pt idx="3">
                  <c:v>Cleveland</c:v>
                </c:pt>
                <c:pt idx="4">
                  <c:v>Orange County</c:v>
                </c:pt>
                <c:pt idx="5">
                  <c:v>New York</c:v>
                </c:pt>
                <c:pt idx="6">
                  <c:v>Philadelphia</c:v>
                </c:pt>
                <c:pt idx="7">
                  <c:v>Seattle</c:v>
                </c:pt>
                <c:pt idx="8">
                  <c:v>Oklahoma City</c:v>
                </c:pt>
                <c:pt idx="9">
                  <c:v>Austin</c:v>
                </c:pt>
                <c:pt idx="10">
                  <c:v>East Bay</c:v>
                </c:pt>
                <c:pt idx="11">
                  <c:v>Detroit</c:v>
                </c:pt>
                <c:pt idx="12">
                  <c:v>Milwaukee</c:v>
                </c:pt>
                <c:pt idx="13">
                  <c:v>Norfolk</c:v>
                </c:pt>
                <c:pt idx="14">
                  <c:v>Denver</c:v>
                </c:pt>
                <c:pt idx="15">
                  <c:v>Columbus</c:v>
                </c:pt>
                <c:pt idx="16">
                  <c:v>Raleigh</c:v>
                </c:pt>
                <c:pt idx="17">
                  <c:v>Kansas City</c:v>
                </c:pt>
                <c:pt idx="18">
                  <c:v>Nashville</c:v>
                </c:pt>
                <c:pt idx="19">
                  <c:v>Richmond</c:v>
                </c:pt>
                <c:pt idx="20">
                  <c:v>Chicago</c:v>
                </c:pt>
                <c:pt idx="21">
                  <c:v>Pittsburgh</c:v>
                </c:pt>
                <c:pt idx="22">
                  <c:v>Boston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 M1'!$S$2:$S$26</c:f>
              <c:numCache>
                <c:formatCode>0.0%</c:formatCode>
                <c:ptCount val="25"/>
                <c:pt idx="0">
                  <c:v>2.2196729119718928E-3</c:v>
                </c:pt>
                <c:pt idx="1">
                  <c:v>2.3493349500491867E-3</c:v>
                </c:pt>
                <c:pt idx="2">
                  <c:v>2.421989534011626E-3</c:v>
                </c:pt>
                <c:pt idx="3">
                  <c:v>2.6560695904569442E-3</c:v>
                </c:pt>
                <c:pt idx="4">
                  <c:v>2.687889908583152E-3</c:v>
                </c:pt>
                <c:pt idx="5">
                  <c:v>3.066912294295232E-3</c:v>
                </c:pt>
                <c:pt idx="6">
                  <c:v>3.3804288272327732E-3</c:v>
                </c:pt>
                <c:pt idx="7">
                  <c:v>3.4685639896652187E-3</c:v>
                </c:pt>
                <c:pt idx="8">
                  <c:v>3.5195975280870595E-3</c:v>
                </c:pt>
                <c:pt idx="9">
                  <c:v>3.611557272069188E-3</c:v>
                </c:pt>
                <c:pt idx="10">
                  <c:v>3.7212305987828209E-3</c:v>
                </c:pt>
                <c:pt idx="11">
                  <c:v>3.7460302561549419E-3</c:v>
                </c:pt>
                <c:pt idx="12">
                  <c:v>3.7461558649556359E-3</c:v>
                </c:pt>
                <c:pt idx="13">
                  <c:v>3.7525221713590184E-3</c:v>
                </c:pt>
                <c:pt idx="14">
                  <c:v>3.790830996512673E-3</c:v>
                </c:pt>
                <c:pt idx="15">
                  <c:v>3.9353465533951137E-3</c:v>
                </c:pt>
                <c:pt idx="16">
                  <c:v>4.0997865836223113E-3</c:v>
                </c:pt>
                <c:pt idx="17">
                  <c:v>4.208240318388734E-3</c:v>
                </c:pt>
                <c:pt idx="18">
                  <c:v>4.3774299314887077E-3</c:v>
                </c:pt>
                <c:pt idx="19">
                  <c:v>4.4404989975661557E-3</c:v>
                </c:pt>
                <c:pt idx="20">
                  <c:v>4.6109052774636616E-3</c:v>
                </c:pt>
                <c:pt idx="21">
                  <c:v>5.121197853449333E-3</c:v>
                </c:pt>
                <c:pt idx="22">
                  <c:v>6.8133643496375296E-3</c:v>
                </c:pt>
                <c:pt idx="23">
                  <c:v>7.0400477645911064E-3</c:v>
                </c:pt>
                <c:pt idx="24">
                  <c:v>1.0424286674895145E-2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5-4955-ABB5-2176D5EEB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5000000000000003E-2"/>
          <c:min val="0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39053839176071892"/>
          <c:y val="0.91400655682933463"/>
          <c:w val="0.5910994233828879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53248411516"/>
          <c:y val="3.4379987645314303E-2"/>
          <c:w val="0.60900195000055268"/>
          <c:h val="0.73135371856473208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 M2'!$U$1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San Antonio</c:v>
                </c:pt>
                <c:pt idx="1">
                  <c:v>Las Vegas</c:v>
                </c:pt>
                <c:pt idx="2">
                  <c:v>Houston</c:v>
                </c:pt>
                <c:pt idx="3">
                  <c:v>Fort Lauderdale</c:v>
                </c:pt>
                <c:pt idx="4">
                  <c:v>Tampa</c:v>
                </c:pt>
                <c:pt idx="5">
                  <c:v>Tucson</c:v>
                </c:pt>
                <c:pt idx="6">
                  <c:v>Phoenix</c:v>
                </c:pt>
                <c:pt idx="7">
                  <c:v>Sacramento</c:v>
                </c:pt>
                <c:pt idx="8">
                  <c:v>Dallas-Fort Worth</c:v>
                </c:pt>
                <c:pt idx="9">
                  <c:v>Cincinnati</c:v>
                </c:pt>
                <c:pt idx="10">
                  <c:v>Los Angeles</c:v>
                </c:pt>
                <c:pt idx="11">
                  <c:v>Inland Empire</c:v>
                </c:pt>
                <c:pt idx="12">
                  <c:v>Portland</c:v>
                </c:pt>
                <c:pt idx="13">
                  <c:v>Jacksonville</c:v>
                </c:pt>
                <c:pt idx="14">
                  <c:v>Miami</c:v>
                </c:pt>
                <c:pt idx="15">
                  <c:v>Memphis</c:v>
                </c:pt>
                <c:pt idx="16">
                  <c:v>Minneapolis</c:v>
                </c:pt>
                <c:pt idx="17">
                  <c:v>Charlotte</c:v>
                </c:pt>
                <c:pt idx="18">
                  <c:v>Salt Lake City</c:v>
                </c:pt>
                <c:pt idx="19">
                  <c:v>Baltimore</c:v>
                </c:pt>
                <c:pt idx="20">
                  <c:v>San Diego</c:v>
                </c:pt>
                <c:pt idx="21">
                  <c:v>Indianapolis</c:v>
                </c:pt>
                <c:pt idx="22">
                  <c:v>St. Louis</c:v>
                </c:pt>
                <c:pt idx="23">
                  <c:v>Louisville</c:v>
                </c:pt>
                <c:pt idx="24">
                  <c:v>Orlando</c:v>
                </c:pt>
              </c:strCache>
            </c:strRef>
          </c:cat>
          <c:val>
            <c:numRef>
              <c:f>'Chart4 Market Comparisons M2'!$U$2:$U$26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6-4A1A-873C-60E21A77B900}"/>
            </c:ext>
          </c:extLst>
        </c:ser>
        <c:ser>
          <c:idx val="0"/>
          <c:order val="2"/>
          <c:tx>
            <c:strRef>
              <c:f>'Chart4 Market Comparisons M2'!$V$1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 M2'!$R$2:$R$26</c:f>
              <c:strCache>
                <c:ptCount val="25"/>
                <c:pt idx="0">
                  <c:v>San Antonio</c:v>
                </c:pt>
                <c:pt idx="1">
                  <c:v>Las Vegas</c:v>
                </c:pt>
                <c:pt idx="2">
                  <c:v>Houston</c:v>
                </c:pt>
                <c:pt idx="3">
                  <c:v>Fort Lauderdale</c:v>
                </c:pt>
                <c:pt idx="4">
                  <c:v>Tampa</c:v>
                </c:pt>
                <c:pt idx="5">
                  <c:v>Tucson</c:v>
                </c:pt>
                <c:pt idx="6">
                  <c:v>Phoenix</c:v>
                </c:pt>
                <c:pt idx="7">
                  <c:v>Sacramento</c:v>
                </c:pt>
                <c:pt idx="8">
                  <c:v>Dallas-Fort Worth</c:v>
                </c:pt>
                <c:pt idx="9">
                  <c:v>Cincinnati</c:v>
                </c:pt>
                <c:pt idx="10">
                  <c:v>Los Angeles</c:v>
                </c:pt>
                <c:pt idx="11">
                  <c:v>Inland Empire</c:v>
                </c:pt>
                <c:pt idx="12">
                  <c:v>Portland</c:v>
                </c:pt>
                <c:pt idx="13">
                  <c:v>Jacksonville</c:v>
                </c:pt>
                <c:pt idx="14">
                  <c:v>Miami</c:v>
                </c:pt>
                <c:pt idx="15">
                  <c:v>Memphis</c:v>
                </c:pt>
                <c:pt idx="16">
                  <c:v>Minneapolis</c:v>
                </c:pt>
                <c:pt idx="17">
                  <c:v>Charlotte</c:v>
                </c:pt>
                <c:pt idx="18">
                  <c:v>Salt Lake City</c:v>
                </c:pt>
                <c:pt idx="19">
                  <c:v>Baltimore</c:v>
                </c:pt>
                <c:pt idx="20">
                  <c:v>San Diego</c:v>
                </c:pt>
                <c:pt idx="21">
                  <c:v>Indianapolis</c:v>
                </c:pt>
                <c:pt idx="22">
                  <c:v>St. Louis</c:v>
                </c:pt>
                <c:pt idx="23">
                  <c:v>Louisville</c:v>
                </c:pt>
                <c:pt idx="24">
                  <c:v>Orlando</c:v>
                </c:pt>
              </c:strCache>
            </c:strRef>
          </c:cat>
          <c:val>
            <c:numRef>
              <c:f>'Chart4 Market Comparisons M2'!$V$2:$V$26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6-4A1A-873C-60E21A77B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 M2'!$S$1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75B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 M2'!$R$2:$R$26</c:f>
              <c:strCache>
                <c:ptCount val="25"/>
                <c:pt idx="0">
                  <c:v>San Antonio</c:v>
                </c:pt>
                <c:pt idx="1">
                  <c:v>Las Vegas</c:v>
                </c:pt>
                <c:pt idx="2">
                  <c:v>Houston</c:v>
                </c:pt>
                <c:pt idx="3">
                  <c:v>Fort Lauderdale</c:v>
                </c:pt>
                <c:pt idx="4">
                  <c:v>Tampa</c:v>
                </c:pt>
                <c:pt idx="5">
                  <c:v>Tucson</c:v>
                </c:pt>
                <c:pt idx="6">
                  <c:v>Phoenix</c:v>
                </c:pt>
                <c:pt idx="7">
                  <c:v>Sacramento</c:v>
                </c:pt>
                <c:pt idx="8">
                  <c:v>Dallas-Fort Worth</c:v>
                </c:pt>
                <c:pt idx="9">
                  <c:v>Cincinnati</c:v>
                </c:pt>
                <c:pt idx="10">
                  <c:v>Los Angeles</c:v>
                </c:pt>
                <c:pt idx="11">
                  <c:v>Inland Empire</c:v>
                </c:pt>
                <c:pt idx="12">
                  <c:v>Portland</c:v>
                </c:pt>
                <c:pt idx="13">
                  <c:v>Jacksonville</c:v>
                </c:pt>
                <c:pt idx="14">
                  <c:v>Miami</c:v>
                </c:pt>
                <c:pt idx="15">
                  <c:v>Memphis</c:v>
                </c:pt>
                <c:pt idx="16">
                  <c:v>Minneapolis</c:v>
                </c:pt>
                <c:pt idx="17">
                  <c:v>Charlotte</c:v>
                </c:pt>
                <c:pt idx="18">
                  <c:v>Salt Lake City</c:v>
                </c:pt>
                <c:pt idx="19">
                  <c:v>Baltimore</c:v>
                </c:pt>
                <c:pt idx="20">
                  <c:v>San Diego</c:v>
                </c:pt>
                <c:pt idx="21">
                  <c:v>Indianapolis</c:v>
                </c:pt>
                <c:pt idx="22">
                  <c:v>St. Louis</c:v>
                </c:pt>
                <c:pt idx="23">
                  <c:v>Louisville</c:v>
                </c:pt>
                <c:pt idx="24">
                  <c:v>Orlando</c:v>
                </c:pt>
              </c:strCache>
            </c:strRef>
          </c:cat>
          <c:val>
            <c:numRef>
              <c:f>'Chart4 Market Comparisons M2'!$S$2:$S$26</c:f>
              <c:numCache>
                <c:formatCode>0.0%</c:formatCode>
                <c:ptCount val="25"/>
                <c:pt idx="0">
                  <c:v>-2.2808192024743601E-3</c:v>
                </c:pt>
                <c:pt idx="1">
                  <c:v>-1.6978104210315648E-3</c:v>
                </c:pt>
                <c:pt idx="2">
                  <c:v>-1.5908610519050903E-3</c:v>
                </c:pt>
                <c:pt idx="3">
                  <c:v>-6.748834999344977E-4</c:v>
                </c:pt>
                <c:pt idx="4">
                  <c:v>-5.7558667275159348E-4</c:v>
                </c:pt>
                <c:pt idx="5">
                  <c:v>1.8320609086441841E-4</c:v>
                </c:pt>
                <c:pt idx="6">
                  <c:v>3.3975023264543047E-4</c:v>
                </c:pt>
                <c:pt idx="7">
                  <c:v>4.9729749540716739E-4</c:v>
                </c:pt>
                <c:pt idx="8">
                  <c:v>5.9714637750118982E-4</c:v>
                </c:pt>
                <c:pt idx="9">
                  <c:v>7.81751712842782E-4</c:v>
                </c:pt>
                <c:pt idx="10">
                  <c:v>8.5179333214524533E-4</c:v>
                </c:pt>
                <c:pt idx="11">
                  <c:v>9.3100562981063284E-4</c:v>
                </c:pt>
                <c:pt idx="12">
                  <c:v>1.0360774093618463E-3</c:v>
                </c:pt>
                <c:pt idx="13">
                  <c:v>1.0416370143835341E-3</c:v>
                </c:pt>
                <c:pt idx="14">
                  <c:v>1.0785075130295141E-3</c:v>
                </c:pt>
                <c:pt idx="15">
                  <c:v>1.2415207012315133E-3</c:v>
                </c:pt>
                <c:pt idx="16">
                  <c:v>1.2730981451025691E-3</c:v>
                </c:pt>
                <c:pt idx="17">
                  <c:v>1.2897068177681881E-3</c:v>
                </c:pt>
                <c:pt idx="18">
                  <c:v>1.4540546704657764E-3</c:v>
                </c:pt>
                <c:pt idx="19">
                  <c:v>1.5330276048832747E-3</c:v>
                </c:pt>
                <c:pt idx="20">
                  <c:v>1.6524060752103331E-3</c:v>
                </c:pt>
                <c:pt idx="21">
                  <c:v>1.7150560854120034E-3</c:v>
                </c:pt>
                <c:pt idx="22">
                  <c:v>1.8151066312317443E-3</c:v>
                </c:pt>
                <c:pt idx="23">
                  <c:v>1.9580369317930835E-3</c:v>
                </c:pt>
                <c:pt idx="24">
                  <c:v>2.1050669699622659E-3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6-4A1A-873C-60E21A77B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4.000000000000001E-3"/>
          <c:min val="-4.000000000000001E-3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Month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.0%;[Red]#0.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833707191375"/>
          <c:y val="3.4379987645314303E-2"/>
          <c:w val="0.5110572713538668"/>
          <c:h val="0.7648300060955618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ComparisonsY1'!$U$1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Miami</c:v>
                </c:pt>
                <c:pt idx="1">
                  <c:v>Boston</c:v>
                </c:pt>
                <c:pt idx="2">
                  <c:v>Columbus</c:v>
                </c:pt>
                <c:pt idx="3">
                  <c:v>Indianapolis</c:v>
                </c:pt>
                <c:pt idx="4">
                  <c:v>Baltimore</c:v>
                </c:pt>
                <c:pt idx="5">
                  <c:v>Louisville</c:v>
                </c:pt>
                <c:pt idx="6">
                  <c:v>Oklahoma City</c:v>
                </c:pt>
                <c:pt idx="7">
                  <c:v>Detroit</c:v>
                </c:pt>
                <c:pt idx="8">
                  <c:v>Northern New Jersey</c:v>
                </c:pt>
                <c:pt idx="9">
                  <c:v>Orange County</c:v>
                </c:pt>
                <c:pt idx="10">
                  <c:v>Kansas City</c:v>
                </c:pt>
                <c:pt idx="11">
                  <c:v>Philadelphia</c:v>
                </c:pt>
                <c:pt idx="12">
                  <c:v>Cleveland</c:v>
                </c:pt>
                <c:pt idx="13">
                  <c:v>Richmond</c:v>
                </c:pt>
                <c:pt idx="14">
                  <c:v>Milwaukee</c:v>
                </c:pt>
                <c:pt idx="15">
                  <c:v>Pittsburgh</c:v>
                </c:pt>
                <c:pt idx="16">
                  <c:v>Minneapolis</c:v>
                </c:pt>
                <c:pt idx="17">
                  <c:v>St. Louis</c:v>
                </c:pt>
                <c:pt idx="18">
                  <c:v>New York</c:v>
                </c:pt>
                <c:pt idx="19">
                  <c:v>East Bay</c:v>
                </c:pt>
                <c:pt idx="20">
                  <c:v>Cincinnati</c:v>
                </c:pt>
                <c:pt idx="21">
                  <c:v>Chicago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6-4B40-BEA6-5099BF3C64D8}"/>
            </c:ext>
          </c:extLst>
        </c:ser>
        <c:ser>
          <c:idx val="0"/>
          <c:order val="2"/>
          <c:tx>
            <c:strRef>
              <c:f>'Chart4 Market ComparisonsY1'!$V$1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ComparisonsY1'!$R$2:$R$26</c:f>
              <c:strCache>
                <c:ptCount val="25"/>
                <c:pt idx="0">
                  <c:v>Miami</c:v>
                </c:pt>
                <c:pt idx="1">
                  <c:v>Boston</c:v>
                </c:pt>
                <c:pt idx="2">
                  <c:v>Columbus</c:v>
                </c:pt>
                <c:pt idx="3">
                  <c:v>Indianapolis</c:v>
                </c:pt>
                <c:pt idx="4">
                  <c:v>Baltimore</c:v>
                </c:pt>
                <c:pt idx="5">
                  <c:v>Louisville</c:v>
                </c:pt>
                <c:pt idx="6">
                  <c:v>Oklahoma City</c:v>
                </c:pt>
                <c:pt idx="7">
                  <c:v>Detroit</c:v>
                </c:pt>
                <c:pt idx="8">
                  <c:v>Northern New Jersey</c:v>
                </c:pt>
                <c:pt idx="9">
                  <c:v>Orange County</c:v>
                </c:pt>
                <c:pt idx="10">
                  <c:v>Kansas City</c:v>
                </c:pt>
                <c:pt idx="11">
                  <c:v>Philadelphia</c:v>
                </c:pt>
                <c:pt idx="12">
                  <c:v>Cleveland</c:v>
                </c:pt>
                <c:pt idx="13">
                  <c:v>Richmond</c:v>
                </c:pt>
                <c:pt idx="14">
                  <c:v>Milwaukee</c:v>
                </c:pt>
                <c:pt idx="15">
                  <c:v>Pittsburgh</c:v>
                </c:pt>
                <c:pt idx="16">
                  <c:v>Minneapolis</c:v>
                </c:pt>
                <c:pt idx="17">
                  <c:v>St. Louis</c:v>
                </c:pt>
                <c:pt idx="18">
                  <c:v>New York</c:v>
                </c:pt>
                <c:pt idx="19">
                  <c:v>East Bay</c:v>
                </c:pt>
                <c:pt idx="20">
                  <c:v>Cincinnati</c:v>
                </c:pt>
                <c:pt idx="21">
                  <c:v>Chicago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6-4B40-BEA6-5099BF3C6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ComparisonsY1'!$T$1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9026805791265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B40-BEA6-5099BF3C64D8}"/>
                </c:ext>
              </c:extLst>
            </c:dLbl>
            <c:dLbl>
              <c:idx val="1"/>
              <c:layout>
                <c:manualLayout>
                  <c:x val="1.8000089197888904E-4"/>
                  <c:y val="-1.62700759207923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B40-BEA6-5099BF3C64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ComparisonsY1'!$R$2:$R$26</c:f>
              <c:strCache>
                <c:ptCount val="25"/>
                <c:pt idx="0">
                  <c:v>Miami</c:v>
                </c:pt>
                <c:pt idx="1">
                  <c:v>Boston</c:v>
                </c:pt>
                <c:pt idx="2">
                  <c:v>Columbus</c:v>
                </c:pt>
                <c:pt idx="3">
                  <c:v>Indianapolis</c:v>
                </c:pt>
                <c:pt idx="4">
                  <c:v>Baltimore</c:v>
                </c:pt>
                <c:pt idx="5">
                  <c:v>Louisville</c:v>
                </c:pt>
                <c:pt idx="6">
                  <c:v>Oklahoma City</c:v>
                </c:pt>
                <c:pt idx="7">
                  <c:v>Detroit</c:v>
                </c:pt>
                <c:pt idx="8">
                  <c:v>Northern New Jersey</c:v>
                </c:pt>
                <c:pt idx="9">
                  <c:v>Orange County</c:v>
                </c:pt>
                <c:pt idx="10">
                  <c:v>Kansas City</c:v>
                </c:pt>
                <c:pt idx="11">
                  <c:v>Philadelphia</c:v>
                </c:pt>
                <c:pt idx="12">
                  <c:v>Cleveland</c:v>
                </c:pt>
                <c:pt idx="13">
                  <c:v>Richmond</c:v>
                </c:pt>
                <c:pt idx="14">
                  <c:v>Milwaukee</c:v>
                </c:pt>
                <c:pt idx="15">
                  <c:v>Pittsburgh</c:v>
                </c:pt>
                <c:pt idx="16">
                  <c:v>Minneapolis</c:v>
                </c:pt>
                <c:pt idx="17">
                  <c:v>St. Louis</c:v>
                </c:pt>
                <c:pt idx="18">
                  <c:v>New York</c:v>
                </c:pt>
                <c:pt idx="19">
                  <c:v>East Bay</c:v>
                </c:pt>
                <c:pt idx="20">
                  <c:v>Cincinnati</c:v>
                </c:pt>
                <c:pt idx="21">
                  <c:v>Chicago</c:v>
                </c:pt>
                <c:pt idx="22">
                  <c:v>Norfolk</c:v>
                </c:pt>
                <c:pt idx="23">
                  <c:v>San Jose</c:v>
                </c:pt>
                <c:pt idx="24">
                  <c:v>San Francisco</c:v>
                </c:pt>
              </c:strCache>
            </c:strRef>
          </c:cat>
          <c:val>
            <c:numRef>
              <c:f>'Chart4 Market ComparisonsY1'!$T$2:$T$26</c:f>
              <c:numCache>
                <c:formatCode>0.0%</c:formatCode>
                <c:ptCount val="25"/>
                <c:pt idx="0">
                  <c:v>2.4689509631101725E-3</c:v>
                </c:pt>
                <c:pt idx="1">
                  <c:v>2.7351744030845726E-3</c:v>
                </c:pt>
                <c:pt idx="2">
                  <c:v>3.4566661545034627E-3</c:v>
                </c:pt>
                <c:pt idx="3">
                  <c:v>6.6451914409408896E-3</c:v>
                </c:pt>
                <c:pt idx="4">
                  <c:v>7.0931771432929391E-3</c:v>
                </c:pt>
                <c:pt idx="5">
                  <c:v>7.3633502999734812E-3</c:v>
                </c:pt>
                <c:pt idx="6">
                  <c:v>8.7819676050060469E-3</c:v>
                </c:pt>
                <c:pt idx="7">
                  <c:v>1.1667304767189357E-2</c:v>
                </c:pt>
                <c:pt idx="8">
                  <c:v>1.1724398735886821E-2</c:v>
                </c:pt>
                <c:pt idx="9">
                  <c:v>1.3184691737053944E-2</c:v>
                </c:pt>
                <c:pt idx="10">
                  <c:v>1.4542914462508216E-2</c:v>
                </c:pt>
                <c:pt idx="11">
                  <c:v>1.4955186913215179E-2</c:v>
                </c:pt>
                <c:pt idx="12">
                  <c:v>1.636153898914583E-2</c:v>
                </c:pt>
                <c:pt idx="13">
                  <c:v>1.7729913305227551E-2</c:v>
                </c:pt>
                <c:pt idx="14">
                  <c:v>1.792412791612219E-2</c:v>
                </c:pt>
                <c:pt idx="15">
                  <c:v>1.8685193916223364E-2</c:v>
                </c:pt>
                <c:pt idx="16">
                  <c:v>1.9037873217235379E-2</c:v>
                </c:pt>
                <c:pt idx="17">
                  <c:v>1.9265699051719709E-2</c:v>
                </c:pt>
                <c:pt idx="18">
                  <c:v>1.9417961132762063E-2</c:v>
                </c:pt>
                <c:pt idx="19">
                  <c:v>2.0853041093282565E-2</c:v>
                </c:pt>
                <c:pt idx="20">
                  <c:v>2.2267003491522219E-2</c:v>
                </c:pt>
                <c:pt idx="21">
                  <c:v>2.8595255127321861E-2</c:v>
                </c:pt>
                <c:pt idx="22">
                  <c:v>4.2040590884421691E-2</c:v>
                </c:pt>
                <c:pt idx="23">
                  <c:v>4.2715638282816881E-2</c:v>
                </c:pt>
                <c:pt idx="24">
                  <c:v>7.2644050103105151E-2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66-4B40-BEA6-5099BF3C6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8.0000000000000016E-2"/>
          <c:min val="-1.0000000000000002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2432759061697773"/>
          <c:y val="0.90740715578805176"/>
          <c:w val="0.36541040948597819"/>
          <c:h val="5.257414907801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92485758961967"/>
          <c:y val="3.4379987645314303E-2"/>
          <c:w val="0.58480368915836423"/>
          <c:h val="0.76698713538591623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'Chart4 Market ComparisonsY2'!$U$1</c:f>
              <c:strCache>
                <c:ptCount val="1"/>
                <c:pt idx="0">
                  <c:v>zebra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Las Vegas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Salt Lake City</c:v>
                </c:pt>
                <c:pt idx="9">
                  <c:v>Orlando</c:v>
                </c:pt>
                <c:pt idx="10">
                  <c:v>Tucson</c:v>
                </c:pt>
                <c:pt idx="11">
                  <c:v>Raleigh</c:v>
                </c:pt>
                <c:pt idx="12">
                  <c:v>Nashville</c:v>
                </c:pt>
                <c:pt idx="13">
                  <c:v>Houston</c:v>
                </c:pt>
                <c:pt idx="14">
                  <c:v>Washington</c:v>
                </c:pt>
                <c:pt idx="15">
                  <c:v>Jacksonville</c:v>
                </c:pt>
                <c:pt idx="16">
                  <c:v>Portland</c:v>
                </c:pt>
                <c:pt idx="17">
                  <c:v>Memphis</c:v>
                </c:pt>
                <c:pt idx="18">
                  <c:v>Atlanta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Seattle</c:v>
                </c:pt>
                <c:pt idx="24">
                  <c:v>Inland Empire</c:v>
                </c:pt>
              </c:strCache>
            </c:strRef>
          </c:cat>
          <c:val>
            <c:numRef>
              <c:f>'Chart4 Market ComparisonsY2'!$U$2:$U$26</c:f>
              <c:numCache>
                <c:formatCode>General</c:formatCode>
                <c:ptCount val="25"/>
                <c:pt idx="0">
                  <c:v>100000000376832</c:v>
                </c:pt>
                <c:pt idx="1">
                  <c:v>0</c:v>
                </c:pt>
                <c:pt idx="2">
                  <c:v>100000000376832</c:v>
                </c:pt>
                <c:pt idx="3">
                  <c:v>0</c:v>
                </c:pt>
                <c:pt idx="4">
                  <c:v>100000000376832</c:v>
                </c:pt>
                <c:pt idx="5">
                  <c:v>0</c:v>
                </c:pt>
                <c:pt idx="6">
                  <c:v>100000000376832</c:v>
                </c:pt>
                <c:pt idx="7">
                  <c:v>0</c:v>
                </c:pt>
                <c:pt idx="8">
                  <c:v>100000000376832</c:v>
                </c:pt>
                <c:pt idx="9">
                  <c:v>0</c:v>
                </c:pt>
                <c:pt idx="10">
                  <c:v>100000000376832</c:v>
                </c:pt>
                <c:pt idx="11">
                  <c:v>0</c:v>
                </c:pt>
                <c:pt idx="12">
                  <c:v>100000000376832</c:v>
                </c:pt>
                <c:pt idx="13">
                  <c:v>0</c:v>
                </c:pt>
                <c:pt idx="14">
                  <c:v>100000000376832</c:v>
                </c:pt>
                <c:pt idx="15">
                  <c:v>0</c:v>
                </c:pt>
                <c:pt idx="16">
                  <c:v>100000000376832</c:v>
                </c:pt>
                <c:pt idx="17">
                  <c:v>0</c:v>
                </c:pt>
                <c:pt idx="18">
                  <c:v>100000000376832</c:v>
                </c:pt>
                <c:pt idx="19">
                  <c:v>0</c:v>
                </c:pt>
                <c:pt idx="20">
                  <c:v>100000000376832</c:v>
                </c:pt>
                <c:pt idx="21">
                  <c:v>0</c:v>
                </c:pt>
                <c:pt idx="22">
                  <c:v>100000000376832</c:v>
                </c:pt>
                <c:pt idx="23">
                  <c:v>0</c:v>
                </c:pt>
                <c:pt idx="24">
                  <c:v>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5-4BA6-82F3-36BCBAAA4179}"/>
            </c:ext>
          </c:extLst>
        </c:ser>
        <c:ser>
          <c:idx val="0"/>
          <c:order val="2"/>
          <c:tx>
            <c:strRef>
              <c:f>'Chart4 Market ComparisonsY2'!$V$1</c:f>
              <c:strCache>
                <c:ptCount val="1"/>
                <c:pt idx="0">
                  <c:v>zebra2</c:v>
                </c:pt>
              </c:strCache>
            </c:strRef>
          </c:tx>
          <c:spPr>
            <a:solidFill>
              <a:srgbClr val="D9D9D9">
                <a:alpha val="33000"/>
              </a:srgbClr>
            </a:solidFill>
            <a:ln>
              <a:noFill/>
            </a:ln>
            <a:effectLst/>
          </c:spPr>
          <c:invertIfNegative val="0"/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Las Vegas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Salt Lake City</c:v>
                </c:pt>
                <c:pt idx="9">
                  <c:v>Orlando</c:v>
                </c:pt>
                <c:pt idx="10">
                  <c:v>Tucson</c:v>
                </c:pt>
                <c:pt idx="11">
                  <c:v>Raleigh</c:v>
                </c:pt>
                <c:pt idx="12">
                  <c:v>Nashville</c:v>
                </c:pt>
                <c:pt idx="13">
                  <c:v>Houston</c:v>
                </c:pt>
                <c:pt idx="14">
                  <c:v>Washington</c:v>
                </c:pt>
                <c:pt idx="15">
                  <c:v>Jacksonville</c:v>
                </c:pt>
                <c:pt idx="16">
                  <c:v>Portland</c:v>
                </c:pt>
                <c:pt idx="17">
                  <c:v>Memphis</c:v>
                </c:pt>
                <c:pt idx="18">
                  <c:v>Atlanta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Seattle</c:v>
                </c:pt>
                <c:pt idx="24">
                  <c:v>Inland Empire</c:v>
                </c:pt>
              </c:strCache>
            </c:strRef>
          </c:cat>
          <c:val>
            <c:numRef>
              <c:f>'Chart4 Market ComparisonsY2'!$V$2:$V$26</c:f>
              <c:numCache>
                <c:formatCode>General</c:formatCode>
                <c:ptCount val="25"/>
                <c:pt idx="0">
                  <c:v>-100000000376832</c:v>
                </c:pt>
                <c:pt idx="1">
                  <c:v>0</c:v>
                </c:pt>
                <c:pt idx="2">
                  <c:v>-100000000376832</c:v>
                </c:pt>
                <c:pt idx="3">
                  <c:v>0</c:v>
                </c:pt>
                <c:pt idx="4">
                  <c:v>-100000000376832</c:v>
                </c:pt>
                <c:pt idx="5">
                  <c:v>0</c:v>
                </c:pt>
                <c:pt idx="6">
                  <c:v>-100000000376832</c:v>
                </c:pt>
                <c:pt idx="7">
                  <c:v>0</c:v>
                </c:pt>
                <c:pt idx="8">
                  <c:v>-100000000376832</c:v>
                </c:pt>
                <c:pt idx="9">
                  <c:v>0</c:v>
                </c:pt>
                <c:pt idx="10">
                  <c:v>-100000000376832</c:v>
                </c:pt>
                <c:pt idx="11">
                  <c:v>0</c:v>
                </c:pt>
                <c:pt idx="12">
                  <c:v>-100000000376832</c:v>
                </c:pt>
                <c:pt idx="13">
                  <c:v>0</c:v>
                </c:pt>
                <c:pt idx="14">
                  <c:v>-100000000376832</c:v>
                </c:pt>
                <c:pt idx="15">
                  <c:v>0</c:v>
                </c:pt>
                <c:pt idx="16">
                  <c:v>-100000000376832</c:v>
                </c:pt>
                <c:pt idx="17">
                  <c:v>0</c:v>
                </c:pt>
                <c:pt idx="18">
                  <c:v>-100000000376832</c:v>
                </c:pt>
                <c:pt idx="19">
                  <c:v>0</c:v>
                </c:pt>
                <c:pt idx="20">
                  <c:v>-100000000376832</c:v>
                </c:pt>
                <c:pt idx="21">
                  <c:v>0</c:v>
                </c:pt>
                <c:pt idx="22">
                  <c:v>-100000000376832</c:v>
                </c:pt>
                <c:pt idx="23">
                  <c:v>0</c:v>
                </c:pt>
                <c:pt idx="24">
                  <c:v>-100000000376832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5-4BA6-82F3-36BCBAAA4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55544031"/>
        <c:axId val="1755539455"/>
      </c:barChart>
      <c:barChart>
        <c:barDir val="bar"/>
        <c:grouping val="clustered"/>
        <c:varyColors val="0"/>
        <c:ser>
          <c:idx val="3"/>
          <c:order val="0"/>
          <c:tx>
            <c:strRef>
              <c:f>'Chart4 Market ComparisonsY2'!$T$1</c:f>
              <c:strCache>
                <c:ptCount val="1"/>
                <c:pt idx="0">
                  <c:v>Market Rent</c:v>
                </c:pt>
              </c:strCache>
            </c:strRef>
          </c:tx>
          <c:spPr>
            <a:solidFill>
              <a:srgbClr val="0555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'Chart4 Market ComparisonsY2'!$R$2:$R$26</c:f>
              <c:strCache>
                <c:ptCount val="25"/>
                <c:pt idx="0">
                  <c:v>Austin</c:v>
                </c:pt>
                <c:pt idx="1">
                  <c:v>Denver</c:v>
                </c:pt>
                <c:pt idx="2">
                  <c:v>San Antonio</c:v>
                </c:pt>
                <c:pt idx="3">
                  <c:v>Tampa</c:v>
                </c:pt>
                <c:pt idx="4">
                  <c:v>Phoenix</c:v>
                </c:pt>
                <c:pt idx="5">
                  <c:v>Las Vegas</c:v>
                </c:pt>
                <c:pt idx="6">
                  <c:v>Dallas-Fort Worth</c:v>
                </c:pt>
                <c:pt idx="7">
                  <c:v>Charlotte</c:v>
                </c:pt>
                <c:pt idx="8">
                  <c:v>Salt Lake City</c:v>
                </c:pt>
                <c:pt idx="9">
                  <c:v>Orlando</c:v>
                </c:pt>
                <c:pt idx="10">
                  <c:v>Tucson</c:v>
                </c:pt>
                <c:pt idx="11">
                  <c:v>Raleigh</c:v>
                </c:pt>
                <c:pt idx="12">
                  <c:v>Nashville</c:v>
                </c:pt>
                <c:pt idx="13">
                  <c:v>Houston</c:v>
                </c:pt>
                <c:pt idx="14">
                  <c:v>Washington</c:v>
                </c:pt>
                <c:pt idx="15">
                  <c:v>Jacksonville</c:v>
                </c:pt>
                <c:pt idx="16">
                  <c:v>Portland</c:v>
                </c:pt>
                <c:pt idx="17">
                  <c:v>Memphis</c:v>
                </c:pt>
                <c:pt idx="18">
                  <c:v>Atlanta</c:v>
                </c:pt>
                <c:pt idx="19">
                  <c:v>Sacramento</c:v>
                </c:pt>
                <c:pt idx="20">
                  <c:v>Fort Lauderdale</c:v>
                </c:pt>
                <c:pt idx="21">
                  <c:v>San Diego</c:v>
                </c:pt>
                <c:pt idx="22">
                  <c:v>Los Angeles</c:v>
                </c:pt>
                <c:pt idx="23">
                  <c:v>Seattle</c:v>
                </c:pt>
                <c:pt idx="24">
                  <c:v>Inland Empire</c:v>
                </c:pt>
              </c:strCache>
            </c:strRef>
          </c:cat>
          <c:val>
            <c:numRef>
              <c:f>'Chart4 Market ComparisonsY2'!$T$2:$T$26</c:f>
              <c:numCache>
                <c:formatCode>0.0%</c:formatCode>
                <c:ptCount val="25"/>
                <c:pt idx="0">
                  <c:v>-4.0591899979231405E-2</c:v>
                </c:pt>
                <c:pt idx="1">
                  <c:v>-3.3056941898192083E-2</c:v>
                </c:pt>
                <c:pt idx="2">
                  <c:v>-3.0956605966679485E-2</c:v>
                </c:pt>
                <c:pt idx="3">
                  <c:v>-2.7363962442320089E-2</c:v>
                </c:pt>
                <c:pt idx="4">
                  <c:v>-2.4937556035952158E-2</c:v>
                </c:pt>
                <c:pt idx="5">
                  <c:v>-2.2143207755225824E-2</c:v>
                </c:pt>
                <c:pt idx="6">
                  <c:v>-2.1036420891714314E-2</c:v>
                </c:pt>
                <c:pt idx="7">
                  <c:v>-2.0848976161010113E-2</c:v>
                </c:pt>
                <c:pt idx="8">
                  <c:v>-1.8147687276178437E-2</c:v>
                </c:pt>
                <c:pt idx="9">
                  <c:v>-1.72756095663682E-2</c:v>
                </c:pt>
                <c:pt idx="10">
                  <c:v>-1.7022574038704885E-2</c:v>
                </c:pt>
                <c:pt idx="11">
                  <c:v>-1.6343626043387904E-2</c:v>
                </c:pt>
                <c:pt idx="12">
                  <c:v>-1.5049621637001742E-2</c:v>
                </c:pt>
                <c:pt idx="13">
                  <c:v>-1.2958850334225169E-2</c:v>
                </c:pt>
                <c:pt idx="14">
                  <c:v>-1.2629393716072634E-2</c:v>
                </c:pt>
                <c:pt idx="15">
                  <c:v>-1.2187524124497195E-2</c:v>
                </c:pt>
                <c:pt idx="16">
                  <c:v>-9.9632763223345133E-3</c:v>
                </c:pt>
                <c:pt idx="17">
                  <c:v>-9.0795999534809546E-3</c:v>
                </c:pt>
                <c:pt idx="18">
                  <c:v>-7.8605999026014617E-3</c:v>
                </c:pt>
                <c:pt idx="19">
                  <c:v>-2.0478907238625776E-3</c:v>
                </c:pt>
                <c:pt idx="20">
                  <c:v>-1.9439411761497105E-3</c:v>
                </c:pt>
                <c:pt idx="21">
                  <c:v>3.2110130158269357E-4</c:v>
                </c:pt>
                <c:pt idx="22">
                  <c:v>7.9726308675720503E-4</c:v>
                </c:pt>
                <c:pt idx="23">
                  <c:v>1.3072358971684128E-3</c:v>
                </c:pt>
                <c:pt idx="24">
                  <c:v>1.7652656863300642E-3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5-4BA6-82F3-36BCBAAA4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16500655"/>
        <c:axId val="1824947503"/>
      </c:barChart>
      <c:catAx>
        <c:axId val="1755544031"/>
        <c:scaling>
          <c:orientation val="minMax"/>
        </c:scaling>
        <c:delete val="0"/>
        <c:axPos val="l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89898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39455"/>
        <c:crosses val="autoZero"/>
        <c:auto val="0"/>
        <c:lblAlgn val="ctr"/>
        <c:lblOffset val="100"/>
        <c:tickLblSkip val="1"/>
        <c:noMultiLvlLbl val="0"/>
      </c:catAx>
      <c:valAx>
        <c:axId val="1755539455"/>
        <c:scaling>
          <c:orientation val="minMax"/>
          <c:max val="1.0000000000000002E-2"/>
          <c:min val="-5.000000000000001E-2"/>
        </c:scaling>
        <c:delete val="0"/>
        <c:axPos val="b"/>
        <c:majorGridlines>
          <c:spPr>
            <a:ln w="635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Change</a:t>
                </a:r>
                <a:r>
                  <a:rPr lang="en-US" baseline="0"/>
                  <a:t> from Previous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0%;[Red]#0%;0%" sourceLinked="0"/>
        <c:majorTickMark val="out"/>
        <c:minorTickMark val="none"/>
        <c:tickLblPos val="nextTo"/>
        <c:spPr>
          <a:noFill/>
          <a:ln w="15875"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5544031"/>
        <c:crosses val="autoZero"/>
        <c:crossBetween val="between"/>
        <c:majorUnit val="1.0000000000000002E-2"/>
      </c:valAx>
      <c:valAx>
        <c:axId val="1824947503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216500655"/>
        <c:crosses val="max"/>
        <c:crossBetween val="between"/>
      </c:valAx>
      <c:catAx>
        <c:axId val="12165006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24947503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0.94357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5400675"/>
          <a:ext cx="62388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Source: CoStar Apartment Monthly Rent Report, April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0.94357</cdr:y>
    </cdr:from>
    <cdr:to>
      <cdr:x>0.52707</cdr:x>
      <cdr:y>0.99849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147DB72-0AA0-3DA5-ACE0-E3D6E9E778BD}"/>
            </a:ext>
          </a:extLst>
        </cdr:cNvPr>
        <cdr:cNvSpPr txBox="1"/>
      </cdr:nvSpPr>
      <cdr:spPr>
        <a:xfrm xmlns:a="http://schemas.openxmlformats.org/drawingml/2006/main">
          <a:off x="0" y="5400675"/>
          <a:ext cx="62388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4F2D80A-F969-4E9F-96B6-758D3AB7A92F}" type="TxLink">
            <a:rPr lang="en-US" sz="11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rPr>
            <a:pPr/>
            <a:t>Source: CoStar Apartment Monthly Rent Report, April 2026</a:t>
          </a:fld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0.97405</cdr:y>
    </cdr:from>
    <cdr:to>
      <cdr:x>0.73294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DBAAFBD-006E-F1AC-FF4F-9D6159BB3EBC}"/>
            </a:ext>
          </a:extLst>
        </cdr:cNvPr>
        <cdr:cNvSpPr txBox="1"/>
      </cdr:nvSpPr>
      <cdr:spPr>
        <a:xfrm xmlns:a="http://schemas.openxmlformats.org/drawingml/2006/main">
          <a:off x="0" y="7202415"/>
          <a:ext cx="6179044" cy="191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E1C9BCD-05C6-488A-8732-7538B848AC5F}" type="TxLink">
            <a:rPr lang="en-US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April 2026</a:t>
          </a:fld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0.96713</cdr:y>
    </cdr:from>
    <cdr:to>
      <cdr:x>0.68534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6947238"/>
          <a:ext cx="6650840" cy="236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April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0.94931</cdr:y>
    </cdr:from>
    <cdr:to>
      <cdr:x>0.71376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9324765-B869-6810-4422-E72A286EC7D0}"/>
            </a:ext>
          </a:extLst>
        </cdr:cNvPr>
        <cdr:cNvSpPr txBox="1"/>
      </cdr:nvSpPr>
      <cdr:spPr>
        <a:xfrm xmlns:a="http://schemas.openxmlformats.org/drawingml/2006/main">
          <a:off x="0" y="5048249"/>
          <a:ext cx="6354536" cy="269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62F67C9-B390-4725-A724-BAC966C3D1E6}" type="TxLink">
            <a:rPr lang="en-US" sz="1100" b="0" i="0" u="none" strike="noStrike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rPr>
            <a:pPr/>
            <a:t>Source: CoStar Apartment Monthly Rent Report, April 2026</a:t>
          </a:fld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E577-BC0C-D84D-9D18-5E306A1ECB1C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D281-DDC1-614E-A41B-0F39F8606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57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148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72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297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287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14D31-34FE-E050-5834-3B33DE3BB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F09A4-F916-B735-C421-965B2CA4C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CBC60-6007-C4C6-2102-E453C6F31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66E61-B61B-3EB6-098F-7ACE89D70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F73A-5BDC-44AB-92D6-0AEF83967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E7D7D-E2CD-4776-806B-4229108D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68F5D-FFBE-558A-C814-6D77992FE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6A4CA-ED88-1B0A-C6FB-49726DC17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 U.S. Map with 5 regions in CoStar color palette. Editable, easily to reposition labels in brand-approved font provided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B654E-F828-948D-1B3D-CBDD39331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5D281-DDC1-614E-A41B-0F39F8606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5BF37C-7322-8547-A113-58A66CC2C181}"/>
              </a:ext>
            </a:extLst>
          </p:cNvPr>
          <p:cNvSpPr/>
          <p:nvPr userDrawn="1"/>
        </p:nvSpPr>
        <p:spPr>
          <a:xfrm>
            <a:off x="1" y="0"/>
            <a:ext cx="13716000" cy="9144000"/>
          </a:xfrm>
          <a:prstGeom prst="rect">
            <a:avLst/>
          </a:prstGeom>
          <a:solidFill>
            <a:srgbClr val="122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2047" y="1986324"/>
            <a:ext cx="7186932" cy="1771213"/>
          </a:xfrm>
          <a:prstGeom prst="rect">
            <a:avLst/>
          </a:prstGeom>
        </p:spPr>
        <p:txBody>
          <a:bodyPr anchor="t" anchorCtr="0"/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CoStar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048" y="3898648"/>
            <a:ext cx="6487080" cy="569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8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7CCAD0-0EF2-734C-90B3-92B121C553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" y="955672"/>
            <a:ext cx="168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1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-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style: please use this version when title is too long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46C102-CAD2-AF4C-B1BB-D47211FF7192}"/>
              </a:ext>
            </a:extLst>
          </p:cNvPr>
          <p:cNvCxnSpPr>
            <a:cxnSpLocks/>
          </p:cNvCxnSpPr>
          <p:nvPr userDrawn="1"/>
        </p:nvCxnSpPr>
        <p:spPr>
          <a:xfrm>
            <a:off x="513605" y="1690116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243BA6-171E-DB4A-82DF-C0B68012BAB5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noFill/>
          <a:ln w="254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24">
          <p15:clr>
            <a:srgbClr val="FBAE40"/>
          </p15:clr>
        </p15:guide>
        <p15:guide id="3" pos="83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654886-FA13-164B-9377-F4AB87F2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6"/>
            <a:ext cx="12807187" cy="460222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One Line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45BE6-5B36-944E-A108-DA6DDC06B1DD}"/>
              </a:ext>
            </a:extLst>
          </p:cNvPr>
          <p:cNvCxnSpPr>
            <a:cxnSpLocks/>
          </p:cNvCxnSpPr>
          <p:nvPr userDrawn="1"/>
        </p:nvCxnSpPr>
        <p:spPr>
          <a:xfrm>
            <a:off x="513977" y="1548698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3DC49C-D6E3-E445-97BA-9AAC7610B957}"/>
              </a:ext>
            </a:extLst>
          </p:cNvPr>
          <p:cNvSpPr txBox="1"/>
          <p:nvPr userDrawn="1"/>
        </p:nvSpPr>
        <p:spPr>
          <a:xfrm>
            <a:off x="626644" y="8520137"/>
            <a:ext cx="4536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Source: STR, © 2022  CoStar Realty Information, Inc. 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413D91-4CE4-D74D-BF89-1C6505C332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463" y="1074046"/>
            <a:ext cx="12807950" cy="34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1FF55-7D7C-3C44-A224-522422155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307244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21A1C8-FA7D-274D-ACB7-5C6B5AE33BF7}"/>
              </a:ext>
            </a:extLst>
          </p:cNvPr>
          <p:cNvSpPr/>
          <p:nvPr userDrawn="1"/>
        </p:nvSpPr>
        <p:spPr>
          <a:xfrm>
            <a:off x="0" y="0"/>
            <a:ext cx="13716000" cy="9144000"/>
          </a:xfrm>
          <a:prstGeom prst="rect">
            <a:avLst/>
          </a:prstGeom>
          <a:solidFill>
            <a:srgbClr val="122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752EFE-44D6-324E-BC11-B1A1ECA92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203" y="2932483"/>
            <a:ext cx="12683451" cy="2051945"/>
          </a:xfrm>
          <a:prstGeom prst="rect">
            <a:avLst/>
          </a:prstGeom>
        </p:spPr>
        <p:txBody>
          <a:bodyPr tIns="91440" bIns="91440" anchor="ctr" anchorCtr="0"/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25ADD-790D-7E44-9FAC-8B35CEC553CA}"/>
              </a:ext>
            </a:extLst>
          </p:cNvPr>
          <p:cNvSpPr/>
          <p:nvPr userDrawn="1"/>
        </p:nvSpPr>
        <p:spPr>
          <a:xfrm>
            <a:off x="518198" y="8118061"/>
            <a:ext cx="12683453" cy="87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959AE8-47C7-AA49-BEBE-7155B322B56D}"/>
              </a:ext>
            </a:extLst>
          </p:cNvPr>
          <p:cNvSpPr txBox="1">
            <a:spLocks/>
          </p:cNvSpPr>
          <p:nvPr userDrawn="1"/>
        </p:nvSpPr>
        <p:spPr>
          <a:xfrm>
            <a:off x="373869" y="8481596"/>
            <a:ext cx="2941974" cy="286481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100" b="0" kern="600" spc="250" baseline="0" dirty="0"/>
              <a:t>2022 | Charts for News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0F483-F6AD-9A4B-9839-2C816B3EB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9341" y="8205757"/>
            <a:ext cx="1710352" cy="9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8316" userDrawn="1">
          <p15:clr>
            <a:srgbClr val="FBAE40"/>
          </p15:clr>
        </p15:guide>
        <p15:guide id="3" pos="324" userDrawn="1">
          <p15:clr>
            <a:srgbClr val="FBAE40"/>
          </p15:clr>
        </p15:guide>
        <p15:guide id="4" orient="horz" pos="53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29C058B-B25D-8841-B499-064E00504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4"/>
            <a:ext cx="12807187" cy="1074599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E8352C-6E1E-E941-BE8A-2AE7542ADAC0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4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6FAC4-73A3-3D47-998D-1460A3226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463" y="486835"/>
            <a:ext cx="12807187" cy="642168"/>
          </a:xfrm>
          <a:prstGeom prst="rect">
            <a:avLst/>
          </a:prstGeom>
        </p:spPr>
        <p:txBody>
          <a:bodyPr/>
          <a:lstStyle>
            <a:lvl1pPr>
              <a:defRPr sz="31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0DE79A-5857-6840-B7E9-26D2132D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65" y="1492014"/>
            <a:ext cx="12807186" cy="6358927"/>
          </a:xfrm>
          <a:prstGeom prst="rect">
            <a:avLst/>
          </a:prstGeom>
        </p:spPr>
        <p:txBody>
          <a:bodyPr/>
          <a:lstStyle>
            <a:lvl1pPr>
              <a:spcAft>
                <a:spcPts val="675"/>
              </a:spcAft>
              <a:defRPr sz="2700"/>
            </a:lvl1pPr>
            <a:lvl2pPr>
              <a:spcAft>
                <a:spcPts val="675"/>
              </a:spcAft>
              <a:defRPr sz="2250"/>
            </a:lvl2pPr>
            <a:lvl3pPr>
              <a:spcAft>
                <a:spcPts val="675"/>
              </a:spcAft>
              <a:defRPr sz="2025"/>
            </a:lvl3pPr>
            <a:lvl4pPr>
              <a:spcAft>
                <a:spcPts val="675"/>
              </a:spcAft>
              <a:defRPr sz="1800"/>
            </a:lvl4pPr>
            <a:lvl5pPr>
              <a:spcAft>
                <a:spcPts val="675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3AFE76-0DCB-7D4E-8AC2-5C8B7ECAC1CB}"/>
              </a:ext>
            </a:extLst>
          </p:cNvPr>
          <p:cNvCxnSpPr>
            <a:cxnSpLocks/>
          </p:cNvCxnSpPr>
          <p:nvPr userDrawn="1"/>
        </p:nvCxnSpPr>
        <p:spPr>
          <a:xfrm>
            <a:off x="513605" y="1165683"/>
            <a:ext cx="126880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4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324" userDrawn="1">
          <p15:clr>
            <a:srgbClr val="FBAE40"/>
          </p15:clr>
        </p15:guide>
        <p15:guide id="3" orient="horz" pos="5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7CD-7A90-DF40-9EDE-1634AC28F5F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1968" y="8286260"/>
            <a:ext cx="1399682" cy="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17" r:id="rId5"/>
    <p:sldLayoutId id="2147483727" r:id="rId6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1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40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5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63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8FC3B8-0A63-2047-B477-E2C68C388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783" y="8169620"/>
            <a:ext cx="1574642" cy="933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C85C8-613D-D4A7-0C2C-7F8AA25B330C}"/>
              </a:ext>
            </a:extLst>
          </p:cNvPr>
          <p:cNvSpPr txBox="1"/>
          <p:nvPr userDrawn="1"/>
        </p:nvSpPr>
        <p:spPr>
          <a:xfrm>
            <a:off x="428625" y="8449142"/>
            <a:ext cx="12438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CoStar, August 2025</a:t>
            </a:r>
          </a:p>
        </p:txBody>
      </p:sp>
    </p:spTree>
    <p:extLst>
      <p:ext uri="{BB962C8B-B14F-4D97-AF65-F5344CB8AC3E}">
        <p14:creationId xmlns:p14="http://schemas.microsoft.com/office/powerpoint/2010/main" val="385969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55ED9-FC18-22F5-B47E-D69196C41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EBA8-98B5-3D90-1ABA-7947AD66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National rent growth disappoints into spring leasing season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0931F8-00B2-6D1A-819B-868753BD5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774682"/>
              </p:ext>
            </p:extLst>
          </p:nvPr>
        </p:nvGraphicFramePr>
        <p:xfrm>
          <a:off x="514350" y="1430594"/>
          <a:ext cx="12807187" cy="771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24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FA5-4701-CE1C-A9EB-713D128D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0280-8082-1DD5-77C6-3E5AFC0E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rent growth in April was the weakest in six years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2FD790-7C20-4E30-A30D-04FF832DB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422274"/>
              </p:ext>
            </p:extLst>
          </p:nvPr>
        </p:nvGraphicFramePr>
        <p:xfrm>
          <a:off x="486697" y="1666568"/>
          <a:ext cx="12609872" cy="747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701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54C3-4E8D-231E-86FE-52CE47FC1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EF0C-ED1B-32E2-DBCA-E6B4E88F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rent growth gains in the Northeast and Pacific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9CFD2F-5459-4D48-9516-1B6EEA9B6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480452"/>
              </p:ext>
            </p:extLst>
          </p:nvPr>
        </p:nvGraphicFramePr>
        <p:xfrm>
          <a:off x="843451" y="1454750"/>
          <a:ext cx="8430491" cy="739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143404-0F69-4BA5-A711-A32FC3CC4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952771"/>
              </p:ext>
            </p:extLst>
          </p:nvPr>
        </p:nvGraphicFramePr>
        <p:xfrm>
          <a:off x="6961239" y="1454749"/>
          <a:ext cx="6240411" cy="739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051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1175-E42A-8ECA-51C9-28EABF56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ADFA-58A8-D882-0594-5C41013FE5F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Most markets continue to see rent gains in April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0959AF-9ED2-4837-BD6F-A1932BCB0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307181"/>
              </p:ext>
            </p:extLst>
          </p:nvPr>
        </p:nvGraphicFramePr>
        <p:xfrm>
          <a:off x="501445" y="1709927"/>
          <a:ext cx="9704439" cy="718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27800F-2EC7-4F60-A972-58E955D3E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38948"/>
              </p:ext>
            </p:extLst>
          </p:nvPr>
        </p:nvGraphicFramePr>
        <p:xfrm>
          <a:off x="7482348" y="1753288"/>
          <a:ext cx="6056672" cy="75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72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93F0-D9D0-DB70-D236-1B3F2E23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6C53C8-6F41-E993-B736-D3FE3C37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rent growth accelerates in some, eases in others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632AAB3-FDDC-421F-82E4-6B9CA4503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166518"/>
              </p:ext>
            </p:extLst>
          </p:nvPr>
        </p:nvGraphicFramePr>
        <p:xfrm>
          <a:off x="579620" y="1637071"/>
          <a:ext cx="8722179" cy="750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2072DE-3051-486B-83FC-0D52AFEBE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567874"/>
              </p:ext>
            </p:extLst>
          </p:nvPr>
        </p:nvGraphicFramePr>
        <p:xfrm>
          <a:off x="7138218" y="1637071"/>
          <a:ext cx="6868315" cy="750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0793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2C58-3E72-F896-AF5B-43AADF6FD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2C77DB5-4586-B72F-256D-3556B1CA858F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34290 w 34289"/>
              <a:gd name="csY0" fmla="*/ 17145 h 41910"/>
              <a:gd name="csX1" fmla="*/ 9525 w 34289"/>
              <a:gd name="csY1" fmla="*/ 0 h 41910"/>
              <a:gd name="csX2" fmla="*/ 0 w 34289"/>
              <a:gd name="csY2" fmla="*/ 16192 h 41910"/>
              <a:gd name="csX3" fmla="*/ 4763 w 34289"/>
              <a:gd name="csY3" fmla="*/ 20003 h 41910"/>
              <a:gd name="csX4" fmla="*/ 8572 w 34289"/>
              <a:gd name="csY4" fmla="*/ 20955 h 41910"/>
              <a:gd name="csX5" fmla="*/ 14288 w 34289"/>
              <a:gd name="csY5" fmla="*/ 25717 h 41910"/>
              <a:gd name="csX6" fmla="*/ 17145 w 34289"/>
              <a:gd name="csY6" fmla="*/ 32385 h 41910"/>
              <a:gd name="csX7" fmla="*/ 16192 w 34289"/>
              <a:gd name="csY7" fmla="*/ 37148 h 41910"/>
              <a:gd name="csX8" fmla="*/ 18097 w 34289"/>
              <a:gd name="csY8" fmla="*/ 41910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4289" h="41910">
                <a:moveTo>
                  <a:pt x="34290" y="17145"/>
                </a:moveTo>
                <a:lnTo>
                  <a:pt x="9525" y="0"/>
                </a:lnTo>
                <a:lnTo>
                  <a:pt x="0" y="16192"/>
                </a:lnTo>
                <a:lnTo>
                  <a:pt x="4763" y="20003"/>
                </a:lnTo>
                <a:lnTo>
                  <a:pt x="8572" y="20955"/>
                </a:lnTo>
                <a:lnTo>
                  <a:pt x="14288" y="25717"/>
                </a:lnTo>
                <a:lnTo>
                  <a:pt x="17145" y="32385"/>
                </a:lnTo>
                <a:lnTo>
                  <a:pt x="16192" y="37148"/>
                </a:lnTo>
                <a:lnTo>
                  <a:pt x="18097" y="41910"/>
                </a:lnTo>
                <a:close/>
              </a:path>
            </a:pathLst>
          </a:custGeom>
          <a:solidFill>
            <a:srgbClr val="D0D0D0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BD7735DC-327F-78CD-ED7D-B2FD2BCF4F8A}"/>
              </a:ext>
            </a:extLst>
          </p:cNvPr>
          <p:cNvSpPr/>
          <p:nvPr/>
        </p:nvSpPr>
        <p:spPr>
          <a:xfrm>
            <a:off x="8559640" y="6188987"/>
            <a:ext cx="528280" cy="220742"/>
          </a:xfrm>
          <a:custGeom>
            <a:avLst/>
            <a:gdLst>
              <a:gd name="csX0" fmla="*/ 469582 w 469582"/>
              <a:gd name="csY0" fmla="*/ 0 h 196215"/>
              <a:gd name="csX1" fmla="*/ 4763 w 469582"/>
              <a:gd name="csY1" fmla="*/ 48578 h 196215"/>
              <a:gd name="csX2" fmla="*/ 0 w 469582"/>
              <a:gd name="csY2" fmla="*/ 76200 h 196215"/>
              <a:gd name="csX3" fmla="*/ 23813 w 469582"/>
              <a:gd name="csY3" fmla="*/ 102870 h 196215"/>
              <a:gd name="csX4" fmla="*/ 40005 w 469582"/>
              <a:gd name="csY4" fmla="*/ 109538 h 196215"/>
              <a:gd name="csX5" fmla="*/ 48578 w 469582"/>
              <a:gd name="csY5" fmla="*/ 120968 h 196215"/>
              <a:gd name="csX6" fmla="*/ 44768 w 469582"/>
              <a:gd name="csY6" fmla="*/ 190500 h 196215"/>
              <a:gd name="csX7" fmla="*/ 34290 w 469582"/>
              <a:gd name="csY7" fmla="*/ 196215 h 196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69582" h="196215">
                <a:moveTo>
                  <a:pt x="469582" y="0"/>
                </a:moveTo>
                <a:lnTo>
                  <a:pt x="4763" y="48578"/>
                </a:lnTo>
                <a:lnTo>
                  <a:pt x="0" y="76200"/>
                </a:lnTo>
                <a:lnTo>
                  <a:pt x="23813" y="102870"/>
                </a:lnTo>
                <a:lnTo>
                  <a:pt x="40005" y="109538"/>
                </a:lnTo>
                <a:lnTo>
                  <a:pt x="48578" y="120968"/>
                </a:lnTo>
                <a:lnTo>
                  <a:pt x="44768" y="190500"/>
                </a:lnTo>
                <a:lnTo>
                  <a:pt x="34290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93AF94F-8EB8-FEB4-2F5E-CED2A8E3B3FF}"/>
              </a:ext>
            </a:extLst>
          </p:cNvPr>
          <p:cNvSpPr/>
          <p:nvPr/>
        </p:nvSpPr>
        <p:spPr>
          <a:xfrm>
            <a:off x="8862892" y="5264229"/>
            <a:ext cx="225028" cy="924758"/>
          </a:xfrm>
          <a:custGeom>
            <a:avLst/>
            <a:gdLst>
              <a:gd name="csX0" fmla="*/ 0 w 200025"/>
              <a:gd name="csY0" fmla="*/ 0 h 822007"/>
              <a:gd name="csX1" fmla="*/ 122873 w 200025"/>
              <a:gd name="csY1" fmla="*/ 436245 h 822007"/>
              <a:gd name="csX2" fmla="*/ 150495 w 200025"/>
              <a:gd name="csY2" fmla="*/ 494347 h 822007"/>
              <a:gd name="csX3" fmla="*/ 167640 w 200025"/>
              <a:gd name="csY3" fmla="*/ 512445 h 822007"/>
              <a:gd name="csX4" fmla="*/ 167640 w 200025"/>
              <a:gd name="csY4" fmla="*/ 542925 h 822007"/>
              <a:gd name="csX5" fmla="*/ 183833 w 200025"/>
              <a:gd name="csY5" fmla="*/ 552450 h 822007"/>
              <a:gd name="csX6" fmla="*/ 185738 w 200025"/>
              <a:gd name="csY6" fmla="*/ 562928 h 822007"/>
              <a:gd name="csX7" fmla="*/ 164783 w 200025"/>
              <a:gd name="csY7" fmla="*/ 599122 h 822007"/>
              <a:gd name="csX8" fmla="*/ 161925 w 200025"/>
              <a:gd name="csY8" fmla="*/ 634365 h 822007"/>
              <a:gd name="csX9" fmla="*/ 157163 w 200025"/>
              <a:gd name="csY9" fmla="*/ 659130 h 822007"/>
              <a:gd name="csX10" fmla="*/ 180023 w 200025"/>
              <a:gd name="csY10" fmla="*/ 713422 h 822007"/>
              <a:gd name="csX11" fmla="*/ 174308 w 200025"/>
              <a:gd name="csY11" fmla="*/ 773430 h 822007"/>
              <a:gd name="csX12" fmla="*/ 179070 w 200025"/>
              <a:gd name="csY12" fmla="*/ 786765 h 822007"/>
              <a:gd name="csX13" fmla="*/ 193358 w 200025"/>
              <a:gd name="csY13" fmla="*/ 801053 h 822007"/>
              <a:gd name="csX14" fmla="*/ 200025 w 200025"/>
              <a:gd name="csY14" fmla="*/ 822007 h 8220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025" h="822007">
                <a:moveTo>
                  <a:pt x="0" y="0"/>
                </a:moveTo>
                <a:lnTo>
                  <a:pt x="122873" y="436245"/>
                </a:lnTo>
                <a:lnTo>
                  <a:pt x="150495" y="494347"/>
                </a:lnTo>
                <a:lnTo>
                  <a:pt x="167640" y="512445"/>
                </a:lnTo>
                <a:lnTo>
                  <a:pt x="167640" y="542925"/>
                </a:lnTo>
                <a:lnTo>
                  <a:pt x="183833" y="552450"/>
                </a:lnTo>
                <a:lnTo>
                  <a:pt x="185738" y="562928"/>
                </a:lnTo>
                <a:lnTo>
                  <a:pt x="164783" y="599122"/>
                </a:lnTo>
                <a:lnTo>
                  <a:pt x="161925" y="634365"/>
                </a:lnTo>
                <a:lnTo>
                  <a:pt x="157163" y="659130"/>
                </a:lnTo>
                <a:lnTo>
                  <a:pt x="180023" y="713422"/>
                </a:lnTo>
                <a:lnTo>
                  <a:pt x="174308" y="773430"/>
                </a:lnTo>
                <a:lnTo>
                  <a:pt x="179070" y="786765"/>
                </a:lnTo>
                <a:lnTo>
                  <a:pt x="193358" y="801053"/>
                </a:lnTo>
                <a:lnTo>
                  <a:pt x="200025" y="82200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F2F2897A-C747-E328-E1FD-D9F1396248E7}"/>
              </a:ext>
            </a:extLst>
          </p:cNvPr>
          <p:cNvSpPr/>
          <p:nvPr/>
        </p:nvSpPr>
        <p:spPr>
          <a:xfrm>
            <a:off x="8373189" y="5307091"/>
            <a:ext cx="47148" cy="1095136"/>
          </a:xfrm>
          <a:custGeom>
            <a:avLst/>
            <a:gdLst>
              <a:gd name="csX0" fmla="*/ 0 w 41909"/>
              <a:gd name="csY0" fmla="*/ 0 h 973454"/>
              <a:gd name="csX1" fmla="*/ 12382 w 41909"/>
              <a:gd name="csY1" fmla="*/ 19050 h 973454"/>
              <a:gd name="csX2" fmla="*/ 0 w 41909"/>
              <a:gd name="csY2" fmla="*/ 657225 h 973454"/>
              <a:gd name="csX3" fmla="*/ 41910 w 41909"/>
              <a:gd name="csY3" fmla="*/ 973455 h 973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909" h="973454">
                <a:moveTo>
                  <a:pt x="0" y="0"/>
                </a:moveTo>
                <a:lnTo>
                  <a:pt x="12382" y="19050"/>
                </a:lnTo>
                <a:lnTo>
                  <a:pt x="0" y="657225"/>
                </a:lnTo>
                <a:lnTo>
                  <a:pt x="41910" y="9734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6CC2AB56-24EF-BA01-D14B-65CD7AAB77C7}"/>
              </a:ext>
            </a:extLst>
          </p:cNvPr>
          <p:cNvSpPr/>
          <p:nvPr/>
        </p:nvSpPr>
        <p:spPr>
          <a:xfrm>
            <a:off x="8373188" y="5264228"/>
            <a:ext cx="489704" cy="42863"/>
          </a:xfrm>
          <a:custGeom>
            <a:avLst/>
            <a:gdLst>
              <a:gd name="csX0" fmla="*/ 0 w 435292"/>
              <a:gd name="csY0" fmla="*/ 38100 h 38100"/>
              <a:gd name="csX1" fmla="*/ 435292 w 435292"/>
              <a:gd name="csY1" fmla="*/ 0 h 3810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5292" h="38100">
                <a:moveTo>
                  <a:pt x="0" y="38100"/>
                </a:moveTo>
                <a:lnTo>
                  <a:pt x="43529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36804211-5675-392F-7069-017B1216F850}"/>
              </a:ext>
            </a:extLst>
          </p:cNvPr>
          <p:cNvSpPr/>
          <p:nvPr/>
        </p:nvSpPr>
        <p:spPr>
          <a:xfrm>
            <a:off x="7256621" y="5819298"/>
            <a:ext cx="560427" cy="13930"/>
          </a:xfrm>
          <a:custGeom>
            <a:avLst/>
            <a:gdLst>
              <a:gd name="csX0" fmla="*/ 0 w 498157"/>
              <a:gd name="csY0" fmla="*/ 12383 h 12382"/>
              <a:gd name="csX1" fmla="*/ 498157 w 498157"/>
              <a:gd name="csY1" fmla="*/ 0 h 12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8157" h="12382">
                <a:moveTo>
                  <a:pt x="0" y="12383"/>
                </a:moveTo>
                <a:lnTo>
                  <a:pt x="49815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8A68A1FD-FEE2-872C-7969-5D6809C4FFD5}"/>
              </a:ext>
            </a:extLst>
          </p:cNvPr>
          <p:cNvSpPr/>
          <p:nvPr/>
        </p:nvSpPr>
        <p:spPr>
          <a:xfrm>
            <a:off x="7125889" y="4978121"/>
            <a:ext cx="934403" cy="121086"/>
          </a:xfrm>
          <a:custGeom>
            <a:avLst/>
            <a:gdLst>
              <a:gd name="csX0" fmla="*/ 830580 w 830580"/>
              <a:gd name="csY0" fmla="*/ 100013 h 107632"/>
              <a:gd name="csX1" fmla="*/ 723900 w 830580"/>
              <a:gd name="csY1" fmla="*/ 107633 h 107632"/>
              <a:gd name="csX2" fmla="*/ 750570 w 830580"/>
              <a:gd name="csY2" fmla="*/ 59055 h 107632"/>
              <a:gd name="csX3" fmla="*/ 766763 w 830580"/>
              <a:gd name="csY3" fmla="*/ 44768 h 107632"/>
              <a:gd name="csX4" fmla="*/ 766763 w 830580"/>
              <a:gd name="csY4" fmla="*/ 23813 h 107632"/>
              <a:gd name="csX5" fmla="*/ 751523 w 830580"/>
              <a:gd name="csY5" fmla="*/ 0 h 107632"/>
              <a:gd name="csX6" fmla="*/ 372427 w 830580"/>
              <a:gd name="csY6" fmla="*/ 19050 h 107632"/>
              <a:gd name="csX7" fmla="*/ 0 w 830580"/>
              <a:gd name="csY7" fmla="*/ 25718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30580" h="107632">
                <a:moveTo>
                  <a:pt x="830580" y="100013"/>
                </a:moveTo>
                <a:lnTo>
                  <a:pt x="723900" y="107633"/>
                </a:lnTo>
                <a:lnTo>
                  <a:pt x="750570" y="59055"/>
                </a:lnTo>
                <a:lnTo>
                  <a:pt x="766763" y="44768"/>
                </a:lnTo>
                <a:lnTo>
                  <a:pt x="766763" y="23813"/>
                </a:lnTo>
                <a:lnTo>
                  <a:pt x="751523" y="0"/>
                </a:lnTo>
                <a:lnTo>
                  <a:pt x="372427" y="19050"/>
                </a:lnTo>
                <a:lnTo>
                  <a:pt x="0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004F1CC-598E-99F7-5A20-64377FC38EB3}"/>
              </a:ext>
            </a:extLst>
          </p:cNvPr>
          <p:cNvSpPr/>
          <p:nvPr/>
        </p:nvSpPr>
        <p:spPr>
          <a:xfrm>
            <a:off x="7804188" y="5334952"/>
            <a:ext cx="163949" cy="484345"/>
          </a:xfrm>
          <a:custGeom>
            <a:avLst/>
            <a:gdLst>
              <a:gd name="csX0" fmla="*/ 11430 w 145732"/>
              <a:gd name="csY0" fmla="*/ 430530 h 430529"/>
              <a:gd name="csX1" fmla="*/ 22860 w 145732"/>
              <a:gd name="csY1" fmla="*/ 416242 h 430529"/>
              <a:gd name="csX2" fmla="*/ 27623 w 145732"/>
              <a:gd name="csY2" fmla="*/ 387667 h 430529"/>
              <a:gd name="csX3" fmla="*/ 13335 w 145732"/>
              <a:gd name="csY3" fmla="*/ 365760 h 430529"/>
              <a:gd name="csX4" fmla="*/ 8573 w 145732"/>
              <a:gd name="csY4" fmla="*/ 344805 h 430529"/>
              <a:gd name="csX5" fmla="*/ 17145 w 145732"/>
              <a:gd name="csY5" fmla="*/ 338138 h 430529"/>
              <a:gd name="csX6" fmla="*/ 17145 w 145732"/>
              <a:gd name="csY6" fmla="*/ 330517 h 430529"/>
              <a:gd name="csX7" fmla="*/ 953 w 145732"/>
              <a:gd name="csY7" fmla="*/ 320040 h 430529"/>
              <a:gd name="csX8" fmla="*/ 0 w 145732"/>
              <a:gd name="csY8" fmla="*/ 313372 h 430529"/>
              <a:gd name="csX9" fmla="*/ 15240 w 145732"/>
              <a:gd name="csY9" fmla="*/ 304800 h 430529"/>
              <a:gd name="csX10" fmla="*/ 3810 w 145732"/>
              <a:gd name="csY10" fmla="*/ 294322 h 430529"/>
              <a:gd name="csX11" fmla="*/ 20003 w 145732"/>
              <a:gd name="csY11" fmla="*/ 226695 h 430529"/>
              <a:gd name="csX12" fmla="*/ 52388 w 145732"/>
              <a:gd name="csY12" fmla="*/ 211455 h 430529"/>
              <a:gd name="csX13" fmla="*/ 52388 w 145732"/>
              <a:gd name="csY13" fmla="*/ 203835 h 430529"/>
              <a:gd name="csX14" fmla="*/ 41910 w 145732"/>
              <a:gd name="csY14" fmla="*/ 190500 h 430529"/>
              <a:gd name="csX15" fmla="*/ 69532 w 145732"/>
              <a:gd name="csY15" fmla="*/ 139065 h 430529"/>
              <a:gd name="csX16" fmla="*/ 87630 w 145732"/>
              <a:gd name="csY16" fmla="*/ 139065 h 430529"/>
              <a:gd name="csX17" fmla="*/ 101918 w 145732"/>
              <a:gd name="csY17" fmla="*/ 127635 h 430529"/>
              <a:gd name="csX18" fmla="*/ 99060 w 145732"/>
              <a:gd name="csY18" fmla="*/ 78105 h 430529"/>
              <a:gd name="csX19" fmla="*/ 128588 w 145732"/>
              <a:gd name="csY19" fmla="*/ 35242 h 430529"/>
              <a:gd name="csX20" fmla="*/ 145732 w 145732"/>
              <a:gd name="csY20" fmla="*/ 29527 h 430529"/>
              <a:gd name="csX21" fmla="*/ 140970 w 145732"/>
              <a:gd name="csY21" fmla="*/ 0 h 4305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5732" h="430529">
                <a:moveTo>
                  <a:pt x="11430" y="430530"/>
                </a:moveTo>
                <a:lnTo>
                  <a:pt x="22860" y="416242"/>
                </a:lnTo>
                <a:lnTo>
                  <a:pt x="27623" y="387667"/>
                </a:lnTo>
                <a:lnTo>
                  <a:pt x="13335" y="365760"/>
                </a:lnTo>
                <a:lnTo>
                  <a:pt x="8573" y="344805"/>
                </a:lnTo>
                <a:lnTo>
                  <a:pt x="17145" y="338138"/>
                </a:lnTo>
                <a:lnTo>
                  <a:pt x="17145" y="330517"/>
                </a:lnTo>
                <a:lnTo>
                  <a:pt x="953" y="320040"/>
                </a:lnTo>
                <a:lnTo>
                  <a:pt x="0" y="313372"/>
                </a:lnTo>
                <a:lnTo>
                  <a:pt x="15240" y="304800"/>
                </a:lnTo>
                <a:lnTo>
                  <a:pt x="3810" y="294322"/>
                </a:lnTo>
                <a:lnTo>
                  <a:pt x="20003" y="226695"/>
                </a:lnTo>
                <a:lnTo>
                  <a:pt x="52388" y="211455"/>
                </a:lnTo>
                <a:lnTo>
                  <a:pt x="52388" y="203835"/>
                </a:lnTo>
                <a:lnTo>
                  <a:pt x="41910" y="190500"/>
                </a:lnTo>
                <a:lnTo>
                  <a:pt x="69532" y="139065"/>
                </a:lnTo>
                <a:lnTo>
                  <a:pt x="87630" y="139065"/>
                </a:lnTo>
                <a:lnTo>
                  <a:pt x="101918" y="127635"/>
                </a:lnTo>
                <a:lnTo>
                  <a:pt x="99060" y="78105"/>
                </a:lnTo>
                <a:lnTo>
                  <a:pt x="128588" y="35242"/>
                </a:lnTo>
                <a:lnTo>
                  <a:pt x="145732" y="29527"/>
                </a:lnTo>
                <a:lnTo>
                  <a:pt x="14097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D3AE1ECC-6681-4BD3-092F-D4EC5BD33AE4}"/>
              </a:ext>
            </a:extLst>
          </p:cNvPr>
          <p:cNvSpPr/>
          <p:nvPr/>
        </p:nvSpPr>
        <p:spPr>
          <a:xfrm>
            <a:off x="7125889" y="5007053"/>
            <a:ext cx="43934" cy="679370"/>
          </a:xfrm>
          <a:custGeom>
            <a:avLst/>
            <a:gdLst>
              <a:gd name="csX0" fmla="*/ 32385 w 39052"/>
              <a:gd name="csY0" fmla="*/ 603885 h 603884"/>
              <a:gd name="csX1" fmla="*/ 39053 w 39052"/>
              <a:gd name="csY1" fmla="*/ 232410 h 603884"/>
              <a:gd name="csX2" fmla="*/ 0 w 39052"/>
              <a:gd name="csY2" fmla="*/ 0 h 603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9052" h="603884">
                <a:moveTo>
                  <a:pt x="32385" y="603885"/>
                </a:moveTo>
                <a:lnTo>
                  <a:pt x="39053" y="23241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EF871AF-29A9-E53F-C34A-79433C91E1F2}"/>
              </a:ext>
            </a:extLst>
          </p:cNvPr>
          <p:cNvSpPr/>
          <p:nvPr/>
        </p:nvSpPr>
        <p:spPr>
          <a:xfrm>
            <a:off x="7962780" y="5090635"/>
            <a:ext cx="113586" cy="244316"/>
          </a:xfrm>
          <a:custGeom>
            <a:avLst/>
            <a:gdLst>
              <a:gd name="csX0" fmla="*/ 0 w 100965"/>
              <a:gd name="csY0" fmla="*/ 217170 h 217170"/>
              <a:gd name="csX1" fmla="*/ 15240 w 100965"/>
              <a:gd name="csY1" fmla="*/ 210503 h 217170"/>
              <a:gd name="csX2" fmla="*/ 23813 w 100965"/>
              <a:gd name="csY2" fmla="*/ 189547 h 217170"/>
              <a:gd name="csX3" fmla="*/ 35243 w 100965"/>
              <a:gd name="csY3" fmla="*/ 194310 h 217170"/>
              <a:gd name="csX4" fmla="*/ 41910 w 100965"/>
              <a:gd name="csY4" fmla="*/ 184785 h 217170"/>
              <a:gd name="csX5" fmla="*/ 34290 w 100965"/>
              <a:gd name="csY5" fmla="*/ 178118 h 217170"/>
              <a:gd name="csX6" fmla="*/ 37148 w 100965"/>
              <a:gd name="csY6" fmla="*/ 163830 h 217170"/>
              <a:gd name="csX7" fmla="*/ 26670 w 100965"/>
              <a:gd name="csY7" fmla="*/ 155258 h 217170"/>
              <a:gd name="csX8" fmla="*/ 32385 w 100965"/>
              <a:gd name="csY8" fmla="*/ 145733 h 217170"/>
              <a:gd name="csX9" fmla="*/ 31433 w 100965"/>
              <a:gd name="csY9" fmla="*/ 131445 h 217170"/>
              <a:gd name="csX10" fmla="*/ 20955 w 100965"/>
              <a:gd name="csY10" fmla="*/ 130493 h 217170"/>
              <a:gd name="csX11" fmla="*/ 28575 w 100965"/>
              <a:gd name="csY11" fmla="*/ 122872 h 217170"/>
              <a:gd name="csX12" fmla="*/ 40958 w 100965"/>
              <a:gd name="csY12" fmla="*/ 130493 h 217170"/>
              <a:gd name="csX13" fmla="*/ 43815 w 100965"/>
              <a:gd name="csY13" fmla="*/ 117158 h 217170"/>
              <a:gd name="csX14" fmla="*/ 40005 w 100965"/>
              <a:gd name="csY14" fmla="*/ 106680 h 217170"/>
              <a:gd name="csX15" fmla="*/ 40958 w 100965"/>
              <a:gd name="csY15" fmla="*/ 100013 h 217170"/>
              <a:gd name="csX16" fmla="*/ 60008 w 100965"/>
              <a:gd name="csY16" fmla="*/ 105728 h 217170"/>
              <a:gd name="csX17" fmla="*/ 56198 w 100965"/>
              <a:gd name="csY17" fmla="*/ 91440 h 217170"/>
              <a:gd name="csX18" fmla="*/ 71438 w 100965"/>
              <a:gd name="csY18" fmla="*/ 79058 h 217170"/>
              <a:gd name="csX19" fmla="*/ 66675 w 100965"/>
              <a:gd name="csY19" fmla="*/ 70485 h 217170"/>
              <a:gd name="csX20" fmla="*/ 56198 w 100965"/>
              <a:gd name="csY20" fmla="*/ 71438 h 217170"/>
              <a:gd name="csX21" fmla="*/ 50483 w 100965"/>
              <a:gd name="csY21" fmla="*/ 62865 h 217170"/>
              <a:gd name="csX22" fmla="*/ 59055 w 100965"/>
              <a:gd name="csY22" fmla="*/ 54293 h 217170"/>
              <a:gd name="csX23" fmla="*/ 74295 w 100965"/>
              <a:gd name="csY23" fmla="*/ 52388 h 217170"/>
              <a:gd name="csX24" fmla="*/ 79058 w 100965"/>
              <a:gd name="csY24" fmla="*/ 44768 h 217170"/>
              <a:gd name="csX25" fmla="*/ 92393 w 100965"/>
              <a:gd name="csY25" fmla="*/ 42863 h 217170"/>
              <a:gd name="csX26" fmla="*/ 91440 w 100965"/>
              <a:gd name="csY26" fmla="*/ 35243 h 217170"/>
              <a:gd name="csX27" fmla="*/ 82868 w 100965"/>
              <a:gd name="csY27" fmla="*/ 26670 h 217170"/>
              <a:gd name="csX28" fmla="*/ 82868 w 100965"/>
              <a:gd name="csY28" fmla="*/ 21908 h 217170"/>
              <a:gd name="csX29" fmla="*/ 97155 w 100965"/>
              <a:gd name="csY29" fmla="*/ 21908 h 217170"/>
              <a:gd name="csX30" fmla="*/ 100965 w 100965"/>
              <a:gd name="csY30" fmla="*/ 15240 h 217170"/>
              <a:gd name="csX31" fmla="*/ 87630 w 100965"/>
              <a:gd name="csY31" fmla="*/ 5715 h 217170"/>
              <a:gd name="csX32" fmla="*/ 86678 w 100965"/>
              <a:gd name="csY32" fmla="*/ 0 h 2171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00965" h="217170">
                <a:moveTo>
                  <a:pt x="0" y="217170"/>
                </a:moveTo>
                <a:lnTo>
                  <a:pt x="15240" y="210503"/>
                </a:lnTo>
                <a:lnTo>
                  <a:pt x="23813" y="189547"/>
                </a:lnTo>
                <a:lnTo>
                  <a:pt x="35243" y="194310"/>
                </a:lnTo>
                <a:lnTo>
                  <a:pt x="41910" y="184785"/>
                </a:lnTo>
                <a:lnTo>
                  <a:pt x="34290" y="178118"/>
                </a:lnTo>
                <a:lnTo>
                  <a:pt x="37148" y="163830"/>
                </a:lnTo>
                <a:lnTo>
                  <a:pt x="26670" y="155258"/>
                </a:lnTo>
                <a:lnTo>
                  <a:pt x="32385" y="145733"/>
                </a:lnTo>
                <a:lnTo>
                  <a:pt x="31433" y="131445"/>
                </a:lnTo>
                <a:lnTo>
                  <a:pt x="20955" y="130493"/>
                </a:lnTo>
                <a:lnTo>
                  <a:pt x="28575" y="122872"/>
                </a:lnTo>
                <a:lnTo>
                  <a:pt x="40958" y="130493"/>
                </a:lnTo>
                <a:lnTo>
                  <a:pt x="43815" y="117158"/>
                </a:lnTo>
                <a:lnTo>
                  <a:pt x="40005" y="106680"/>
                </a:lnTo>
                <a:lnTo>
                  <a:pt x="40958" y="100013"/>
                </a:lnTo>
                <a:lnTo>
                  <a:pt x="60008" y="105728"/>
                </a:lnTo>
                <a:lnTo>
                  <a:pt x="56198" y="91440"/>
                </a:lnTo>
                <a:lnTo>
                  <a:pt x="71438" y="79058"/>
                </a:lnTo>
                <a:lnTo>
                  <a:pt x="66675" y="70485"/>
                </a:lnTo>
                <a:lnTo>
                  <a:pt x="56198" y="71438"/>
                </a:lnTo>
                <a:lnTo>
                  <a:pt x="50483" y="62865"/>
                </a:lnTo>
                <a:lnTo>
                  <a:pt x="59055" y="54293"/>
                </a:lnTo>
                <a:lnTo>
                  <a:pt x="74295" y="52388"/>
                </a:lnTo>
                <a:lnTo>
                  <a:pt x="79058" y="44768"/>
                </a:lnTo>
                <a:lnTo>
                  <a:pt x="92393" y="42863"/>
                </a:lnTo>
                <a:lnTo>
                  <a:pt x="91440" y="35243"/>
                </a:lnTo>
                <a:lnTo>
                  <a:pt x="82868" y="26670"/>
                </a:lnTo>
                <a:lnTo>
                  <a:pt x="82868" y="21908"/>
                </a:lnTo>
                <a:lnTo>
                  <a:pt x="97155" y="21908"/>
                </a:lnTo>
                <a:lnTo>
                  <a:pt x="100965" y="15240"/>
                </a:lnTo>
                <a:lnTo>
                  <a:pt x="87630" y="5715"/>
                </a:lnTo>
                <a:lnTo>
                  <a:pt x="8667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2F0B993-A614-1FDC-6EE1-3D8D52D66F83}"/>
              </a:ext>
            </a:extLst>
          </p:cNvPr>
          <p:cNvSpPr/>
          <p:nvPr/>
        </p:nvSpPr>
        <p:spPr>
          <a:xfrm>
            <a:off x="7162322" y="5686424"/>
            <a:ext cx="94298" cy="146804"/>
          </a:xfrm>
          <a:custGeom>
            <a:avLst/>
            <a:gdLst>
              <a:gd name="csX0" fmla="*/ 0 w 83820"/>
              <a:gd name="csY0" fmla="*/ 0 h 130492"/>
              <a:gd name="csX1" fmla="*/ 24765 w 83820"/>
              <a:gd name="csY1" fmla="*/ 21907 h 130492"/>
              <a:gd name="csX2" fmla="*/ 51435 w 83820"/>
              <a:gd name="csY2" fmla="*/ 9525 h 130492"/>
              <a:gd name="csX3" fmla="*/ 81915 w 83820"/>
              <a:gd name="csY3" fmla="*/ 17145 h 130492"/>
              <a:gd name="csX4" fmla="*/ 83820 w 83820"/>
              <a:gd name="csY4" fmla="*/ 130493 h 1304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3820" h="130492">
                <a:moveTo>
                  <a:pt x="0" y="0"/>
                </a:moveTo>
                <a:lnTo>
                  <a:pt x="24765" y="21907"/>
                </a:lnTo>
                <a:lnTo>
                  <a:pt x="51435" y="9525"/>
                </a:lnTo>
                <a:lnTo>
                  <a:pt x="81915" y="17145"/>
                </a:lnTo>
                <a:lnTo>
                  <a:pt x="83820" y="13049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D8E87BA4-68CB-5CB6-B1D6-863CF58780CF}"/>
              </a:ext>
            </a:extLst>
          </p:cNvPr>
          <p:cNvSpPr/>
          <p:nvPr/>
        </p:nvSpPr>
        <p:spPr>
          <a:xfrm>
            <a:off x="3192183" y="5017769"/>
            <a:ext cx="185380" cy="530423"/>
          </a:xfrm>
          <a:custGeom>
            <a:avLst/>
            <a:gdLst>
              <a:gd name="csX0" fmla="*/ 110490 w 164782"/>
              <a:gd name="csY0" fmla="*/ 0 h 471487"/>
              <a:gd name="csX1" fmla="*/ 101918 w 164782"/>
              <a:gd name="csY1" fmla="*/ 20003 h 471487"/>
              <a:gd name="csX2" fmla="*/ 114300 w 164782"/>
              <a:gd name="csY2" fmla="*/ 52388 h 471487"/>
              <a:gd name="csX3" fmla="*/ 127635 w 164782"/>
              <a:gd name="csY3" fmla="*/ 69532 h 471487"/>
              <a:gd name="csX4" fmla="*/ 139065 w 164782"/>
              <a:gd name="csY4" fmla="*/ 124778 h 471487"/>
              <a:gd name="csX5" fmla="*/ 160973 w 164782"/>
              <a:gd name="csY5" fmla="*/ 148590 h 471487"/>
              <a:gd name="csX6" fmla="*/ 164783 w 164782"/>
              <a:gd name="csY6" fmla="*/ 166688 h 471487"/>
              <a:gd name="csX7" fmla="*/ 152400 w 164782"/>
              <a:gd name="csY7" fmla="*/ 179070 h 471487"/>
              <a:gd name="csX8" fmla="*/ 106680 w 164782"/>
              <a:gd name="csY8" fmla="*/ 195263 h 471487"/>
              <a:gd name="csX9" fmla="*/ 83820 w 164782"/>
              <a:gd name="csY9" fmla="*/ 229553 h 471487"/>
              <a:gd name="csX10" fmla="*/ 68580 w 164782"/>
              <a:gd name="csY10" fmla="*/ 296228 h 471487"/>
              <a:gd name="csX11" fmla="*/ 45720 w 164782"/>
              <a:gd name="csY11" fmla="*/ 326707 h 471487"/>
              <a:gd name="csX12" fmla="*/ 30480 w 164782"/>
              <a:gd name="csY12" fmla="*/ 329565 h 471487"/>
              <a:gd name="csX13" fmla="*/ 20003 w 164782"/>
              <a:gd name="csY13" fmla="*/ 395288 h 471487"/>
              <a:gd name="csX14" fmla="*/ 30480 w 164782"/>
              <a:gd name="csY14" fmla="*/ 410528 h 471487"/>
              <a:gd name="csX15" fmla="*/ 47625 w 164782"/>
              <a:gd name="csY15" fmla="*/ 412432 h 471487"/>
              <a:gd name="csX16" fmla="*/ 57150 w 164782"/>
              <a:gd name="csY16" fmla="*/ 427672 h 471487"/>
              <a:gd name="csX17" fmla="*/ 49530 w 164782"/>
              <a:gd name="csY17" fmla="*/ 450532 h 471487"/>
              <a:gd name="csX18" fmla="*/ 20955 w 164782"/>
              <a:gd name="csY18" fmla="*/ 471488 h 471487"/>
              <a:gd name="csX19" fmla="*/ 0 w 164782"/>
              <a:gd name="csY19" fmla="*/ 470535 h 471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64782" h="471487">
                <a:moveTo>
                  <a:pt x="110490" y="0"/>
                </a:moveTo>
                <a:lnTo>
                  <a:pt x="101918" y="20003"/>
                </a:lnTo>
                <a:lnTo>
                  <a:pt x="114300" y="52388"/>
                </a:lnTo>
                <a:lnTo>
                  <a:pt x="127635" y="69532"/>
                </a:lnTo>
                <a:lnTo>
                  <a:pt x="139065" y="124778"/>
                </a:lnTo>
                <a:lnTo>
                  <a:pt x="160973" y="148590"/>
                </a:lnTo>
                <a:lnTo>
                  <a:pt x="164783" y="166688"/>
                </a:lnTo>
                <a:lnTo>
                  <a:pt x="152400" y="179070"/>
                </a:lnTo>
                <a:lnTo>
                  <a:pt x="106680" y="195263"/>
                </a:lnTo>
                <a:lnTo>
                  <a:pt x="83820" y="229553"/>
                </a:lnTo>
                <a:lnTo>
                  <a:pt x="68580" y="296228"/>
                </a:lnTo>
                <a:lnTo>
                  <a:pt x="45720" y="326707"/>
                </a:lnTo>
                <a:lnTo>
                  <a:pt x="30480" y="329565"/>
                </a:lnTo>
                <a:lnTo>
                  <a:pt x="20003" y="395288"/>
                </a:lnTo>
                <a:lnTo>
                  <a:pt x="30480" y="410528"/>
                </a:lnTo>
                <a:lnTo>
                  <a:pt x="47625" y="412432"/>
                </a:lnTo>
                <a:lnTo>
                  <a:pt x="57150" y="427672"/>
                </a:lnTo>
                <a:lnTo>
                  <a:pt x="49530" y="450532"/>
                </a:lnTo>
                <a:lnTo>
                  <a:pt x="20955" y="471488"/>
                </a:lnTo>
                <a:lnTo>
                  <a:pt x="0" y="4705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DB99267F-28A3-C412-34F2-7621E05DD68D}"/>
              </a:ext>
            </a:extLst>
          </p:cNvPr>
          <p:cNvSpPr/>
          <p:nvPr/>
        </p:nvSpPr>
        <p:spPr>
          <a:xfrm>
            <a:off x="4253030" y="4727376"/>
            <a:ext cx="186452" cy="1329809"/>
          </a:xfrm>
          <a:custGeom>
            <a:avLst/>
            <a:gdLst>
              <a:gd name="csX0" fmla="*/ 165735 w 165735"/>
              <a:gd name="csY0" fmla="*/ 0 h 1182052"/>
              <a:gd name="csX1" fmla="*/ 0 w 165735"/>
              <a:gd name="csY1" fmla="*/ 1182053 h 118205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65735" h="1182052">
                <a:moveTo>
                  <a:pt x="165735" y="0"/>
                </a:moveTo>
                <a:lnTo>
                  <a:pt x="0" y="11820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8239AAAD-35EC-805D-8B94-D784FA04CE1E}"/>
              </a:ext>
            </a:extLst>
          </p:cNvPr>
          <p:cNvSpPr/>
          <p:nvPr/>
        </p:nvSpPr>
        <p:spPr>
          <a:xfrm>
            <a:off x="3316486" y="4575213"/>
            <a:ext cx="199311" cy="442555"/>
          </a:xfrm>
          <a:custGeom>
            <a:avLst/>
            <a:gdLst>
              <a:gd name="csX0" fmla="*/ 177165 w 177165"/>
              <a:gd name="csY0" fmla="*/ 0 h 393382"/>
              <a:gd name="csX1" fmla="*/ 144780 w 177165"/>
              <a:gd name="csY1" fmla="*/ 166688 h 393382"/>
              <a:gd name="csX2" fmla="*/ 121920 w 177165"/>
              <a:gd name="csY2" fmla="*/ 194310 h 393382"/>
              <a:gd name="csX3" fmla="*/ 102870 w 177165"/>
              <a:gd name="csY3" fmla="*/ 194310 h 393382"/>
              <a:gd name="csX4" fmla="*/ 91440 w 177165"/>
              <a:gd name="csY4" fmla="*/ 168593 h 393382"/>
              <a:gd name="csX5" fmla="*/ 56197 w 177165"/>
              <a:gd name="csY5" fmla="*/ 155258 h 393382"/>
              <a:gd name="csX6" fmla="*/ 22860 w 177165"/>
              <a:gd name="csY6" fmla="*/ 160973 h 393382"/>
              <a:gd name="csX7" fmla="*/ 13335 w 177165"/>
              <a:gd name="csY7" fmla="*/ 290513 h 393382"/>
              <a:gd name="csX8" fmla="*/ 18097 w 177165"/>
              <a:gd name="csY8" fmla="*/ 337185 h 393382"/>
              <a:gd name="csX9" fmla="*/ 13335 w 177165"/>
              <a:gd name="csY9" fmla="*/ 364808 h 393382"/>
              <a:gd name="csX10" fmla="*/ 0 w 177165"/>
              <a:gd name="csY10" fmla="*/ 393383 h 3933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77165" h="393382">
                <a:moveTo>
                  <a:pt x="177165" y="0"/>
                </a:moveTo>
                <a:lnTo>
                  <a:pt x="144780" y="166688"/>
                </a:lnTo>
                <a:lnTo>
                  <a:pt x="121920" y="194310"/>
                </a:lnTo>
                <a:lnTo>
                  <a:pt x="102870" y="194310"/>
                </a:lnTo>
                <a:lnTo>
                  <a:pt x="91440" y="168593"/>
                </a:lnTo>
                <a:lnTo>
                  <a:pt x="56197" y="155258"/>
                </a:lnTo>
                <a:lnTo>
                  <a:pt x="22860" y="160973"/>
                </a:lnTo>
                <a:lnTo>
                  <a:pt x="13335" y="290513"/>
                </a:lnTo>
                <a:lnTo>
                  <a:pt x="18097" y="337185"/>
                </a:lnTo>
                <a:lnTo>
                  <a:pt x="13335" y="364808"/>
                </a:lnTo>
                <a:lnTo>
                  <a:pt x="0" y="3933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71458BBF-8D05-4353-AA44-D7E1FBF712EB}"/>
              </a:ext>
            </a:extLst>
          </p:cNvPr>
          <p:cNvSpPr/>
          <p:nvPr/>
        </p:nvSpPr>
        <p:spPr>
          <a:xfrm>
            <a:off x="3515796" y="4575214"/>
            <a:ext cx="923686" cy="152162"/>
          </a:xfrm>
          <a:custGeom>
            <a:avLst/>
            <a:gdLst>
              <a:gd name="csX0" fmla="*/ 0 w 821054"/>
              <a:gd name="csY0" fmla="*/ 0 h 135255"/>
              <a:gd name="csX1" fmla="*/ 440055 w 821054"/>
              <a:gd name="csY1" fmla="*/ 78105 h 135255"/>
              <a:gd name="csX2" fmla="*/ 821055 w 821054"/>
              <a:gd name="csY2" fmla="*/ 135255 h 1352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821054" h="135255">
                <a:moveTo>
                  <a:pt x="0" y="0"/>
                </a:moveTo>
                <a:lnTo>
                  <a:pt x="440055" y="78105"/>
                </a:lnTo>
                <a:lnTo>
                  <a:pt x="821055" y="1352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32303E5E-FB02-F999-C273-078179554F25}"/>
              </a:ext>
            </a:extLst>
          </p:cNvPr>
          <p:cNvSpPr/>
          <p:nvPr/>
        </p:nvSpPr>
        <p:spPr>
          <a:xfrm>
            <a:off x="2550318" y="3178968"/>
            <a:ext cx="766167" cy="1838801"/>
          </a:xfrm>
          <a:custGeom>
            <a:avLst/>
            <a:gdLst>
              <a:gd name="csX0" fmla="*/ 156210 w 681037"/>
              <a:gd name="csY0" fmla="*/ 0 h 1634490"/>
              <a:gd name="csX1" fmla="*/ 0 w 681037"/>
              <a:gd name="csY1" fmla="*/ 601028 h 1634490"/>
              <a:gd name="csX2" fmla="*/ 10477 w 681037"/>
              <a:gd name="csY2" fmla="*/ 634365 h 1634490"/>
              <a:gd name="csX3" fmla="*/ 681038 w 681037"/>
              <a:gd name="csY3" fmla="*/ 1634490 h 16344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81037" h="1634490">
                <a:moveTo>
                  <a:pt x="156210" y="0"/>
                </a:moveTo>
                <a:lnTo>
                  <a:pt x="0" y="601028"/>
                </a:lnTo>
                <a:lnTo>
                  <a:pt x="10477" y="634365"/>
                </a:lnTo>
                <a:lnTo>
                  <a:pt x="681038" y="16344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2C33433-A268-DFE1-2A91-5CEEDD8ED6AD}"/>
              </a:ext>
            </a:extLst>
          </p:cNvPr>
          <p:cNvSpPr/>
          <p:nvPr/>
        </p:nvSpPr>
        <p:spPr>
          <a:xfrm>
            <a:off x="2017751" y="2979657"/>
            <a:ext cx="708302" cy="199311"/>
          </a:xfrm>
          <a:custGeom>
            <a:avLst/>
            <a:gdLst>
              <a:gd name="csX0" fmla="*/ 0 w 629602"/>
              <a:gd name="csY0" fmla="*/ 0 h 177165"/>
              <a:gd name="csX1" fmla="*/ 629603 w 629602"/>
              <a:gd name="csY1" fmla="*/ 177165 h 1771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9602" h="177165">
                <a:moveTo>
                  <a:pt x="0" y="0"/>
                </a:moveTo>
                <a:lnTo>
                  <a:pt x="629603" y="1771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FA7D043-8C8A-0C33-D373-FFABEB4CF3F5}"/>
              </a:ext>
            </a:extLst>
          </p:cNvPr>
          <p:cNvSpPr/>
          <p:nvPr/>
        </p:nvSpPr>
        <p:spPr>
          <a:xfrm>
            <a:off x="5733931" y="4141231"/>
            <a:ext cx="51434" cy="717947"/>
          </a:xfrm>
          <a:custGeom>
            <a:avLst/>
            <a:gdLst>
              <a:gd name="csX0" fmla="*/ 45720 w 45719"/>
              <a:gd name="csY0" fmla="*/ 0 h 638175"/>
              <a:gd name="csX1" fmla="*/ 0 w 45719"/>
              <a:gd name="csY1" fmla="*/ 638175 h 638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719" h="638175">
                <a:moveTo>
                  <a:pt x="45720" y="0"/>
                </a:moveTo>
                <a:lnTo>
                  <a:pt x="0" y="6381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5580D6E-818F-27C4-1D10-C3D100C40C26}"/>
              </a:ext>
            </a:extLst>
          </p:cNvPr>
          <p:cNvSpPr/>
          <p:nvPr/>
        </p:nvSpPr>
        <p:spPr>
          <a:xfrm>
            <a:off x="5445680" y="3878699"/>
            <a:ext cx="354687" cy="262532"/>
          </a:xfrm>
          <a:custGeom>
            <a:avLst/>
            <a:gdLst>
              <a:gd name="csX0" fmla="*/ 0 w 315277"/>
              <a:gd name="csY0" fmla="*/ 0 h 233362"/>
              <a:gd name="csX1" fmla="*/ 315277 w 315277"/>
              <a:gd name="csY1" fmla="*/ 22860 h 233362"/>
              <a:gd name="csX2" fmla="*/ 301942 w 315277"/>
              <a:gd name="csY2" fmla="*/ 233362 h 233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15277" h="233362">
                <a:moveTo>
                  <a:pt x="0" y="0"/>
                </a:moveTo>
                <a:lnTo>
                  <a:pt x="315277" y="22860"/>
                </a:lnTo>
                <a:lnTo>
                  <a:pt x="301942" y="23336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7F3348B-EFEF-BCF5-2DF6-EDEB306AF7FE}"/>
              </a:ext>
            </a:extLst>
          </p:cNvPr>
          <p:cNvSpPr/>
          <p:nvPr/>
        </p:nvSpPr>
        <p:spPr>
          <a:xfrm>
            <a:off x="4439484" y="4727376"/>
            <a:ext cx="1117639" cy="121086"/>
          </a:xfrm>
          <a:custGeom>
            <a:avLst/>
            <a:gdLst>
              <a:gd name="csX0" fmla="*/ 0 w 993457"/>
              <a:gd name="csY0" fmla="*/ 0 h 107632"/>
              <a:gd name="csX1" fmla="*/ 501015 w 993457"/>
              <a:gd name="csY1" fmla="*/ 61913 h 107632"/>
              <a:gd name="csX2" fmla="*/ 993458 w 993457"/>
              <a:gd name="csY2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993457" h="107632">
                <a:moveTo>
                  <a:pt x="0" y="0"/>
                </a:moveTo>
                <a:lnTo>
                  <a:pt x="501015" y="61913"/>
                </a:lnTo>
                <a:lnTo>
                  <a:pt x="993458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1F05FF4-21A5-F476-EC6B-9D4B3AECEDA1}"/>
              </a:ext>
            </a:extLst>
          </p:cNvPr>
          <p:cNvSpPr/>
          <p:nvPr/>
        </p:nvSpPr>
        <p:spPr>
          <a:xfrm>
            <a:off x="5557122" y="4848462"/>
            <a:ext cx="176807" cy="10716"/>
          </a:xfrm>
          <a:custGeom>
            <a:avLst/>
            <a:gdLst>
              <a:gd name="csX0" fmla="*/ 0 w 157162"/>
              <a:gd name="csY0" fmla="*/ 0 h 9525"/>
              <a:gd name="csX1" fmla="*/ 157163 w 157162"/>
              <a:gd name="csY1" fmla="*/ 9525 h 9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57162" h="9525">
                <a:moveTo>
                  <a:pt x="0" y="0"/>
                </a:moveTo>
                <a:lnTo>
                  <a:pt x="157163" y="95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C9BAFFE-91D5-4CC7-7149-226201256111}"/>
              </a:ext>
            </a:extLst>
          </p:cNvPr>
          <p:cNvSpPr/>
          <p:nvPr/>
        </p:nvSpPr>
        <p:spPr>
          <a:xfrm>
            <a:off x="4439484" y="3781186"/>
            <a:ext cx="123229" cy="946189"/>
          </a:xfrm>
          <a:custGeom>
            <a:avLst/>
            <a:gdLst>
              <a:gd name="csX0" fmla="*/ 109537 w 109537"/>
              <a:gd name="csY0" fmla="*/ 0 h 841057"/>
              <a:gd name="csX1" fmla="*/ 0 w 109537"/>
              <a:gd name="csY1" fmla="*/ 841058 h 841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09537" h="841057">
                <a:moveTo>
                  <a:pt x="109537" y="0"/>
                </a:moveTo>
                <a:lnTo>
                  <a:pt x="0" y="8410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3343E95-35B1-D7E6-DBDE-ACE461597D30}"/>
              </a:ext>
            </a:extLst>
          </p:cNvPr>
          <p:cNvSpPr/>
          <p:nvPr/>
        </p:nvSpPr>
        <p:spPr>
          <a:xfrm>
            <a:off x="4562712" y="3781186"/>
            <a:ext cx="882968" cy="97512"/>
          </a:xfrm>
          <a:custGeom>
            <a:avLst/>
            <a:gdLst>
              <a:gd name="csX0" fmla="*/ 0 w 784860"/>
              <a:gd name="csY0" fmla="*/ 0 h 86677"/>
              <a:gd name="csX1" fmla="*/ 427673 w 784860"/>
              <a:gd name="csY1" fmla="*/ 54292 h 86677"/>
              <a:gd name="csX2" fmla="*/ 784860 w 784860"/>
              <a:gd name="csY2" fmla="*/ 86678 h 866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84860" h="86677">
                <a:moveTo>
                  <a:pt x="0" y="0"/>
                </a:moveTo>
                <a:lnTo>
                  <a:pt x="427673" y="54292"/>
                </a:lnTo>
                <a:lnTo>
                  <a:pt x="784860" y="8667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E81FC1A-99B0-6C5F-81CC-B701DA580E9A}"/>
              </a:ext>
            </a:extLst>
          </p:cNvPr>
          <p:cNvSpPr/>
          <p:nvPr/>
        </p:nvSpPr>
        <p:spPr>
          <a:xfrm>
            <a:off x="10761700" y="3165037"/>
            <a:ext cx="288250" cy="65365"/>
          </a:xfrm>
          <a:custGeom>
            <a:avLst/>
            <a:gdLst>
              <a:gd name="csX0" fmla="*/ 0 w 256222"/>
              <a:gd name="csY0" fmla="*/ 58103 h 58102"/>
              <a:gd name="csX1" fmla="*/ 100013 w 256222"/>
              <a:gd name="csY1" fmla="*/ 35242 h 58102"/>
              <a:gd name="csX2" fmla="*/ 104775 w 256222"/>
              <a:gd name="csY2" fmla="*/ 41910 h 58102"/>
              <a:gd name="csX3" fmla="*/ 113348 w 256222"/>
              <a:gd name="csY3" fmla="*/ 39053 h 58102"/>
              <a:gd name="csX4" fmla="*/ 113348 w 256222"/>
              <a:gd name="csY4" fmla="*/ 32385 h 58102"/>
              <a:gd name="csX5" fmla="*/ 255270 w 256222"/>
              <a:gd name="csY5" fmla="*/ 0 h 58102"/>
              <a:gd name="csX6" fmla="*/ 256223 w 256222"/>
              <a:gd name="csY6" fmla="*/ 2858 h 581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222" h="58102">
                <a:moveTo>
                  <a:pt x="0" y="58103"/>
                </a:moveTo>
                <a:lnTo>
                  <a:pt x="100013" y="35242"/>
                </a:lnTo>
                <a:lnTo>
                  <a:pt x="104775" y="41910"/>
                </a:lnTo>
                <a:lnTo>
                  <a:pt x="113348" y="39053"/>
                </a:lnTo>
                <a:lnTo>
                  <a:pt x="113348" y="32385"/>
                </a:lnTo>
                <a:lnTo>
                  <a:pt x="255270" y="0"/>
                </a:lnTo>
                <a:lnTo>
                  <a:pt x="256223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1B76850D-542F-7BC9-D299-4AD7B2A236E6}"/>
              </a:ext>
            </a:extLst>
          </p:cNvPr>
          <p:cNvSpPr/>
          <p:nvPr/>
        </p:nvSpPr>
        <p:spPr>
          <a:xfrm>
            <a:off x="10761701" y="3230402"/>
            <a:ext cx="49292" cy="250745"/>
          </a:xfrm>
          <a:custGeom>
            <a:avLst/>
            <a:gdLst>
              <a:gd name="csX0" fmla="*/ 26670 w 43815"/>
              <a:gd name="csY0" fmla="*/ 222885 h 222884"/>
              <a:gd name="csX1" fmla="*/ 10478 w 43815"/>
              <a:gd name="csY1" fmla="*/ 201930 h 222884"/>
              <a:gd name="csX2" fmla="*/ 43815 w 43815"/>
              <a:gd name="csY2" fmla="*/ 169545 h 222884"/>
              <a:gd name="csX3" fmla="*/ 26670 w 43815"/>
              <a:gd name="csY3" fmla="*/ 155258 h 222884"/>
              <a:gd name="csX4" fmla="*/ 0 w 43815"/>
              <a:gd name="csY4" fmla="*/ 0 h 222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3815" h="222884">
                <a:moveTo>
                  <a:pt x="26670" y="222885"/>
                </a:moveTo>
                <a:lnTo>
                  <a:pt x="10478" y="201930"/>
                </a:lnTo>
                <a:lnTo>
                  <a:pt x="43815" y="169545"/>
                </a:lnTo>
                <a:lnTo>
                  <a:pt x="26670" y="155258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FAADFB4-B8F4-7D1F-D3AD-D1D636A2D545}"/>
              </a:ext>
            </a:extLst>
          </p:cNvPr>
          <p:cNvSpPr/>
          <p:nvPr/>
        </p:nvSpPr>
        <p:spPr>
          <a:xfrm>
            <a:off x="11049951" y="3168253"/>
            <a:ext cx="34290" cy="162876"/>
          </a:xfrm>
          <a:custGeom>
            <a:avLst/>
            <a:gdLst>
              <a:gd name="csX0" fmla="*/ 0 w 30480"/>
              <a:gd name="csY0" fmla="*/ 0 h 144779"/>
              <a:gd name="csX1" fmla="*/ 30480 w 30480"/>
              <a:gd name="csY1" fmla="*/ 117158 h 144779"/>
              <a:gd name="csX2" fmla="*/ 26670 w 30480"/>
              <a:gd name="csY2" fmla="*/ 127635 h 144779"/>
              <a:gd name="csX3" fmla="*/ 30480 w 30480"/>
              <a:gd name="csY3" fmla="*/ 144780 h 1447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0480" h="144779">
                <a:moveTo>
                  <a:pt x="0" y="0"/>
                </a:moveTo>
                <a:lnTo>
                  <a:pt x="30480" y="117158"/>
                </a:lnTo>
                <a:lnTo>
                  <a:pt x="26670" y="127635"/>
                </a:lnTo>
                <a:lnTo>
                  <a:pt x="30480" y="1447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C9069A65-63D4-F07D-1028-A9E39A1BC96B}"/>
              </a:ext>
            </a:extLst>
          </p:cNvPr>
          <p:cNvSpPr/>
          <p:nvPr/>
        </p:nvSpPr>
        <p:spPr>
          <a:xfrm>
            <a:off x="10291286" y="4075865"/>
            <a:ext cx="38575" cy="47149"/>
          </a:xfrm>
          <a:custGeom>
            <a:avLst/>
            <a:gdLst>
              <a:gd name="csX0" fmla="*/ 18097 w 34289"/>
              <a:gd name="csY0" fmla="*/ 41910 h 41910"/>
              <a:gd name="csX1" fmla="*/ 34290 w 34289"/>
              <a:gd name="csY1" fmla="*/ 17145 h 41910"/>
              <a:gd name="csX2" fmla="*/ 9525 w 34289"/>
              <a:gd name="csY2" fmla="*/ 0 h 41910"/>
              <a:gd name="csX3" fmla="*/ 0 w 34289"/>
              <a:gd name="csY3" fmla="*/ 16192 h 41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4289" h="41910">
                <a:moveTo>
                  <a:pt x="18097" y="41910"/>
                </a:moveTo>
                <a:lnTo>
                  <a:pt x="34290" y="17145"/>
                </a:lnTo>
                <a:lnTo>
                  <a:pt x="9525" y="0"/>
                </a:lnTo>
                <a:lnTo>
                  <a:pt x="0" y="1619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4CFB98F1-941B-4A58-2BAE-0A8BBC9B37DE}"/>
              </a:ext>
            </a:extLst>
          </p:cNvPr>
          <p:cNvSpPr/>
          <p:nvPr/>
        </p:nvSpPr>
        <p:spPr>
          <a:xfrm>
            <a:off x="10291286" y="4094082"/>
            <a:ext cx="20359" cy="28932"/>
          </a:xfrm>
          <a:custGeom>
            <a:avLst/>
            <a:gdLst>
              <a:gd name="csX0" fmla="*/ 0 w 18097"/>
              <a:gd name="csY0" fmla="*/ 0 h 25717"/>
              <a:gd name="csX1" fmla="*/ 4763 w 18097"/>
              <a:gd name="csY1" fmla="*/ 3810 h 25717"/>
              <a:gd name="csX2" fmla="*/ 8572 w 18097"/>
              <a:gd name="csY2" fmla="*/ 4763 h 25717"/>
              <a:gd name="csX3" fmla="*/ 14288 w 18097"/>
              <a:gd name="csY3" fmla="*/ 9525 h 25717"/>
              <a:gd name="csX4" fmla="*/ 17145 w 18097"/>
              <a:gd name="csY4" fmla="*/ 16193 h 25717"/>
              <a:gd name="csX5" fmla="*/ 16192 w 18097"/>
              <a:gd name="csY5" fmla="*/ 20955 h 25717"/>
              <a:gd name="csX6" fmla="*/ 18097 w 18097"/>
              <a:gd name="csY6" fmla="*/ 25718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8097" h="25717">
                <a:moveTo>
                  <a:pt x="0" y="0"/>
                </a:moveTo>
                <a:lnTo>
                  <a:pt x="4763" y="3810"/>
                </a:lnTo>
                <a:lnTo>
                  <a:pt x="8572" y="4763"/>
                </a:lnTo>
                <a:lnTo>
                  <a:pt x="14288" y="9525"/>
                </a:lnTo>
                <a:lnTo>
                  <a:pt x="17145" y="16193"/>
                </a:lnTo>
                <a:lnTo>
                  <a:pt x="16192" y="20955"/>
                </a:lnTo>
                <a:lnTo>
                  <a:pt x="18097" y="257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0EC7A688-613E-142B-9ECD-E4EB3A27E827}"/>
              </a:ext>
            </a:extLst>
          </p:cNvPr>
          <p:cNvSpPr/>
          <p:nvPr/>
        </p:nvSpPr>
        <p:spPr>
          <a:xfrm>
            <a:off x="10484166" y="3860482"/>
            <a:ext cx="198239" cy="290393"/>
          </a:xfrm>
          <a:custGeom>
            <a:avLst/>
            <a:gdLst>
              <a:gd name="csX0" fmla="*/ 0 w 176212"/>
              <a:gd name="csY0" fmla="*/ 0 h 258127"/>
              <a:gd name="csX1" fmla="*/ 72390 w 176212"/>
              <a:gd name="csY1" fmla="*/ 258128 h 258127"/>
              <a:gd name="csX2" fmla="*/ 176213 w 176212"/>
              <a:gd name="csY2" fmla="*/ 236220 h 258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76212" h="258127">
                <a:moveTo>
                  <a:pt x="0" y="0"/>
                </a:moveTo>
                <a:lnTo>
                  <a:pt x="72390" y="258128"/>
                </a:lnTo>
                <a:lnTo>
                  <a:pt x="176213" y="2362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30341F70-2371-5BE8-F264-EC8255FEB32F}"/>
              </a:ext>
            </a:extLst>
          </p:cNvPr>
          <p:cNvSpPr/>
          <p:nvPr/>
        </p:nvSpPr>
        <p:spPr>
          <a:xfrm>
            <a:off x="10533458" y="3829406"/>
            <a:ext cx="13930" cy="46077"/>
          </a:xfrm>
          <a:custGeom>
            <a:avLst/>
            <a:gdLst>
              <a:gd name="csX0" fmla="*/ 12382 w 12382"/>
              <a:gd name="csY0" fmla="*/ 0 h 40957"/>
              <a:gd name="csX1" fmla="*/ 2857 w 12382"/>
              <a:gd name="csY1" fmla="*/ 20955 h 40957"/>
              <a:gd name="csX2" fmla="*/ 0 w 12382"/>
              <a:gd name="csY2" fmla="*/ 40958 h 40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82" h="40957">
                <a:moveTo>
                  <a:pt x="12382" y="0"/>
                </a:moveTo>
                <a:lnTo>
                  <a:pt x="2857" y="20955"/>
                </a:lnTo>
                <a:lnTo>
                  <a:pt x="0" y="409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B0528B33-2FD9-75F3-9D89-95AC819B49F2}"/>
              </a:ext>
            </a:extLst>
          </p:cNvPr>
          <p:cNvSpPr/>
          <p:nvPr/>
        </p:nvSpPr>
        <p:spPr>
          <a:xfrm>
            <a:off x="10484167" y="3822978"/>
            <a:ext cx="63222" cy="37504"/>
          </a:xfrm>
          <a:custGeom>
            <a:avLst/>
            <a:gdLst>
              <a:gd name="csX0" fmla="*/ 0 w 56197"/>
              <a:gd name="csY0" fmla="*/ 33338 h 33337"/>
              <a:gd name="csX1" fmla="*/ 11430 w 56197"/>
              <a:gd name="csY1" fmla="*/ 13335 h 33337"/>
              <a:gd name="csX2" fmla="*/ 25717 w 56197"/>
              <a:gd name="csY2" fmla="*/ 2857 h 33337"/>
              <a:gd name="csX3" fmla="*/ 40957 w 56197"/>
              <a:gd name="csY3" fmla="*/ 0 h 33337"/>
              <a:gd name="csX4" fmla="*/ 56197 w 56197"/>
              <a:gd name="csY4" fmla="*/ 5715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6197" h="33337">
                <a:moveTo>
                  <a:pt x="0" y="33338"/>
                </a:moveTo>
                <a:lnTo>
                  <a:pt x="11430" y="13335"/>
                </a:lnTo>
                <a:lnTo>
                  <a:pt x="25717" y="2857"/>
                </a:lnTo>
                <a:lnTo>
                  <a:pt x="40957" y="0"/>
                </a:lnTo>
                <a:lnTo>
                  <a:pt x="56197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6C99E695-26BA-0DAD-72FF-95EB5D95E0EC}"/>
              </a:ext>
            </a:extLst>
          </p:cNvPr>
          <p:cNvSpPr/>
          <p:nvPr/>
        </p:nvSpPr>
        <p:spPr>
          <a:xfrm>
            <a:off x="9087920" y="6147196"/>
            <a:ext cx="725447" cy="116800"/>
          </a:xfrm>
          <a:custGeom>
            <a:avLst/>
            <a:gdLst>
              <a:gd name="csX0" fmla="*/ 0 w 644842"/>
              <a:gd name="csY0" fmla="*/ 37147 h 103822"/>
              <a:gd name="csX1" fmla="*/ 31433 w 644842"/>
              <a:gd name="csY1" fmla="*/ 94297 h 103822"/>
              <a:gd name="csX2" fmla="*/ 508635 w 644842"/>
              <a:gd name="csY2" fmla="*/ 62865 h 103822"/>
              <a:gd name="csX3" fmla="*/ 514350 w 644842"/>
              <a:gd name="csY3" fmla="*/ 93345 h 103822"/>
              <a:gd name="csX4" fmla="*/ 523875 w 644842"/>
              <a:gd name="csY4" fmla="*/ 103822 h 103822"/>
              <a:gd name="csX5" fmla="*/ 543878 w 644842"/>
              <a:gd name="csY5" fmla="*/ 98107 h 103822"/>
              <a:gd name="csX6" fmla="*/ 548640 w 644842"/>
              <a:gd name="csY6" fmla="*/ 57150 h 103822"/>
              <a:gd name="csX7" fmla="*/ 535305 w 644842"/>
              <a:gd name="csY7" fmla="*/ 37147 h 103822"/>
              <a:gd name="csX8" fmla="*/ 535305 w 644842"/>
              <a:gd name="csY8" fmla="*/ 13335 h 103822"/>
              <a:gd name="csX9" fmla="*/ 556260 w 644842"/>
              <a:gd name="csY9" fmla="*/ 0 h 103822"/>
              <a:gd name="csX10" fmla="*/ 572453 w 644842"/>
              <a:gd name="csY10" fmla="*/ 8572 h 103822"/>
              <a:gd name="csX11" fmla="*/ 610553 w 644842"/>
              <a:gd name="csY11" fmla="*/ 15240 h 103822"/>
              <a:gd name="csX12" fmla="*/ 644843 w 644842"/>
              <a:gd name="csY12" fmla="*/ 12382 h 103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44842" h="103822">
                <a:moveTo>
                  <a:pt x="0" y="37147"/>
                </a:moveTo>
                <a:lnTo>
                  <a:pt x="31433" y="94297"/>
                </a:lnTo>
                <a:lnTo>
                  <a:pt x="508635" y="62865"/>
                </a:lnTo>
                <a:lnTo>
                  <a:pt x="514350" y="93345"/>
                </a:lnTo>
                <a:lnTo>
                  <a:pt x="523875" y="103822"/>
                </a:lnTo>
                <a:lnTo>
                  <a:pt x="543878" y="98107"/>
                </a:lnTo>
                <a:lnTo>
                  <a:pt x="548640" y="57150"/>
                </a:lnTo>
                <a:lnTo>
                  <a:pt x="535305" y="37147"/>
                </a:lnTo>
                <a:lnTo>
                  <a:pt x="535305" y="13335"/>
                </a:lnTo>
                <a:lnTo>
                  <a:pt x="556260" y="0"/>
                </a:lnTo>
                <a:lnTo>
                  <a:pt x="572453" y="8572"/>
                </a:lnTo>
                <a:lnTo>
                  <a:pt x="610553" y="15240"/>
                </a:lnTo>
                <a:lnTo>
                  <a:pt x="644843" y="1238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8A4B9E49-158A-4D2F-F6C6-4DC850446F1D}"/>
              </a:ext>
            </a:extLst>
          </p:cNvPr>
          <p:cNvSpPr/>
          <p:nvPr/>
        </p:nvSpPr>
        <p:spPr>
          <a:xfrm>
            <a:off x="9108281" y="5201007"/>
            <a:ext cx="229314" cy="32147"/>
          </a:xfrm>
          <a:custGeom>
            <a:avLst/>
            <a:gdLst>
              <a:gd name="csX0" fmla="*/ 0 w 203835"/>
              <a:gd name="csY0" fmla="*/ 28575 h 28575"/>
              <a:gd name="csX1" fmla="*/ 203835 w 203835"/>
              <a:gd name="csY1" fmla="*/ 0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5" h="28575">
                <a:moveTo>
                  <a:pt x="0" y="28575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126A712C-36FD-C394-9FF6-3AA6E7C9AA1F}"/>
              </a:ext>
            </a:extLst>
          </p:cNvPr>
          <p:cNvSpPr/>
          <p:nvPr/>
        </p:nvSpPr>
        <p:spPr>
          <a:xfrm>
            <a:off x="9301162" y="5201006"/>
            <a:ext cx="572214" cy="626864"/>
          </a:xfrm>
          <a:custGeom>
            <a:avLst/>
            <a:gdLst>
              <a:gd name="csX0" fmla="*/ 32385 w 508635"/>
              <a:gd name="csY0" fmla="*/ 0 h 557212"/>
              <a:gd name="csX1" fmla="*/ 31432 w 508635"/>
              <a:gd name="csY1" fmla="*/ 18097 h 557212"/>
              <a:gd name="csX2" fmla="*/ 13335 w 508635"/>
              <a:gd name="csY2" fmla="*/ 27622 h 557212"/>
              <a:gd name="csX3" fmla="*/ 0 w 508635"/>
              <a:gd name="csY3" fmla="*/ 58102 h 557212"/>
              <a:gd name="csX4" fmla="*/ 1905 w 508635"/>
              <a:gd name="csY4" fmla="*/ 70485 h 557212"/>
              <a:gd name="csX5" fmla="*/ 60007 w 508635"/>
              <a:gd name="csY5" fmla="*/ 106680 h 557212"/>
              <a:gd name="csX6" fmla="*/ 84773 w 508635"/>
              <a:gd name="csY6" fmla="*/ 103822 h 557212"/>
              <a:gd name="csX7" fmla="*/ 114300 w 508635"/>
              <a:gd name="csY7" fmla="*/ 141922 h 557212"/>
              <a:gd name="csX8" fmla="*/ 118110 w 508635"/>
              <a:gd name="csY8" fmla="*/ 158115 h 557212"/>
              <a:gd name="csX9" fmla="*/ 158115 w 508635"/>
              <a:gd name="csY9" fmla="*/ 206692 h 557212"/>
              <a:gd name="csX10" fmla="*/ 182880 w 508635"/>
              <a:gd name="csY10" fmla="*/ 222885 h 557212"/>
              <a:gd name="csX11" fmla="*/ 196215 w 508635"/>
              <a:gd name="csY11" fmla="*/ 224790 h 557212"/>
              <a:gd name="csX12" fmla="*/ 217170 w 508635"/>
              <a:gd name="csY12" fmla="*/ 240030 h 557212"/>
              <a:gd name="csX13" fmla="*/ 227648 w 508635"/>
              <a:gd name="csY13" fmla="*/ 260985 h 557212"/>
              <a:gd name="csX14" fmla="*/ 246698 w 508635"/>
              <a:gd name="csY14" fmla="*/ 276225 h 557212"/>
              <a:gd name="csX15" fmla="*/ 263843 w 508635"/>
              <a:gd name="csY15" fmla="*/ 280988 h 557212"/>
              <a:gd name="csX16" fmla="*/ 289560 w 508635"/>
              <a:gd name="csY16" fmla="*/ 306705 h 557212"/>
              <a:gd name="csX17" fmla="*/ 290513 w 508635"/>
              <a:gd name="csY17" fmla="*/ 320040 h 557212"/>
              <a:gd name="csX18" fmla="*/ 315277 w 508635"/>
              <a:gd name="csY18" fmla="*/ 346710 h 557212"/>
              <a:gd name="csX19" fmla="*/ 362902 w 508635"/>
              <a:gd name="csY19" fmla="*/ 368617 h 557212"/>
              <a:gd name="csX20" fmla="*/ 397193 w 508635"/>
              <a:gd name="csY20" fmla="*/ 432435 h 557212"/>
              <a:gd name="csX21" fmla="*/ 400050 w 508635"/>
              <a:gd name="csY21" fmla="*/ 458152 h 557212"/>
              <a:gd name="csX22" fmla="*/ 437198 w 508635"/>
              <a:gd name="csY22" fmla="*/ 478155 h 557212"/>
              <a:gd name="csX23" fmla="*/ 461010 w 508635"/>
              <a:gd name="csY23" fmla="*/ 523875 h 557212"/>
              <a:gd name="csX24" fmla="*/ 468630 w 508635"/>
              <a:gd name="csY24" fmla="*/ 553402 h 557212"/>
              <a:gd name="csX25" fmla="*/ 508635 w 508635"/>
              <a:gd name="csY25" fmla="*/ 557213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508635" h="557212">
                <a:moveTo>
                  <a:pt x="32385" y="0"/>
                </a:moveTo>
                <a:lnTo>
                  <a:pt x="31432" y="18097"/>
                </a:lnTo>
                <a:lnTo>
                  <a:pt x="13335" y="27622"/>
                </a:lnTo>
                <a:lnTo>
                  <a:pt x="0" y="58102"/>
                </a:lnTo>
                <a:lnTo>
                  <a:pt x="1905" y="70485"/>
                </a:lnTo>
                <a:lnTo>
                  <a:pt x="60007" y="106680"/>
                </a:lnTo>
                <a:lnTo>
                  <a:pt x="84773" y="103822"/>
                </a:lnTo>
                <a:lnTo>
                  <a:pt x="114300" y="141922"/>
                </a:lnTo>
                <a:lnTo>
                  <a:pt x="118110" y="158115"/>
                </a:lnTo>
                <a:lnTo>
                  <a:pt x="158115" y="206692"/>
                </a:lnTo>
                <a:lnTo>
                  <a:pt x="182880" y="222885"/>
                </a:lnTo>
                <a:lnTo>
                  <a:pt x="196215" y="224790"/>
                </a:lnTo>
                <a:lnTo>
                  <a:pt x="217170" y="240030"/>
                </a:lnTo>
                <a:lnTo>
                  <a:pt x="227648" y="260985"/>
                </a:lnTo>
                <a:lnTo>
                  <a:pt x="246698" y="276225"/>
                </a:lnTo>
                <a:lnTo>
                  <a:pt x="263843" y="280988"/>
                </a:lnTo>
                <a:lnTo>
                  <a:pt x="289560" y="306705"/>
                </a:lnTo>
                <a:lnTo>
                  <a:pt x="290513" y="320040"/>
                </a:lnTo>
                <a:lnTo>
                  <a:pt x="315277" y="346710"/>
                </a:lnTo>
                <a:lnTo>
                  <a:pt x="362902" y="368617"/>
                </a:lnTo>
                <a:lnTo>
                  <a:pt x="397193" y="432435"/>
                </a:lnTo>
                <a:lnTo>
                  <a:pt x="400050" y="458152"/>
                </a:lnTo>
                <a:lnTo>
                  <a:pt x="437198" y="478155"/>
                </a:lnTo>
                <a:lnTo>
                  <a:pt x="461010" y="523875"/>
                </a:lnTo>
                <a:lnTo>
                  <a:pt x="468630" y="553402"/>
                </a:lnTo>
                <a:lnTo>
                  <a:pt x="508635" y="55721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09FA7260-149E-3EE3-F70D-72DE78B31EEB}"/>
              </a:ext>
            </a:extLst>
          </p:cNvPr>
          <p:cNvSpPr/>
          <p:nvPr/>
        </p:nvSpPr>
        <p:spPr>
          <a:xfrm>
            <a:off x="8862892" y="5233153"/>
            <a:ext cx="245387" cy="31075"/>
          </a:xfrm>
          <a:custGeom>
            <a:avLst/>
            <a:gdLst>
              <a:gd name="csX0" fmla="*/ 0 w 218122"/>
              <a:gd name="csY0" fmla="*/ 27622 h 27622"/>
              <a:gd name="csX1" fmla="*/ 218123 w 218122"/>
              <a:gd name="csY1" fmla="*/ 0 h 27622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18122" h="27622">
                <a:moveTo>
                  <a:pt x="0" y="27622"/>
                </a:moveTo>
                <a:lnTo>
                  <a:pt x="21812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DC3EC3A-7AAE-AF19-9AB0-DD8817401EBE}"/>
              </a:ext>
            </a:extLst>
          </p:cNvPr>
          <p:cNvSpPr/>
          <p:nvPr/>
        </p:nvSpPr>
        <p:spPr>
          <a:xfrm>
            <a:off x="7686316" y="3559373"/>
            <a:ext cx="202525" cy="511135"/>
          </a:xfrm>
          <a:custGeom>
            <a:avLst/>
            <a:gdLst>
              <a:gd name="csX0" fmla="*/ 0 w 180022"/>
              <a:gd name="csY0" fmla="*/ 454342 h 454342"/>
              <a:gd name="csX1" fmla="*/ 6668 w 180022"/>
              <a:gd name="csY1" fmla="*/ 447675 h 454342"/>
              <a:gd name="csX2" fmla="*/ 7620 w 180022"/>
              <a:gd name="csY2" fmla="*/ 425767 h 454342"/>
              <a:gd name="csX3" fmla="*/ 953 w 180022"/>
              <a:gd name="csY3" fmla="*/ 417195 h 454342"/>
              <a:gd name="csX4" fmla="*/ 10478 w 180022"/>
              <a:gd name="csY4" fmla="*/ 402908 h 454342"/>
              <a:gd name="csX5" fmla="*/ 27623 w 180022"/>
              <a:gd name="csY5" fmla="*/ 397192 h 454342"/>
              <a:gd name="csX6" fmla="*/ 36195 w 180022"/>
              <a:gd name="csY6" fmla="*/ 394335 h 454342"/>
              <a:gd name="csX7" fmla="*/ 45720 w 180022"/>
              <a:gd name="csY7" fmla="*/ 382905 h 454342"/>
              <a:gd name="csX8" fmla="*/ 45720 w 180022"/>
              <a:gd name="csY8" fmla="*/ 360045 h 454342"/>
              <a:gd name="csX9" fmla="*/ 61913 w 180022"/>
              <a:gd name="csY9" fmla="*/ 337185 h 454342"/>
              <a:gd name="csX10" fmla="*/ 66675 w 180022"/>
              <a:gd name="csY10" fmla="*/ 332422 h 454342"/>
              <a:gd name="csX11" fmla="*/ 67628 w 180022"/>
              <a:gd name="csY11" fmla="*/ 299085 h 454342"/>
              <a:gd name="csX12" fmla="*/ 59055 w 180022"/>
              <a:gd name="csY12" fmla="*/ 285750 h 454342"/>
              <a:gd name="csX13" fmla="*/ 49530 w 180022"/>
              <a:gd name="csY13" fmla="*/ 282892 h 454342"/>
              <a:gd name="csX14" fmla="*/ 39053 w 180022"/>
              <a:gd name="csY14" fmla="*/ 267653 h 454342"/>
              <a:gd name="csX15" fmla="*/ 48578 w 180022"/>
              <a:gd name="csY15" fmla="*/ 229553 h 454342"/>
              <a:gd name="csX16" fmla="*/ 77153 w 180022"/>
              <a:gd name="csY16" fmla="*/ 221933 h 454342"/>
              <a:gd name="csX17" fmla="*/ 100013 w 180022"/>
              <a:gd name="csY17" fmla="*/ 221933 h 454342"/>
              <a:gd name="csX18" fmla="*/ 140018 w 180022"/>
              <a:gd name="csY18" fmla="*/ 204788 h 454342"/>
              <a:gd name="csX19" fmla="*/ 156210 w 180022"/>
              <a:gd name="csY19" fmla="*/ 183833 h 454342"/>
              <a:gd name="csX20" fmla="*/ 157163 w 180022"/>
              <a:gd name="csY20" fmla="*/ 160972 h 454342"/>
              <a:gd name="csX21" fmla="*/ 167640 w 180022"/>
              <a:gd name="csY21" fmla="*/ 148590 h 454342"/>
              <a:gd name="csX22" fmla="*/ 180023 w 180022"/>
              <a:gd name="csY22" fmla="*/ 118110 h 454342"/>
              <a:gd name="csX23" fmla="*/ 179070 w 180022"/>
              <a:gd name="csY23" fmla="*/ 93345 h 454342"/>
              <a:gd name="csX24" fmla="*/ 152400 w 180022"/>
              <a:gd name="csY24" fmla="*/ 60008 h 454342"/>
              <a:gd name="csX25" fmla="*/ 140970 w 180022"/>
              <a:gd name="csY25" fmla="*/ 60008 h 454342"/>
              <a:gd name="csX26" fmla="*/ 132398 w 180022"/>
              <a:gd name="csY26" fmla="*/ 49530 h 454342"/>
              <a:gd name="csX27" fmla="*/ 134303 w 180022"/>
              <a:gd name="csY27" fmla="*/ 34290 h 454342"/>
              <a:gd name="csX28" fmla="*/ 118110 w 180022"/>
              <a:gd name="csY28" fmla="*/ 18097 h 454342"/>
              <a:gd name="csX29" fmla="*/ 94298 w 180022"/>
              <a:gd name="csY29" fmla="*/ 5715 h 454342"/>
              <a:gd name="csX30" fmla="*/ 99060 w 180022"/>
              <a:gd name="csY30" fmla="*/ 0 h 4543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80022" h="454342">
                <a:moveTo>
                  <a:pt x="0" y="454342"/>
                </a:moveTo>
                <a:lnTo>
                  <a:pt x="6668" y="447675"/>
                </a:lnTo>
                <a:lnTo>
                  <a:pt x="7620" y="425767"/>
                </a:lnTo>
                <a:lnTo>
                  <a:pt x="953" y="417195"/>
                </a:lnTo>
                <a:lnTo>
                  <a:pt x="10478" y="402908"/>
                </a:lnTo>
                <a:lnTo>
                  <a:pt x="27623" y="397192"/>
                </a:lnTo>
                <a:lnTo>
                  <a:pt x="36195" y="394335"/>
                </a:lnTo>
                <a:lnTo>
                  <a:pt x="45720" y="382905"/>
                </a:lnTo>
                <a:lnTo>
                  <a:pt x="45720" y="360045"/>
                </a:lnTo>
                <a:lnTo>
                  <a:pt x="61913" y="337185"/>
                </a:lnTo>
                <a:lnTo>
                  <a:pt x="66675" y="332422"/>
                </a:lnTo>
                <a:lnTo>
                  <a:pt x="67628" y="299085"/>
                </a:lnTo>
                <a:lnTo>
                  <a:pt x="59055" y="285750"/>
                </a:lnTo>
                <a:lnTo>
                  <a:pt x="49530" y="282892"/>
                </a:lnTo>
                <a:lnTo>
                  <a:pt x="39053" y="267653"/>
                </a:lnTo>
                <a:lnTo>
                  <a:pt x="48578" y="229553"/>
                </a:lnTo>
                <a:lnTo>
                  <a:pt x="77153" y="221933"/>
                </a:lnTo>
                <a:lnTo>
                  <a:pt x="100013" y="221933"/>
                </a:lnTo>
                <a:lnTo>
                  <a:pt x="140018" y="204788"/>
                </a:lnTo>
                <a:lnTo>
                  <a:pt x="156210" y="183833"/>
                </a:lnTo>
                <a:lnTo>
                  <a:pt x="157163" y="160972"/>
                </a:lnTo>
                <a:lnTo>
                  <a:pt x="167640" y="148590"/>
                </a:lnTo>
                <a:lnTo>
                  <a:pt x="180023" y="118110"/>
                </a:lnTo>
                <a:lnTo>
                  <a:pt x="179070" y="93345"/>
                </a:lnTo>
                <a:lnTo>
                  <a:pt x="152400" y="60008"/>
                </a:lnTo>
                <a:lnTo>
                  <a:pt x="140970" y="60008"/>
                </a:lnTo>
                <a:lnTo>
                  <a:pt x="132398" y="49530"/>
                </a:lnTo>
                <a:lnTo>
                  <a:pt x="134303" y="34290"/>
                </a:lnTo>
                <a:lnTo>
                  <a:pt x="118110" y="18097"/>
                </a:lnTo>
                <a:lnTo>
                  <a:pt x="94298" y="5715"/>
                </a:lnTo>
                <a:lnTo>
                  <a:pt x="9906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DA77514-E7A7-97EF-5058-52DFD8A97F60}"/>
              </a:ext>
            </a:extLst>
          </p:cNvPr>
          <p:cNvSpPr/>
          <p:nvPr/>
        </p:nvSpPr>
        <p:spPr>
          <a:xfrm>
            <a:off x="6794778" y="3327914"/>
            <a:ext cx="890468" cy="17145"/>
          </a:xfrm>
          <a:custGeom>
            <a:avLst/>
            <a:gdLst>
              <a:gd name="csX0" fmla="*/ 0 w 791527"/>
              <a:gd name="csY0" fmla="*/ 15240 h 15240"/>
              <a:gd name="csX1" fmla="*/ 268605 w 791527"/>
              <a:gd name="csY1" fmla="*/ 15240 h 15240"/>
              <a:gd name="csX2" fmla="*/ 614362 w 791527"/>
              <a:gd name="csY2" fmla="*/ 6668 h 15240"/>
              <a:gd name="csX3" fmla="*/ 791528 w 791527"/>
              <a:gd name="csY3" fmla="*/ 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91527" h="15240">
                <a:moveTo>
                  <a:pt x="0" y="15240"/>
                </a:moveTo>
                <a:lnTo>
                  <a:pt x="268605" y="15240"/>
                </a:lnTo>
                <a:lnTo>
                  <a:pt x="614362" y="6668"/>
                </a:lnTo>
                <a:lnTo>
                  <a:pt x="79152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2F42321A-06CD-9C44-269D-DFFDF2FF6CD2}"/>
              </a:ext>
            </a:extLst>
          </p:cNvPr>
          <p:cNvSpPr/>
          <p:nvPr/>
        </p:nvSpPr>
        <p:spPr>
          <a:xfrm>
            <a:off x="6911578" y="4019073"/>
            <a:ext cx="774739" cy="51435"/>
          </a:xfrm>
          <a:custGeom>
            <a:avLst/>
            <a:gdLst>
              <a:gd name="csX0" fmla="*/ 0 w 688657"/>
              <a:gd name="csY0" fmla="*/ 18098 h 45720"/>
              <a:gd name="csX1" fmla="*/ 246697 w 688657"/>
              <a:gd name="csY1" fmla="*/ 19050 h 45720"/>
              <a:gd name="csX2" fmla="*/ 505777 w 688657"/>
              <a:gd name="csY2" fmla="*/ 7620 h 45720"/>
              <a:gd name="csX3" fmla="*/ 641985 w 688657"/>
              <a:gd name="csY3" fmla="*/ 0 h 45720"/>
              <a:gd name="csX4" fmla="*/ 658177 w 688657"/>
              <a:gd name="csY4" fmla="*/ 12383 h 45720"/>
              <a:gd name="csX5" fmla="*/ 663893 w 688657"/>
              <a:gd name="csY5" fmla="*/ 27623 h 45720"/>
              <a:gd name="csX6" fmla="*/ 674370 w 688657"/>
              <a:gd name="csY6" fmla="*/ 38100 h 45720"/>
              <a:gd name="csX7" fmla="*/ 688657 w 688657"/>
              <a:gd name="csY7" fmla="*/ 45720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88657" h="45720">
                <a:moveTo>
                  <a:pt x="0" y="18098"/>
                </a:moveTo>
                <a:lnTo>
                  <a:pt x="246697" y="19050"/>
                </a:lnTo>
                <a:lnTo>
                  <a:pt x="505777" y="7620"/>
                </a:lnTo>
                <a:lnTo>
                  <a:pt x="641985" y="0"/>
                </a:lnTo>
                <a:lnTo>
                  <a:pt x="658177" y="12383"/>
                </a:lnTo>
                <a:lnTo>
                  <a:pt x="663893" y="27623"/>
                </a:lnTo>
                <a:lnTo>
                  <a:pt x="674370" y="38100"/>
                </a:lnTo>
                <a:lnTo>
                  <a:pt x="688657" y="457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C794A6A-31A5-4A16-5310-A5B78A2A92F3}"/>
              </a:ext>
            </a:extLst>
          </p:cNvPr>
          <p:cNvSpPr/>
          <p:nvPr/>
        </p:nvSpPr>
        <p:spPr>
          <a:xfrm>
            <a:off x="6793706" y="3582947"/>
            <a:ext cx="117872" cy="456486"/>
          </a:xfrm>
          <a:custGeom>
            <a:avLst/>
            <a:gdLst>
              <a:gd name="csX0" fmla="*/ 104775 w 104775"/>
              <a:gd name="csY0" fmla="*/ 405765 h 405765"/>
              <a:gd name="csX1" fmla="*/ 87630 w 104775"/>
              <a:gd name="csY1" fmla="*/ 363855 h 405765"/>
              <a:gd name="csX2" fmla="*/ 94297 w 104775"/>
              <a:gd name="csY2" fmla="*/ 342900 h 405765"/>
              <a:gd name="csX3" fmla="*/ 86678 w 104775"/>
              <a:gd name="csY3" fmla="*/ 311467 h 405765"/>
              <a:gd name="csX4" fmla="*/ 88582 w 104775"/>
              <a:gd name="csY4" fmla="*/ 283845 h 405765"/>
              <a:gd name="csX5" fmla="*/ 76200 w 104775"/>
              <a:gd name="csY5" fmla="*/ 277178 h 405765"/>
              <a:gd name="csX6" fmla="*/ 72390 w 104775"/>
              <a:gd name="csY6" fmla="*/ 219075 h 405765"/>
              <a:gd name="csX7" fmla="*/ 45720 w 104775"/>
              <a:gd name="csY7" fmla="*/ 171450 h 405765"/>
              <a:gd name="csX8" fmla="*/ 43815 w 104775"/>
              <a:gd name="csY8" fmla="*/ 136208 h 405765"/>
              <a:gd name="csX9" fmla="*/ 22860 w 104775"/>
              <a:gd name="csY9" fmla="*/ 95250 h 405765"/>
              <a:gd name="csX10" fmla="*/ 10478 w 104775"/>
              <a:gd name="csY10" fmla="*/ 60008 h 405765"/>
              <a:gd name="csX11" fmla="*/ 10478 w 104775"/>
              <a:gd name="csY11" fmla="*/ 46673 h 405765"/>
              <a:gd name="csX12" fmla="*/ 4763 w 104775"/>
              <a:gd name="csY12" fmla="*/ 30480 h 405765"/>
              <a:gd name="csX13" fmla="*/ 4763 w 104775"/>
              <a:gd name="csY13" fmla="*/ 8573 h 405765"/>
              <a:gd name="csX14" fmla="*/ 0 w 104775"/>
              <a:gd name="csY14" fmla="*/ 0 h 405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4775" h="405765">
                <a:moveTo>
                  <a:pt x="104775" y="405765"/>
                </a:moveTo>
                <a:lnTo>
                  <a:pt x="87630" y="363855"/>
                </a:lnTo>
                <a:lnTo>
                  <a:pt x="94297" y="342900"/>
                </a:lnTo>
                <a:lnTo>
                  <a:pt x="86678" y="311467"/>
                </a:lnTo>
                <a:lnTo>
                  <a:pt x="88582" y="283845"/>
                </a:lnTo>
                <a:lnTo>
                  <a:pt x="76200" y="277178"/>
                </a:lnTo>
                <a:lnTo>
                  <a:pt x="72390" y="219075"/>
                </a:lnTo>
                <a:lnTo>
                  <a:pt x="45720" y="171450"/>
                </a:lnTo>
                <a:lnTo>
                  <a:pt x="43815" y="136208"/>
                </a:lnTo>
                <a:lnTo>
                  <a:pt x="22860" y="95250"/>
                </a:lnTo>
                <a:lnTo>
                  <a:pt x="10478" y="60008"/>
                </a:lnTo>
                <a:lnTo>
                  <a:pt x="10478" y="46673"/>
                </a:lnTo>
                <a:lnTo>
                  <a:pt x="4763" y="30480"/>
                </a:lnTo>
                <a:lnTo>
                  <a:pt x="4763" y="857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C3546B08-AC9C-6370-A2BC-D3C3F21C6670}"/>
              </a:ext>
            </a:extLst>
          </p:cNvPr>
          <p:cNvSpPr/>
          <p:nvPr/>
        </p:nvSpPr>
        <p:spPr>
          <a:xfrm>
            <a:off x="6769060" y="3343989"/>
            <a:ext cx="28932" cy="238958"/>
          </a:xfrm>
          <a:custGeom>
            <a:avLst/>
            <a:gdLst>
              <a:gd name="csX0" fmla="*/ 21907 w 25717"/>
              <a:gd name="csY0" fmla="*/ 212408 h 212407"/>
              <a:gd name="csX1" fmla="*/ 15240 w 25717"/>
              <a:gd name="csY1" fmla="*/ 196215 h 212407"/>
              <a:gd name="csX2" fmla="*/ 12382 w 25717"/>
              <a:gd name="csY2" fmla="*/ 183833 h 212407"/>
              <a:gd name="csX3" fmla="*/ 0 w 25717"/>
              <a:gd name="csY3" fmla="*/ 172403 h 212407"/>
              <a:gd name="csX4" fmla="*/ 9525 w 25717"/>
              <a:gd name="csY4" fmla="*/ 131445 h 212407"/>
              <a:gd name="csX5" fmla="*/ 25717 w 25717"/>
              <a:gd name="csY5" fmla="*/ 82868 h 212407"/>
              <a:gd name="csX6" fmla="*/ 19050 w 25717"/>
              <a:gd name="csY6" fmla="*/ 63818 h 212407"/>
              <a:gd name="csX7" fmla="*/ 6667 w 25717"/>
              <a:gd name="csY7" fmla="*/ 60008 h 212407"/>
              <a:gd name="csX8" fmla="*/ 2857 w 25717"/>
              <a:gd name="csY8" fmla="*/ 44768 h 212407"/>
              <a:gd name="csX9" fmla="*/ 12382 w 25717"/>
              <a:gd name="csY9" fmla="*/ 40005 h 212407"/>
              <a:gd name="csX10" fmla="*/ 13335 w 25717"/>
              <a:gd name="csY10" fmla="*/ 29528 h 212407"/>
              <a:gd name="csX11" fmla="*/ 952 w 25717"/>
              <a:gd name="csY11" fmla="*/ 15240 h 212407"/>
              <a:gd name="csX12" fmla="*/ 1905 w 25717"/>
              <a:gd name="csY12" fmla="*/ 0 h 212407"/>
              <a:gd name="csX13" fmla="*/ 22860 w 25717"/>
              <a:gd name="csY13" fmla="*/ 953 h 2124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5717" h="212407">
                <a:moveTo>
                  <a:pt x="21907" y="212408"/>
                </a:moveTo>
                <a:lnTo>
                  <a:pt x="15240" y="196215"/>
                </a:lnTo>
                <a:lnTo>
                  <a:pt x="12382" y="183833"/>
                </a:lnTo>
                <a:lnTo>
                  <a:pt x="0" y="172403"/>
                </a:lnTo>
                <a:lnTo>
                  <a:pt x="9525" y="131445"/>
                </a:lnTo>
                <a:lnTo>
                  <a:pt x="25717" y="82868"/>
                </a:lnTo>
                <a:lnTo>
                  <a:pt x="19050" y="63818"/>
                </a:lnTo>
                <a:lnTo>
                  <a:pt x="6667" y="60008"/>
                </a:lnTo>
                <a:lnTo>
                  <a:pt x="2857" y="44768"/>
                </a:lnTo>
                <a:lnTo>
                  <a:pt x="12382" y="40005"/>
                </a:lnTo>
                <a:lnTo>
                  <a:pt x="13335" y="29528"/>
                </a:lnTo>
                <a:lnTo>
                  <a:pt x="952" y="15240"/>
                </a:lnTo>
                <a:lnTo>
                  <a:pt x="1905" y="0"/>
                </a:lnTo>
                <a:lnTo>
                  <a:pt x="2286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4C8604E5-792D-50AD-C7CF-D9514732DE1F}"/>
              </a:ext>
            </a:extLst>
          </p:cNvPr>
          <p:cNvSpPr/>
          <p:nvPr/>
        </p:nvSpPr>
        <p:spPr>
          <a:xfrm>
            <a:off x="7685245" y="3327914"/>
            <a:ext cx="112514" cy="231458"/>
          </a:xfrm>
          <a:custGeom>
            <a:avLst/>
            <a:gdLst>
              <a:gd name="csX0" fmla="*/ 100013 w 100012"/>
              <a:gd name="csY0" fmla="*/ 205740 h 205740"/>
              <a:gd name="csX1" fmla="*/ 87630 w 100012"/>
              <a:gd name="csY1" fmla="*/ 179070 h 205740"/>
              <a:gd name="csX2" fmla="*/ 56197 w 100012"/>
              <a:gd name="csY2" fmla="*/ 172403 h 205740"/>
              <a:gd name="csX3" fmla="*/ 30480 w 100012"/>
              <a:gd name="csY3" fmla="*/ 158115 h 205740"/>
              <a:gd name="csX4" fmla="*/ 11430 w 100012"/>
              <a:gd name="csY4" fmla="*/ 105728 h 205740"/>
              <a:gd name="csX5" fmla="*/ 12382 w 100012"/>
              <a:gd name="csY5" fmla="*/ 81915 h 205740"/>
              <a:gd name="csX6" fmla="*/ 27622 w 100012"/>
              <a:gd name="csY6" fmla="*/ 50483 h 205740"/>
              <a:gd name="csX7" fmla="*/ 21907 w 100012"/>
              <a:gd name="csY7" fmla="*/ 40005 h 205740"/>
              <a:gd name="csX8" fmla="*/ 1905 w 100012"/>
              <a:gd name="csY8" fmla="*/ 24765 h 205740"/>
              <a:gd name="csX9" fmla="*/ 0 w 100012"/>
              <a:gd name="csY9" fmla="*/ 0 h 2057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00012" h="205740">
                <a:moveTo>
                  <a:pt x="100013" y="205740"/>
                </a:moveTo>
                <a:lnTo>
                  <a:pt x="87630" y="179070"/>
                </a:lnTo>
                <a:lnTo>
                  <a:pt x="56197" y="172403"/>
                </a:lnTo>
                <a:lnTo>
                  <a:pt x="30480" y="158115"/>
                </a:lnTo>
                <a:lnTo>
                  <a:pt x="11430" y="105728"/>
                </a:lnTo>
                <a:lnTo>
                  <a:pt x="12382" y="81915"/>
                </a:lnTo>
                <a:lnTo>
                  <a:pt x="27622" y="50483"/>
                </a:lnTo>
                <a:lnTo>
                  <a:pt x="21907" y="40005"/>
                </a:lnTo>
                <a:lnTo>
                  <a:pt x="1905" y="2476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B5BB73BB-502C-3F77-FBF1-562EBB5F0BD8}"/>
              </a:ext>
            </a:extLst>
          </p:cNvPr>
          <p:cNvSpPr/>
          <p:nvPr/>
        </p:nvSpPr>
        <p:spPr>
          <a:xfrm>
            <a:off x="3691533" y="1721643"/>
            <a:ext cx="653653" cy="1186219"/>
          </a:xfrm>
          <a:custGeom>
            <a:avLst/>
            <a:gdLst>
              <a:gd name="csX0" fmla="*/ 45720 w 581025"/>
              <a:gd name="csY0" fmla="*/ 0 h 1054417"/>
              <a:gd name="csX1" fmla="*/ 0 w 581025"/>
              <a:gd name="csY1" fmla="*/ 209550 h 1054417"/>
              <a:gd name="csX2" fmla="*/ 35242 w 581025"/>
              <a:gd name="csY2" fmla="*/ 280035 h 1054417"/>
              <a:gd name="csX3" fmla="*/ 20003 w 581025"/>
              <a:gd name="csY3" fmla="*/ 325755 h 1054417"/>
              <a:gd name="csX4" fmla="*/ 54292 w 581025"/>
              <a:gd name="csY4" fmla="*/ 371475 h 1054417"/>
              <a:gd name="csX5" fmla="*/ 72390 w 581025"/>
              <a:gd name="csY5" fmla="*/ 378142 h 1054417"/>
              <a:gd name="csX6" fmla="*/ 109538 w 581025"/>
              <a:gd name="csY6" fmla="*/ 457200 h 1054417"/>
              <a:gd name="csX7" fmla="*/ 109538 w 581025"/>
              <a:gd name="csY7" fmla="*/ 477203 h 1054417"/>
              <a:gd name="csX8" fmla="*/ 131445 w 581025"/>
              <a:gd name="csY8" fmla="*/ 505778 h 1054417"/>
              <a:gd name="csX9" fmla="*/ 140017 w 581025"/>
              <a:gd name="csY9" fmla="*/ 505778 h 1054417"/>
              <a:gd name="csX10" fmla="*/ 153353 w 581025"/>
              <a:gd name="csY10" fmla="*/ 525780 h 1054417"/>
              <a:gd name="csX11" fmla="*/ 183833 w 581025"/>
              <a:gd name="csY11" fmla="*/ 525780 h 1054417"/>
              <a:gd name="csX12" fmla="*/ 183833 w 581025"/>
              <a:gd name="csY12" fmla="*/ 541020 h 1054417"/>
              <a:gd name="csX13" fmla="*/ 116205 w 581025"/>
              <a:gd name="csY13" fmla="*/ 702945 h 1054417"/>
              <a:gd name="csX14" fmla="*/ 111442 w 581025"/>
              <a:gd name="csY14" fmla="*/ 741998 h 1054417"/>
              <a:gd name="csX15" fmla="*/ 124778 w 581025"/>
              <a:gd name="csY15" fmla="*/ 746760 h 1054417"/>
              <a:gd name="csX16" fmla="*/ 140017 w 581025"/>
              <a:gd name="csY16" fmla="*/ 771525 h 1054417"/>
              <a:gd name="csX17" fmla="*/ 166688 w 581025"/>
              <a:gd name="csY17" fmla="*/ 758190 h 1054417"/>
              <a:gd name="csX18" fmla="*/ 200978 w 581025"/>
              <a:gd name="csY18" fmla="*/ 735330 h 1054417"/>
              <a:gd name="csX19" fmla="*/ 219075 w 581025"/>
              <a:gd name="csY19" fmla="*/ 753428 h 1054417"/>
              <a:gd name="csX20" fmla="*/ 223838 w 581025"/>
              <a:gd name="csY20" fmla="*/ 777240 h 1054417"/>
              <a:gd name="csX21" fmla="*/ 219075 w 581025"/>
              <a:gd name="csY21" fmla="*/ 807720 h 1054417"/>
              <a:gd name="csX22" fmla="*/ 242888 w 581025"/>
              <a:gd name="csY22" fmla="*/ 900113 h 1054417"/>
              <a:gd name="csX23" fmla="*/ 267653 w 581025"/>
              <a:gd name="csY23" fmla="*/ 933450 h 1054417"/>
              <a:gd name="csX24" fmla="*/ 289560 w 581025"/>
              <a:gd name="csY24" fmla="*/ 946785 h 1054417"/>
              <a:gd name="csX25" fmla="*/ 293370 w 581025"/>
              <a:gd name="csY25" fmla="*/ 975360 h 1054417"/>
              <a:gd name="csX26" fmla="*/ 293370 w 581025"/>
              <a:gd name="csY26" fmla="*/ 1014413 h 1054417"/>
              <a:gd name="csX27" fmla="*/ 315278 w 581025"/>
              <a:gd name="csY27" fmla="*/ 1036320 h 1054417"/>
              <a:gd name="csX28" fmla="*/ 330517 w 581025"/>
              <a:gd name="csY28" fmla="*/ 1014413 h 1054417"/>
              <a:gd name="csX29" fmla="*/ 396240 w 581025"/>
              <a:gd name="csY29" fmla="*/ 1029653 h 1054417"/>
              <a:gd name="csX30" fmla="*/ 416242 w 581025"/>
              <a:gd name="csY30" fmla="*/ 1018222 h 1054417"/>
              <a:gd name="csX31" fmla="*/ 501967 w 581025"/>
              <a:gd name="csY31" fmla="*/ 1034415 h 1054417"/>
              <a:gd name="csX32" fmla="*/ 528638 w 581025"/>
              <a:gd name="csY32" fmla="*/ 1002983 h 1054417"/>
              <a:gd name="csX33" fmla="*/ 545783 w 581025"/>
              <a:gd name="csY33" fmla="*/ 997268 h 1054417"/>
              <a:gd name="csX34" fmla="*/ 557213 w 581025"/>
              <a:gd name="csY34" fmla="*/ 1014413 h 1054417"/>
              <a:gd name="csX35" fmla="*/ 572453 w 581025"/>
              <a:gd name="csY35" fmla="*/ 1053465 h 1054417"/>
              <a:gd name="csX36" fmla="*/ 581025 w 581025"/>
              <a:gd name="csY36" fmla="*/ 1054418 h 10544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581025" h="1054417">
                <a:moveTo>
                  <a:pt x="45720" y="0"/>
                </a:moveTo>
                <a:lnTo>
                  <a:pt x="0" y="209550"/>
                </a:lnTo>
                <a:lnTo>
                  <a:pt x="35242" y="280035"/>
                </a:lnTo>
                <a:lnTo>
                  <a:pt x="20003" y="325755"/>
                </a:lnTo>
                <a:lnTo>
                  <a:pt x="54292" y="371475"/>
                </a:lnTo>
                <a:lnTo>
                  <a:pt x="72390" y="378142"/>
                </a:lnTo>
                <a:lnTo>
                  <a:pt x="109538" y="457200"/>
                </a:lnTo>
                <a:lnTo>
                  <a:pt x="109538" y="477203"/>
                </a:lnTo>
                <a:lnTo>
                  <a:pt x="131445" y="505778"/>
                </a:lnTo>
                <a:lnTo>
                  <a:pt x="140017" y="505778"/>
                </a:lnTo>
                <a:lnTo>
                  <a:pt x="153353" y="525780"/>
                </a:lnTo>
                <a:lnTo>
                  <a:pt x="183833" y="525780"/>
                </a:lnTo>
                <a:lnTo>
                  <a:pt x="183833" y="541020"/>
                </a:lnTo>
                <a:lnTo>
                  <a:pt x="116205" y="702945"/>
                </a:lnTo>
                <a:lnTo>
                  <a:pt x="111442" y="741998"/>
                </a:lnTo>
                <a:lnTo>
                  <a:pt x="124778" y="746760"/>
                </a:lnTo>
                <a:lnTo>
                  <a:pt x="140017" y="771525"/>
                </a:lnTo>
                <a:lnTo>
                  <a:pt x="166688" y="758190"/>
                </a:lnTo>
                <a:lnTo>
                  <a:pt x="200978" y="735330"/>
                </a:lnTo>
                <a:lnTo>
                  <a:pt x="219075" y="753428"/>
                </a:lnTo>
                <a:lnTo>
                  <a:pt x="223838" y="777240"/>
                </a:lnTo>
                <a:lnTo>
                  <a:pt x="219075" y="807720"/>
                </a:lnTo>
                <a:lnTo>
                  <a:pt x="242888" y="900113"/>
                </a:lnTo>
                <a:lnTo>
                  <a:pt x="267653" y="933450"/>
                </a:lnTo>
                <a:lnTo>
                  <a:pt x="289560" y="946785"/>
                </a:lnTo>
                <a:lnTo>
                  <a:pt x="293370" y="975360"/>
                </a:lnTo>
                <a:lnTo>
                  <a:pt x="293370" y="1014413"/>
                </a:lnTo>
                <a:lnTo>
                  <a:pt x="315278" y="1036320"/>
                </a:lnTo>
                <a:lnTo>
                  <a:pt x="330517" y="1014413"/>
                </a:lnTo>
                <a:lnTo>
                  <a:pt x="396240" y="1029653"/>
                </a:lnTo>
                <a:lnTo>
                  <a:pt x="416242" y="1018222"/>
                </a:lnTo>
                <a:lnTo>
                  <a:pt x="501967" y="1034415"/>
                </a:lnTo>
                <a:lnTo>
                  <a:pt x="528638" y="1002983"/>
                </a:lnTo>
                <a:lnTo>
                  <a:pt x="545783" y="997268"/>
                </a:lnTo>
                <a:lnTo>
                  <a:pt x="557213" y="1014413"/>
                </a:lnTo>
                <a:lnTo>
                  <a:pt x="572453" y="1053465"/>
                </a:lnTo>
                <a:lnTo>
                  <a:pt x="581025" y="10544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835D42C0-47DD-94C4-8ABA-0F922C2976D3}"/>
              </a:ext>
            </a:extLst>
          </p:cNvPr>
          <p:cNvSpPr/>
          <p:nvPr/>
        </p:nvSpPr>
        <p:spPr>
          <a:xfrm>
            <a:off x="3229688" y="3298983"/>
            <a:ext cx="511135" cy="108227"/>
          </a:xfrm>
          <a:custGeom>
            <a:avLst/>
            <a:gdLst>
              <a:gd name="csX0" fmla="*/ 0 w 454342"/>
              <a:gd name="csY0" fmla="*/ 0 h 96202"/>
              <a:gd name="csX1" fmla="*/ 232410 w 454342"/>
              <a:gd name="csY1" fmla="*/ 51435 h 96202"/>
              <a:gd name="csX2" fmla="*/ 454343 w 454342"/>
              <a:gd name="csY2" fmla="*/ 96203 h 96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54342" h="96202">
                <a:moveTo>
                  <a:pt x="0" y="0"/>
                </a:moveTo>
                <a:lnTo>
                  <a:pt x="232410" y="51435"/>
                </a:lnTo>
                <a:lnTo>
                  <a:pt x="454343" y="9620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653C9961-4C69-53C7-722E-1FEEE3AF77B4}"/>
              </a:ext>
            </a:extLst>
          </p:cNvPr>
          <p:cNvSpPr/>
          <p:nvPr/>
        </p:nvSpPr>
        <p:spPr>
          <a:xfrm>
            <a:off x="3229689" y="2379582"/>
            <a:ext cx="280749" cy="919400"/>
          </a:xfrm>
          <a:custGeom>
            <a:avLst/>
            <a:gdLst>
              <a:gd name="csX0" fmla="*/ 0 w 249555"/>
              <a:gd name="csY0" fmla="*/ 817245 h 817244"/>
              <a:gd name="csX1" fmla="*/ 80963 w 249555"/>
              <a:gd name="csY1" fmla="*/ 461962 h 817244"/>
              <a:gd name="csX2" fmla="*/ 108585 w 249555"/>
              <a:gd name="csY2" fmla="*/ 406718 h 817244"/>
              <a:gd name="csX3" fmla="*/ 112395 w 249555"/>
              <a:gd name="csY3" fmla="*/ 386715 h 817244"/>
              <a:gd name="csX4" fmla="*/ 120015 w 249555"/>
              <a:gd name="csY4" fmla="*/ 378143 h 817244"/>
              <a:gd name="csX5" fmla="*/ 111443 w 249555"/>
              <a:gd name="csY5" fmla="*/ 359093 h 817244"/>
              <a:gd name="csX6" fmla="*/ 83820 w 249555"/>
              <a:gd name="csY6" fmla="*/ 347662 h 817244"/>
              <a:gd name="csX7" fmla="*/ 85725 w 249555"/>
              <a:gd name="csY7" fmla="*/ 307657 h 817244"/>
              <a:gd name="csX8" fmla="*/ 123825 w 249555"/>
              <a:gd name="csY8" fmla="*/ 252413 h 817244"/>
              <a:gd name="csX9" fmla="*/ 147638 w 249555"/>
              <a:gd name="csY9" fmla="*/ 244792 h 817244"/>
              <a:gd name="csX10" fmla="*/ 162878 w 249555"/>
              <a:gd name="csY10" fmla="*/ 222885 h 817244"/>
              <a:gd name="csX11" fmla="*/ 161925 w 249555"/>
              <a:gd name="csY11" fmla="*/ 207645 h 817244"/>
              <a:gd name="csX12" fmla="*/ 179070 w 249555"/>
              <a:gd name="csY12" fmla="*/ 192405 h 817244"/>
              <a:gd name="csX13" fmla="*/ 209550 w 249555"/>
              <a:gd name="csY13" fmla="*/ 140017 h 817244"/>
              <a:gd name="csX14" fmla="*/ 249555 w 249555"/>
              <a:gd name="csY14" fmla="*/ 94298 h 817244"/>
              <a:gd name="csX15" fmla="*/ 244793 w 249555"/>
              <a:gd name="csY15" fmla="*/ 63817 h 817244"/>
              <a:gd name="csX16" fmla="*/ 211455 w 249555"/>
              <a:gd name="csY16" fmla="*/ 34290 h 817244"/>
              <a:gd name="csX17" fmla="*/ 196215 w 249555"/>
              <a:gd name="csY17" fmla="*/ 0 h 817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49555" h="817244">
                <a:moveTo>
                  <a:pt x="0" y="817245"/>
                </a:moveTo>
                <a:lnTo>
                  <a:pt x="80963" y="461962"/>
                </a:lnTo>
                <a:lnTo>
                  <a:pt x="108585" y="406718"/>
                </a:lnTo>
                <a:lnTo>
                  <a:pt x="112395" y="386715"/>
                </a:lnTo>
                <a:lnTo>
                  <a:pt x="120015" y="378143"/>
                </a:lnTo>
                <a:lnTo>
                  <a:pt x="111443" y="359093"/>
                </a:lnTo>
                <a:lnTo>
                  <a:pt x="83820" y="347662"/>
                </a:lnTo>
                <a:lnTo>
                  <a:pt x="85725" y="307657"/>
                </a:lnTo>
                <a:lnTo>
                  <a:pt x="123825" y="252413"/>
                </a:lnTo>
                <a:lnTo>
                  <a:pt x="147638" y="244792"/>
                </a:lnTo>
                <a:lnTo>
                  <a:pt x="162878" y="222885"/>
                </a:lnTo>
                <a:lnTo>
                  <a:pt x="161925" y="207645"/>
                </a:lnTo>
                <a:lnTo>
                  <a:pt x="179070" y="192405"/>
                </a:lnTo>
                <a:lnTo>
                  <a:pt x="209550" y="140017"/>
                </a:lnTo>
                <a:lnTo>
                  <a:pt x="249555" y="94298"/>
                </a:lnTo>
                <a:lnTo>
                  <a:pt x="244793" y="63817"/>
                </a:lnTo>
                <a:lnTo>
                  <a:pt x="211455" y="34290"/>
                </a:lnTo>
                <a:lnTo>
                  <a:pt x="19621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42267E3F-521B-6836-F711-EEB6385BCF6D}"/>
              </a:ext>
            </a:extLst>
          </p:cNvPr>
          <p:cNvSpPr/>
          <p:nvPr/>
        </p:nvSpPr>
        <p:spPr>
          <a:xfrm>
            <a:off x="3740825" y="3407211"/>
            <a:ext cx="513278" cy="87867"/>
          </a:xfrm>
          <a:custGeom>
            <a:avLst/>
            <a:gdLst>
              <a:gd name="csX0" fmla="*/ 456247 w 456247"/>
              <a:gd name="csY0" fmla="*/ 78105 h 78104"/>
              <a:gd name="csX1" fmla="*/ 0 w 456247"/>
              <a:gd name="csY1" fmla="*/ 0 h 78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56247" h="78104">
                <a:moveTo>
                  <a:pt x="456247" y="78105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54469004-D001-E977-20E7-9BB82C54A35C}"/>
              </a:ext>
            </a:extLst>
          </p:cNvPr>
          <p:cNvSpPr/>
          <p:nvPr/>
        </p:nvSpPr>
        <p:spPr>
          <a:xfrm>
            <a:off x="3450431" y="1689496"/>
            <a:ext cx="140374" cy="690086"/>
          </a:xfrm>
          <a:custGeom>
            <a:avLst/>
            <a:gdLst>
              <a:gd name="csX0" fmla="*/ 124778 w 124777"/>
              <a:gd name="csY0" fmla="*/ 0 h 613410"/>
              <a:gd name="csX1" fmla="*/ 3810 w 124777"/>
              <a:gd name="csY1" fmla="*/ 534353 h 613410"/>
              <a:gd name="csX2" fmla="*/ 10478 w 124777"/>
              <a:gd name="csY2" fmla="*/ 572453 h 613410"/>
              <a:gd name="csX3" fmla="*/ 0 w 124777"/>
              <a:gd name="csY3" fmla="*/ 613410 h 6134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4777" h="613410">
                <a:moveTo>
                  <a:pt x="124778" y="0"/>
                </a:moveTo>
                <a:lnTo>
                  <a:pt x="3810" y="534353"/>
                </a:lnTo>
                <a:lnTo>
                  <a:pt x="10478" y="572453"/>
                </a:lnTo>
                <a:lnTo>
                  <a:pt x="0" y="61341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F1C59D88-A379-0495-BF1D-1AB78FCCFADD}"/>
              </a:ext>
            </a:extLst>
          </p:cNvPr>
          <p:cNvSpPr/>
          <p:nvPr/>
        </p:nvSpPr>
        <p:spPr>
          <a:xfrm>
            <a:off x="4254102" y="2907862"/>
            <a:ext cx="91082" cy="587216"/>
          </a:xfrm>
          <a:custGeom>
            <a:avLst/>
            <a:gdLst>
              <a:gd name="csX0" fmla="*/ 80963 w 80962"/>
              <a:gd name="csY0" fmla="*/ 0 h 521970"/>
              <a:gd name="csX1" fmla="*/ 0 w 80962"/>
              <a:gd name="csY1" fmla="*/ 521970 h 521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80962" h="521970">
                <a:moveTo>
                  <a:pt x="80963" y="0"/>
                </a:moveTo>
                <a:lnTo>
                  <a:pt x="0" y="5219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E24F7B3-EE34-4C12-350F-266866DCC747}"/>
              </a:ext>
            </a:extLst>
          </p:cNvPr>
          <p:cNvSpPr/>
          <p:nvPr/>
        </p:nvSpPr>
        <p:spPr>
          <a:xfrm>
            <a:off x="8335684" y="3706177"/>
            <a:ext cx="86796" cy="932259"/>
          </a:xfrm>
          <a:custGeom>
            <a:avLst/>
            <a:gdLst>
              <a:gd name="csX0" fmla="*/ 19050 w 77152"/>
              <a:gd name="csY0" fmla="*/ 0 h 828675"/>
              <a:gd name="csX1" fmla="*/ 58102 w 77152"/>
              <a:gd name="csY1" fmla="*/ 478155 h 828675"/>
              <a:gd name="csX2" fmla="*/ 48577 w 77152"/>
              <a:gd name="csY2" fmla="*/ 527685 h 828675"/>
              <a:gd name="csX3" fmla="*/ 48577 w 77152"/>
              <a:gd name="csY3" fmla="*/ 546735 h 828675"/>
              <a:gd name="csX4" fmla="*/ 71438 w 77152"/>
              <a:gd name="csY4" fmla="*/ 580073 h 828675"/>
              <a:gd name="csX5" fmla="*/ 71438 w 77152"/>
              <a:gd name="csY5" fmla="*/ 586740 h 828675"/>
              <a:gd name="csX6" fmla="*/ 68580 w 77152"/>
              <a:gd name="csY6" fmla="*/ 595313 h 828675"/>
              <a:gd name="csX7" fmla="*/ 77152 w 77152"/>
              <a:gd name="csY7" fmla="*/ 613410 h 828675"/>
              <a:gd name="csX8" fmla="*/ 74295 w 77152"/>
              <a:gd name="csY8" fmla="*/ 636270 h 828675"/>
              <a:gd name="csX9" fmla="*/ 59055 w 77152"/>
              <a:gd name="csY9" fmla="*/ 653415 h 828675"/>
              <a:gd name="csX10" fmla="*/ 46672 w 77152"/>
              <a:gd name="csY10" fmla="*/ 693420 h 828675"/>
              <a:gd name="csX11" fmla="*/ 10477 w 77152"/>
              <a:gd name="csY11" fmla="*/ 743902 h 828675"/>
              <a:gd name="csX12" fmla="*/ 9525 w 77152"/>
              <a:gd name="csY12" fmla="*/ 810577 h 828675"/>
              <a:gd name="csX13" fmla="*/ 0 w 77152"/>
              <a:gd name="csY13" fmla="*/ 810577 h 828675"/>
              <a:gd name="csX14" fmla="*/ 8572 w 77152"/>
              <a:gd name="csY14" fmla="*/ 828675 h 8286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7152" h="828675">
                <a:moveTo>
                  <a:pt x="19050" y="0"/>
                </a:moveTo>
                <a:lnTo>
                  <a:pt x="58102" y="478155"/>
                </a:lnTo>
                <a:lnTo>
                  <a:pt x="48577" y="527685"/>
                </a:lnTo>
                <a:lnTo>
                  <a:pt x="48577" y="546735"/>
                </a:lnTo>
                <a:lnTo>
                  <a:pt x="71438" y="580073"/>
                </a:lnTo>
                <a:lnTo>
                  <a:pt x="71438" y="586740"/>
                </a:lnTo>
                <a:lnTo>
                  <a:pt x="68580" y="595313"/>
                </a:lnTo>
                <a:lnTo>
                  <a:pt x="77152" y="613410"/>
                </a:lnTo>
                <a:lnTo>
                  <a:pt x="74295" y="636270"/>
                </a:lnTo>
                <a:lnTo>
                  <a:pt x="59055" y="653415"/>
                </a:lnTo>
                <a:lnTo>
                  <a:pt x="46672" y="693420"/>
                </a:lnTo>
                <a:lnTo>
                  <a:pt x="10477" y="743902"/>
                </a:lnTo>
                <a:lnTo>
                  <a:pt x="9525" y="810577"/>
                </a:lnTo>
                <a:lnTo>
                  <a:pt x="0" y="810577"/>
                </a:lnTo>
                <a:lnTo>
                  <a:pt x="8572" y="8286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1D9F6517-2810-4150-C438-7943A0DD42FD}"/>
              </a:ext>
            </a:extLst>
          </p:cNvPr>
          <p:cNvSpPr/>
          <p:nvPr/>
        </p:nvSpPr>
        <p:spPr>
          <a:xfrm>
            <a:off x="8144945" y="4638436"/>
            <a:ext cx="200382" cy="212168"/>
          </a:xfrm>
          <a:custGeom>
            <a:avLst/>
            <a:gdLst>
              <a:gd name="csX0" fmla="*/ 2858 w 178117"/>
              <a:gd name="csY0" fmla="*/ 188595 h 188594"/>
              <a:gd name="csX1" fmla="*/ 0 w 178117"/>
              <a:gd name="csY1" fmla="*/ 171450 h 188594"/>
              <a:gd name="csX2" fmla="*/ 38100 w 178117"/>
              <a:gd name="csY2" fmla="*/ 136207 h 188594"/>
              <a:gd name="csX3" fmla="*/ 103823 w 178117"/>
              <a:gd name="csY3" fmla="*/ 164782 h 188594"/>
              <a:gd name="csX4" fmla="*/ 118110 w 178117"/>
              <a:gd name="csY4" fmla="*/ 161925 h 188594"/>
              <a:gd name="csX5" fmla="*/ 121920 w 178117"/>
              <a:gd name="csY5" fmla="*/ 139065 h 188594"/>
              <a:gd name="csX6" fmla="*/ 105728 w 178117"/>
              <a:gd name="csY6" fmla="*/ 121920 h 188594"/>
              <a:gd name="csX7" fmla="*/ 109538 w 178117"/>
              <a:gd name="csY7" fmla="*/ 90488 h 188594"/>
              <a:gd name="csX8" fmla="*/ 119063 w 178117"/>
              <a:gd name="csY8" fmla="*/ 85725 h 188594"/>
              <a:gd name="csX9" fmla="*/ 130493 w 178117"/>
              <a:gd name="csY9" fmla="*/ 91440 h 188594"/>
              <a:gd name="csX10" fmla="*/ 136208 w 178117"/>
              <a:gd name="csY10" fmla="*/ 80010 h 188594"/>
              <a:gd name="csX11" fmla="*/ 171450 w 178117"/>
              <a:gd name="csY11" fmla="*/ 74295 h 188594"/>
              <a:gd name="csX12" fmla="*/ 172403 w 178117"/>
              <a:gd name="csY12" fmla="*/ 65722 h 188594"/>
              <a:gd name="csX13" fmla="*/ 158115 w 178117"/>
              <a:gd name="csY13" fmla="*/ 44767 h 188594"/>
              <a:gd name="csX14" fmla="*/ 157163 w 178117"/>
              <a:gd name="csY14" fmla="*/ 34290 h 188594"/>
              <a:gd name="csX15" fmla="*/ 178118 w 178117"/>
              <a:gd name="csY15" fmla="*/ 8572 h 188594"/>
              <a:gd name="csX16" fmla="*/ 178118 w 178117"/>
              <a:gd name="csY16" fmla="*/ 0 h 1885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78117" h="188594">
                <a:moveTo>
                  <a:pt x="2858" y="188595"/>
                </a:moveTo>
                <a:lnTo>
                  <a:pt x="0" y="171450"/>
                </a:lnTo>
                <a:lnTo>
                  <a:pt x="38100" y="136207"/>
                </a:lnTo>
                <a:lnTo>
                  <a:pt x="103823" y="164782"/>
                </a:lnTo>
                <a:lnTo>
                  <a:pt x="118110" y="161925"/>
                </a:lnTo>
                <a:lnTo>
                  <a:pt x="121920" y="139065"/>
                </a:lnTo>
                <a:lnTo>
                  <a:pt x="105728" y="121920"/>
                </a:lnTo>
                <a:lnTo>
                  <a:pt x="109538" y="90488"/>
                </a:lnTo>
                <a:lnTo>
                  <a:pt x="119063" y="85725"/>
                </a:lnTo>
                <a:lnTo>
                  <a:pt x="130493" y="91440"/>
                </a:lnTo>
                <a:lnTo>
                  <a:pt x="136208" y="80010"/>
                </a:lnTo>
                <a:lnTo>
                  <a:pt x="171450" y="74295"/>
                </a:lnTo>
                <a:lnTo>
                  <a:pt x="172403" y="65722"/>
                </a:lnTo>
                <a:lnTo>
                  <a:pt x="158115" y="44767"/>
                </a:lnTo>
                <a:lnTo>
                  <a:pt x="157163" y="34290"/>
                </a:lnTo>
                <a:lnTo>
                  <a:pt x="178118" y="8572"/>
                </a:lnTo>
                <a:lnTo>
                  <a:pt x="17811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B2C2ED21-8137-92CF-B5FF-84CB16B6C058}"/>
              </a:ext>
            </a:extLst>
          </p:cNvPr>
          <p:cNvSpPr/>
          <p:nvPr/>
        </p:nvSpPr>
        <p:spPr>
          <a:xfrm>
            <a:off x="7671315" y="4070507"/>
            <a:ext cx="476845" cy="780098"/>
          </a:xfrm>
          <a:custGeom>
            <a:avLst/>
            <a:gdLst>
              <a:gd name="csX0" fmla="*/ 423863 w 423862"/>
              <a:gd name="csY0" fmla="*/ 693420 h 693420"/>
              <a:gd name="csX1" fmla="*/ 397192 w 423862"/>
              <a:gd name="csY1" fmla="*/ 693420 h 693420"/>
              <a:gd name="csX2" fmla="*/ 383857 w 423862"/>
              <a:gd name="csY2" fmla="*/ 679133 h 693420"/>
              <a:gd name="csX3" fmla="*/ 366713 w 423862"/>
              <a:gd name="csY3" fmla="*/ 642938 h 693420"/>
              <a:gd name="csX4" fmla="*/ 366713 w 423862"/>
              <a:gd name="csY4" fmla="*/ 624840 h 693420"/>
              <a:gd name="csX5" fmla="*/ 374332 w 423862"/>
              <a:gd name="csY5" fmla="*/ 619125 h 693420"/>
              <a:gd name="csX6" fmla="*/ 375285 w 423862"/>
              <a:gd name="csY6" fmla="*/ 606743 h 693420"/>
              <a:gd name="csX7" fmla="*/ 359092 w 423862"/>
              <a:gd name="csY7" fmla="*/ 588645 h 693420"/>
              <a:gd name="csX8" fmla="*/ 350520 w 423862"/>
              <a:gd name="csY8" fmla="*/ 564833 h 693420"/>
              <a:gd name="csX9" fmla="*/ 324802 w 423862"/>
              <a:gd name="csY9" fmla="*/ 525780 h 693420"/>
              <a:gd name="csX10" fmla="*/ 279082 w 423862"/>
              <a:gd name="csY10" fmla="*/ 513398 h 693420"/>
              <a:gd name="csX11" fmla="*/ 208597 w 423862"/>
              <a:gd name="csY11" fmla="*/ 445770 h 693420"/>
              <a:gd name="csX12" fmla="*/ 204788 w 423862"/>
              <a:gd name="csY12" fmla="*/ 422910 h 693420"/>
              <a:gd name="csX13" fmla="*/ 231457 w 423862"/>
              <a:gd name="csY13" fmla="*/ 350520 h 693420"/>
              <a:gd name="csX14" fmla="*/ 227647 w 423862"/>
              <a:gd name="csY14" fmla="*/ 332423 h 693420"/>
              <a:gd name="csX15" fmla="*/ 239077 w 423862"/>
              <a:gd name="csY15" fmla="*/ 321945 h 693420"/>
              <a:gd name="csX16" fmla="*/ 239077 w 423862"/>
              <a:gd name="csY16" fmla="*/ 309563 h 693420"/>
              <a:gd name="csX17" fmla="*/ 212407 w 423862"/>
              <a:gd name="csY17" fmla="*/ 295275 h 693420"/>
              <a:gd name="csX18" fmla="*/ 183832 w 423862"/>
              <a:gd name="csY18" fmla="*/ 288608 h 693420"/>
              <a:gd name="csX19" fmla="*/ 151447 w 423862"/>
              <a:gd name="csY19" fmla="*/ 300038 h 693420"/>
              <a:gd name="csX20" fmla="*/ 139065 w 423862"/>
              <a:gd name="csY20" fmla="*/ 278130 h 693420"/>
              <a:gd name="csX21" fmla="*/ 144780 w 423862"/>
              <a:gd name="csY21" fmla="*/ 260033 h 693420"/>
              <a:gd name="csX22" fmla="*/ 138113 w 423862"/>
              <a:gd name="csY22" fmla="*/ 237173 h 693420"/>
              <a:gd name="csX23" fmla="*/ 56197 w 423862"/>
              <a:gd name="csY23" fmla="*/ 157163 h 693420"/>
              <a:gd name="csX24" fmla="*/ 35242 w 423862"/>
              <a:gd name="csY24" fmla="*/ 142875 h 693420"/>
              <a:gd name="csX25" fmla="*/ 11430 w 423862"/>
              <a:gd name="csY25" fmla="*/ 86677 h 693420"/>
              <a:gd name="csX26" fmla="*/ 0 w 423862"/>
              <a:gd name="csY26" fmla="*/ 35242 h 693420"/>
              <a:gd name="csX27" fmla="*/ 13335 w 423862"/>
              <a:gd name="csY27" fmla="*/ 0 h 6934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23862" h="693420">
                <a:moveTo>
                  <a:pt x="423863" y="693420"/>
                </a:moveTo>
                <a:lnTo>
                  <a:pt x="397192" y="693420"/>
                </a:lnTo>
                <a:lnTo>
                  <a:pt x="383857" y="679133"/>
                </a:lnTo>
                <a:lnTo>
                  <a:pt x="366713" y="642938"/>
                </a:lnTo>
                <a:lnTo>
                  <a:pt x="366713" y="624840"/>
                </a:lnTo>
                <a:lnTo>
                  <a:pt x="374332" y="619125"/>
                </a:lnTo>
                <a:lnTo>
                  <a:pt x="375285" y="606743"/>
                </a:lnTo>
                <a:lnTo>
                  <a:pt x="359092" y="588645"/>
                </a:lnTo>
                <a:lnTo>
                  <a:pt x="350520" y="564833"/>
                </a:lnTo>
                <a:lnTo>
                  <a:pt x="324802" y="525780"/>
                </a:lnTo>
                <a:lnTo>
                  <a:pt x="279082" y="513398"/>
                </a:lnTo>
                <a:lnTo>
                  <a:pt x="208597" y="445770"/>
                </a:lnTo>
                <a:lnTo>
                  <a:pt x="204788" y="422910"/>
                </a:lnTo>
                <a:lnTo>
                  <a:pt x="231457" y="350520"/>
                </a:lnTo>
                <a:lnTo>
                  <a:pt x="227647" y="332423"/>
                </a:lnTo>
                <a:lnTo>
                  <a:pt x="239077" y="321945"/>
                </a:lnTo>
                <a:lnTo>
                  <a:pt x="239077" y="309563"/>
                </a:lnTo>
                <a:lnTo>
                  <a:pt x="212407" y="295275"/>
                </a:lnTo>
                <a:lnTo>
                  <a:pt x="183832" y="288608"/>
                </a:lnTo>
                <a:lnTo>
                  <a:pt x="151447" y="300038"/>
                </a:lnTo>
                <a:lnTo>
                  <a:pt x="139065" y="278130"/>
                </a:lnTo>
                <a:lnTo>
                  <a:pt x="144780" y="260033"/>
                </a:lnTo>
                <a:lnTo>
                  <a:pt x="138113" y="237173"/>
                </a:lnTo>
                <a:lnTo>
                  <a:pt x="56197" y="157163"/>
                </a:lnTo>
                <a:lnTo>
                  <a:pt x="35242" y="142875"/>
                </a:lnTo>
                <a:lnTo>
                  <a:pt x="11430" y="86677"/>
                </a:lnTo>
                <a:lnTo>
                  <a:pt x="0" y="35242"/>
                </a:lnTo>
                <a:lnTo>
                  <a:pt x="133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AF64B97B-608F-2165-15D3-AF21F91F6405}"/>
              </a:ext>
            </a:extLst>
          </p:cNvPr>
          <p:cNvSpPr/>
          <p:nvPr/>
        </p:nvSpPr>
        <p:spPr>
          <a:xfrm>
            <a:off x="7797760" y="3529368"/>
            <a:ext cx="491847" cy="30004"/>
          </a:xfrm>
          <a:custGeom>
            <a:avLst/>
            <a:gdLst>
              <a:gd name="csX0" fmla="*/ 0 w 437197"/>
              <a:gd name="csY0" fmla="*/ 26670 h 26670"/>
              <a:gd name="csX1" fmla="*/ 437197 w 437197"/>
              <a:gd name="csY1" fmla="*/ 0 h 266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37197" h="26670">
                <a:moveTo>
                  <a:pt x="0" y="26670"/>
                </a:moveTo>
                <a:lnTo>
                  <a:pt x="43719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72EE6F40-1177-F5F8-0459-0B382F67AB53}"/>
              </a:ext>
            </a:extLst>
          </p:cNvPr>
          <p:cNvSpPr/>
          <p:nvPr/>
        </p:nvSpPr>
        <p:spPr>
          <a:xfrm>
            <a:off x="8345328" y="4270890"/>
            <a:ext cx="563642" cy="376118"/>
          </a:xfrm>
          <a:custGeom>
            <a:avLst/>
            <a:gdLst>
              <a:gd name="csX0" fmla="*/ 0 w 501015"/>
              <a:gd name="csY0" fmla="*/ 326708 h 334327"/>
              <a:gd name="csX1" fmla="*/ 10478 w 501015"/>
              <a:gd name="csY1" fmla="*/ 334328 h 334327"/>
              <a:gd name="csX2" fmla="*/ 16193 w 501015"/>
              <a:gd name="csY2" fmla="*/ 324803 h 334327"/>
              <a:gd name="csX3" fmla="*/ 9525 w 501015"/>
              <a:gd name="csY3" fmla="*/ 308610 h 334327"/>
              <a:gd name="csX4" fmla="*/ 53340 w 501015"/>
              <a:gd name="csY4" fmla="*/ 303847 h 334327"/>
              <a:gd name="csX5" fmla="*/ 55245 w 501015"/>
              <a:gd name="csY5" fmla="*/ 315278 h 334327"/>
              <a:gd name="csX6" fmla="*/ 65723 w 501015"/>
              <a:gd name="csY6" fmla="*/ 317183 h 334327"/>
              <a:gd name="csX7" fmla="*/ 69532 w 501015"/>
              <a:gd name="csY7" fmla="*/ 308610 h 334327"/>
              <a:gd name="csX8" fmla="*/ 63818 w 501015"/>
              <a:gd name="csY8" fmla="*/ 296228 h 334327"/>
              <a:gd name="csX9" fmla="*/ 66675 w 501015"/>
              <a:gd name="csY9" fmla="*/ 288608 h 334327"/>
              <a:gd name="csX10" fmla="*/ 79057 w 501015"/>
              <a:gd name="csY10" fmla="*/ 296228 h 334327"/>
              <a:gd name="csX11" fmla="*/ 95250 w 501015"/>
              <a:gd name="csY11" fmla="*/ 292418 h 334327"/>
              <a:gd name="csX12" fmla="*/ 111443 w 501015"/>
              <a:gd name="csY12" fmla="*/ 298133 h 334327"/>
              <a:gd name="csX13" fmla="*/ 143828 w 501015"/>
              <a:gd name="csY13" fmla="*/ 318135 h 334327"/>
              <a:gd name="csX14" fmla="*/ 160973 w 501015"/>
              <a:gd name="csY14" fmla="*/ 291465 h 334327"/>
              <a:gd name="csX15" fmla="*/ 194310 w 501015"/>
              <a:gd name="csY15" fmla="*/ 270510 h 334327"/>
              <a:gd name="csX16" fmla="*/ 222885 w 501015"/>
              <a:gd name="csY16" fmla="*/ 301943 h 334327"/>
              <a:gd name="csX17" fmla="*/ 238125 w 501015"/>
              <a:gd name="csY17" fmla="*/ 281940 h 334327"/>
              <a:gd name="csX18" fmla="*/ 240982 w 501015"/>
              <a:gd name="csY18" fmla="*/ 256222 h 334327"/>
              <a:gd name="csX19" fmla="*/ 277178 w 501015"/>
              <a:gd name="csY19" fmla="*/ 234315 h 334327"/>
              <a:gd name="csX20" fmla="*/ 279082 w 501015"/>
              <a:gd name="csY20" fmla="*/ 246697 h 334327"/>
              <a:gd name="csX21" fmla="*/ 297180 w 501015"/>
              <a:gd name="csY21" fmla="*/ 258128 h 334327"/>
              <a:gd name="csX22" fmla="*/ 325755 w 501015"/>
              <a:gd name="csY22" fmla="*/ 256222 h 334327"/>
              <a:gd name="csX23" fmla="*/ 337185 w 501015"/>
              <a:gd name="csY23" fmla="*/ 249555 h 334327"/>
              <a:gd name="csX24" fmla="*/ 338138 w 501015"/>
              <a:gd name="csY24" fmla="*/ 217170 h 334327"/>
              <a:gd name="csX25" fmla="*/ 361950 w 501015"/>
              <a:gd name="csY25" fmla="*/ 181928 h 334327"/>
              <a:gd name="csX26" fmla="*/ 405765 w 501015"/>
              <a:gd name="csY26" fmla="*/ 140018 h 334327"/>
              <a:gd name="csX27" fmla="*/ 404813 w 501015"/>
              <a:gd name="csY27" fmla="*/ 123825 h 334327"/>
              <a:gd name="csX28" fmla="*/ 416243 w 501015"/>
              <a:gd name="csY28" fmla="*/ 87630 h 334327"/>
              <a:gd name="csX29" fmla="*/ 437198 w 501015"/>
              <a:gd name="csY29" fmla="*/ 97155 h 334327"/>
              <a:gd name="csX30" fmla="*/ 501015 w 501015"/>
              <a:gd name="csY30" fmla="*/ 54293 h 334327"/>
              <a:gd name="csX31" fmla="*/ 497205 w 501015"/>
              <a:gd name="csY31" fmla="*/ 38100 h 334327"/>
              <a:gd name="csX32" fmla="*/ 482918 w 501015"/>
              <a:gd name="csY32" fmla="*/ 18097 h 334327"/>
              <a:gd name="csX33" fmla="*/ 492443 w 501015"/>
              <a:gd name="csY33" fmla="*/ 0 h 3343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01015" h="334327">
                <a:moveTo>
                  <a:pt x="0" y="326708"/>
                </a:moveTo>
                <a:lnTo>
                  <a:pt x="10478" y="334328"/>
                </a:lnTo>
                <a:lnTo>
                  <a:pt x="16193" y="324803"/>
                </a:lnTo>
                <a:lnTo>
                  <a:pt x="9525" y="308610"/>
                </a:lnTo>
                <a:lnTo>
                  <a:pt x="53340" y="303847"/>
                </a:lnTo>
                <a:lnTo>
                  <a:pt x="55245" y="315278"/>
                </a:lnTo>
                <a:lnTo>
                  <a:pt x="65723" y="317183"/>
                </a:lnTo>
                <a:lnTo>
                  <a:pt x="69532" y="308610"/>
                </a:lnTo>
                <a:lnTo>
                  <a:pt x="63818" y="296228"/>
                </a:lnTo>
                <a:lnTo>
                  <a:pt x="66675" y="288608"/>
                </a:lnTo>
                <a:lnTo>
                  <a:pt x="79057" y="296228"/>
                </a:lnTo>
                <a:lnTo>
                  <a:pt x="95250" y="292418"/>
                </a:lnTo>
                <a:lnTo>
                  <a:pt x="111443" y="298133"/>
                </a:lnTo>
                <a:lnTo>
                  <a:pt x="143828" y="318135"/>
                </a:lnTo>
                <a:lnTo>
                  <a:pt x="160973" y="291465"/>
                </a:lnTo>
                <a:lnTo>
                  <a:pt x="194310" y="270510"/>
                </a:lnTo>
                <a:lnTo>
                  <a:pt x="222885" y="301943"/>
                </a:lnTo>
                <a:lnTo>
                  <a:pt x="238125" y="281940"/>
                </a:lnTo>
                <a:lnTo>
                  <a:pt x="240982" y="256222"/>
                </a:lnTo>
                <a:lnTo>
                  <a:pt x="277178" y="234315"/>
                </a:lnTo>
                <a:lnTo>
                  <a:pt x="279082" y="246697"/>
                </a:lnTo>
                <a:lnTo>
                  <a:pt x="297180" y="258128"/>
                </a:lnTo>
                <a:lnTo>
                  <a:pt x="325755" y="256222"/>
                </a:lnTo>
                <a:lnTo>
                  <a:pt x="337185" y="249555"/>
                </a:lnTo>
                <a:lnTo>
                  <a:pt x="338138" y="217170"/>
                </a:lnTo>
                <a:lnTo>
                  <a:pt x="361950" y="181928"/>
                </a:lnTo>
                <a:lnTo>
                  <a:pt x="405765" y="140018"/>
                </a:lnTo>
                <a:lnTo>
                  <a:pt x="404813" y="123825"/>
                </a:lnTo>
                <a:lnTo>
                  <a:pt x="416243" y="87630"/>
                </a:lnTo>
                <a:lnTo>
                  <a:pt x="437198" y="97155"/>
                </a:lnTo>
                <a:lnTo>
                  <a:pt x="501015" y="54293"/>
                </a:lnTo>
                <a:lnTo>
                  <a:pt x="497205" y="38100"/>
                </a:lnTo>
                <a:lnTo>
                  <a:pt x="482918" y="18097"/>
                </a:lnTo>
                <a:lnTo>
                  <a:pt x="49244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A09DBAB1-94F5-AD40-FC32-5787BA31FD40}"/>
              </a:ext>
            </a:extLst>
          </p:cNvPr>
          <p:cNvSpPr/>
          <p:nvPr/>
        </p:nvSpPr>
        <p:spPr>
          <a:xfrm>
            <a:off x="8480345" y="3642955"/>
            <a:ext cx="348257" cy="36432"/>
          </a:xfrm>
          <a:custGeom>
            <a:avLst/>
            <a:gdLst>
              <a:gd name="csX0" fmla="*/ 0 w 309562"/>
              <a:gd name="csY0" fmla="*/ 32385 h 32384"/>
              <a:gd name="csX1" fmla="*/ 308610 w 309562"/>
              <a:gd name="csY1" fmla="*/ 0 h 32384"/>
              <a:gd name="csX2" fmla="*/ 309563 w 309562"/>
              <a:gd name="csY2" fmla="*/ 13335 h 32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9562" h="32384">
                <a:moveTo>
                  <a:pt x="0" y="32385"/>
                </a:moveTo>
                <a:lnTo>
                  <a:pt x="308610" y="0"/>
                </a:lnTo>
                <a:lnTo>
                  <a:pt x="309563" y="133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E5A65528-92D3-D857-1642-2F6B37D41667}"/>
              </a:ext>
            </a:extLst>
          </p:cNvPr>
          <p:cNvSpPr/>
          <p:nvPr/>
        </p:nvSpPr>
        <p:spPr>
          <a:xfrm>
            <a:off x="8828603" y="3657956"/>
            <a:ext cx="70722" cy="612933"/>
          </a:xfrm>
          <a:custGeom>
            <a:avLst/>
            <a:gdLst>
              <a:gd name="csX0" fmla="*/ 62865 w 62864"/>
              <a:gd name="csY0" fmla="*/ 544830 h 544829"/>
              <a:gd name="csX1" fmla="*/ 0 w 62864"/>
              <a:gd name="csY1" fmla="*/ 0 h 544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62864" h="544829">
                <a:moveTo>
                  <a:pt x="62865" y="544830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9E99299B-FFBB-F3E5-20E2-18C87FD65842}"/>
              </a:ext>
            </a:extLst>
          </p:cNvPr>
          <p:cNvSpPr/>
          <p:nvPr/>
        </p:nvSpPr>
        <p:spPr>
          <a:xfrm>
            <a:off x="6986587" y="4175521"/>
            <a:ext cx="137159" cy="715803"/>
          </a:xfrm>
          <a:custGeom>
            <a:avLst/>
            <a:gdLst>
              <a:gd name="csX0" fmla="*/ 121920 w 121919"/>
              <a:gd name="csY0" fmla="*/ 636270 h 636269"/>
              <a:gd name="csX1" fmla="*/ 117157 w 121919"/>
              <a:gd name="csY1" fmla="*/ 178118 h 636269"/>
              <a:gd name="csX2" fmla="*/ 86678 w 121919"/>
              <a:gd name="csY2" fmla="*/ 171450 h 636269"/>
              <a:gd name="csX3" fmla="*/ 61913 w 121919"/>
              <a:gd name="csY3" fmla="*/ 126682 h 636269"/>
              <a:gd name="csX4" fmla="*/ 38100 w 121919"/>
              <a:gd name="csY4" fmla="*/ 102870 h 636269"/>
              <a:gd name="csX5" fmla="*/ 42863 w 121919"/>
              <a:gd name="csY5" fmla="*/ 80963 h 636269"/>
              <a:gd name="csX6" fmla="*/ 68580 w 121919"/>
              <a:gd name="csY6" fmla="*/ 56197 h 636269"/>
              <a:gd name="csX7" fmla="*/ 69532 w 121919"/>
              <a:gd name="csY7" fmla="*/ 44768 h 636269"/>
              <a:gd name="csX8" fmla="*/ 55245 w 121919"/>
              <a:gd name="csY8" fmla="*/ 24765 h 636269"/>
              <a:gd name="csX9" fmla="*/ 46672 w 121919"/>
              <a:gd name="csY9" fmla="*/ 34290 h 636269"/>
              <a:gd name="csX10" fmla="*/ 27622 w 121919"/>
              <a:gd name="csY10" fmla="*/ 28575 h 636269"/>
              <a:gd name="csX11" fmla="*/ 0 w 121919"/>
              <a:gd name="csY11" fmla="*/ 0 h 6362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1919" h="636269">
                <a:moveTo>
                  <a:pt x="121920" y="636270"/>
                </a:moveTo>
                <a:lnTo>
                  <a:pt x="117157" y="178118"/>
                </a:lnTo>
                <a:lnTo>
                  <a:pt x="86678" y="171450"/>
                </a:lnTo>
                <a:lnTo>
                  <a:pt x="61913" y="126682"/>
                </a:lnTo>
                <a:lnTo>
                  <a:pt x="38100" y="102870"/>
                </a:lnTo>
                <a:lnTo>
                  <a:pt x="42863" y="80963"/>
                </a:lnTo>
                <a:lnTo>
                  <a:pt x="68580" y="56197"/>
                </a:lnTo>
                <a:lnTo>
                  <a:pt x="69532" y="44768"/>
                </a:lnTo>
                <a:lnTo>
                  <a:pt x="55245" y="24765"/>
                </a:lnTo>
                <a:lnTo>
                  <a:pt x="46672" y="34290"/>
                </a:lnTo>
                <a:lnTo>
                  <a:pt x="27622" y="28575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AEAA5836-A017-7D57-B7E7-D0BB18D06342}"/>
              </a:ext>
            </a:extLst>
          </p:cNvPr>
          <p:cNvSpPr/>
          <p:nvPr/>
        </p:nvSpPr>
        <p:spPr>
          <a:xfrm>
            <a:off x="5785364" y="4141231"/>
            <a:ext cx="1201221" cy="34290"/>
          </a:xfrm>
          <a:custGeom>
            <a:avLst/>
            <a:gdLst>
              <a:gd name="csX0" fmla="*/ 0 w 1067752"/>
              <a:gd name="csY0" fmla="*/ 0 h 30480"/>
              <a:gd name="csX1" fmla="*/ 342900 w 1067752"/>
              <a:gd name="csY1" fmla="*/ 19050 h 30480"/>
              <a:gd name="csX2" fmla="*/ 759143 w 1067752"/>
              <a:gd name="csY2" fmla="*/ 30480 h 30480"/>
              <a:gd name="csX3" fmla="*/ 1067753 w 1067752"/>
              <a:gd name="csY3" fmla="*/ 30480 h 30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67752" h="30480">
                <a:moveTo>
                  <a:pt x="0" y="0"/>
                </a:moveTo>
                <a:lnTo>
                  <a:pt x="342900" y="19050"/>
                </a:lnTo>
                <a:lnTo>
                  <a:pt x="759143" y="30480"/>
                </a:lnTo>
                <a:lnTo>
                  <a:pt x="1067753" y="304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E2DCA0C5-A995-9A4A-546F-5C6C584FA317}"/>
              </a:ext>
            </a:extLst>
          </p:cNvPr>
          <p:cNvSpPr/>
          <p:nvPr/>
        </p:nvSpPr>
        <p:spPr>
          <a:xfrm>
            <a:off x="5733930" y="4859178"/>
            <a:ext cx="1389816" cy="32147"/>
          </a:xfrm>
          <a:custGeom>
            <a:avLst/>
            <a:gdLst>
              <a:gd name="csX0" fmla="*/ 0 w 1235392"/>
              <a:gd name="csY0" fmla="*/ 0 h 28575"/>
              <a:gd name="csX1" fmla="*/ 644842 w 1235392"/>
              <a:gd name="csY1" fmla="*/ 27623 h 28575"/>
              <a:gd name="csX2" fmla="*/ 1235392 w 1235392"/>
              <a:gd name="csY2" fmla="*/ 28575 h 285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235392" h="28575">
                <a:moveTo>
                  <a:pt x="0" y="0"/>
                </a:moveTo>
                <a:lnTo>
                  <a:pt x="644842" y="27623"/>
                </a:lnTo>
                <a:lnTo>
                  <a:pt x="1235392" y="2857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8360A4A9-DC4F-35AC-F514-FD5D1DDA5868}"/>
              </a:ext>
            </a:extLst>
          </p:cNvPr>
          <p:cNvSpPr/>
          <p:nvPr/>
        </p:nvSpPr>
        <p:spPr>
          <a:xfrm>
            <a:off x="8078509" y="4850605"/>
            <a:ext cx="83581" cy="121086"/>
          </a:xfrm>
          <a:custGeom>
            <a:avLst/>
            <a:gdLst>
              <a:gd name="csX0" fmla="*/ 31432 w 74294"/>
              <a:gd name="csY0" fmla="*/ 104775 h 107632"/>
              <a:gd name="csX1" fmla="*/ 40957 w 74294"/>
              <a:gd name="csY1" fmla="*/ 79057 h 107632"/>
              <a:gd name="csX2" fmla="*/ 54292 w 74294"/>
              <a:gd name="csY2" fmla="*/ 87630 h 107632"/>
              <a:gd name="csX3" fmla="*/ 60960 w 74294"/>
              <a:gd name="csY3" fmla="*/ 83820 h 107632"/>
              <a:gd name="csX4" fmla="*/ 72390 w 74294"/>
              <a:gd name="csY4" fmla="*/ 44768 h 107632"/>
              <a:gd name="csX5" fmla="*/ 62865 w 74294"/>
              <a:gd name="csY5" fmla="*/ 35243 h 107632"/>
              <a:gd name="csX6" fmla="*/ 72390 w 74294"/>
              <a:gd name="csY6" fmla="*/ 16193 h 107632"/>
              <a:gd name="csX7" fmla="*/ 74295 w 74294"/>
              <a:gd name="csY7" fmla="*/ 7620 h 107632"/>
              <a:gd name="csX8" fmla="*/ 61913 w 74294"/>
              <a:gd name="csY8" fmla="*/ 0 h 107632"/>
              <a:gd name="csX9" fmla="*/ 6667 w 74294"/>
              <a:gd name="csY9" fmla="*/ 107632 h 107632"/>
              <a:gd name="csX10" fmla="*/ 0 w 74294"/>
              <a:gd name="csY10" fmla="*/ 100965 h 107632"/>
              <a:gd name="csX11" fmla="*/ 1905 w 74294"/>
              <a:gd name="csY11" fmla="*/ 91440 h 107632"/>
              <a:gd name="csX12" fmla="*/ 12382 w 74294"/>
              <a:gd name="csY12" fmla="*/ 91440 h 107632"/>
              <a:gd name="csX13" fmla="*/ 19050 w 74294"/>
              <a:gd name="csY13" fmla="*/ 98107 h 107632"/>
              <a:gd name="csX14" fmla="*/ 16192 w 74294"/>
              <a:gd name="csY14" fmla="*/ 107632 h 1076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4294" h="107632">
                <a:moveTo>
                  <a:pt x="31432" y="104775"/>
                </a:moveTo>
                <a:lnTo>
                  <a:pt x="40957" y="79057"/>
                </a:lnTo>
                <a:lnTo>
                  <a:pt x="54292" y="87630"/>
                </a:lnTo>
                <a:lnTo>
                  <a:pt x="60960" y="83820"/>
                </a:lnTo>
                <a:lnTo>
                  <a:pt x="72390" y="44768"/>
                </a:lnTo>
                <a:lnTo>
                  <a:pt x="62865" y="35243"/>
                </a:lnTo>
                <a:lnTo>
                  <a:pt x="72390" y="16193"/>
                </a:lnTo>
                <a:lnTo>
                  <a:pt x="74295" y="7620"/>
                </a:lnTo>
                <a:lnTo>
                  <a:pt x="61913" y="0"/>
                </a:lnTo>
                <a:moveTo>
                  <a:pt x="6667" y="107632"/>
                </a:moveTo>
                <a:lnTo>
                  <a:pt x="0" y="100965"/>
                </a:lnTo>
                <a:lnTo>
                  <a:pt x="1905" y="91440"/>
                </a:lnTo>
                <a:lnTo>
                  <a:pt x="12382" y="91440"/>
                </a:lnTo>
                <a:lnTo>
                  <a:pt x="19050" y="98107"/>
                </a:lnTo>
                <a:lnTo>
                  <a:pt x="16192" y="107632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89E15F20-A346-9B3E-4FC4-B76F7ADBE317}"/>
              </a:ext>
            </a:extLst>
          </p:cNvPr>
          <p:cNvSpPr/>
          <p:nvPr/>
        </p:nvSpPr>
        <p:spPr>
          <a:xfrm>
            <a:off x="8899326" y="4268748"/>
            <a:ext cx="421124" cy="120014"/>
          </a:xfrm>
          <a:custGeom>
            <a:avLst/>
            <a:gdLst>
              <a:gd name="csX0" fmla="*/ 0 w 374332"/>
              <a:gd name="csY0" fmla="*/ 1905 h 106679"/>
              <a:gd name="csX1" fmla="*/ 12382 w 374332"/>
              <a:gd name="csY1" fmla="*/ 6667 h 106679"/>
              <a:gd name="csX2" fmla="*/ 33338 w 374332"/>
              <a:gd name="csY2" fmla="*/ 7620 h 106679"/>
              <a:gd name="csX3" fmla="*/ 51435 w 374332"/>
              <a:gd name="csY3" fmla="*/ 0 h 106679"/>
              <a:gd name="csX4" fmla="*/ 79057 w 374332"/>
              <a:gd name="csY4" fmla="*/ 11430 h 106679"/>
              <a:gd name="csX5" fmla="*/ 100013 w 374332"/>
              <a:gd name="csY5" fmla="*/ 43815 h 106679"/>
              <a:gd name="csX6" fmla="*/ 100013 w 374332"/>
              <a:gd name="csY6" fmla="*/ 53340 h 106679"/>
              <a:gd name="csX7" fmla="*/ 139065 w 374332"/>
              <a:gd name="csY7" fmla="*/ 60007 h 106679"/>
              <a:gd name="csX8" fmla="*/ 160973 w 374332"/>
              <a:gd name="csY8" fmla="*/ 58102 h 106679"/>
              <a:gd name="csX9" fmla="*/ 179070 w 374332"/>
              <a:gd name="csY9" fmla="*/ 78105 h 106679"/>
              <a:gd name="csX10" fmla="*/ 200025 w 374332"/>
              <a:gd name="csY10" fmla="*/ 80010 h 106679"/>
              <a:gd name="csX11" fmla="*/ 200025 w 374332"/>
              <a:gd name="csY11" fmla="*/ 70485 h 106679"/>
              <a:gd name="csX12" fmla="*/ 218123 w 374332"/>
              <a:gd name="csY12" fmla="*/ 62865 h 106679"/>
              <a:gd name="csX13" fmla="*/ 246698 w 374332"/>
              <a:gd name="csY13" fmla="*/ 70485 h 106679"/>
              <a:gd name="csX14" fmla="*/ 258127 w 374332"/>
              <a:gd name="csY14" fmla="*/ 78105 h 106679"/>
              <a:gd name="csX15" fmla="*/ 270510 w 374332"/>
              <a:gd name="csY15" fmla="*/ 71438 h 106679"/>
              <a:gd name="csX16" fmla="*/ 279082 w 374332"/>
              <a:gd name="csY16" fmla="*/ 71438 h 106679"/>
              <a:gd name="csX17" fmla="*/ 284798 w 374332"/>
              <a:gd name="csY17" fmla="*/ 55245 h 106679"/>
              <a:gd name="csX18" fmla="*/ 317182 w 374332"/>
              <a:gd name="csY18" fmla="*/ 38100 h 106679"/>
              <a:gd name="csX19" fmla="*/ 321945 w 374332"/>
              <a:gd name="csY19" fmla="*/ 45720 h 106679"/>
              <a:gd name="csX20" fmla="*/ 329565 w 374332"/>
              <a:gd name="csY20" fmla="*/ 73342 h 106679"/>
              <a:gd name="csX21" fmla="*/ 362902 w 374332"/>
              <a:gd name="csY21" fmla="*/ 86677 h 106679"/>
              <a:gd name="csX22" fmla="*/ 374332 w 374332"/>
              <a:gd name="csY22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74332" h="106679">
                <a:moveTo>
                  <a:pt x="0" y="1905"/>
                </a:moveTo>
                <a:lnTo>
                  <a:pt x="12382" y="6667"/>
                </a:lnTo>
                <a:lnTo>
                  <a:pt x="33338" y="7620"/>
                </a:lnTo>
                <a:lnTo>
                  <a:pt x="51435" y="0"/>
                </a:lnTo>
                <a:lnTo>
                  <a:pt x="79057" y="11430"/>
                </a:lnTo>
                <a:lnTo>
                  <a:pt x="100013" y="43815"/>
                </a:lnTo>
                <a:lnTo>
                  <a:pt x="100013" y="53340"/>
                </a:lnTo>
                <a:lnTo>
                  <a:pt x="139065" y="60007"/>
                </a:lnTo>
                <a:lnTo>
                  <a:pt x="160973" y="58102"/>
                </a:lnTo>
                <a:lnTo>
                  <a:pt x="179070" y="78105"/>
                </a:lnTo>
                <a:lnTo>
                  <a:pt x="200025" y="80010"/>
                </a:lnTo>
                <a:lnTo>
                  <a:pt x="200025" y="70485"/>
                </a:lnTo>
                <a:lnTo>
                  <a:pt x="218123" y="62865"/>
                </a:lnTo>
                <a:lnTo>
                  <a:pt x="246698" y="70485"/>
                </a:lnTo>
                <a:lnTo>
                  <a:pt x="258127" y="78105"/>
                </a:lnTo>
                <a:lnTo>
                  <a:pt x="270510" y="71438"/>
                </a:lnTo>
                <a:lnTo>
                  <a:pt x="279082" y="71438"/>
                </a:lnTo>
                <a:lnTo>
                  <a:pt x="284798" y="55245"/>
                </a:lnTo>
                <a:lnTo>
                  <a:pt x="317182" y="38100"/>
                </a:lnTo>
                <a:lnTo>
                  <a:pt x="321945" y="45720"/>
                </a:lnTo>
                <a:lnTo>
                  <a:pt x="329565" y="73342"/>
                </a:lnTo>
                <a:lnTo>
                  <a:pt x="362902" y="86677"/>
                </a:lnTo>
                <a:lnTo>
                  <a:pt x="374332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96ED0D3A-FC58-90DE-D025-9ED0BE43A3D3}"/>
              </a:ext>
            </a:extLst>
          </p:cNvPr>
          <p:cNvSpPr/>
          <p:nvPr/>
        </p:nvSpPr>
        <p:spPr>
          <a:xfrm>
            <a:off x="8086009" y="4835604"/>
            <a:ext cx="1110139" cy="136088"/>
          </a:xfrm>
          <a:custGeom>
            <a:avLst/>
            <a:gdLst>
              <a:gd name="csX0" fmla="*/ 24765 w 986790"/>
              <a:gd name="csY0" fmla="*/ 118110 h 120967"/>
              <a:gd name="csX1" fmla="*/ 246698 w 986790"/>
              <a:gd name="csY1" fmla="*/ 103822 h 120967"/>
              <a:gd name="csX2" fmla="*/ 252413 w 986790"/>
              <a:gd name="csY2" fmla="*/ 95250 h 120967"/>
              <a:gd name="csX3" fmla="*/ 240983 w 986790"/>
              <a:gd name="csY3" fmla="*/ 64770 h 120967"/>
              <a:gd name="csX4" fmla="*/ 276225 w 986790"/>
              <a:gd name="csY4" fmla="*/ 64770 h 120967"/>
              <a:gd name="csX5" fmla="*/ 282893 w 986790"/>
              <a:gd name="csY5" fmla="*/ 70485 h 120967"/>
              <a:gd name="csX6" fmla="*/ 498158 w 986790"/>
              <a:gd name="csY6" fmla="*/ 51435 h 120967"/>
              <a:gd name="csX7" fmla="*/ 522923 w 986790"/>
              <a:gd name="csY7" fmla="*/ 43815 h 120967"/>
              <a:gd name="csX8" fmla="*/ 688658 w 986790"/>
              <a:gd name="csY8" fmla="*/ 34290 h 120967"/>
              <a:gd name="csX9" fmla="*/ 738188 w 986790"/>
              <a:gd name="csY9" fmla="*/ 26670 h 120967"/>
              <a:gd name="csX10" fmla="*/ 933450 w 986790"/>
              <a:gd name="csY10" fmla="*/ 13335 h 120967"/>
              <a:gd name="csX11" fmla="*/ 986790 w 986790"/>
              <a:gd name="csY11" fmla="*/ 0 h 120967"/>
              <a:gd name="csX12" fmla="*/ 0 w 986790"/>
              <a:gd name="csY12" fmla="*/ 120967 h 120967"/>
              <a:gd name="csX13" fmla="*/ 9525 w 986790"/>
              <a:gd name="csY13" fmla="*/ 120967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86790" h="120967">
                <a:moveTo>
                  <a:pt x="24765" y="118110"/>
                </a:moveTo>
                <a:lnTo>
                  <a:pt x="246698" y="103822"/>
                </a:lnTo>
                <a:lnTo>
                  <a:pt x="252413" y="95250"/>
                </a:lnTo>
                <a:lnTo>
                  <a:pt x="240983" y="64770"/>
                </a:lnTo>
                <a:lnTo>
                  <a:pt x="276225" y="64770"/>
                </a:lnTo>
                <a:lnTo>
                  <a:pt x="282893" y="70485"/>
                </a:lnTo>
                <a:lnTo>
                  <a:pt x="498158" y="51435"/>
                </a:lnTo>
                <a:lnTo>
                  <a:pt x="522923" y="43815"/>
                </a:lnTo>
                <a:lnTo>
                  <a:pt x="688658" y="34290"/>
                </a:lnTo>
                <a:lnTo>
                  <a:pt x="738188" y="26670"/>
                </a:lnTo>
                <a:lnTo>
                  <a:pt x="933450" y="13335"/>
                </a:lnTo>
                <a:lnTo>
                  <a:pt x="986790" y="0"/>
                </a:lnTo>
                <a:moveTo>
                  <a:pt x="0" y="120967"/>
                </a:moveTo>
                <a:lnTo>
                  <a:pt x="9525" y="1209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B289AE6A-F4E5-1892-C0D5-8C2345AB368C}"/>
              </a:ext>
            </a:extLst>
          </p:cNvPr>
          <p:cNvSpPr/>
          <p:nvPr/>
        </p:nvSpPr>
        <p:spPr>
          <a:xfrm>
            <a:off x="9196149" y="4576286"/>
            <a:ext cx="267891" cy="259318"/>
          </a:xfrm>
          <a:custGeom>
            <a:avLst/>
            <a:gdLst>
              <a:gd name="csX0" fmla="*/ 0 w 238125"/>
              <a:gd name="csY0" fmla="*/ 230505 h 230505"/>
              <a:gd name="csX1" fmla="*/ 65722 w 238125"/>
              <a:gd name="csY1" fmla="*/ 190500 h 230505"/>
              <a:gd name="csX2" fmla="*/ 75247 w 238125"/>
              <a:gd name="csY2" fmla="*/ 186690 h 230505"/>
              <a:gd name="csX3" fmla="*/ 80010 w 238125"/>
              <a:gd name="csY3" fmla="*/ 168593 h 230505"/>
              <a:gd name="csX4" fmla="*/ 97155 w 238125"/>
              <a:gd name="csY4" fmla="*/ 163830 h 230505"/>
              <a:gd name="csX5" fmla="*/ 110490 w 238125"/>
              <a:gd name="csY5" fmla="*/ 150495 h 230505"/>
              <a:gd name="csX6" fmla="*/ 111443 w 238125"/>
              <a:gd name="csY6" fmla="*/ 134303 h 230505"/>
              <a:gd name="csX7" fmla="*/ 131445 w 238125"/>
              <a:gd name="csY7" fmla="*/ 121920 h 230505"/>
              <a:gd name="csX8" fmla="*/ 135255 w 238125"/>
              <a:gd name="csY8" fmla="*/ 100965 h 230505"/>
              <a:gd name="csX9" fmla="*/ 163830 w 238125"/>
              <a:gd name="csY9" fmla="*/ 72390 h 230505"/>
              <a:gd name="csX10" fmla="*/ 191452 w 238125"/>
              <a:gd name="csY10" fmla="*/ 62865 h 230505"/>
              <a:gd name="csX11" fmla="*/ 238125 w 238125"/>
              <a:gd name="csY11" fmla="*/ 0 h 2305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38125" h="230505">
                <a:moveTo>
                  <a:pt x="0" y="230505"/>
                </a:moveTo>
                <a:lnTo>
                  <a:pt x="65722" y="190500"/>
                </a:lnTo>
                <a:lnTo>
                  <a:pt x="75247" y="186690"/>
                </a:lnTo>
                <a:lnTo>
                  <a:pt x="80010" y="168593"/>
                </a:lnTo>
                <a:lnTo>
                  <a:pt x="97155" y="163830"/>
                </a:lnTo>
                <a:lnTo>
                  <a:pt x="110490" y="150495"/>
                </a:lnTo>
                <a:lnTo>
                  <a:pt x="111443" y="134303"/>
                </a:lnTo>
                <a:lnTo>
                  <a:pt x="131445" y="121920"/>
                </a:lnTo>
                <a:lnTo>
                  <a:pt x="135255" y="100965"/>
                </a:lnTo>
                <a:lnTo>
                  <a:pt x="163830" y="72390"/>
                </a:lnTo>
                <a:lnTo>
                  <a:pt x="191452" y="62865"/>
                </a:lnTo>
                <a:lnTo>
                  <a:pt x="2381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ED53DEC-531B-A60B-02A6-A8589B1BB2C7}"/>
              </a:ext>
            </a:extLst>
          </p:cNvPr>
          <p:cNvSpPr/>
          <p:nvPr/>
        </p:nvSpPr>
        <p:spPr>
          <a:xfrm>
            <a:off x="9319379" y="4388761"/>
            <a:ext cx="144660" cy="188595"/>
          </a:xfrm>
          <a:custGeom>
            <a:avLst/>
            <a:gdLst>
              <a:gd name="csX0" fmla="*/ 952 w 128587"/>
              <a:gd name="csY0" fmla="*/ 0 h 167640"/>
              <a:gd name="csX1" fmla="*/ 0 w 128587"/>
              <a:gd name="csY1" fmla="*/ 10478 h 167640"/>
              <a:gd name="csX2" fmla="*/ 5715 w 128587"/>
              <a:gd name="csY2" fmla="*/ 20003 h 167640"/>
              <a:gd name="csX3" fmla="*/ 0 w 128587"/>
              <a:gd name="csY3" fmla="*/ 54293 h 167640"/>
              <a:gd name="csX4" fmla="*/ 18097 w 128587"/>
              <a:gd name="csY4" fmla="*/ 69533 h 167640"/>
              <a:gd name="csX5" fmla="*/ 25718 w 128587"/>
              <a:gd name="csY5" fmla="*/ 80010 h 167640"/>
              <a:gd name="csX6" fmla="*/ 35243 w 128587"/>
              <a:gd name="csY6" fmla="*/ 85725 h 167640"/>
              <a:gd name="csX7" fmla="*/ 34290 w 128587"/>
              <a:gd name="csY7" fmla="*/ 94297 h 167640"/>
              <a:gd name="csX8" fmla="*/ 76200 w 128587"/>
              <a:gd name="csY8" fmla="*/ 147638 h 167640"/>
              <a:gd name="csX9" fmla="*/ 89535 w 128587"/>
              <a:gd name="csY9" fmla="*/ 147638 h 167640"/>
              <a:gd name="csX10" fmla="*/ 103822 w 128587"/>
              <a:gd name="csY10" fmla="*/ 164783 h 167640"/>
              <a:gd name="csX11" fmla="*/ 115252 w 128587"/>
              <a:gd name="csY11" fmla="*/ 167640 h 167640"/>
              <a:gd name="csX12" fmla="*/ 128588 w 128587"/>
              <a:gd name="csY12" fmla="*/ 166688 h 1676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8587" h="167640">
                <a:moveTo>
                  <a:pt x="952" y="0"/>
                </a:moveTo>
                <a:lnTo>
                  <a:pt x="0" y="10478"/>
                </a:lnTo>
                <a:lnTo>
                  <a:pt x="5715" y="20003"/>
                </a:lnTo>
                <a:lnTo>
                  <a:pt x="0" y="54293"/>
                </a:lnTo>
                <a:lnTo>
                  <a:pt x="18097" y="69533"/>
                </a:lnTo>
                <a:lnTo>
                  <a:pt x="25718" y="80010"/>
                </a:lnTo>
                <a:lnTo>
                  <a:pt x="35243" y="85725"/>
                </a:lnTo>
                <a:lnTo>
                  <a:pt x="34290" y="94297"/>
                </a:lnTo>
                <a:lnTo>
                  <a:pt x="76200" y="147638"/>
                </a:lnTo>
                <a:lnTo>
                  <a:pt x="89535" y="147638"/>
                </a:lnTo>
                <a:lnTo>
                  <a:pt x="103822" y="164783"/>
                </a:lnTo>
                <a:lnTo>
                  <a:pt x="115252" y="167640"/>
                </a:lnTo>
                <a:lnTo>
                  <a:pt x="128588" y="16668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812123FC-C831-30DA-679C-B7960BD7E701}"/>
              </a:ext>
            </a:extLst>
          </p:cNvPr>
          <p:cNvSpPr/>
          <p:nvPr/>
        </p:nvSpPr>
        <p:spPr>
          <a:xfrm>
            <a:off x="7750611" y="5819298"/>
            <a:ext cx="431839" cy="649367"/>
          </a:xfrm>
          <a:custGeom>
            <a:avLst/>
            <a:gdLst>
              <a:gd name="csX0" fmla="*/ 59055 w 383857"/>
              <a:gd name="csY0" fmla="*/ 0 h 577215"/>
              <a:gd name="csX1" fmla="*/ 53340 w 383857"/>
              <a:gd name="csY1" fmla="*/ 13335 h 577215"/>
              <a:gd name="csX2" fmla="*/ 68580 w 383857"/>
              <a:gd name="csY2" fmla="*/ 80963 h 577215"/>
              <a:gd name="csX3" fmla="*/ 80010 w 383857"/>
              <a:gd name="csY3" fmla="*/ 90488 h 577215"/>
              <a:gd name="csX4" fmla="*/ 75248 w 383857"/>
              <a:gd name="csY4" fmla="*/ 106680 h 577215"/>
              <a:gd name="csX5" fmla="*/ 98107 w 383857"/>
              <a:gd name="csY5" fmla="*/ 130493 h 577215"/>
              <a:gd name="csX6" fmla="*/ 98107 w 383857"/>
              <a:gd name="csY6" fmla="*/ 161925 h 577215"/>
              <a:gd name="csX7" fmla="*/ 79057 w 383857"/>
              <a:gd name="csY7" fmla="*/ 161925 h 577215"/>
              <a:gd name="csX8" fmla="*/ 96203 w 383857"/>
              <a:gd name="csY8" fmla="*/ 185738 h 577215"/>
              <a:gd name="csX9" fmla="*/ 39053 w 383857"/>
              <a:gd name="csY9" fmla="*/ 265747 h 577215"/>
              <a:gd name="csX10" fmla="*/ 16193 w 383857"/>
              <a:gd name="csY10" fmla="*/ 311468 h 577215"/>
              <a:gd name="csX11" fmla="*/ 0 w 383857"/>
              <a:gd name="csY11" fmla="*/ 424815 h 577215"/>
              <a:gd name="csX12" fmla="*/ 342900 w 383857"/>
              <a:gd name="csY12" fmla="*/ 405765 h 577215"/>
              <a:gd name="csX13" fmla="*/ 341948 w 383857"/>
              <a:gd name="csY13" fmla="*/ 419100 h 577215"/>
              <a:gd name="csX14" fmla="*/ 332423 w 383857"/>
              <a:gd name="csY14" fmla="*/ 432435 h 577215"/>
              <a:gd name="csX15" fmla="*/ 323850 w 383857"/>
              <a:gd name="csY15" fmla="*/ 476250 h 577215"/>
              <a:gd name="csX16" fmla="*/ 369570 w 383857"/>
              <a:gd name="csY16" fmla="*/ 541020 h 577215"/>
              <a:gd name="csX17" fmla="*/ 366713 w 383857"/>
              <a:gd name="csY17" fmla="*/ 553403 h 577215"/>
              <a:gd name="csX18" fmla="*/ 378143 w 383857"/>
              <a:gd name="csY18" fmla="*/ 570547 h 577215"/>
              <a:gd name="csX19" fmla="*/ 383857 w 383857"/>
              <a:gd name="csY19" fmla="*/ 577215 h 5772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383857" h="577215">
                <a:moveTo>
                  <a:pt x="59055" y="0"/>
                </a:moveTo>
                <a:lnTo>
                  <a:pt x="53340" y="13335"/>
                </a:lnTo>
                <a:lnTo>
                  <a:pt x="68580" y="80963"/>
                </a:lnTo>
                <a:lnTo>
                  <a:pt x="80010" y="90488"/>
                </a:lnTo>
                <a:lnTo>
                  <a:pt x="75248" y="106680"/>
                </a:lnTo>
                <a:lnTo>
                  <a:pt x="98107" y="130493"/>
                </a:lnTo>
                <a:lnTo>
                  <a:pt x="98107" y="161925"/>
                </a:lnTo>
                <a:lnTo>
                  <a:pt x="79057" y="161925"/>
                </a:lnTo>
                <a:lnTo>
                  <a:pt x="96203" y="185738"/>
                </a:lnTo>
                <a:lnTo>
                  <a:pt x="39053" y="265747"/>
                </a:lnTo>
                <a:lnTo>
                  <a:pt x="16193" y="311468"/>
                </a:lnTo>
                <a:lnTo>
                  <a:pt x="0" y="424815"/>
                </a:lnTo>
                <a:lnTo>
                  <a:pt x="342900" y="405765"/>
                </a:lnTo>
                <a:lnTo>
                  <a:pt x="341948" y="419100"/>
                </a:lnTo>
                <a:lnTo>
                  <a:pt x="332423" y="432435"/>
                </a:lnTo>
                <a:lnTo>
                  <a:pt x="323850" y="476250"/>
                </a:lnTo>
                <a:lnTo>
                  <a:pt x="369570" y="541020"/>
                </a:lnTo>
                <a:lnTo>
                  <a:pt x="366713" y="553403"/>
                </a:lnTo>
                <a:lnTo>
                  <a:pt x="378143" y="570547"/>
                </a:lnTo>
                <a:lnTo>
                  <a:pt x="383857" y="577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220EB6AC-4EFE-FD22-55FE-DB98D0710BEA}"/>
              </a:ext>
            </a:extLst>
          </p:cNvPr>
          <p:cNvSpPr/>
          <p:nvPr/>
        </p:nvSpPr>
        <p:spPr>
          <a:xfrm>
            <a:off x="7256620" y="5833229"/>
            <a:ext cx="108227" cy="788669"/>
          </a:xfrm>
          <a:custGeom>
            <a:avLst/>
            <a:gdLst>
              <a:gd name="csX0" fmla="*/ 0 w 96202"/>
              <a:gd name="csY0" fmla="*/ 0 h 701039"/>
              <a:gd name="csX1" fmla="*/ 4763 w 96202"/>
              <a:gd name="csY1" fmla="*/ 189547 h 701039"/>
              <a:gd name="csX2" fmla="*/ 11430 w 96202"/>
              <a:gd name="csY2" fmla="*/ 221932 h 701039"/>
              <a:gd name="csX3" fmla="*/ 36195 w 96202"/>
              <a:gd name="csY3" fmla="*/ 248602 h 701039"/>
              <a:gd name="csX4" fmla="*/ 42863 w 96202"/>
              <a:gd name="csY4" fmla="*/ 300038 h 701039"/>
              <a:gd name="csX5" fmla="*/ 79057 w 96202"/>
              <a:gd name="csY5" fmla="*/ 343852 h 701039"/>
              <a:gd name="csX6" fmla="*/ 86677 w 96202"/>
              <a:gd name="csY6" fmla="*/ 384810 h 701039"/>
              <a:gd name="csX7" fmla="*/ 96202 w 96202"/>
              <a:gd name="csY7" fmla="*/ 384810 h 701039"/>
              <a:gd name="csX8" fmla="*/ 95250 w 96202"/>
              <a:gd name="csY8" fmla="*/ 454342 h 701039"/>
              <a:gd name="csX9" fmla="*/ 63818 w 96202"/>
              <a:gd name="csY9" fmla="*/ 515302 h 701039"/>
              <a:gd name="csX10" fmla="*/ 76200 w 96202"/>
              <a:gd name="csY10" fmla="*/ 537210 h 701039"/>
              <a:gd name="csX11" fmla="*/ 63818 w 96202"/>
              <a:gd name="csY11" fmla="*/ 551497 h 701039"/>
              <a:gd name="csX12" fmla="*/ 70485 w 96202"/>
              <a:gd name="csY12" fmla="*/ 580072 h 701039"/>
              <a:gd name="csX13" fmla="*/ 69532 w 96202"/>
              <a:gd name="csY13" fmla="*/ 621030 h 701039"/>
              <a:gd name="csX14" fmla="*/ 48577 w 96202"/>
              <a:gd name="csY14" fmla="*/ 654367 h 701039"/>
              <a:gd name="csX15" fmla="*/ 47625 w 96202"/>
              <a:gd name="csY15" fmla="*/ 661988 h 701039"/>
              <a:gd name="csX16" fmla="*/ 31432 w 96202"/>
              <a:gd name="csY16" fmla="*/ 673417 h 701039"/>
              <a:gd name="csX17" fmla="*/ 40957 w 96202"/>
              <a:gd name="csY17" fmla="*/ 690563 h 701039"/>
              <a:gd name="csX18" fmla="*/ 52388 w 96202"/>
              <a:gd name="csY18" fmla="*/ 701040 h 7010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96202" h="701039">
                <a:moveTo>
                  <a:pt x="0" y="0"/>
                </a:moveTo>
                <a:lnTo>
                  <a:pt x="4763" y="189547"/>
                </a:lnTo>
                <a:lnTo>
                  <a:pt x="11430" y="221932"/>
                </a:lnTo>
                <a:lnTo>
                  <a:pt x="36195" y="248602"/>
                </a:lnTo>
                <a:lnTo>
                  <a:pt x="42863" y="300038"/>
                </a:lnTo>
                <a:lnTo>
                  <a:pt x="79057" y="343852"/>
                </a:lnTo>
                <a:lnTo>
                  <a:pt x="86677" y="384810"/>
                </a:lnTo>
                <a:lnTo>
                  <a:pt x="96202" y="384810"/>
                </a:lnTo>
                <a:lnTo>
                  <a:pt x="95250" y="454342"/>
                </a:lnTo>
                <a:lnTo>
                  <a:pt x="63818" y="515302"/>
                </a:lnTo>
                <a:lnTo>
                  <a:pt x="76200" y="537210"/>
                </a:lnTo>
                <a:lnTo>
                  <a:pt x="63818" y="551497"/>
                </a:lnTo>
                <a:lnTo>
                  <a:pt x="70485" y="580072"/>
                </a:lnTo>
                <a:lnTo>
                  <a:pt x="69532" y="621030"/>
                </a:lnTo>
                <a:lnTo>
                  <a:pt x="48577" y="654367"/>
                </a:lnTo>
                <a:lnTo>
                  <a:pt x="47625" y="661988"/>
                </a:lnTo>
                <a:lnTo>
                  <a:pt x="31432" y="673417"/>
                </a:lnTo>
                <a:lnTo>
                  <a:pt x="40957" y="690563"/>
                </a:lnTo>
                <a:lnTo>
                  <a:pt x="52388" y="70104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62EC6FD-9918-9C6B-3494-5F71D1AE70D9}"/>
              </a:ext>
            </a:extLst>
          </p:cNvPr>
          <p:cNvSpPr/>
          <p:nvPr/>
        </p:nvSpPr>
        <p:spPr>
          <a:xfrm>
            <a:off x="10892433" y="2925009"/>
            <a:ext cx="268962" cy="105013"/>
          </a:xfrm>
          <a:custGeom>
            <a:avLst/>
            <a:gdLst>
              <a:gd name="csX0" fmla="*/ 0 w 239077"/>
              <a:gd name="csY0" fmla="*/ 93345 h 93345"/>
              <a:gd name="csX1" fmla="*/ 175260 w 239077"/>
              <a:gd name="csY1" fmla="*/ 57150 h 93345"/>
              <a:gd name="csX2" fmla="*/ 184785 w 239077"/>
              <a:gd name="csY2" fmla="*/ 42863 h 93345"/>
              <a:gd name="csX3" fmla="*/ 187643 w 239077"/>
              <a:gd name="csY3" fmla="*/ 26670 h 93345"/>
              <a:gd name="csX4" fmla="*/ 205740 w 239077"/>
              <a:gd name="csY4" fmla="*/ 20955 h 93345"/>
              <a:gd name="csX5" fmla="*/ 210502 w 239077"/>
              <a:gd name="csY5" fmla="*/ 10477 h 93345"/>
              <a:gd name="csX6" fmla="*/ 226695 w 239077"/>
              <a:gd name="csY6" fmla="*/ 0 h 93345"/>
              <a:gd name="csX7" fmla="*/ 239077 w 239077"/>
              <a:gd name="csY7" fmla="*/ 2858 h 93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39077" h="93345">
                <a:moveTo>
                  <a:pt x="0" y="93345"/>
                </a:moveTo>
                <a:lnTo>
                  <a:pt x="175260" y="57150"/>
                </a:lnTo>
                <a:lnTo>
                  <a:pt x="184785" y="42863"/>
                </a:lnTo>
                <a:lnTo>
                  <a:pt x="187643" y="26670"/>
                </a:lnTo>
                <a:lnTo>
                  <a:pt x="205740" y="20955"/>
                </a:lnTo>
                <a:lnTo>
                  <a:pt x="210502" y="10477"/>
                </a:lnTo>
                <a:lnTo>
                  <a:pt x="226695" y="0"/>
                </a:lnTo>
                <a:lnTo>
                  <a:pt x="239077" y="285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3738999F-4626-F55F-78D7-4C530835DC78}"/>
              </a:ext>
            </a:extLst>
          </p:cNvPr>
          <p:cNvSpPr/>
          <p:nvPr/>
        </p:nvSpPr>
        <p:spPr>
          <a:xfrm>
            <a:off x="10754201" y="3058953"/>
            <a:ext cx="7500" cy="171450"/>
          </a:xfrm>
          <a:custGeom>
            <a:avLst/>
            <a:gdLst>
              <a:gd name="csX0" fmla="*/ 6668 w 6667"/>
              <a:gd name="csY0" fmla="*/ 152400 h 152400"/>
              <a:gd name="csX1" fmla="*/ 0 w 6667"/>
              <a:gd name="csY1" fmla="*/ 142875 h 152400"/>
              <a:gd name="csX2" fmla="*/ 4763 w 6667"/>
              <a:gd name="csY2" fmla="*/ 0 h 152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6667" h="152400">
                <a:moveTo>
                  <a:pt x="6668" y="152400"/>
                </a:moveTo>
                <a:lnTo>
                  <a:pt x="0" y="142875"/>
                </a:lnTo>
                <a:lnTo>
                  <a:pt x="47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EF624540-F75D-FF82-647A-854224068195}"/>
              </a:ext>
            </a:extLst>
          </p:cNvPr>
          <p:cNvSpPr/>
          <p:nvPr/>
        </p:nvSpPr>
        <p:spPr>
          <a:xfrm>
            <a:off x="11049952" y="3146821"/>
            <a:ext cx="148947" cy="109298"/>
          </a:xfrm>
          <a:custGeom>
            <a:avLst/>
            <a:gdLst>
              <a:gd name="csX0" fmla="*/ 0 w 132397"/>
              <a:gd name="csY0" fmla="*/ 19050 h 97154"/>
              <a:gd name="csX1" fmla="*/ 61913 w 132397"/>
              <a:gd name="csY1" fmla="*/ 0 h 97154"/>
              <a:gd name="csX2" fmla="*/ 68580 w 132397"/>
              <a:gd name="csY2" fmla="*/ 24765 h 97154"/>
              <a:gd name="csX3" fmla="*/ 76200 w 132397"/>
              <a:gd name="csY3" fmla="*/ 24765 h 97154"/>
              <a:gd name="csX4" fmla="*/ 81915 w 132397"/>
              <a:gd name="csY4" fmla="*/ 45720 h 97154"/>
              <a:gd name="csX5" fmla="*/ 106680 w 132397"/>
              <a:gd name="csY5" fmla="*/ 58103 h 97154"/>
              <a:gd name="csX6" fmla="*/ 119063 w 132397"/>
              <a:gd name="csY6" fmla="*/ 68580 h 97154"/>
              <a:gd name="csX7" fmla="*/ 132397 w 132397"/>
              <a:gd name="csY7" fmla="*/ 97155 h 971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2397" h="97154">
                <a:moveTo>
                  <a:pt x="0" y="19050"/>
                </a:moveTo>
                <a:lnTo>
                  <a:pt x="61913" y="0"/>
                </a:lnTo>
                <a:lnTo>
                  <a:pt x="68580" y="24765"/>
                </a:lnTo>
                <a:lnTo>
                  <a:pt x="76200" y="24765"/>
                </a:lnTo>
                <a:lnTo>
                  <a:pt x="81915" y="45720"/>
                </a:lnTo>
                <a:lnTo>
                  <a:pt x="106680" y="58103"/>
                </a:lnTo>
                <a:lnTo>
                  <a:pt x="119063" y="68580"/>
                </a:lnTo>
                <a:lnTo>
                  <a:pt x="132397" y="9715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FC6ADAF6-4295-ACD1-C521-868A7F5FA8E7}"/>
              </a:ext>
            </a:extLst>
          </p:cNvPr>
          <p:cNvSpPr/>
          <p:nvPr/>
        </p:nvSpPr>
        <p:spPr>
          <a:xfrm>
            <a:off x="10759557" y="3030021"/>
            <a:ext cx="132874" cy="28932"/>
          </a:xfrm>
          <a:custGeom>
            <a:avLst/>
            <a:gdLst>
              <a:gd name="csX0" fmla="*/ 0 w 118110"/>
              <a:gd name="csY0" fmla="*/ 25717 h 25717"/>
              <a:gd name="csX1" fmla="*/ 118110 w 118110"/>
              <a:gd name="csY1" fmla="*/ 0 h 25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18110" h="25717">
                <a:moveTo>
                  <a:pt x="0" y="25717"/>
                </a:moveTo>
                <a:lnTo>
                  <a:pt x="1181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7531FE43-E187-59D9-B5E0-3CB101E0825B}"/>
              </a:ext>
            </a:extLst>
          </p:cNvPr>
          <p:cNvSpPr/>
          <p:nvPr/>
        </p:nvSpPr>
        <p:spPr>
          <a:xfrm>
            <a:off x="9835872" y="3860482"/>
            <a:ext cx="648295" cy="126443"/>
          </a:xfrm>
          <a:custGeom>
            <a:avLst/>
            <a:gdLst>
              <a:gd name="csX0" fmla="*/ 0 w 576262"/>
              <a:gd name="csY0" fmla="*/ 112395 h 112394"/>
              <a:gd name="csX1" fmla="*/ 576263 w 576262"/>
              <a:gd name="csY1" fmla="*/ 0 h 11239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6262" h="112394">
                <a:moveTo>
                  <a:pt x="0" y="112395"/>
                </a:moveTo>
                <a:lnTo>
                  <a:pt x="57626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EF6A783A-72CA-35ED-8C22-21185910AE54}"/>
              </a:ext>
            </a:extLst>
          </p:cNvPr>
          <p:cNvSpPr/>
          <p:nvPr/>
        </p:nvSpPr>
        <p:spPr>
          <a:xfrm>
            <a:off x="10165914" y="4023359"/>
            <a:ext cx="504705" cy="258246"/>
          </a:xfrm>
          <a:custGeom>
            <a:avLst/>
            <a:gdLst>
              <a:gd name="csX0" fmla="*/ 330518 w 448627"/>
              <a:gd name="csY0" fmla="*/ 228600 h 229552"/>
              <a:gd name="csX1" fmla="*/ 322897 w 448627"/>
              <a:gd name="csY1" fmla="*/ 229552 h 229552"/>
              <a:gd name="csX2" fmla="*/ 448627 w 448627"/>
              <a:gd name="csY2" fmla="*/ 188595 h 229552"/>
              <a:gd name="csX3" fmla="*/ 442913 w 448627"/>
              <a:gd name="csY3" fmla="*/ 191452 h 229552"/>
              <a:gd name="csX4" fmla="*/ 430530 w 448627"/>
              <a:gd name="csY4" fmla="*/ 193358 h 229552"/>
              <a:gd name="csX5" fmla="*/ 386715 w 448627"/>
              <a:gd name="csY5" fmla="*/ 208598 h 229552"/>
              <a:gd name="csX6" fmla="*/ 380047 w 448627"/>
              <a:gd name="csY6" fmla="*/ 216217 h 229552"/>
              <a:gd name="csX7" fmla="*/ 111443 w 448627"/>
              <a:gd name="csY7" fmla="*/ 62865 h 229552"/>
              <a:gd name="csX8" fmla="*/ 105727 w 448627"/>
              <a:gd name="csY8" fmla="*/ 57150 h 229552"/>
              <a:gd name="csX9" fmla="*/ 96202 w 448627"/>
              <a:gd name="csY9" fmla="*/ 57150 h 229552"/>
              <a:gd name="csX10" fmla="*/ 90488 w 448627"/>
              <a:gd name="csY10" fmla="*/ 56197 h 229552"/>
              <a:gd name="csX11" fmla="*/ 86677 w 448627"/>
              <a:gd name="csY11" fmla="*/ 52388 h 229552"/>
              <a:gd name="csX12" fmla="*/ 87630 w 448627"/>
              <a:gd name="csY12" fmla="*/ 47625 h 229552"/>
              <a:gd name="csX13" fmla="*/ 71438 w 448627"/>
              <a:gd name="csY13" fmla="*/ 41910 h 229552"/>
              <a:gd name="csX14" fmla="*/ 63818 w 448627"/>
              <a:gd name="csY14" fmla="*/ 44767 h 229552"/>
              <a:gd name="csX15" fmla="*/ 52388 w 448627"/>
              <a:gd name="csY15" fmla="*/ 43815 h 229552"/>
              <a:gd name="csX16" fmla="*/ 45720 w 448627"/>
              <a:gd name="csY16" fmla="*/ 37147 h 229552"/>
              <a:gd name="csX17" fmla="*/ 40957 w 448627"/>
              <a:gd name="csY17" fmla="*/ 35242 h 229552"/>
              <a:gd name="csX18" fmla="*/ 39052 w 448627"/>
              <a:gd name="csY18" fmla="*/ 28575 h 229552"/>
              <a:gd name="csX19" fmla="*/ 44768 w 448627"/>
              <a:gd name="csY19" fmla="*/ 20955 h 229552"/>
              <a:gd name="csX20" fmla="*/ 44768 w 448627"/>
              <a:gd name="csY20" fmla="*/ 12383 h 229552"/>
              <a:gd name="csX21" fmla="*/ 33338 w 448627"/>
              <a:gd name="csY21" fmla="*/ 10477 h 229552"/>
              <a:gd name="csX22" fmla="*/ 23813 w 448627"/>
              <a:gd name="csY22" fmla="*/ 1905 h 229552"/>
              <a:gd name="csX23" fmla="*/ 15240 w 448627"/>
              <a:gd name="csY23" fmla="*/ 2858 h 229552"/>
              <a:gd name="csX24" fmla="*/ 0 w 448627"/>
              <a:gd name="csY24" fmla="*/ 0 h 229552"/>
              <a:gd name="csX25" fmla="*/ 110490 w 448627"/>
              <a:gd name="csY25" fmla="*/ 128587 h 229552"/>
              <a:gd name="csX26" fmla="*/ 113347 w 448627"/>
              <a:gd name="csY26" fmla="*/ 124777 h 229552"/>
              <a:gd name="csX27" fmla="*/ 106680 w 448627"/>
              <a:gd name="csY27" fmla="*/ 115252 h 229552"/>
              <a:gd name="csX28" fmla="*/ 116205 w 448627"/>
              <a:gd name="csY28" fmla="*/ 114300 h 229552"/>
              <a:gd name="csX29" fmla="*/ 125730 w 448627"/>
              <a:gd name="csY29" fmla="*/ 105727 h 229552"/>
              <a:gd name="csX30" fmla="*/ 129540 w 448627"/>
              <a:gd name="csY30" fmla="*/ 88583 h 2295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448627" h="229552">
                <a:moveTo>
                  <a:pt x="330518" y="228600"/>
                </a:moveTo>
                <a:lnTo>
                  <a:pt x="322897" y="229552"/>
                </a:lnTo>
                <a:moveTo>
                  <a:pt x="448627" y="188595"/>
                </a:moveTo>
                <a:lnTo>
                  <a:pt x="442913" y="191452"/>
                </a:lnTo>
                <a:moveTo>
                  <a:pt x="430530" y="193358"/>
                </a:moveTo>
                <a:lnTo>
                  <a:pt x="386715" y="208598"/>
                </a:lnTo>
                <a:lnTo>
                  <a:pt x="380047" y="216217"/>
                </a:lnTo>
                <a:moveTo>
                  <a:pt x="111443" y="62865"/>
                </a:moveTo>
                <a:lnTo>
                  <a:pt x="105727" y="57150"/>
                </a:lnTo>
                <a:lnTo>
                  <a:pt x="96202" y="57150"/>
                </a:lnTo>
                <a:lnTo>
                  <a:pt x="90488" y="56197"/>
                </a:lnTo>
                <a:lnTo>
                  <a:pt x="86677" y="52388"/>
                </a:lnTo>
                <a:lnTo>
                  <a:pt x="87630" y="47625"/>
                </a:lnTo>
                <a:lnTo>
                  <a:pt x="71438" y="41910"/>
                </a:lnTo>
                <a:lnTo>
                  <a:pt x="63818" y="44767"/>
                </a:lnTo>
                <a:lnTo>
                  <a:pt x="52388" y="43815"/>
                </a:lnTo>
                <a:lnTo>
                  <a:pt x="45720" y="37147"/>
                </a:lnTo>
                <a:lnTo>
                  <a:pt x="40957" y="35242"/>
                </a:lnTo>
                <a:lnTo>
                  <a:pt x="39052" y="28575"/>
                </a:lnTo>
                <a:lnTo>
                  <a:pt x="44768" y="20955"/>
                </a:lnTo>
                <a:lnTo>
                  <a:pt x="44768" y="12383"/>
                </a:lnTo>
                <a:lnTo>
                  <a:pt x="33338" y="10477"/>
                </a:lnTo>
                <a:lnTo>
                  <a:pt x="23813" y="1905"/>
                </a:lnTo>
                <a:lnTo>
                  <a:pt x="15240" y="2858"/>
                </a:lnTo>
                <a:lnTo>
                  <a:pt x="0" y="0"/>
                </a:lnTo>
                <a:moveTo>
                  <a:pt x="110490" y="128587"/>
                </a:moveTo>
                <a:lnTo>
                  <a:pt x="113347" y="124777"/>
                </a:lnTo>
                <a:lnTo>
                  <a:pt x="106680" y="115252"/>
                </a:lnTo>
                <a:lnTo>
                  <a:pt x="116205" y="114300"/>
                </a:lnTo>
                <a:lnTo>
                  <a:pt x="125730" y="105727"/>
                </a:lnTo>
                <a:lnTo>
                  <a:pt x="129540" y="8858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BC6B11F-8AA5-DCCF-36D5-59C9424917C4}"/>
              </a:ext>
            </a:extLst>
          </p:cNvPr>
          <p:cNvSpPr/>
          <p:nvPr/>
        </p:nvSpPr>
        <p:spPr>
          <a:xfrm>
            <a:off x="9835872" y="3952636"/>
            <a:ext cx="330040" cy="156448"/>
          </a:xfrm>
          <a:custGeom>
            <a:avLst/>
            <a:gdLst>
              <a:gd name="csX0" fmla="*/ 0 w 293369"/>
              <a:gd name="csY0" fmla="*/ 30480 h 139065"/>
              <a:gd name="csX1" fmla="*/ 16192 w 293369"/>
              <a:gd name="csY1" fmla="*/ 139065 h 139065"/>
              <a:gd name="csX2" fmla="*/ 33338 w 293369"/>
              <a:gd name="csY2" fmla="*/ 123825 h 139065"/>
              <a:gd name="csX3" fmla="*/ 41910 w 293369"/>
              <a:gd name="csY3" fmla="*/ 108585 h 139065"/>
              <a:gd name="csX4" fmla="*/ 71438 w 293369"/>
              <a:gd name="csY4" fmla="*/ 71438 h 139065"/>
              <a:gd name="csX5" fmla="*/ 92392 w 293369"/>
              <a:gd name="csY5" fmla="*/ 74295 h 139065"/>
              <a:gd name="csX6" fmla="*/ 117157 w 293369"/>
              <a:gd name="csY6" fmla="*/ 38100 h 139065"/>
              <a:gd name="csX7" fmla="*/ 135255 w 293369"/>
              <a:gd name="csY7" fmla="*/ 47625 h 139065"/>
              <a:gd name="csX8" fmla="*/ 166688 w 293369"/>
              <a:gd name="csY8" fmla="*/ 43815 h 139065"/>
              <a:gd name="csX9" fmla="*/ 182880 w 293369"/>
              <a:gd name="csY9" fmla="*/ 16192 h 139065"/>
              <a:gd name="csX10" fmla="*/ 195263 w 293369"/>
              <a:gd name="csY10" fmla="*/ 16192 h 139065"/>
              <a:gd name="csX11" fmla="*/ 203835 w 293369"/>
              <a:gd name="csY11" fmla="*/ 2858 h 139065"/>
              <a:gd name="csX12" fmla="*/ 217170 w 293369"/>
              <a:gd name="csY12" fmla="*/ 0 h 139065"/>
              <a:gd name="csX13" fmla="*/ 238125 w 293369"/>
              <a:gd name="csY13" fmla="*/ 15240 h 139065"/>
              <a:gd name="csX14" fmla="*/ 262890 w 293369"/>
              <a:gd name="csY14" fmla="*/ 11430 h 139065"/>
              <a:gd name="csX15" fmla="*/ 260985 w 293369"/>
              <a:gd name="csY15" fmla="*/ 20955 h 139065"/>
              <a:gd name="csX16" fmla="*/ 268605 w 293369"/>
              <a:gd name="csY16" fmla="*/ 32385 h 139065"/>
              <a:gd name="csX17" fmla="*/ 275272 w 293369"/>
              <a:gd name="csY17" fmla="*/ 32385 h 139065"/>
              <a:gd name="csX18" fmla="*/ 277177 w 293369"/>
              <a:gd name="csY18" fmla="*/ 39053 h 139065"/>
              <a:gd name="csX19" fmla="*/ 286702 w 293369"/>
              <a:gd name="csY19" fmla="*/ 43815 h 139065"/>
              <a:gd name="csX20" fmla="*/ 284797 w 293369"/>
              <a:gd name="csY20" fmla="*/ 59055 h 139065"/>
              <a:gd name="csX21" fmla="*/ 293370 w 293369"/>
              <a:gd name="csY21" fmla="*/ 62865 h 1390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93369" h="139065">
                <a:moveTo>
                  <a:pt x="0" y="30480"/>
                </a:moveTo>
                <a:lnTo>
                  <a:pt x="16192" y="139065"/>
                </a:lnTo>
                <a:lnTo>
                  <a:pt x="33338" y="123825"/>
                </a:lnTo>
                <a:lnTo>
                  <a:pt x="41910" y="108585"/>
                </a:lnTo>
                <a:lnTo>
                  <a:pt x="71438" y="71438"/>
                </a:lnTo>
                <a:lnTo>
                  <a:pt x="92392" y="74295"/>
                </a:lnTo>
                <a:lnTo>
                  <a:pt x="117157" y="38100"/>
                </a:lnTo>
                <a:lnTo>
                  <a:pt x="135255" y="47625"/>
                </a:lnTo>
                <a:lnTo>
                  <a:pt x="166688" y="43815"/>
                </a:lnTo>
                <a:lnTo>
                  <a:pt x="182880" y="16192"/>
                </a:lnTo>
                <a:lnTo>
                  <a:pt x="195263" y="16192"/>
                </a:lnTo>
                <a:lnTo>
                  <a:pt x="203835" y="2858"/>
                </a:lnTo>
                <a:lnTo>
                  <a:pt x="217170" y="0"/>
                </a:lnTo>
                <a:lnTo>
                  <a:pt x="238125" y="15240"/>
                </a:lnTo>
                <a:lnTo>
                  <a:pt x="262890" y="11430"/>
                </a:lnTo>
                <a:lnTo>
                  <a:pt x="260985" y="20955"/>
                </a:lnTo>
                <a:lnTo>
                  <a:pt x="268605" y="32385"/>
                </a:lnTo>
                <a:lnTo>
                  <a:pt x="275272" y="32385"/>
                </a:lnTo>
                <a:lnTo>
                  <a:pt x="277177" y="39053"/>
                </a:lnTo>
                <a:lnTo>
                  <a:pt x="286702" y="43815"/>
                </a:lnTo>
                <a:lnTo>
                  <a:pt x="284797" y="59055"/>
                </a:lnTo>
                <a:lnTo>
                  <a:pt x="293370" y="628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EEEB3B45-6302-BADB-37FD-B67E2938AFD4}"/>
              </a:ext>
            </a:extLst>
          </p:cNvPr>
          <p:cNvSpPr/>
          <p:nvPr/>
        </p:nvSpPr>
        <p:spPr>
          <a:xfrm>
            <a:off x="10968513" y="2379582"/>
            <a:ext cx="201454" cy="497205"/>
          </a:xfrm>
          <a:custGeom>
            <a:avLst/>
            <a:gdLst>
              <a:gd name="csX0" fmla="*/ 179070 w 179070"/>
              <a:gd name="csY0" fmla="*/ 441960 h 441960"/>
              <a:gd name="csX1" fmla="*/ 157163 w 179070"/>
              <a:gd name="csY1" fmla="*/ 428625 h 441960"/>
              <a:gd name="csX2" fmla="*/ 149543 w 179070"/>
              <a:gd name="csY2" fmla="*/ 407670 h 441960"/>
              <a:gd name="csX3" fmla="*/ 119063 w 179070"/>
              <a:gd name="csY3" fmla="*/ 388620 h 441960"/>
              <a:gd name="csX4" fmla="*/ 113348 w 179070"/>
              <a:gd name="csY4" fmla="*/ 350520 h 441960"/>
              <a:gd name="csX5" fmla="*/ 0 w 179070"/>
              <a:gd name="csY5" fmla="*/ 0 h 441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79070" h="441960">
                <a:moveTo>
                  <a:pt x="179070" y="441960"/>
                </a:moveTo>
                <a:lnTo>
                  <a:pt x="157163" y="428625"/>
                </a:lnTo>
                <a:lnTo>
                  <a:pt x="149543" y="407670"/>
                </a:lnTo>
                <a:lnTo>
                  <a:pt x="119063" y="388620"/>
                </a:lnTo>
                <a:lnTo>
                  <a:pt x="113348" y="350520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AC3BB49A-F896-BDA2-8DDF-7C08F76A538E}"/>
              </a:ext>
            </a:extLst>
          </p:cNvPr>
          <p:cNvSpPr/>
          <p:nvPr/>
        </p:nvSpPr>
        <p:spPr>
          <a:xfrm>
            <a:off x="8828603" y="3620452"/>
            <a:ext cx="229313" cy="37504"/>
          </a:xfrm>
          <a:custGeom>
            <a:avLst/>
            <a:gdLst>
              <a:gd name="csX0" fmla="*/ 0 w 203834"/>
              <a:gd name="csY0" fmla="*/ 33338 h 33337"/>
              <a:gd name="csX1" fmla="*/ 203835 w 203834"/>
              <a:gd name="csY1" fmla="*/ 0 h 3333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3834" h="33337">
                <a:moveTo>
                  <a:pt x="0" y="33338"/>
                </a:moveTo>
                <a:lnTo>
                  <a:pt x="20383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674CC4E-0445-5290-3BAC-B7033BEF19E8}"/>
              </a:ext>
            </a:extLst>
          </p:cNvPr>
          <p:cNvSpPr/>
          <p:nvPr/>
        </p:nvSpPr>
        <p:spPr>
          <a:xfrm>
            <a:off x="7780613" y="2598181"/>
            <a:ext cx="489704" cy="307538"/>
          </a:xfrm>
          <a:custGeom>
            <a:avLst/>
            <a:gdLst>
              <a:gd name="csX0" fmla="*/ 0 w 435292"/>
              <a:gd name="csY0" fmla="*/ 0 h 273367"/>
              <a:gd name="csX1" fmla="*/ 18098 w 435292"/>
              <a:gd name="csY1" fmla="*/ 6667 h 273367"/>
              <a:gd name="csX2" fmla="*/ 46673 w 435292"/>
              <a:gd name="csY2" fmla="*/ 42863 h 273367"/>
              <a:gd name="csX3" fmla="*/ 208598 w 435292"/>
              <a:gd name="csY3" fmla="*/ 79057 h 273367"/>
              <a:gd name="csX4" fmla="*/ 221933 w 435292"/>
              <a:gd name="csY4" fmla="*/ 88582 h 273367"/>
              <a:gd name="csX5" fmla="*/ 260033 w 435292"/>
              <a:gd name="csY5" fmla="*/ 96202 h 273367"/>
              <a:gd name="csX6" fmla="*/ 266700 w 435292"/>
              <a:gd name="csY6" fmla="*/ 100965 h 273367"/>
              <a:gd name="csX7" fmla="*/ 293370 w 435292"/>
              <a:gd name="csY7" fmla="*/ 99060 h 273367"/>
              <a:gd name="csX8" fmla="*/ 340043 w 435292"/>
              <a:gd name="csY8" fmla="*/ 106680 h 273367"/>
              <a:gd name="csX9" fmla="*/ 353378 w 435292"/>
              <a:gd name="csY9" fmla="*/ 120967 h 273367"/>
              <a:gd name="csX10" fmla="*/ 343853 w 435292"/>
              <a:gd name="csY10" fmla="*/ 130492 h 273367"/>
              <a:gd name="csX11" fmla="*/ 351473 w 435292"/>
              <a:gd name="csY11" fmla="*/ 138113 h 273367"/>
              <a:gd name="csX12" fmla="*/ 387668 w 435292"/>
              <a:gd name="csY12" fmla="*/ 144780 h 273367"/>
              <a:gd name="csX13" fmla="*/ 399098 w 435292"/>
              <a:gd name="csY13" fmla="*/ 156210 h 273367"/>
              <a:gd name="csX14" fmla="*/ 400050 w 435292"/>
              <a:gd name="csY14" fmla="*/ 198120 h 273367"/>
              <a:gd name="csX15" fmla="*/ 387668 w 435292"/>
              <a:gd name="csY15" fmla="*/ 224790 h 273367"/>
              <a:gd name="csX16" fmla="*/ 406718 w 435292"/>
              <a:gd name="csY16" fmla="*/ 225742 h 273367"/>
              <a:gd name="csX17" fmla="*/ 416243 w 435292"/>
              <a:gd name="csY17" fmla="*/ 218122 h 273367"/>
              <a:gd name="csX18" fmla="*/ 424815 w 435292"/>
              <a:gd name="csY18" fmla="*/ 225742 h 273367"/>
              <a:gd name="csX19" fmla="*/ 414338 w 435292"/>
              <a:gd name="csY19" fmla="*/ 255270 h 273367"/>
              <a:gd name="csX20" fmla="*/ 423863 w 435292"/>
              <a:gd name="csY20" fmla="*/ 270510 h 273367"/>
              <a:gd name="csX21" fmla="*/ 435293 w 435292"/>
              <a:gd name="csY21" fmla="*/ 273367 h 2733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35292" h="273367">
                <a:moveTo>
                  <a:pt x="0" y="0"/>
                </a:moveTo>
                <a:lnTo>
                  <a:pt x="18098" y="6667"/>
                </a:lnTo>
                <a:lnTo>
                  <a:pt x="46673" y="42863"/>
                </a:lnTo>
                <a:lnTo>
                  <a:pt x="208598" y="79057"/>
                </a:lnTo>
                <a:lnTo>
                  <a:pt x="221933" y="88582"/>
                </a:lnTo>
                <a:lnTo>
                  <a:pt x="260033" y="96202"/>
                </a:lnTo>
                <a:lnTo>
                  <a:pt x="266700" y="100965"/>
                </a:lnTo>
                <a:lnTo>
                  <a:pt x="293370" y="99060"/>
                </a:lnTo>
                <a:lnTo>
                  <a:pt x="340043" y="106680"/>
                </a:lnTo>
                <a:lnTo>
                  <a:pt x="353378" y="120967"/>
                </a:lnTo>
                <a:lnTo>
                  <a:pt x="343853" y="130492"/>
                </a:lnTo>
                <a:lnTo>
                  <a:pt x="351473" y="138113"/>
                </a:lnTo>
                <a:lnTo>
                  <a:pt x="387668" y="144780"/>
                </a:lnTo>
                <a:lnTo>
                  <a:pt x="399098" y="156210"/>
                </a:lnTo>
                <a:lnTo>
                  <a:pt x="400050" y="198120"/>
                </a:lnTo>
                <a:lnTo>
                  <a:pt x="387668" y="224790"/>
                </a:lnTo>
                <a:lnTo>
                  <a:pt x="406718" y="225742"/>
                </a:lnTo>
                <a:lnTo>
                  <a:pt x="416243" y="218122"/>
                </a:lnTo>
                <a:lnTo>
                  <a:pt x="424815" y="225742"/>
                </a:lnTo>
                <a:lnTo>
                  <a:pt x="414338" y="255270"/>
                </a:lnTo>
                <a:lnTo>
                  <a:pt x="423863" y="270510"/>
                </a:lnTo>
                <a:lnTo>
                  <a:pt x="435293" y="2733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1403DB07-F83C-AD3F-CB83-F3E947F77779}"/>
              </a:ext>
            </a:extLst>
          </p:cNvPr>
          <p:cNvSpPr/>
          <p:nvPr/>
        </p:nvSpPr>
        <p:spPr>
          <a:xfrm>
            <a:off x="6673691" y="2051684"/>
            <a:ext cx="105013" cy="719018"/>
          </a:xfrm>
          <a:custGeom>
            <a:avLst/>
            <a:gdLst>
              <a:gd name="csX0" fmla="*/ 0 w 93345"/>
              <a:gd name="csY0" fmla="*/ 0 h 639127"/>
              <a:gd name="csX1" fmla="*/ 22860 w 93345"/>
              <a:gd name="csY1" fmla="*/ 69532 h 639127"/>
              <a:gd name="csX2" fmla="*/ 12383 w 93345"/>
              <a:gd name="csY2" fmla="*/ 96203 h 639127"/>
              <a:gd name="csX3" fmla="*/ 20003 w 93345"/>
              <a:gd name="csY3" fmla="*/ 109538 h 639127"/>
              <a:gd name="csX4" fmla="*/ 17145 w 93345"/>
              <a:gd name="csY4" fmla="*/ 158115 h 639127"/>
              <a:gd name="csX5" fmla="*/ 12383 w 93345"/>
              <a:gd name="csY5" fmla="*/ 168593 h 639127"/>
              <a:gd name="csX6" fmla="*/ 38100 w 93345"/>
              <a:gd name="csY6" fmla="*/ 255270 h 639127"/>
              <a:gd name="csX7" fmla="*/ 50483 w 93345"/>
              <a:gd name="csY7" fmla="*/ 279083 h 639127"/>
              <a:gd name="csX8" fmla="*/ 57150 w 93345"/>
              <a:gd name="csY8" fmla="*/ 412433 h 639127"/>
              <a:gd name="csX9" fmla="*/ 66675 w 93345"/>
              <a:gd name="csY9" fmla="*/ 438150 h 639127"/>
              <a:gd name="csX10" fmla="*/ 62865 w 93345"/>
              <a:gd name="csY10" fmla="*/ 493395 h 639127"/>
              <a:gd name="csX11" fmla="*/ 90488 w 93345"/>
              <a:gd name="csY11" fmla="*/ 563880 h 639127"/>
              <a:gd name="csX12" fmla="*/ 93345 w 93345"/>
              <a:gd name="csY12" fmla="*/ 619125 h 639127"/>
              <a:gd name="csX13" fmla="*/ 92393 w 93345"/>
              <a:gd name="csY13" fmla="*/ 639127 h 6391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3345" h="639127">
                <a:moveTo>
                  <a:pt x="0" y="0"/>
                </a:moveTo>
                <a:lnTo>
                  <a:pt x="22860" y="69532"/>
                </a:lnTo>
                <a:lnTo>
                  <a:pt x="12383" y="96203"/>
                </a:lnTo>
                <a:lnTo>
                  <a:pt x="20003" y="109538"/>
                </a:lnTo>
                <a:lnTo>
                  <a:pt x="17145" y="158115"/>
                </a:lnTo>
                <a:lnTo>
                  <a:pt x="12383" y="168593"/>
                </a:lnTo>
                <a:lnTo>
                  <a:pt x="38100" y="255270"/>
                </a:lnTo>
                <a:lnTo>
                  <a:pt x="50483" y="279083"/>
                </a:lnTo>
                <a:lnTo>
                  <a:pt x="57150" y="412433"/>
                </a:lnTo>
                <a:lnTo>
                  <a:pt x="66675" y="438150"/>
                </a:lnTo>
                <a:lnTo>
                  <a:pt x="62865" y="493395"/>
                </a:lnTo>
                <a:lnTo>
                  <a:pt x="90488" y="563880"/>
                </a:lnTo>
                <a:lnTo>
                  <a:pt x="93345" y="619125"/>
                </a:lnTo>
                <a:lnTo>
                  <a:pt x="92393" y="63912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6C2732CC-D0C8-AA94-30DC-4AAC43D76D95}"/>
              </a:ext>
            </a:extLst>
          </p:cNvPr>
          <p:cNvSpPr/>
          <p:nvPr/>
        </p:nvSpPr>
        <p:spPr>
          <a:xfrm>
            <a:off x="6730483" y="2770702"/>
            <a:ext cx="66436" cy="574358"/>
          </a:xfrm>
          <a:custGeom>
            <a:avLst/>
            <a:gdLst>
              <a:gd name="csX0" fmla="*/ 57150 w 59054"/>
              <a:gd name="csY0" fmla="*/ 510540 h 510540"/>
              <a:gd name="csX1" fmla="*/ 59055 w 59054"/>
              <a:gd name="csY1" fmla="*/ 134303 h 510540"/>
              <a:gd name="csX2" fmla="*/ 44767 w 59054"/>
              <a:gd name="csY2" fmla="*/ 116205 h 510540"/>
              <a:gd name="csX3" fmla="*/ 20003 w 59054"/>
              <a:gd name="csY3" fmla="*/ 110490 h 510540"/>
              <a:gd name="csX4" fmla="*/ 16192 w 59054"/>
              <a:gd name="csY4" fmla="*/ 93345 h 510540"/>
              <a:gd name="csX5" fmla="*/ 0 w 59054"/>
              <a:gd name="csY5" fmla="*/ 69533 h 510540"/>
              <a:gd name="csX6" fmla="*/ 2857 w 59054"/>
              <a:gd name="csY6" fmla="*/ 58103 h 510540"/>
              <a:gd name="csX7" fmla="*/ 32385 w 59054"/>
              <a:gd name="csY7" fmla="*/ 40005 h 510540"/>
              <a:gd name="csX8" fmla="*/ 40957 w 59054"/>
              <a:gd name="csY8" fmla="*/ 20955 h 510540"/>
              <a:gd name="csX9" fmla="*/ 41910 w 59054"/>
              <a:gd name="csY9" fmla="*/ 0 h 5105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9054" h="510540">
                <a:moveTo>
                  <a:pt x="57150" y="510540"/>
                </a:moveTo>
                <a:lnTo>
                  <a:pt x="59055" y="134303"/>
                </a:lnTo>
                <a:lnTo>
                  <a:pt x="44767" y="116205"/>
                </a:lnTo>
                <a:lnTo>
                  <a:pt x="20003" y="110490"/>
                </a:lnTo>
                <a:lnTo>
                  <a:pt x="16192" y="93345"/>
                </a:lnTo>
                <a:lnTo>
                  <a:pt x="0" y="69533"/>
                </a:lnTo>
                <a:lnTo>
                  <a:pt x="2857" y="58103"/>
                </a:lnTo>
                <a:lnTo>
                  <a:pt x="32385" y="40005"/>
                </a:lnTo>
                <a:lnTo>
                  <a:pt x="40957" y="20955"/>
                </a:lnTo>
                <a:lnTo>
                  <a:pt x="4191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372EE333-8286-927A-CBF9-A66A49790013}"/>
              </a:ext>
            </a:extLst>
          </p:cNvPr>
          <p:cNvSpPr/>
          <p:nvPr/>
        </p:nvSpPr>
        <p:spPr>
          <a:xfrm>
            <a:off x="7384135" y="2569249"/>
            <a:ext cx="301109" cy="758665"/>
          </a:xfrm>
          <a:custGeom>
            <a:avLst/>
            <a:gdLst>
              <a:gd name="csX0" fmla="*/ 267653 w 267652"/>
              <a:gd name="csY0" fmla="*/ 674370 h 674369"/>
              <a:gd name="csX1" fmla="*/ 257175 w 267652"/>
              <a:gd name="csY1" fmla="*/ 631507 h 674369"/>
              <a:gd name="csX2" fmla="*/ 255270 w 267652"/>
              <a:gd name="csY2" fmla="*/ 602932 h 674369"/>
              <a:gd name="csX3" fmla="*/ 234315 w 267652"/>
              <a:gd name="csY3" fmla="*/ 574357 h 674369"/>
              <a:gd name="csX4" fmla="*/ 207645 w 267652"/>
              <a:gd name="csY4" fmla="*/ 567690 h 674369"/>
              <a:gd name="csX5" fmla="*/ 158115 w 267652"/>
              <a:gd name="csY5" fmla="*/ 533400 h 674369"/>
              <a:gd name="csX6" fmla="*/ 152400 w 267652"/>
              <a:gd name="csY6" fmla="*/ 501968 h 674369"/>
              <a:gd name="csX7" fmla="*/ 92393 w 267652"/>
              <a:gd name="csY7" fmla="*/ 472440 h 674369"/>
              <a:gd name="csX8" fmla="*/ 90488 w 267652"/>
              <a:gd name="csY8" fmla="*/ 460057 h 674369"/>
              <a:gd name="csX9" fmla="*/ 59055 w 267652"/>
              <a:gd name="csY9" fmla="*/ 460057 h 674369"/>
              <a:gd name="csX10" fmla="*/ 38100 w 267652"/>
              <a:gd name="csY10" fmla="*/ 435293 h 674369"/>
              <a:gd name="csX11" fmla="*/ 19050 w 267652"/>
              <a:gd name="csY11" fmla="*/ 422910 h 674369"/>
              <a:gd name="csX12" fmla="*/ 25718 w 267652"/>
              <a:gd name="csY12" fmla="*/ 374332 h 674369"/>
              <a:gd name="csX13" fmla="*/ 17145 w 267652"/>
              <a:gd name="csY13" fmla="*/ 359093 h 674369"/>
              <a:gd name="csX14" fmla="*/ 21908 w 267652"/>
              <a:gd name="csY14" fmla="*/ 307657 h 674369"/>
              <a:gd name="csX15" fmla="*/ 31433 w 267652"/>
              <a:gd name="csY15" fmla="*/ 290513 h 674369"/>
              <a:gd name="csX16" fmla="*/ 28575 w 267652"/>
              <a:gd name="csY16" fmla="*/ 264795 h 674369"/>
              <a:gd name="csX17" fmla="*/ 17145 w 267652"/>
              <a:gd name="csY17" fmla="*/ 252413 h 674369"/>
              <a:gd name="csX18" fmla="*/ 0 w 267652"/>
              <a:gd name="csY18" fmla="*/ 249555 h 674369"/>
              <a:gd name="csX19" fmla="*/ 0 w 267652"/>
              <a:gd name="csY19" fmla="*/ 233363 h 674369"/>
              <a:gd name="csX20" fmla="*/ 26670 w 267652"/>
              <a:gd name="csY20" fmla="*/ 178118 h 674369"/>
              <a:gd name="csX21" fmla="*/ 82868 w 267652"/>
              <a:gd name="csY21" fmla="*/ 140970 h 674369"/>
              <a:gd name="csX22" fmla="*/ 79058 w 267652"/>
              <a:gd name="csY22" fmla="*/ 17145 h 674369"/>
              <a:gd name="csX23" fmla="*/ 87630 w 267652"/>
              <a:gd name="csY23" fmla="*/ 20955 h 674369"/>
              <a:gd name="csX24" fmla="*/ 93345 w 267652"/>
              <a:gd name="csY24" fmla="*/ 16193 h 674369"/>
              <a:gd name="csX25" fmla="*/ 94298 w 267652"/>
              <a:gd name="csY25" fmla="*/ 5715 h 674369"/>
              <a:gd name="csX26" fmla="*/ 102870 w 267652"/>
              <a:gd name="csY26" fmla="*/ 0 h 674369"/>
              <a:gd name="csX27" fmla="*/ 116205 w 267652"/>
              <a:gd name="csY27" fmla="*/ 11430 h 674369"/>
              <a:gd name="csX28" fmla="*/ 122873 w 267652"/>
              <a:gd name="csY28" fmla="*/ 10477 h 6743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267652" h="674369">
                <a:moveTo>
                  <a:pt x="267653" y="674370"/>
                </a:moveTo>
                <a:lnTo>
                  <a:pt x="257175" y="631507"/>
                </a:lnTo>
                <a:lnTo>
                  <a:pt x="255270" y="602932"/>
                </a:lnTo>
                <a:lnTo>
                  <a:pt x="234315" y="574357"/>
                </a:lnTo>
                <a:lnTo>
                  <a:pt x="207645" y="567690"/>
                </a:lnTo>
                <a:lnTo>
                  <a:pt x="158115" y="533400"/>
                </a:lnTo>
                <a:lnTo>
                  <a:pt x="152400" y="501968"/>
                </a:lnTo>
                <a:lnTo>
                  <a:pt x="92393" y="472440"/>
                </a:lnTo>
                <a:lnTo>
                  <a:pt x="90488" y="460057"/>
                </a:lnTo>
                <a:lnTo>
                  <a:pt x="59055" y="460057"/>
                </a:lnTo>
                <a:lnTo>
                  <a:pt x="38100" y="435293"/>
                </a:lnTo>
                <a:lnTo>
                  <a:pt x="19050" y="422910"/>
                </a:lnTo>
                <a:lnTo>
                  <a:pt x="25718" y="374332"/>
                </a:lnTo>
                <a:lnTo>
                  <a:pt x="17145" y="359093"/>
                </a:lnTo>
                <a:lnTo>
                  <a:pt x="21908" y="307657"/>
                </a:lnTo>
                <a:lnTo>
                  <a:pt x="31433" y="290513"/>
                </a:lnTo>
                <a:lnTo>
                  <a:pt x="28575" y="264795"/>
                </a:lnTo>
                <a:lnTo>
                  <a:pt x="17145" y="252413"/>
                </a:lnTo>
                <a:lnTo>
                  <a:pt x="0" y="249555"/>
                </a:lnTo>
                <a:lnTo>
                  <a:pt x="0" y="233363"/>
                </a:lnTo>
                <a:lnTo>
                  <a:pt x="26670" y="178118"/>
                </a:lnTo>
                <a:lnTo>
                  <a:pt x="82868" y="140970"/>
                </a:lnTo>
                <a:lnTo>
                  <a:pt x="79058" y="17145"/>
                </a:lnTo>
                <a:lnTo>
                  <a:pt x="87630" y="20955"/>
                </a:lnTo>
                <a:lnTo>
                  <a:pt x="93345" y="16193"/>
                </a:lnTo>
                <a:lnTo>
                  <a:pt x="94298" y="5715"/>
                </a:lnTo>
                <a:lnTo>
                  <a:pt x="102870" y="0"/>
                </a:lnTo>
                <a:lnTo>
                  <a:pt x="116205" y="11430"/>
                </a:lnTo>
                <a:lnTo>
                  <a:pt x="122873" y="1047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286E857A-BC39-73F2-5238-7D77796BAD9B}"/>
              </a:ext>
            </a:extLst>
          </p:cNvPr>
          <p:cNvSpPr/>
          <p:nvPr/>
        </p:nvSpPr>
        <p:spPr>
          <a:xfrm>
            <a:off x="6911578" y="4039433"/>
            <a:ext cx="75009" cy="136088"/>
          </a:xfrm>
          <a:custGeom>
            <a:avLst/>
            <a:gdLst>
              <a:gd name="csX0" fmla="*/ 66675 w 66675"/>
              <a:gd name="csY0" fmla="*/ 120967 h 120967"/>
              <a:gd name="csX1" fmla="*/ 29528 w 66675"/>
              <a:gd name="csY1" fmla="*/ 60960 h 120967"/>
              <a:gd name="csX2" fmla="*/ 9525 w 66675"/>
              <a:gd name="csY2" fmla="*/ 25717 h 120967"/>
              <a:gd name="csX3" fmla="*/ 12382 w 66675"/>
              <a:gd name="csY3" fmla="*/ 12383 h 120967"/>
              <a:gd name="csX4" fmla="*/ 0 w 66675"/>
              <a:gd name="csY4" fmla="*/ 0 h 1209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675" h="120967">
                <a:moveTo>
                  <a:pt x="66675" y="120967"/>
                </a:moveTo>
                <a:lnTo>
                  <a:pt x="29528" y="60960"/>
                </a:lnTo>
                <a:lnTo>
                  <a:pt x="9525" y="25717"/>
                </a:lnTo>
                <a:lnTo>
                  <a:pt x="12382" y="12383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8EAA0147-B45A-A50E-888B-89D7A9311F9D}"/>
              </a:ext>
            </a:extLst>
          </p:cNvPr>
          <p:cNvSpPr/>
          <p:nvPr/>
        </p:nvSpPr>
        <p:spPr>
          <a:xfrm>
            <a:off x="7123747" y="4891324"/>
            <a:ext cx="2143" cy="115729"/>
          </a:xfrm>
          <a:custGeom>
            <a:avLst/>
            <a:gdLst>
              <a:gd name="csX0" fmla="*/ 0 w 1905"/>
              <a:gd name="csY0" fmla="*/ 0 h 102870"/>
              <a:gd name="csX1" fmla="*/ 1905 w 1905"/>
              <a:gd name="csY1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" h="102870">
                <a:moveTo>
                  <a:pt x="0" y="0"/>
                </a:moveTo>
                <a:lnTo>
                  <a:pt x="190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9406F70A-2F72-4604-18D6-25D4FC463DCD}"/>
              </a:ext>
            </a:extLst>
          </p:cNvPr>
          <p:cNvSpPr/>
          <p:nvPr/>
        </p:nvSpPr>
        <p:spPr>
          <a:xfrm>
            <a:off x="8060293" y="4968477"/>
            <a:ext cx="53578" cy="122157"/>
          </a:xfrm>
          <a:custGeom>
            <a:avLst/>
            <a:gdLst>
              <a:gd name="csX0" fmla="*/ 0 w 47625"/>
              <a:gd name="csY0" fmla="*/ 108585 h 108584"/>
              <a:gd name="csX1" fmla="*/ 9525 w 47625"/>
              <a:gd name="csY1" fmla="*/ 89535 h 108584"/>
              <a:gd name="csX2" fmla="*/ 20955 w 47625"/>
              <a:gd name="csY2" fmla="*/ 84772 h 108584"/>
              <a:gd name="csX3" fmla="*/ 20955 w 47625"/>
              <a:gd name="csY3" fmla="*/ 78105 h 108584"/>
              <a:gd name="csX4" fmla="*/ 9525 w 47625"/>
              <a:gd name="csY4" fmla="*/ 67628 h 108584"/>
              <a:gd name="csX5" fmla="*/ 3810 w 47625"/>
              <a:gd name="csY5" fmla="*/ 58103 h 108584"/>
              <a:gd name="csX6" fmla="*/ 20002 w 47625"/>
              <a:gd name="csY6" fmla="*/ 60007 h 108584"/>
              <a:gd name="csX7" fmla="*/ 27622 w 47625"/>
              <a:gd name="csY7" fmla="*/ 53340 h 108584"/>
              <a:gd name="csX8" fmla="*/ 14288 w 47625"/>
              <a:gd name="csY8" fmla="*/ 39053 h 108584"/>
              <a:gd name="csX9" fmla="*/ 27622 w 47625"/>
              <a:gd name="csY9" fmla="*/ 34290 h 108584"/>
              <a:gd name="csX10" fmla="*/ 28575 w 47625"/>
              <a:gd name="csY10" fmla="*/ 24765 h 108584"/>
              <a:gd name="csX11" fmla="*/ 22860 w 47625"/>
              <a:gd name="csY11" fmla="*/ 15240 h 108584"/>
              <a:gd name="csX12" fmla="*/ 22860 w 47625"/>
              <a:gd name="csY12" fmla="*/ 2857 h 108584"/>
              <a:gd name="csX13" fmla="*/ 32385 w 47625"/>
              <a:gd name="csY13" fmla="*/ 2857 h 108584"/>
              <a:gd name="csX14" fmla="*/ 40005 w 47625"/>
              <a:gd name="csY14" fmla="*/ 9525 h 108584"/>
              <a:gd name="csX15" fmla="*/ 47625 w 47625"/>
              <a:gd name="csY15" fmla="*/ 0 h 1085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47625" h="108584">
                <a:moveTo>
                  <a:pt x="0" y="108585"/>
                </a:moveTo>
                <a:lnTo>
                  <a:pt x="9525" y="89535"/>
                </a:lnTo>
                <a:lnTo>
                  <a:pt x="20955" y="84772"/>
                </a:lnTo>
                <a:lnTo>
                  <a:pt x="20955" y="78105"/>
                </a:lnTo>
                <a:lnTo>
                  <a:pt x="9525" y="67628"/>
                </a:lnTo>
                <a:lnTo>
                  <a:pt x="3810" y="58103"/>
                </a:lnTo>
                <a:lnTo>
                  <a:pt x="20002" y="60007"/>
                </a:lnTo>
                <a:lnTo>
                  <a:pt x="27622" y="53340"/>
                </a:lnTo>
                <a:lnTo>
                  <a:pt x="14288" y="39053"/>
                </a:lnTo>
                <a:lnTo>
                  <a:pt x="27622" y="34290"/>
                </a:lnTo>
                <a:lnTo>
                  <a:pt x="28575" y="24765"/>
                </a:lnTo>
                <a:lnTo>
                  <a:pt x="22860" y="15240"/>
                </a:lnTo>
                <a:lnTo>
                  <a:pt x="22860" y="2857"/>
                </a:lnTo>
                <a:moveTo>
                  <a:pt x="32385" y="2857"/>
                </a:moveTo>
                <a:lnTo>
                  <a:pt x="40005" y="9525"/>
                </a:lnTo>
                <a:lnTo>
                  <a:pt x="47625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EABEE81-949F-03E9-8416-D997ECE32A3F}"/>
              </a:ext>
            </a:extLst>
          </p:cNvPr>
          <p:cNvSpPr/>
          <p:nvPr/>
        </p:nvSpPr>
        <p:spPr>
          <a:xfrm>
            <a:off x="7962780" y="5307091"/>
            <a:ext cx="410408" cy="27861"/>
          </a:xfrm>
          <a:custGeom>
            <a:avLst/>
            <a:gdLst>
              <a:gd name="csX0" fmla="*/ 0 w 364807"/>
              <a:gd name="csY0" fmla="*/ 24765 h 24765"/>
              <a:gd name="csX1" fmla="*/ 364808 w 364807"/>
              <a:gd name="csY1" fmla="*/ 0 h 247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64807" h="24765">
                <a:moveTo>
                  <a:pt x="0" y="24765"/>
                </a:moveTo>
                <a:lnTo>
                  <a:pt x="36480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E18153F6-1171-BF96-E5E4-F54FF020A0C1}"/>
              </a:ext>
            </a:extLst>
          </p:cNvPr>
          <p:cNvSpPr/>
          <p:nvPr/>
        </p:nvSpPr>
        <p:spPr>
          <a:xfrm>
            <a:off x="5548550" y="1998106"/>
            <a:ext cx="55721" cy="714732"/>
          </a:xfrm>
          <a:custGeom>
            <a:avLst/>
            <a:gdLst>
              <a:gd name="csX0" fmla="*/ 49530 w 49530"/>
              <a:gd name="csY0" fmla="*/ 0 h 635317"/>
              <a:gd name="csX1" fmla="*/ 0 w 49530"/>
              <a:gd name="csY1" fmla="*/ 635318 h 635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9530" h="635317">
                <a:moveTo>
                  <a:pt x="49530" y="0"/>
                </a:moveTo>
                <a:lnTo>
                  <a:pt x="0" y="63531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861CA86-E447-82D7-0400-D6D80DC23AB7}"/>
              </a:ext>
            </a:extLst>
          </p:cNvPr>
          <p:cNvSpPr/>
          <p:nvPr/>
        </p:nvSpPr>
        <p:spPr>
          <a:xfrm>
            <a:off x="5527118" y="2712839"/>
            <a:ext cx="21431" cy="221813"/>
          </a:xfrm>
          <a:custGeom>
            <a:avLst/>
            <a:gdLst>
              <a:gd name="csX0" fmla="*/ 19050 w 19050"/>
              <a:gd name="csY0" fmla="*/ 0 h 197167"/>
              <a:gd name="csX1" fmla="*/ 0 w 19050"/>
              <a:gd name="csY1" fmla="*/ 197167 h 19716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9050" h="197167">
                <a:moveTo>
                  <a:pt x="19050" y="0"/>
                </a:moveTo>
                <a:lnTo>
                  <a:pt x="0" y="19716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67CD66F3-3EB5-5ACE-DF9C-F147FE6A0332}"/>
              </a:ext>
            </a:extLst>
          </p:cNvPr>
          <p:cNvSpPr/>
          <p:nvPr/>
        </p:nvSpPr>
        <p:spPr>
          <a:xfrm>
            <a:off x="4345186" y="2793206"/>
            <a:ext cx="1181933" cy="141445"/>
          </a:xfrm>
          <a:custGeom>
            <a:avLst/>
            <a:gdLst>
              <a:gd name="csX0" fmla="*/ 1050607 w 1050607"/>
              <a:gd name="csY0" fmla="*/ 125730 h 125729"/>
              <a:gd name="csX1" fmla="*/ 564832 w 1050607"/>
              <a:gd name="csY1" fmla="*/ 75247 h 125729"/>
              <a:gd name="csX2" fmla="*/ 19050 w 1050607"/>
              <a:gd name="csY2" fmla="*/ 0 h 125729"/>
              <a:gd name="csX3" fmla="*/ 0 w 1050607"/>
              <a:gd name="csY3" fmla="*/ 101917 h 1257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50607" h="125729">
                <a:moveTo>
                  <a:pt x="1050607" y="125730"/>
                </a:moveTo>
                <a:lnTo>
                  <a:pt x="564832" y="75247"/>
                </a:lnTo>
                <a:lnTo>
                  <a:pt x="19050" y="0"/>
                </a:lnTo>
                <a:lnTo>
                  <a:pt x="0" y="1019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8EAAB8F3-67AC-46E6-D941-62989ABBDA65}"/>
              </a:ext>
            </a:extLst>
          </p:cNvPr>
          <p:cNvSpPr/>
          <p:nvPr/>
        </p:nvSpPr>
        <p:spPr>
          <a:xfrm>
            <a:off x="9337595" y="5109923"/>
            <a:ext cx="920472" cy="220741"/>
          </a:xfrm>
          <a:custGeom>
            <a:avLst/>
            <a:gdLst>
              <a:gd name="csX0" fmla="*/ 0 w 818197"/>
              <a:gd name="csY0" fmla="*/ 80963 h 196214"/>
              <a:gd name="csX1" fmla="*/ 41910 w 818197"/>
              <a:gd name="csY1" fmla="*/ 62865 h 196214"/>
              <a:gd name="csX2" fmla="*/ 54292 w 818197"/>
              <a:gd name="csY2" fmla="*/ 61913 h 196214"/>
              <a:gd name="csX3" fmla="*/ 123825 w 818197"/>
              <a:gd name="csY3" fmla="*/ 20955 h 196214"/>
              <a:gd name="csX4" fmla="*/ 344805 w 818197"/>
              <a:gd name="csY4" fmla="*/ 0 h 196214"/>
              <a:gd name="csX5" fmla="*/ 348615 w 818197"/>
              <a:gd name="csY5" fmla="*/ 4763 h 196214"/>
              <a:gd name="csX6" fmla="*/ 346710 w 818197"/>
              <a:gd name="csY6" fmla="*/ 18097 h 196214"/>
              <a:gd name="csX7" fmla="*/ 353377 w 818197"/>
              <a:gd name="csY7" fmla="*/ 20955 h 196214"/>
              <a:gd name="csX8" fmla="*/ 364807 w 818197"/>
              <a:gd name="csY8" fmla="*/ 6667 h 196214"/>
              <a:gd name="csX9" fmla="*/ 396240 w 818197"/>
              <a:gd name="csY9" fmla="*/ 35242 h 196214"/>
              <a:gd name="csX10" fmla="*/ 397192 w 818197"/>
              <a:gd name="csY10" fmla="*/ 60007 h 196214"/>
              <a:gd name="csX11" fmla="*/ 584835 w 818197"/>
              <a:gd name="csY11" fmla="*/ 33338 h 196214"/>
              <a:gd name="csX12" fmla="*/ 818197 w 818197"/>
              <a:gd name="csY12" fmla="*/ 196215 h 196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818197" h="196214">
                <a:moveTo>
                  <a:pt x="0" y="80963"/>
                </a:moveTo>
                <a:lnTo>
                  <a:pt x="41910" y="62865"/>
                </a:lnTo>
                <a:lnTo>
                  <a:pt x="54292" y="61913"/>
                </a:lnTo>
                <a:lnTo>
                  <a:pt x="123825" y="20955"/>
                </a:lnTo>
                <a:lnTo>
                  <a:pt x="344805" y="0"/>
                </a:lnTo>
                <a:lnTo>
                  <a:pt x="348615" y="4763"/>
                </a:lnTo>
                <a:lnTo>
                  <a:pt x="346710" y="18097"/>
                </a:lnTo>
                <a:lnTo>
                  <a:pt x="353377" y="20955"/>
                </a:lnTo>
                <a:lnTo>
                  <a:pt x="364807" y="6667"/>
                </a:lnTo>
                <a:lnTo>
                  <a:pt x="396240" y="35242"/>
                </a:lnTo>
                <a:lnTo>
                  <a:pt x="397192" y="60007"/>
                </a:lnTo>
                <a:lnTo>
                  <a:pt x="584835" y="33338"/>
                </a:lnTo>
                <a:lnTo>
                  <a:pt x="818197" y="1962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38754905-D979-75C7-DED6-F3EA68D107A7}"/>
              </a:ext>
            </a:extLst>
          </p:cNvPr>
          <p:cNvSpPr/>
          <p:nvPr/>
        </p:nvSpPr>
        <p:spPr>
          <a:xfrm>
            <a:off x="9108281" y="4791670"/>
            <a:ext cx="445769" cy="441484"/>
          </a:xfrm>
          <a:custGeom>
            <a:avLst/>
            <a:gdLst>
              <a:gd name="csX0" fmla="*/ 396240 w 396239"/>
              <a:gd name="csY0" fmla="*/ 0 h 392430"/>
              <a:gd name="csX1" fmla="*/ 396240 w 396239"/>
              <a:gd name="csY1" fmla="*/ 49530 h 392430"/>
              <a:gd name="csX2" fmla="*/ 381952 w 396239"/>
              <a:gd name="csY2" fmla="*/ 48578 h 392430"/>
              <a:gd name="csX3" fmla="*/ 368618 w 396239"/>
              <a:gd name="csY3" fmla="*/ 60007 h 392430"/>
              <a:gd name="csX4" fmla="*/ 345757 w 396239"/>
              <a:gd name="csY4" fmla="*/ 109538 h 392430"/>
              <a:gd name="csX5" fmla="*/ 320993 w 396239"/>
              <a:gd name="csY5" fmla="*/ 99060 h 392430"/>
              <a:gd name="csX6" fmla="*/ 287655 w 396239"/>
              <a:gd name="csY6" fmla="*/ 122872 h 392430"/>
              <a:gd name="csX7" fmla="*/ 280988 w 396239"/>
              <a:gd name="csY7" fmla="*/ 142875 h 392430"/>
              <a:gd name="csX8" fmla="*/ 266700 w 396239"/>
              <a:gd name="csY8" fmla="*/ 154305 h 392430"/>
              <a:gd name="csX9" fmla="*/ 259080 w 396239"/>
              <a:gd name="csY9" fmla="*/ 146685 h 392430"/>
              <a:gd name="csX10" fmla="*/ 258127 w 396239"/>
              <a:gd name="csY10" fmla="*/ 132397 h 392430"/>
              <a:gd name="csX11" fmla="*/ 250507 w 396239"/>
              <a:gd name="csY11" fmla="*/ 130493 h 392430"/>
              <a:gd name="csX12" fmla="*/ 212407 w 396239"/>
              <a:gd name="csY12" fmla="*/ 161925 h 392430"/>
              <a:gd name="csX13" fmla="*/ 206693 w 396239"/>
              <a:gd name="csY13" fmla="*/ 194310 h 392430"/>
              <a:gd name="csX14" fmla="*/ 161925 w 396239"/>
              <a:gd name="csY14" fmla="*/ 217170 h 392430"/>
              <a:gd name="csX15" fmla="*/ 157163 w 396239"/>
              <a:gd name="csY15" fmla="*/ 228600 h 392430"/>
              <a:gd name="csX16" fmla="*/ 126682 w 396239"/>
              <a:gd name="csY16" fmla="*/ 253365 h 392430"/>
              <a:gd name="csX17" fmla="*/ 92393 w 396239"/>
              <a:gd name="csY17" fmla="*/ 258128 h 392430"/>
              <a:gd name="csX18" fmla="*/ 48577 w 396239"/>
              <a:gd name="csY18" fmla="*/ 286703 h 392430"/>
              <a:gd name="csX19" fmla="*/ 40957 w 396239"/>
              <a:gd name="csY19" fmla="*/ 325755 h 392430"/>
              <a:gd name="csX20" fmla="*/ 28575 w 396239"/>
              <a:gd name="csY20" fmla="*/ 334328 h 392430"/>
              <a:gd name="csX21" fmla="*/ 14288 w 396239"/>
              <a:gd name="csY21" fmla="*/ 333375 h 392430"/>
              <a:gd name="csX22" fmla="*/ 952 w 396239"/>
              <a:gd name="csY22" fmla="*/ 345757 h 392430"/>
              <a:gd name="csX23" fmla="*/ 0 w 396239"/>
              <a:gd name="csY23" fmla="*/ 392430 h 392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396239" h="392430">
                <a:moveTo>
                  <a:pt x="396240" y="0"/>
                </a:moveTo>
                <a:lnTo>
                  <a:pt x="396240" y="49530"/>
                </a:lnTo>
                <a:lnTo>
                  <a:pt x="381952" y="48578"/>
                </a:lnTo>
                <a:lnTo>
                  <a:pt x="368618" y="60007"/>
                </a:lnTo>
                <a:lnTo>
                  <a:pt x="345757" y="109538"/>
                </a:lnTo>
                <a:lnTo>
                  <a:pt x="320993" y="99060"/>
                </a:lnTo>
                <a:lnTo>
                  <a:pt x="287655" y="122872"/>
                </a:lnTo>
                <a:lnTo>
                  <a:pt x="280988" y="142875"/>
                </a:lnTo>
                <a:lnTo>
                  <a:pt x="266700" y="154305"/>
                </a:lnTo>
                <a:lnTo>
                  <a:pt x="259080" y="146685"/>
                </a:lnTo>
                <a:lnTo>
                  <a:pt x="258127" y="132397"/>
                </a:lnTo>
                <a:lnTo>
                  <a:pt x="250507" y="130493"/>
                </a:lnTo>
                <a:lnTo>
                  <a:pt x="212407" y="161925"/>
                </a:lnTo>
                <a:lnTo>
                  <a:pt x="206693" y="194310"/>
                </a:lnTo>
                <a:lnTo>
                  <a:pt x="161925" y="217170"/>
                </a:lnTo>
                <a:lnTo>
                  <a:pt x="157163" y="228600"/>
                </a:lnTo>
                <a:lnTo>
                  <a:pt x="126682" y="253365"/>
                </a:lnTo>
                <a:lnTo>
                  <a:pt x="92393" y="258128"/>
                </a:lnTo>
                <a:lnTo>
                  <a:pt x="48577" y="286703"/>
                </a:lnTo>
                <a:lnTo>
                  <a:pt x="40957" y="325755"/>
                </a:lnTo>
                <a:lnTo>
                  <a:pt x="28575" y="334328"/>
                </a:lnTo>
                <a:lnTo>
                  <a:pt x="14288" y="333375"/>
                </a:lnTo>
                <a:lnTo>
                  <a:pt x="952" y="345757"/>
                </a:lnTo>
                <a:lnTo>
                  <a:pt x="0" y="39243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CE798B64-C61C-F587-BCB5-13966A0EE0C1}"/>
              </a:ext>
            </a:extLst>
          </p:cNvPr>
          <p:cNvSpPr/>
          <p:nvPr/>
        </p:nvSpPr>
        <p:spPr>
          <a:xfrm>
            <a:off x="9554051" y="4610575"/>
            <a:ext cx="1049059" cy="181094"/>
          </a:xfrm>
          <a:custGeom>
            <a:avLst/>
            <a:gdLst>
              <a:gd name="csX0" fmla="*/ 0 w 932497"/>
              <a:gd name="csY0" fmla="*/ 160972 h 160972"/>
              <a:gd name="csX1" fmla="*/ 280035 w 932497"/>
              <a:gd name="csY1" fmla="*/ 127635 h 160972"/>
              <a:gd name="csX2" fmla="*/ 655320 w 932497"/>
              <a:gd name="csY2" fmla="*/ 58103 h 160972"/>
              <a:gd name="csX3" fmla="*/ 932498 w 932497"/>
              <a:gd name="csY3" fmla="*/ 0 h 16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932497" h="160972">
                <a:moveTo>
                  <a:pt x="0" y="160972"/>
                </a:moveTo>
                <a:lnTo>
                  <a:pt x="280035" y="127635"/>
                </a:lnTo>
                <a:lnTo>
                  <a:pt x="655320" y="58103"/>
                </a:lnTo>
                <a:lnTo>
                  <a:pt x="93249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6E3F44E9-319B-2CD3-B8FF-9BB36015F13E}"/>
              </a:ext>
            </a:extLst>
          </p:cNvPr>
          <p:cNvSpPr/>
          <p:nvPr/>
        </p:nvSpPr>
        <p:spPr>
          <a:xfrm>
            <a:off x="5548550" y="2712839"/>
            <a:ext cx="1229082" cy="57863"/>
          </a:xfrm>
          <a:custGeom>
            <a:avLst/>
            <a:gdLst>
              <a:gd name="csX0" fmla="*/ 0 w 1092517"/>
              <a:gd name="csY0" fmla="*/ 0 h 51434"/>
              <a:gd name="csX1" fmla="*/ 373380 w 1092517"/>
              <a:gd name="csY1" fmla="*/ 27623 h 51434"/>
              <a:gd name="csX2" fmla="*/ 811530 w 1092517"/>
              <a:gd name="csY2" fmla="*/ 47625 h 51434"/>
              <a:gd name="csX3" fmla="*/ 1092518 w 1092517"/>
              <a:gd name="csY3" fmla="*/ 51435 h 514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092517" h="51434">
                <a:moveTo>
                  <a:pt x="0" y="0"/>
                </a:moveTo>
                <a:lnTo>
                  <a:pt x="373380" y="27623"/>
                </a:lnTo>
                <a:lnTo>
                  <a:pt x="811530" y="47625"/>
                </a:lnTo>
                <a:lnTo>
                  <a:pt x="1092518" y="5143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F53C331-8D0E-0388-30B0-D15FC78877C9}"/>
              </a:ext>
            </a:extLst>
          </p:cNvPr>
          <p:cNvSpPr/>
          <p:nvPr/>
        </p:nvSpPr>
        <p:spPr>
          <a:xfrm>
            <a:off x="5485327" y="3405069"/>
            <a:ext cx="1308377" cy="180021"/>
          </a:xfrm>
          <a:custGeom>
            <a:avLst/>
            <a:gdLst>
              <a:gd name="csX0" fmla="*/ 0 w 1163002"/>
              <a:gd name="csY0" fmla="*/ 0 h 160019"/>
              <a:gd name="csX1" fmla="*/ 486728 w 1163002"/>
              <a:gd name="csY1" fmla="*/ 33338 h 160019"/>
              <a:gd name="csX2" fmla="*/ 848678 w 1163002"/>
              <a:gd name="csY2" fmla="*/ 48577 h 160019"/>
              <a:gd name="csX3" fmla="*/ 881063 w 1163002"/>
              <a:gd name="csY3" fmla="*/ 79057 h 160019"/>
              <a:gd name="csX4" fmla="*/ 897255 w 1163002"/>
              <a:gd name="csY4" fmla="*/ 80963 h 160019"/>
              <a:gd name="csX5" fmla="*/ 917258 w 1163002"/>
              <a:gd name="csY5" fmla="*/ 100013 h 160019"/>
              <a:gd name="csX6" fmla="*/ 934403 w 1163002"/>
              <a:gd name="csY6" fmla="*/ 99060 h 160019"/>
              <a:gd name="csX7" fmla="*/ 951547 w 1163002"/>
              <a:gd name="csY7" fmla="*/ 80010 h 160019"/>
              <a:gd name="csX8" fmla="*/ 965835 w 1163002"/>
              <a:gd name="csY8" fmla="*/ 85725 h 160019"/>
              <a:gd name="csX9" fmla="*/ 975360 w 1163002"/>
              <a:gd name="csY9" fmla="*/ 79057 h 160019"/>
              <a:gd name="csX10" fmla="*/ 982028 w 1163002"/>
              <a:gd name="csY10" fmla="*/ 83820 h 160019"/>
              <a:gd name="csX11" fmla="*/ 990600 w 1163002"/>
              <a:gd name="csY11" fmla="*/ 80010 h 160019"/>
              <a:gd name="csX12" fmla="*/ 997268 w 1163002"/>
              <a:gd name="csY12" fmla="*/ 83820 h 160019"/>
              <a:gd name="csX13" fmla="*/ 1005840 w 1163002"/>
              <a:gd name="csY13" fmla="*/ 80010 h 160019"/>
              <a:gd name="csX14" fmla="*/ 1015365 w 1163002"/>
              <a:gd name="csY14" fmla="*/ 84772 h 160019"/>
              <a:gd name="csX15" fmla="*/ 1028700 w 1163002"/>
              <a:gd name="csY15" fmla="*/ 79057 h 160019"/>
              <a:gd name="csX16" fmla="*/ 1047750 w 1163002"/>
              <a:gd name="csY16" fmla="*/ 84772 h 160019"/>
              <a:gd name="csX17" fmla="*/ 1053465 w 1163002"/>
              <a:gd name="csY17" fmla="*/ 95250 h 160019"/>
              <a:gd name="csX18" fmla="*/ 1111568 w 1163002"/>
              <a:gd name="csY18" fmla="*/ 116205 h 160019"/>
              <a:gd name="csX19" fmla="*/ 1122998 w 1163002"/>
              <a:gd name="csY19" fmla="*/ 128588 h 160019"/>
              <a:gd name="csX20" fmla="*/ 1131570 w 1163002"/>
              <a:gd name="csY20" fmla="*/ 153352 h 160019"/>
              <a:gd name="csX21" fmla="*/ 1148715 w 1163002"/>
              <a:gd name="csY21" fmla="*/ 160020 h 160019"/>
              <a:gd name="csX22" fmla="*/ 1163003 w 1163002"/>
              <a:gd name="csY22" fmla="*/ 158115 h 1600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1163002" h="160019">
                <a:moveTo>
                  <a:pt x="0" y="0"/>
                </a:moveTo>
                <a:lnTo>
                  <a:pt x="486728" y="33338"/>
                </a:lnTo>
                <a:lnTo>
                  <a:pt x="848678" y="48577"/>
                </a:lnTo>
                <a:lnTo>
                  <a:pt x="881063" y="79057"/>
                </a:lnTo>
                <a:lnTo>
                  <a:pt x="897255" y="80963"/>
                </a:lnTo>
                <a:lnTo>
                  <a:pt x="917258" y="100013"/>
                </a:lnTo>
                <a:lnTo>
                  <a:pt x="934403" y="99060"/>
                </a:lnTo>
                <a:lnTo>
                  <a:pt x="951547" y="80010"/>
                </a:lnTo>
                <a:lnTo>
                  <a:pt x="965835" y="85725"/>
                </a:lnTo>
                <a:lnTo>
                  <a:pt x="975360" y="79057"/>
                </a:lnTo>
                <a:lnTo>
                  <a:pt x="982028" y="83820"/>
                </a:lnTo>
                <a:lnTo>
                  <a:pt x="990600" y="80010"/>
                </a:lnTo>
                <a:lnTo>
                  <a:pt x="997268" y="83820"/>
                </a:lnTo>
                <a:lnTo>
                  <a:pt x="1005840" y="80010"/>
                </a:lnTo>
                <a:lnTo>
                  <a:pt x="1015365" y="84772"/>
                </a:lnTo>
                <a:lnTo>
                  <a:pt x="1028700" y="79057"/>
                </a:lnTo>
                <a:lnTo>
                  <a:pt x="1047750" y="84772"/>
                </a:lnTo>
                <a:lnTo>
                  <a:pt x="1053465" y="95250"/>
                </a:lnTo>
                <a:lnTo>
                  <a:pt x="1111568" y="116205"/>
                </a:lnTo>
                <a:lnTo>
                  <a:pt x="1122998" y="128588"/>
                </a:lnTo>
                <a:lnTo>
                  <a:pt x="1131570" y="153352"/>
                </a:lnTo>
                <a:lnTo>
                  <a:pt x="1148715" y="160020"/>
                </a:lnTo>
                <a:lnTo>
                  <a:pt x="1163003" y="1581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6B6330E3-6AAE-EBC6-2A70-DCD905A611FF}"/>
              </a:ext>
            </a:extLst>
          </p:cNvPr>
          <p:cNvSpPr/>
          <p:nvPr/>
        </p:nvSpPr>
        <p:spPr>
          <a:xfrm>
            <a:off x="5445680" y="3405068"/>
            <a:ext cx="39647" cy="473630"/>
          </a:xfrm>
          <a:custGeom>
            <a:avLst/>
            <a:gdLst>
              <a:gd name="csX0" fmla="*/ 0 w 35242"/>
              <a:gd name="csY0" fmla="*/ 421005 h 421004"/>
              <a:gd name="csX1" fmla="*/ 35242 w 35242"/>
              <a:gd name="csY1" fmla="*/ 0 h 421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5242" h="421004">
                <a:moveTo>
                  <a:pt x="0" y="421005"/>
                </a:moveTo>
                <a:lnTo>
                  <a:pt x="35242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1524E3E7-E96C-CD89-3F7E-087796ED043D}"/>
              </a:ext>
            </a:extLst>
          </p:cNvPr>
          <p:cNvSpPr/>
          <p:nvPr/>
        </p:nvSpPr>
        <p:spPr>
          <a:xfrm>
            <a:off x="10859214" y="2467450"/>
            <a:ext cx="77151" cy="562570"/>
          </a:xfrm>
          <a:custGeom>
            <a:avLst/>
            <a:gdLst>
              <a:gd name="csX0" fmla="*/ 47625 w 68579"/>
              <a:gd name="csY0" fmla="*/ 0 h 500062"/>
              <a:gd name="csX1" fmla="*/ 59055 w 68579"/>
              <a:gd name="csY1" fmla="*/ 21908 h 500062"/>
              <a:gd name="csX2" fmla="*/ 48577 w 68579"/>
              <a:gd name="csY2" fmla="*/ 55245 h 500062"/>
              <a:gd name="csX3" fmla="*/ 68580 w 68579"/>
              <a:gd name="csY3" fmla="*/ 81915 h 500062"/>
              <a:gd name="csX4" fmla="*/ 64770 w 68579"/>
              <a:gd name="csY4" fmla="*/ 98108 h 500062"/>
              <a:gd name="csX5" fmla="*/ 65722 w 68579"/>
              <a:gd name="csY5" fmla="*/ 110490 h 500062"/>
              <a:gd name="csX6" fmla="*/ 55245 w 68579"/>
              <a:gd name="csY6" fmla="*/ 130493 h 500062"/>
              <a:gd name="csX7" fmla="*/ 41910 w 68579"/>
              <a:gd name="csY7" fmla="*/ 134302 h 500062"/>
              <a:gd name="csX8" fmla="*/ 36195 w 68579"/>
              <a:gd name="csY8" fmla="*/ 146685 h 500062"/>
              <a:gd name="csX9" fmla="*/ 16192 w 68579"/>
              <a:gd name="csY9" fmla="*/ 156210 h 500062"/>
              <a:gd name="csX10" fmla="*/ 9525 w 68579"/>
              <a:gd name="csY10" fmla="*/ 170498 h 500062"/>
              <a:gd name="csX11" fmla="*/ 22860 w 68579"/>
              <a:gd name="csY11" fmla="*/ 202883 h 500062"/>
              <a:gd name="csX12" fmla="*/ 18097 w 68579"/>
              <a:gd name="csY12" fmla="*/ 226695 h 500062"/>
              <a:gd name="csX13" fmla="*/ 22860 w 68579"/>
              <a:gd name="csY13" fmla="*/ 240983 h 500062"/>
              <a:gd name="csX14" fmla="*/ 13335 w 68579"/>
              <a:gd name="csY14" fmla="*/ 259080 h 500062"/>
              <a:gd name="csX15" fmla="*/ 17145 w 68579"/>
              <a:gd name="csY15" fmla="*/ 277178 h 500062"/>
              <a:gd name="csX16" fmla="*/ 4763 w 68579"/>
              <a:gd name="csY16" fmla="*/ 295275 h 500062"/>
              <a:gd name="csX17" fmla="*/ 6667 w 68579"/>
              <a:gd name="csY17" fmla="*/ 316230 h 500062"/>
              <a:gd name="csX18" fmla="*/ 0 w 68579"/>
              <a:gd name="csY18" fmla="*/ 326707 h 500062"/>
              <a:gd name="csX19" fmla="*/ 6667 w 68579"/>
              <a:gd name="csY19" fmla="*/ 369570 h 500062"/>
              <a:gd name="csX20" fmla="*/ 13335 w 68579"/>
              <a:gd name="csY20" fmla="*/ 383857 h 500062"/>
              <a:gd name="csX21" fmla="*/ 8572 w 68579"/>
              <a:gd name="csY21" fmla="*/ 408623 h 500062"/>
              <a:gd name="csX22" fmla="*/ 17145 w 68579"/>
              <a:gd name="csY22" fmla="*/ 425768 h 500062"/>
              <a:gd name="csX23" fmla="*/ 15240 w 68579"/>
              <a:gd name="csY23" fmla="*/ 449580 h 500062"/>
              <a:gd name="csX24" fmla="*/ 10477 w 68579"/>
              <a:gd name="csY24" fmla="*/ 461963 h 500062"/>
              <a:gd name="csX25" fmla="*/ 9525 w 68579"/>
              <a:gd name="csY25" fmla="*/ 475298 h 500062"/>
              <a:gd name="csX26" fmla="*/ 29527 w 68579"/>
              <a:gd name="csY26" fmla="*/ 500063 h 5000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68579" h="500062">
                <a:moveTo>
                  <a:pt x="47625" y="0"/>
                </a:moveTo>
                <a:lnTo>
                  <a:pt x="59055" y="21908"/>
                </a:lnTo>
                <a:lnTo>
                  <a:pt x="48577" y="55245"/>
                </a:lnTo>
                <a:lnTo>
                  <a:pt x="68580" y="81915"/>
                </a:lnTo>
                <a:lnTo>
                  <a:pt x="64770" y="98108"/>
                </a:lnTo>
                <a:lnTo>
                  <a:pt x="65722" y="110490"/>
                </a:lnTo>
                <a:lnTo>
                  <a:pt x="55245" y="130493"/>
                </a:lnTo>
                <a:lnTo>
                  <a:pt x="41910" y="134302"/>
                </a:lnTo>
                <a:lnTo>
                  <a:pt x="36195" y="146685"/>
                </a:lnTo>
                <a:lnTo>
                  <a:pt x="16192" y="156210"/>
                </a:lnTo>
                <a:lnTo>
                  <a:pt x="9525" y="170498"/>
                </a:lnTo>
                <a:lnTo>
                  <a:pt x="22860" y="202883"/>
                </a:lnTo>
                <a:lnTo>
                  <a:pt x="18097" y="226695"/>
                </a:lnTo>
                <a:lnTo>
                  <a:pt x="22860" y="240983"/>
                </a:lnTo>
                <a:lnTo>
                  <a:pt x="13335" y="259080"/>
                </a:lnTo>
                <a:lnTo>
                  <a:pt x="17145" y="277178"/>
                </a:lnTo>
                <a:lnTo>
                  <a:pt x="4763" y="295275"/>
                </a:lnTo>
                <a:lnTo>
                  <a:pt x="6667" y="316230"/>
                </a:lnTo>
                <a:lnTo>
                  <a:pt x="0" y="326707"/>
                </a:lnTo>
                <a:lnTo>
                  <a:pt x="6667" y="369570"/>
                </a:lnTo>
                <a:lnTo>
                  <a:pt x="13335" y="383857"/>
                </a:lnTo>
                <a:lnTo>
                  <a:pt x="8572" y="408623"/>
                </a:lnTo>
                <a:lnTo>
                  <a:pt x="17145" y="425768"/>
                </a:lnTo>
                <a:lnTo>
                  <a:pt x="15240" y="449580"/>
                </a:lnTo>
                <a:lnTo>
                  <a:pt x="10477" y="461963"/>
                </a:lnTo>
                <a:lnTo>
                  <a:pt x="9525" y="475298"/>
                </a:lnTo>
                <a:lnTo>
                  <a:pt x="29527" y="50006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C2977CEC-CA91-E6FE-37C2-4BD138FA9C5B}"/>
              </a:ext>
            </a:extLst>
          </p:cNvPr>
          <p:cNvSpPr/>
          <p:nvPr/>
        </p:nvSpPr>
        <p:spPr>
          <a:xfrm>
            <a:off x="10591323" y="3436143"/>
            <a:ext cx="156447" cy="115729"/>
          </a:xfrm>
          <a:custGeom>
            <a:avLst/>
            <a:gdLst>
              <a:gd name="csX0" fmla="*/ 0 w 139064"/>
              <a:gd name="csY0" fmla="*/ 0 h 102870"/>
              <a:gd name="csX1" fmla="*/ 139065 w 139064"/>
              <a:gd name="csY1" fmla="*/ 46672 h 102870"/>
              <a:gd name="csX2" fmla="*/ 135255 w 139064"/>
              <a:gd name="csY2" fmla="*/ 102870 h 1028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39064" h="102870">
                <a:moveTo>
                  <a:pt x="0" y="0"/>
                </a:moveTo>
                <a:lnTo>
                  <a:pt x="139065" y="46672"/>
                </a:lnTo>
                <a:lnTo>
                  <a:pt x="135255" y="10287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F528ACF6-9321-A035-8722-150AE3DD6F0D}"/>
              </a:ext>
            </a:extLst>
          </p:cNvPr>
          <p:cNvSpPr/>
          <p:nvPr/>
        </p:nvSpPr>
        <p:spPr>
          <a:xfrm>
            <a:off x="10538816" y="3436143"/>
            <a:ext cx="112514" cy="393263"/>
          </a:xfrm>
          <a:custGeom>
            <a:avLst/>
            <a:gdLst>
              <a:gd name="csX0" fmla="*/ 7620 w 100012"/>
              <a:gd name="csY0" fmla="*/ 349567 h 349567"/>
              <a:gd name="csX1" fmla="*/ 20955 w 100012"/>
              <a:gd name="csY1" fmla="*/ 333375 h 349567"/>
              <a:gd name="csX2" fmla="*/ 36195 w 100012"/>
              <a:gd name="csY2" fmla="*/ 327660 h 349567"/>
              <a:gd name="csX3" fmla="*/ 53340 w 100012"/>
              <a:gd name="csY3" fmla="*/ 299085 h 349567"/>
              <a:gd name="csX4" fmla="*/ 68580 w 100012"/>
              <a:gd name="csY4" fmla="*/ 277178 h 349567"/>
              <a:gd name="csX5" fmla="*/ 100013 w 100012"/>
              <a:gd name="csY5" fmla="*/ 252413 h 349567"/>
              <a:gd name="csX6" fmla="*/ 60007 w 100012"/>
              <a:gd name="csY6" fmla="*/ 221933 h 349567"/>
              <a:gd name="csX7" fmla="*/ 40005 w 100012"/>
              <a:gd name="csY7" fmla="*/ 211455 h 349567"/>
              <a:gd name="csX8" fmla="*/ 30480 w 100012"/>
              <a:gd name="csY8" fmla="*/ 184785 h 349567"/>
              <a:gd name="csX9" fmla="*/ 4763 w 100012"/>
              <a:gd name="csY9" fmla="*/ 176213 h 349567"/>
              <a:gd name="csX10" fmla="*/ 0 w 100012"/>
              <a:gd name="csY10" fmla="*/ 141922 h 349567"/>
              <a:gd name="csX11" fmla="*/ 9525 w 100012"/>
              <a:gd name="csY11" fmla="*/ 132397 h 349567"/>
              <a:gd name="csX12" fmla="*/ 16193 w 100012"/>
              <a:gd name="csY12" fmla="*/ 113347 h 349567"/>
              <a:gd name="csX13" fmla="*/ 1905 w 100012"/>
              <a:gd name="csY13" fmla="*/ 96203 h 349567"/>
              <a:gd name="csX14" fmla="*/ 30480 w 100012"/>
              <a:gd name="csY14" fmla="*/ 44767 h 349567"/>
              <a:gd name="csX15" fmla="*/ 29527 w 100012"/>
              <a:gd name="csY15" fmla="*/ 23813 h 349567"/>
              <a:gd name="csX16" fmla="*/ 46673 w 100012"/>
              <a:gd name="csY16" fmla="*/ 0 h 3495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00012" h="349567">
                <a:moveTo>
                  <a:pt x="7620" y="349567"/>
                </a:moveTo>
                <a:lnTo>
                  <a:pt x="20955" y="333375"/>
                </a:lnTo>
                <a:lnTo>
                  <a:pt x="36195" y="327660"/>
                </a:lnTo>
                <a:lnTo>
                  <a:pt x="53340" y="299085"/>
                </a:lnTo>
                <a:lnTo>
                  <a:pt x="68580" y="277178"/>
                </a:lnTo>
                <a:lnTo>
                  <a:pt x="100013" y="252413"/>
                </a:lnTo>
                <a:lnTo>
                  <a:pt x="60007" y="221933"/>
                </a:lnTo>
                <a:lnTo>
                  <a:pt x="40005" y="211455"/>
                </a:lnTo>
                <a:lnTo>
                  <a:pt x="30480" y="184785"/>
                </a:lnTo>
                <a:lnTo>
                  <a:pt x="4763" y="176213"/>
                </a:lnTo>
                <a:lnTo>
                  <a:pt x="0" y="141922"/>
                </a:lnTo>
                <a:lnTo>
                  <a:pt x="9525" y="132397"/>
                </a:lnTo>
                <a:lnTo>
                  <a:pt x="16193" y="113347"/>
                </a:lnTo>
                <a:lnTo>
                  <a:pt x="1905" y="96203"/>
                </a:lnTo>
                <a:lnTo>
                  <a:pt x="30480" y="44767"/>
                </a:lnTo>
                <a:lnTo>
                  <a:pt x="29527" y="23813"/>
                </a:lnTo>
                <a:lnTo>
                  <a:pt x="46673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B61D52AB-BAE7-38F6-3DB4-9AAF3CBB5EFE}"/>
              </a:ext>
            </a:extLst>
          </p:cNvPr>
          <p:cNvSpPr/>
          <p:nvPr/>
        </p:nvSpPr>
        <p:spPr>
          <a:xfrm>
            <a:off x="5550693" y="4848462"/>
            <a:ext cx="6429" cy="113586"/>
          </a:xfrm>
          <a:custGeom>
            <a:avLst/>
            <a:gdLst>
              <a:gd name="csX0" fmla="*/ 5715 w 5715"/>
              <a:gd name="csY0" fmla="*/ 0 h 100965"/>
              <a:gd name="csX1" fmla="*/ 0 w 5715"/>
              <a:gd name="csY1" fmla="*/ 100965 h 100965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5715" h="100965">
                <a:moveTo>
                  <a:pt x="5715" y="0"/>
                </a:moveTo>
                <a:lnTo>
                  <a:pt x="0" y="10096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56C839B1-0E58-EF64-ADF2-C0D98381BCA7}"/>
              </a:ext>
            </a:extLst>
          </p:cNvPr>
          <p:cNvSpPr/>
          <p:nvPr/>
        </p:nvSpPr>
        <p:spPr>
          <a:xfrm>
            <a:off x="4744878" y="4962048"/>
            <a:ext cx="805815" cy="1064061"/>
          </a:xfrm>
          <a:custGeom>
            <a:avLst/>
            <a:gdLst>
              <a:gd name="csX0" fmla="*/ 19050 w 716280"/>
              <a:gd name="csY0" fmla="*/ 936308 h 945832"/>
              <a:gd name="csX1" fmla="*/ 0 w 716280"/>
              <a:gd name="csY1" fmla="*/ 915353 h 945832"/>
              <a:gd name="csX2" fmla="*/ 2858 w 716280"/>
              <a:gd name="csY2" fmla="*/ 886778 h 945832"/>
              <a:gd name="csX3" fmla="*/ 330518 w 716280"/>
              <a:gd name="csY3" fmla="*/ 921068 h 945832"/>
              <a:gd name="csX4" fmla="*/ 633413 w 716280"/>
              <a:gd name="csY4" fmla="*/ 945833 h 945832"/>
              <a:gd name="csX5" fmla="*/ 708660 w 716280"/>
              <a:gd name="csY5" fmla="*/ 0 h 945832"/>
              <a:gd name="csX6" fmla="*/ 716280 w 716280"/>
              <a:gd name="csY6" fmla="*/ 0 h 9458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16280" h="945832">
                <a:moveTo>
                  <a:pt x="19050" y="936308"/>
                </a:moveTo>
                <a:lnTo>
                  <a:pt x="0" y="915353"/>
                </a:lnTo>
                <a:lnTo>
                  <a:pt x="2858" y="886778"/>
                </a:lnTo>
                <a:lnTo>
                  <a:pt x="330518" y="921068"/>
                </a:lnTo>
                <a:lnTo>
                  <a:pt x="633413" y="945833"/>
                </a:lnTo>
                <a:lnTo>
                  <a:pt x="708660" y="0"/>
                </a:lnTo>
                <a:lnTo>
                  <a:pt x="71628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5" name="Freeform: Shape 214">
            <a:extLst>
              <a:ext uri="{FF2B5EF4-FFF2-40B4-BE49-F238E27FC236}">
                <a16:creationId xmlns:a16="http://schemas.microsoft.com/office/drawing/2014/main" id="{F535FE58-6916-CC2B-4666-78181223F587}"/>
              </a:ext>
            </a:extLst>
          </p:cNvPr>
          <p:cNvSpPr/>
          <p:nvPr/>
        </p:nvSpPr>
        <p:spPr>
          <a:xfrm>
            <a:off x="2726054" y="3178968"/>
            <a:ext cx="503633" cy="120014"/>
          </a:xfrm>
          <a:custGeom>
            <a:avLst/>
            <a:gdLst>
              <a:gd name="csX0" fmla="*/ 0 w 447674"/>
              <a:gd name="csY0" fmla="*/ 0 h 106679"/>
              <a:gd name="csX1" fmla="*/ 447675 w 447674"/>
              <a:gd name="csY1" fmla="*/ 106680 h 106679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47674" h="106679">
                <a:moveTo>
                  <a:pt x="0" y="0"/>
                </a:moveTo>
                <a:lnTo>
                  <a:pt x="447675" y="10668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3713A834-F256-553D-3651-F4CD487B5726}"/>
              </a:ext>
            </a:extLst>
          </p:cNvPr>
          <p:cNvSpPr/>
          <p:nvPr/>
        </p:nvSpPr>
        <p:spPr>
          <a:xfrm>
            <a:off x="3515797" y="3407211"/>
            <a:ext cx="225028" cy="1168002"/>
          </a:xfrm>
          <a:custGeom>
            <a:avLst/>
            <a:gdLst>
              <a:gd name="csX0" fmla="*/ 200025 w 200025"/>
              <a:gd name="csY0" fmla="*/ 0 h 1038224"/>
              <a:gd name="csX1" fmla="*/ 0 w 200025"/>
              <a:gd name="csY1" fmla="*/ 1038225 h 1038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200025" h="1038224">
                <a:moveTo>
                  <a:pt x="200025" y="0"/>
                </a:moveTo>
                <a:lnTo>
                  <a:pt x="0" y="103822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id="{60F69A1B-3C57-A6C7-9842-83D452303357}"/>
              </a:ext>
            </a:extLst>
          </p:cNvPr>
          <p:cNvSpPr/>
          <p:nvPr/>
        </p:nvSpPr>
        <p:spPr>
          <a:xfrm>
            <a:off x="9681567" y="3313985"/>
            <a:ext cx="909756" cy="148947"/>
          </a:xfrm>
          <a:custGeom>
            <a:avLst/>
            <a:gdLst>
              <a:gd name="csX0" fmla="*/ 808673 w 808672"/>
              <a:gd name="csY0" fmla="*/ 108585 h 132397"/>
              <a:gd name="csX1" fmla="*/ 793432 w 808672"/>
              <a:gd name="csY1" fmla="*/ 98107 h 132397"/>
              <a:gd name="csX2" fmla="*/ 775335 w 808672"/>
              <a:gd name="csY2" fmla="*/ 100965 h 132397"/>
              <a:gd name="csX3" fmla="*/ 746760 w 808672"/>
              <a:gd name="csY3" fmla="*/ 80010 h 132397"/>
              <a:gd name="csX4" fmla="*/ 718185 w 808672"/>
              <a:gd name="csY4" fmla="*/ 24765 h 132397"/>
              <a:gd name="csX5" fmla="*/ 699135 w 808672"/>
              <a:gd name="csY5" fmla="*/ 24765 h 132397"/>
              <a:gd name="csX6" fmla="*/ 695325 w 808672"/>
              <a:gd name="csY6" fmla="*/ 10477 h 132397"/>
              <a:gd name="csX7" fmla="*/ 679132 w 808672"/>
              <a:gd name="csY7" fmla="*/ 0 h 132397"/>
              <a:gd name="csX8" fmla="*/ 7620 w 808672"/>
              <a:gd name="csY8" fmla="*/ 132397 h 132397"/>
              <a:gd name="csX9" fmla="*/ 0 w 808672"/>
              <a:gd name="csY9" fmla="*/ 75247 h 1323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08672" h="132397">
                <a:moveTo>
                  <a:pt x="808673" y="108585"/>
                </a:moveTo>
                <a:lnTo>
                  <a:pt x="793432" y="98107"/>
                </a:lnTo>
                <a:lnTo>
                  <a:pt x="775335" y="100965"/>
                </a:lnTo>
                <a:lnTo>
                  <a:pt x="746760" y="80010"/>
                </a:lnTo>
                <a:lnTo>
                  <a:pt x="718185" y="24765"/>
                </a:lnTo>
                <a:lnTo>
                  <a:pt x="699135" y="24765"/>
                </a:lnTo>
                <a:lnTo>
                  <a:pt x="695325" y="10477"/>
                </a:lnTo>
                <a:lnTo>
                  <a:pt x="679132" y="0"/>
                </a:lnTo>
                <a:lnTo>
                  <a:pt x="7620" y="132397"/>
                </a:lnTo>
                <a:lnTo>
                  <a:pt x="0" y="7524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8" name="Freeform: Shape 217">
            <a:extLst>
              <a:ext uri="{FF2B5EF4-FFF2-40B4-BE49-F238E27FC236}">
                <a16:creationId xmlns:a16="http://schemas.microsoft.com/office/drawing/2014/main" id="{63FF6DEF-5819-274E-7E45-0CCE6E34434D}"/>
              </a:ext>
            </a:extLst>
          </p:cNvPr>
          <p:cNvSpPr/>
          <p:nvPr/>
        </p:nvSpPr>
        <p:spPr>
          <a:xfrm>
            <a:off x="10620255" y="2541389"/>
            <a:ext cx="139303" cy="517564"/>
          </a:xfrm>
          <a:custGeom>
            <a:avLst/>
            <a:gdLst>
              <a:gd name="csX0" fmla="*/ 123825 w 123825"/>
              <a:gd name="csY0" fmla="*/ 460058 h 460057"/>
              <a:gd name="csX1" fmla="*/ 113348 w 123825"/>
              <a:gd name="csY1" fmla="*/ 450533 h 460057"/>
              <a:gd name="csX2" fmla="*/ 118110 w 123825"/>
              <a:gd name="csY2" fmla="*/ 431483 h 460057"/>
              <a:gd name="csX3" fmla="*/ 89535 w 123825"/>
              <a:gd name="csY3" fmla="*/ 296228 h 460057"/>
              <a:gd name="csX4" fmla="*/ 71438 w 123825"/>
              <a:gd name="csY4" fmla="*/ 281940 h 460057"/>
              <a:gd name="csX5" fmla="*/ 62865 w 123825"/>
              <a:gd name="csY5" fmla="*/ 297180 h 460057"/>
              <a:gd name="csX6" fmla="*/ 54293 w 123825"/>
              <a:gd name="csY6" fmla="*/ 276225 h 460057"/>
              <a:gd name="csX7" fmla="*/ 61913 w 123825"/>
              <a:gd name="csY7" fmla="*/ 259080 h 460057"/>
              <a:gd name="csX8" fmla="*/ 32385 w 123825"/>
              <a:gd name="csY8" fmla="*/ 195263 h 460057"/>
              <a:gd name="csX9" fmla="*/ 35243 w 123825"/>
              <a:gd name="csY9" fmla="*/ 159067 h 460057"/>
              <a:gd name="csX10" fmla="*/ 39053 w 123825"/>
              <a:gd name="csY10" fmla="*/ 149542 h 460057"/>
              <a:gd name="csX11" fmla="*/ 33338 w 123825"/>
              <a:gd name="csY11" fmla="*/ 130492 h 460057"/>
              <a:gd name="csX12" fmla="*/ 37148 w 123825"/>
              <a:gd name="csY12" fmla="*/ 109538 h 460057"/>
              <a:gd name="csX13" fmla="*/ 16193 w 123825"/>
              <a:gd name="csY13" fmla="*/ 87630 h 460057"/>
              <a:gd name="csX14" fmla="*/ 11430 w 123825"/>
              <a:gd name="csY14" fmla="*/ 57150 h 460057"/>
              <a:gd name="csX15" fmla="*/ 15240 w 123825"/>
              <a:gd name="csY15" fmla="*/ 42863 h 460057"/>
              <a:gd name="csX16" fmla="*/ 1905 w 123825"/>
              <a:gd name="csY16" fmla="*/ 34290 h 460057"/>
              <a:gd name="csX17" fmla="*/ 7620 w 123825"/>
              <a:gd name="csY17" fmla="*/ 16192 h 460057"/>
              <a:gd name="csX18" fmla="*/ 0 w 123825"/>
              <a:gd name="csY18" fmla="*/ 0 h 460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23825" h="460057">
                <a:moveTo>
                  <a:pt x="123825" y="460058"/>
                </a:moveTo>
                <a:lnTo>
                  <a:pt x="113348" y="450533"/>
                </a:lnTo>
                <a:lnTo>
                  <a:pt x="118110" y="431483"/>
                </a:lnTo>
                <a:lnTo>
                  <a:pt x="89535" y="296228"/>
                </a:lnTo>
                <a:lnTo>
                  <a:pt x="71438" y="281940"/>
                </a:lnTo>
                <a:lnTo>
                  <a:pt x="62865" y="297180"/>
                </a:lnTo>
                <a:lnTo>
                  <a:pt x="54293" y="276225"/>
                </a:lnTo>
                <a:lnTo>
                  <a:pt x="61913" y="259080"/>
                </a:lnTo>
                <a:lnTo>
                  <a:pt x="32385" y="195263"/>
                </a:lnTo>
                <a:lnTo>
                  <a:pt x="35243" y="159067"/>
                </a:lnTo>
                <a:lnTo>
                  <a:pt x="39053" y="149542"/>
                </a:lnTo>
                <a:lnTo>
                  <a:pt x="33338" y="130492"/>
                </a:lnTo>
                <a:lnTo>
                  <a:pt x="37148" y="109538"/>
                </a:lnTo>
                <a:lnTo>
                  <a:pt x="16193" y="87630"/>
                </a:lnTo>
                <a:lnTo>
                  <a:pt x="11430" y="57150"/>
                </a:lnTo>
                <a:lnTo>
                  <a:pt x="15240" y="42863"/>
                </a:lnTo>
                <a:lnTo>
                  <a:pt x="1905" y="34290"/>
                </a:lnTo>
                <a:lnTo>
                  <a:pt x="7620" y="16192"/>
                </a:ln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11E4CF93-2C31-13F5-0535-3E29CFCEA63D}"/>
              </a:ext>
            </a:extLst>
          </p:cNvPr>
          <p:cNvSpPr/>
          <p:nvPr/>
        </p:nvSpPr>
        <p:spPr>
          <a:xfrm>
            <a:off x="9562623" y="3486506"/>
            <a:ext cx="52506" cy="320397"/>
          </a:xfrm>
          <a:custGeom>
            <a:avLst/>
            <a:gdLst>
              <a:gd name="csX0" fmla="*/ 46672 w 46672"/>
              <a:gd name="csY0" fmla="*/ 284798 h 284797"/>
              <a:gd name="csX1" fmla="*/ 0 w 46672"/>
              <a:gd name="csY1" fmla="*/ 0 h 28479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46672" h="284797">
                <a:moveTo>
                  <a:pt x="46672" y="284798"/>
                </a:moveTo>
                <a:lnTo>
                  <a:pt x="0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E431ED48-62EB-E9CA-D3BE-199072D728AE}"/>
              </a:ext>
            </a:extLst>
          </p:cNvPr>
          <p:cNvSpPr/>
          <p:nvPr/>
        </p:nvSpPr>
        <p:spPr>
          <a:xfrm>
            <a:off x="9320450" y="3806904"/>
            <a:ext cx="294679" cy="581858"/>
          </a:xfrm>
          <a:custGeom>
            <a:avLst/>
            <a:gdLst>
              <a:gd name="csX0" fmla="*/ 0 w 261937"/>
              <a:gd name="csY0" fmla="*/ 517207 h 517207"/>
              <a:gd name="csX1" fmla="*/ 30480 w 261937"/>
              <a:gd name="csY1" fmla="*/ 503872 h 517207"/>
              <a:gd name="csX2" fmla="*/ 44768 w 261937"/>
              <a:gd name="csY2" fmla="*/ 503872 h 517207"/>
              <a:gd name="csX3" fmla="*/ 48578 w 261937"/>
              <a:gd name="csY3" fmla="*/ 470535 h 517207"/>
              <a:gd name="csX4" fmla="*/ 62865 w 261937"/>
              <a:gd name="csY4" fmla="*/ 462915 h 517207"/>
              <a:gd name="csX5" fmla="*/ 50482 w 261937"/>
              <a:gd name="csY5" fmla="*/ 428625 h 517207"/>
              <a:gd name="csX6" fmla="*/ 60960 w 261937"/>
              <a:gd name="csY6" fmla="*/ 416242 h 517207"/>
              <a:gd name="csX7" fmla="*/ 63818 w 261937"/>
              <a:gd name="csY7" fmla="*/ 395288 h 517207"/>
              <a:gd name="csX8" fmla="*/ 73343 w 261937"/>
              <a:gd name="csY8" fmla="*/ 373380 h 517207"/>
              <a:gd name="csX9" fmla="*/ 88582 w 261937"/>
              <a:gd name="csY9" fmla="*/ 378142 h 517207"/>
              <a:gd name="csX10" fmla="*/ 94298 w 261937"/>
              <a:gd name="csY10" fmla="*/ 398145 h 517207"/>
              <a:gd name="csX11" fmla="*/ 103823 w 261937"/>
              <a:gd name="csY11" fmla="*/ 393382 h 517207"/>
              <a:gd name="csX12" fmla="*/ 110490 w 261937"/>
              <a:gd name="csY12" fmla="*/ 385763 h 517207"/>
              <a:gd name="csX13" fmla="*/ 120015 w 261937"/>
              <a:gd name="csY13" fmla="*/ 383857 h 517207"/>
              <a:gd name="csX14" fmla="*/ 120015 w 261937"/>
              <a:gd name="csY14" fmla="*/ 365760 h 517207"/>
              <a:gd name="csX15" fmla="*/ 106680 w 261937"/>
              <a:gd name="csY15" fmla="*/ 355282 h 517207"/>
              <a:gd name="csX16" fmla="*/ 116205 w 261937"/>
              <a:gd name="csY16" fmla="*/ 350520 h 517207"/>
              <a:gd name="csX17" fmla="*/ 115253 w 261937"/>
              <a:gd name="csY17" fmla="*/ 330517 h 517207"/>
              <a:gd name="csX18" fmla="*/ 127635 w 261937"/>
              <a:gd name="csY18" fmla="*/ 309563 h 517207"/>
              <a:gd name="csX19" fmla="*/ 140018 w 261937"/>
              <a:gd name="csY19" fmla="*/ 309563 h 517207"/>
              <a:gd name="csX20" fmla="*/ 142875 w 261937"/>
              <a:gd name="csY20" fmla="*/ 298132 h 517207"/>
              <a:gd name="csX21" fmla="*/ 157163 w 261937"/>
              <a:gd name="csY21" fmla="*/ 280988 h 517207"/>
              <a:gd name="csX22" fmla="*/ 169545 w 261937"/>
              <a:gd name="csY22" fmla="*/ 292417 h 517207"/>
              <a:gd name="csX23" fmla="*/ 186690 w 261937"/>
              <a:gd name="csY23" fmla="*/ 276225 h 517207"/>
              <a:gd name="csX24" fmla="*/ 192405 w 261937"/>
              <a:gd name="csY24" fmla="*/ 276225 h 517207"/>
              <a:gd name="csX25" fmla="*/ 209550 w 261937"/>
              <a:gd name="csY25" fmla="*/ 257175 h 517207"/>
              <a:gd name="csX26" fmla="*/ 228600 w 261937"/>
              <a:gd name="csY26" fmla="*/ 225742 h 517207"/>
              <a:gd name="csX27" fmla="*/ 239078 w 261937"/>
              <a:gd name="csY27" fmla="*/ 220980 h 517207"/>
              <a:gd name="csX28" fmla="*/ 242888 w 261937"/>
              <a:gd name="csY28" fmla="*/ 200025 h 517207"/>
              <a:gd name="csX29" fmla="*/ 238125 w 261937"/>
              <a:gd name="csY29" fmla="*/ 189547 h 517207"/>
              <a:gd name="csX30" fmla="*/ 247650 w 261937"/>
              <a:gd name="csY30" fmla="*/ 155257 h 517207"/>
              <a:gd name="csX31" fmla="*/ 248603 w 261937"/>
              <a:gd name="csY31" fmla="*/ 103822 h 517207"/>
              <a:gd name="csX32" fmla="*/ 259080 w 261937"/>
              <a:gd name="csY32" fmla="*/ 71438 h 517207"/>
              <a:gd name="csX33" fmla="*/ 253365 w 261937"/>
              <a:gd name="csY33" fmla="*/ 52388 h 517207"/>
              <a:gd name="csX34" fmla="*/ 254318 w 261937"/>
              <a:gd name="csY34" fmla="*/ 31432 h 517207"/>
              <a:gd name="csX35" fmla="*/ 240982 w 261937"/>
              <a:gd name="csY35" fmla="*/ 11430 h 517207"/>
              <a:gd name="csX36" fmla="*/ 261938 w 261937"/>
              <a:gd name="csY36" fmla="*/ 0 h 5172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61937" h="517207">
                <a:moveTo>
                  <a:pt x="0" y="517207"/>
                </a:moveTo>
                <a:lnTo>
                  <a:pt x="30480" y="503872"/>
                </a:lnTo>
                <a:lnTo>
                  <a:pt x="44768" y="503872"/>
                </a:lnTo>
                <a:lnTo>
                  <a:pt x="48578" y="470535"/>
                </a:lnTo>
                <a:lnTo>
                  <a:pt x="62865" y="462915"/>
                </a:lnTo>
                <a:lnTo>
                  <a:pt x="50482" y="428625"/>
                </a:lnTo>
                <a:lnTo>
                  <a:pt x="60960" y="416242"/>
                </a:lnTo>
                <a:lnTo>
                  <a:pt x="63818" y="395288"/>
                </a:lnTo>
                <a:lnTo>
                  <a:pt x="73343" y="373380"/>
                </a:lnTo>
                <a:lnTo>
                  <a:pt x="88582" y="378142"/>
                </a:lnTo>
                <a:lnTo>
                  <a:pt x="94298" y="398145"/>
                </a:lnTo>
                <a:lnTo>
                  <a:pt x="103823" y="393382"/>
                </a:lnTo>
                <a:lnTo>
                  <a:pt x="110490" y="385763"/>
                </a:lnTo>
                <a:lnTo>
                  <a:pt x="120015" y="383857"/>
                </a:lnTo>
                <a:lnTo>
                  <a:pt x="120015" y="365760"/>
                </a:lnTo>
                <a:lnTo>
                  <a:pt x="106680" y="355282"/>
                </a:lnTo>
                <a:lnTo>
                  <a:pt x="116205" y="350520"/>
                </a:lnTo>
                <a:lnTo>
                  <a:pt x="115253" y="330517"/>
                </a:lnTo>
                <a:lnTo>
                  <a:pt x="127635" y="309563"/>
                </a:lnTo>
                <a:lnTo>
                  <a:pt x="140018" y="309563"/>
                </a:lnTo>
                <a:lnTo>
                  <a:pt x="142875" y="298132"/>
                </a:lnTo>
                <a:lnTo>
                  <a:pt x="157163" y="280988"/>
                </a:lnTo>
                <a:lnTo>
                  <a:pt x="169545" y="292417"/>
                </a:lnTo>
                <a:lnTo>
                  <a:pt x="186690" y="276225"/>
                </a:lnTo>
                <a:lnTo>
                  <a:pt x="192405" y="276225"/>
                </a:lnTo>
                <a:lnTo>
                  <a:pt x="209550" y="257175"/>
                </a:lnTo>
                <a:lnTo>
                  <a:pt x="228600" y="225742"/>
                </a:lnTo>
                <a:lnTo>
                  <a:pt x="239078" y="220980"/>
                </a:lnTo>
                <a:lnTo>
                  <a:pt x="242888" y="200025"/>
                </a:lnTo>
                <a:lnTo>
                  <a:pt x="238125" y="189547"/>
                </a:lnTo>
                <a:lnTo>
                  <a:pt x="247650" y="155257"/>
                </a:lnTo>
                <a:lnTo>
                  <a:pt x="248603" y="103822"/>
                </a:lnTo>
                <a:lnTo>
                  <a:pt x="259080" y="71438"/>
                </a:lnTo>
                <a:lnTo>
                  <a:pt x="253365" y="52388"/>
                </a:lnTo>
                <a:lnTo>
                  <a:pt x="254318" y="31432"/>
                </a:lnTo>
                <a:lnTo>
                  <a:pt x="240982" y="11430"/>
                </a:lnTo>
                <a:lnTo>
                  <a:pt x="261938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8CE55FE8-8607-DE98-58D5-A2ABBACDA286}"/>
              </a:ext>
            </a:extLst>
          </p:cNvPr>
          <p:cNvSpPr/>
          <p:nvPr/>
        </p:nvSpPr>
        <p:spPr>
          <a:xfrm>
            <a:off x="5550693" y="4962048"/>
            <a:ext cx="1611629" cy="724376"/>
          </a:xfrm>
          <a:custGeom>
            <a:avLst/>
            <a:gdLst>
              <a:gd name="csX0" fmla="*/ 0 w 1432559"/>
              <a:gd name="csY0" fmla="*/ 0 h 643890"/>
              <a:gd name="csX1" fmla="*/ 501015 w 1432559"/>
              <a:gd name="csY1" fmla="*/ 30480 h 643890"/>
              <a:gd name="csX2" fmla="*/ 487680 w 1432559"/>
              <a:gd name="csY2" fmla="*/ 437197 h 643890"/>
              <a:gd name="csX3" fmla="*/ 513397 w 1432559"/>
              <a:gd name="csY3" fmla="*/ 449580 h 643890"/>
              <a:gd name="csX4" fmla="*/ 537210 w 1432559"/>
              <a:gd name="csY4" fmla="*/ 478155 h 643890"/>
              <a:gd name="csX5" fmla="*/ 551497 w 1432559"/>
              <a:gd name="csY5" fmla="*/ 481013 h 643890"/>
              <a:gd name="csX6" fmla="*/ 561975 w 1432559"/>
              <a:gd name="csY6" fmla="*/ 471488 h 643890"/>
              <a:gd name="csX7" fmla="*/ 573405 w 1432559"/>
              <a:gd name="csY7" fmla="*/ 475297 h 643890"/>
              <a:gd name="csX8" fmla="*/ 586740 w 1432559"/>
              <a:gd name="csY8" fmla="*/ 484822 h 643890"/>
              <a:gd name="csX9" fmla="*/ 597218 w 1432559"/>
              <a:gd name="csY9" fmla="*/ 470535 h 643890"/>
              <a:gd name="csX10" fmla="*/ 619125 w 1432559"/>
              <a:gd name="csY10" fmla="*/ 486728 h 643890"/>
              <a:gd name="csX11" fmla="*/ 623888 w 1432559"/>
              <a:gd name="csY11" fmla="*/ 514350 h 643890"/>
              <a:gd name="csX12" fmla="*/ 635318 w 1432559"/>
              <a:gd name="csY12" fmla="*/ 521018 h 643890"/>
              <a:gd name="csX13" fmla="*/ 657225 w 1432559"/>
              <a:gd name="csY13" fmla="*/ 520065 h 643890"/>
              <a:gd name="csX14" fmla="*/ 690563 w 1432559"/>
              <a:gd name="csY14" fmla="*/ 538163 h 643890"/>
              <a:gd name="csX15" fmla="*/ 709613 w 1432559"/>
              <a:gd name="csY15" fmla="*/ 537210 h 643890"/>
              <a:gd name="csX16" fmla="*/ 722947 w 1432559"/>
              <a:gd name="csY16" fmla="*/ 533400 h 643890"/>
              <a:gd name="csX17" fmla="*/ 744855 w 1432559"/>
              <a:gd name="csY17" fmla="*/ 554355 h 643890"/>
              <a:gd name="csX18" fmla="*/ 763905 w 1432559"/>
              <a:gd name="csY18" fmla="*/ 532447 h 643890"/>
              <a:gd name="csX19" fmla="*/ 797243 w 1432559"/>
              <a:gd name="csY19" fmla="*/ 542925 h 643890"/>
              <a:gd name="csX20" fmla="*/ 815340 w 1432559"/>
              <a:gd name="csY20" fmla="*/ 571500 h 643890"/>
              <a:gd name="csX21" fmla="*/ 837247 w 1432559"/>
              <a:gd name="csY21" fmla="*/ 570547 h 643890"/>
              <a:gd name="csX22" fmla="*/ 830580 w 1432559"/>
              <a:gd name="csY22" fmla="*/ 590550 h 643890"/>
              <a:gd name="csX23" fmla="*/ 852488 w 1432559"/>
              <a:gd name="csY23" fmla="*/ 601028 h 643890"/>
              <a:gd name="csX24" fmla="*/ 881063 w 1432559"/>
              <a:gd name="csY24" fmla="*/ 576263 h 643890"/>
              <a:gd name="csX25" fmla="*/ 905828 w 1432559"/>
              <a:gd name="csY25" fmla="*/ 592455 h 643890"/>
              <a:gd name="csX26" fmla="*/ 918210 w 1432559"/>
              <a:gd name="csY26" fmla="*/ 587693 h 643890"/>
              <a:gd name="csX27" fmla="*/ 919163 w 1432559"/>
              <a:gd name="csY27" fmla="*/ 601980 h 643890"/>
              <a:gd name="csX28" fmla="*/ 935355 w 1432559"/>
              <a:gd name="csY28" fmla="*/ 613410 h 643890"/>
              <a:gd name="csX29" fmla="*/ 957263 w 1432559"/>
              <a:gd name="csY29" fmla="*/ 589597 h 643890"/>
              <a:gd name="csX30" fmla="*/ 968693 w 1432559"/>
              <a:gd name="csY30" fmla="*/ 596265 h 643890"/>
              <a:gd name="csX31" fmla="*/ 965835 w 1432559"/>
              <a:gd name="csY31" fmla="*/ 615315 h 643890"/>
              <a:gd name="csX32" fmla="*/ 975360 w 1432559"/>
              <a:gd name="csY32" fmla="*/ 632460 h 643890"/>
              <a:gd name="csX33" fmla="*/ 986790 w 1432559"/>
              <a:gd name="csY33" fmla="*/ 624840 h 643890"/>
              <a:gd name="csX34" fmla="*/ 1010603 w 1432559"/>
              <a:gd name="csY34" fmla="*/ 584835 h 643890"/>
              <a:gd name="csX35" fmla="*/ 1027747 w 1432559"/>
              <a:gd name="csY35" fmla="*/ 603885 h 643890"/>
              <a:gd name="csX36" fmla="*/ 1046797 w 1432559"/>
              <a:gd name="csY36" fmla="*/ 608647 h 643890"/>
              <a:gd name="csX37" fmla="*/ 1066800 w 1432559"/>
              <a:gd name="csY37" fmla="*/ 601980 h 643890"/>
              <a:gd name="csX38" fmla="*/ 1085850 w 1432559"/>
              <a:gd name="csY38" fmla="*/ 619125 h 643890"/>
              <a:gd name="csX39" fmla="*/ 1097280 w 1432559"/>
              <a:gd name="csY39" fmla="*/ 618172 h 643890"/>
              <a:gd name="csX40" fmla="*/ 1109663 w 1432559"/>
              <a:gd name="csY40" fmla="*/ 629603 h 643890"/>
              <a:gd name="csX41" fmla="*/ 1143953 w 1432559"/>
              <a:gd name="csY41" fmla="*/ 621030 h 643890"/>
              <a:gd name="csX42" fmla="*/ 1149668 w 1432559"/>
              <a:gd name="csY42" fmla="*/ 604838 h 643890"/>
              <a:gd name="csX43" fmla="*/ 1184910 w 1432559"/>
              <a:gd name="csY43" fmla="*/ 601980 h 643890"/>
              <a:gd name="csX44" fmla="*/ 1200150 w 1432559"/>
              <a:gd name="csY44" fmla="*/ 608647 h 643890"/>
              <a:gd name="csX45" fmla="*/ 1247775 w 1432559"/>
              <a:gd name="csY45" fmla="*/ 584835 h 643890"/>
              <a:gd name="csX46" fmla="*/ 1253490 w 1432559"/>
              <a:gd name="csY46" fmla="*/ 599122 h 643890"/>
              <a:gd name="csX47" fmla="*/ 1302068 w 1432559"/>
              <a:gd name="csY47" fmla="*/ 596265 h 643890"/>
              <a:gd name="csX48" fmla="*/ 1306830 w 1432559"/>
              <a:gd name="csY48" fmla="*/ 581025 h 643890"/>
              <a:gd name="csX49" fmla="*/ 1327785 w 1432559"/>
              <a:gd name="csY49" fmla="*/ 589597 h 643890"/>
              <a:gd name="csX50" fmla="*/ 1371600 w 1432559"/>
              <a:gd name="csY50" fmla="*/ 625793 h 643890"/>
              <a:gd name="csX51" fmla="*/ 1432560 w 1432559"/>
              <a:gd name="csY51" fmla="*/ 643890 h 643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432559" h="643890">
                <a:moveTo>
                  <a:pt x="0" y="0"/>
                </a:moveTo>
                <a:lnTo>
                  <a:pt x="501015" y="30480"/>
                </a:lnTo>
                <a:lnTo>
                  <a:pt x="487680" y="437197"/>
                </a:lnTo>
                <a:lnTo>
                  <a:pt x="513397" y="449580"/>
                </a:lnTo>
                <a:lnTo>
                  <a:pt x="537210" y="478155"/>
                </a:lnTo>
                <a:lnTo>
                  <a:pt x="551497" y="481013"/>
                </a:lnTo>
                <a:lnTo>
                  <a:pt x="561975" y="471488"/>
                </a:lnTo>
                <a:lnTo>
                  <a:pt x="573405" y="475297"/>
                </a:lnTo>
                <a:lnTo>
                  <a:pt x="586740" y="484822"/>
                </a:lnTo>
                <a:lnTo>
                  <a:pt x="597218" y="470535"/>
                </a:lnTo>
                <a:lnTo>
                  <a:pt x="619125" y="486728"/>
                </a:lnTo>
                <a:lnTo>
                  <a:pt x="623888" y="514350"/>
                </a:lnTo>
                <a:lnTo>
                  <a:pt x="635318" y="521018"/>
                </a:lnTo>
                <a:lnTo>
                  <a:pt x="657225" y="520065"/>
                </a:lnTo>
                <a:lnTo>
                  <a:pt x="690563" y="538163"/>
                </a:lnTo>
                <a:lnTo>
                  <a:pt x="709613" y="537210"/>
                </a:lnTo>
                <a:lnTo>
                  <a:pt x="722947" y="533400"/>
                </a:lnTo>
                <a:lnTo>
                  <a:pt x="744855" y="554355"/>
                </a:lnTo>
                <a:lnTo>
                  <a:pt x="763905" y="532447"/>
                </a:lnTo>
                <a:lnTo>
                  <a:pt x="797243" y="542925"/>
                </a:lnTo>
                <a:lnTo>
                  <a:pt x="815340" y="571500"/>
                </a:lnTo>
                <a:lnTo>
                  <a:pt x="837247" y="570547"/>
                </a:lnTo>
                <a:lnTo>
                  <a:pt x="830580" y="590550"/>
                </a:lnTo>
                <a:lnTo>
                  <a:pt x="852488" y="601028"/>
                </a:lnTo>
                <a:lnTo>
                  <a:pt x="881063" y="576263"/>
                </a:lnTo>
                <a:lnTo>
                  <a:pt x="905828" y="592455"/>
                </a:lnTo>
                <a:lnTo>
                  <a:pt x="918210" y="587693"/>
                </a:lnTo>
                <a:lnTo>
                  <a:pt x="919163" y="601980"/>
                </a:lnTo>
                <a:lnTo>
                  <a:pt x="935355" y="613410"/>
                </a:lnTo>
                <a:lnTo>
                  <a:pt x="957263" y="589597"/>
                </a:lnTo>
                <a:lnTo>
                  <a:pt x="968693" y="596265"/>
                </a:lnTo>
                <a:lnTo>
                  <a:pt x="965835" y="615315"/>
                </a:lnTo>
                <a:lnTo>
                  <a:pt x="975360" y="632460"/>
                </a:lnTo>
                <a:lnTo>
                  <a:pt x="986790" y="624840"/>
                </a:lnTo>
                <a:lnTo>
                  <a:pt x="1010603" y="584835"/>
                </a:lnTo>
                <a:lnTo>
                  <a:pt x="1027747" y="603885"/>
                </a:lnTo>
                <a:lnTo>
                  <a:pt x="1046797" y="608647"/>
                </a:lnTo>
                <a:lnTo>
                  <a:pt x="1066800" y="601980"/>
                </a:lnTo>
                <a:lnTo>
                  <a:pt x="1085850" y="619125"/>
                </a:lnTo>
                <a:lnTo>
                  <a:pt x="1097280" y="618172"/>
                </a:lnTo>
                <a:lnTo>
                  <a:pt x="1109663" y="629603"/>
                </a:lnTo>
                <a:lnTo>
                  <a:pt x="1143953" y="621030"/>
                </a:lnTo>
                <a:lnTo>
                  <a:pt x="1149668" y="604838"/>
                </a:lnTo>
                <a:lnTo>
                  <a:pt x="1184910" y="601980"/>
                </a:lnTo>
                <a:lnTo>
                  <a:pt x="1200150" y="608647"/>
                </a:lnTo>
                <a:lnTo>
                  <a:pt x="1247775" y="584835"/>
                </a:lnTo>
                <a:lnTo>
                  <a:pt x="1253490" y="599122"/>
                </a:lnTo>
                <a:lnTo>
                  <a:pt x="1302068" y="596265"/>
                </a:lnTo>
                <a:lnTo>
                  <a:pt x="1306830" y="581025"/>
                </a:lnTo>
                <a:lnTo>
                  <a:pt x="1327785" y="589597"/>
                </a:lnTo>
                <a:lnTo>
                  <a:pt x="1371600" y="625793"/>
                </a:lnTo>
                <a:lnTo>
                  <a:pt x="1432560" y="64389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2" name="Freeform: Shape 221">
            <a:extLst>
              <a:ext uri="{FF2B5EF4-FFF2-40B4-BE49-F238E27FC236}">
                <a16:creationId xmlns:a16="http://schemas.microsoft.com/office/drawing/2014/main" id="{FDAC60C7-01DF-AC9F-A8A2-9D1172172102}"/>
              </a:ext>
            </a:extLst>
          </p:cNvPr>
          <p:cNvSpPr/>
          <p:nvPr/>
        </p:nvSpPr>
        <p:spPr>
          <a:xfrm>
            <a:off x="2416373" y="2046326"/>
            <a:ext cx="1034057" cy="333255"/>
          </a:xfrm>
          <a:custGeom>
            <a:avLst/>
            <a:gdLst>
              <a:gd name="csX0" fmla="*/ 919163 w 919162"/>
              <a:gd name="csY0" fmla="*/ 296228 h 296227"/>
              <a:gd name="csX1" fmla="*/ 630555 w 919162"/>
              <a:gd name="csY1" fmla="*/ 226695 h 296227"/>
              <a:gd name="csX2" fmla="*/ 603885 w 919162"/>
              <a:gd name="csY2" fmla="*/ 236220 h 296227"/>
              <a:gd name="csX3" fmla="*/ 552450 w 919162"/>
              <a:gd name="csY3" fmla="*/ 227647 h 296227"/>
              <a:gd name="csX4" fmla="*/ 535305 w 919162"/>
              <a:gd name="csY4" fmla="*/ 219075 h 296227"/>
              <a:gd name="csX5" fmla="*/ 521017 w 919162"/>
              <a:gd name="csY5" fmla="*/ 230505 h 296227"/>
              <a:gd name="csX6" fmla="*/ 489585 w 919162"/>
              <a:gd name="csY6" fmla="*/ 226695 h 296227"/>
              <a:gd name="csX7" fmla="*/ 446723 w 919162"/>
              <a:gd name="csY7" fmla="*/ 231458 h 296227"/>
              <a:gd name="csX8" fmla="*/ 438150 w 919162"/>
              <a:gd name="csY8" fmla="*/ 238125 h 296227"/>
              <a:gd name="csX9" fmla="*/ 398145 w 919162"/>
              <a:gd name="csY9" fmla="*/ 234315 h 296227"/>
              <a:gd name="csX10" fmla="*/ 390525 w 919162"/>
              <a:gd name="csY10" fmla="*/ 219075 h 296227"/>
              <a:gd name="csX11" fmla="*/ 379095 w 919162"/>
              <a:gd name="csY11" fmla="*/ 217170 h 296227"/>
              <a:gd name="csX12" fmla="*/ 337185 w 919162"/>
              <a:gd name="csY12" fmla="*/ 229553 h 296227"/>
              <a:gd name="csX13" fmla="*/ 321945 w 919162"/>
              <a:gd name="csY13" fmla="*/ 219075 h 296227"/>
              <a:gd name="csX14" fmla="*/ 300990 w 919162"/>
              <a:gd name="csY14" fmla="*/ 226695 h 296227"/>
              <a:gd name="csX15" fmla="*/ 299085 w 919162"/>
              <a:gd name="csY15" fmla="*/ 209550 h 296227"/>
              <a:gd name="csX16" fmla="*/ 277178 w 919162"/>
              <a:gd name="csY16" fmla="*/ 198120 h 296227"/>
              <a:gd name="csX17" fmla="*/ 262890 w 919162"/>
              <a:gd name="csY17" fmla="*/ 196215 h 296227"/>
              <a:gd name="csX18" fmla="*/ 253365 w 919162"/>
              <a:gd name="csY18" fmla="*/ 185738 h 296227"/>
              <a:gd name="csX19" fmla="*/ 224790 w 919162"/>
              <a:gd name="csY19" fmla="*/ 188595 h 296227"/>
              <a:gd name="csX20" fmla="*/ 213360 w 919162"/>
              <a:gd name="csY20" fmla="*/ 180975 h 296227"/>
              <a:gd name="csX21" fmla="*/ 201930 w 919162"/>
              <a:gd name="csY21" fmla="*/ 180975 h 296227"/>
              <a:gd name="csX22" fmla="*/ 190500 w 919162"/>
              <a:gd name="csY22" fmla="*/ 189547 h 296227"/>
              <a:gd name="csX23" fmla="*/ 138113 w 919162"/>
              <a:gd name="csY23" fmla="*/ 196215 h 296227"/>
              <a:gd name="csX24" fmla="*/ 75248 w 919162"/>
              <a:gd name="csY24" fmla="*/ 156210 h 296227"/>
              <a:gd name="csX25" fmla="*/ 85725 w 919162"/>
              <a:gd name="csY25" fmla="*/ 102870 h 296227"/>
              <a:gd name="csX26" fmla="*/ 81915 w 919162"/>
              <a:gd name="csY26" fmla="*/ 63818 h 296227"/>
              <a:gd name="csX27" fmla="*/ 51435 w 919162"/>
              <a:gd name="csY27" fmla="*/ 28575 h 296227"/>
              <a:gd name="csX28" fmla="*/ 16192 w 919162"/>
              <a:gd name="csY28" fmla="*/ 29528 h 296227"/>
              <a:gd name="csX29" fmla="*/ 12383 w 919162"/>
              <a:gd name="csY29" fmla="*/ 19050 h 296227"/>
              <a:gd name="csX30" fmla="*/ 16192 w 919162"/>
              <a:gd name="csY30" fmla="*/ 7620 h 296227"/>
              <a:gd name="csX31" fmla="*/ 9525 w 919162"/>
              <a:gd name="csY31" fmla="*/ 0 h 296227"/>
              <a:gd name="csX32" fmla="*/ 0 w 919162"/>
              <a:gd name="csY32" fmla="*/ 953 h 2962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919162" h="296227">
                <a:moveTo>
                  <a:pt x="919163" y="296228"/>
                </a:moveTo>
                <a:lnTo>
                  <a:pt x="630555" y="226695"/>
                </a:lnTo>
                <a:lnTo>
                  <a:pt x="603885" y="236220"/>
                </a:lnTo>
                <a:lnTo>
                  <a:pt x="552450" y="227647"/>
                </a:lnTo>
                <a:lnTo>
                  <a:pt x="535305" y="219075"/>
                </a:lnTo>
                <a:lnTo>
                  <a:pt x="521017" y="230505"/>
                </a:lnTo>
                <a:lnTo>
                  <a:pt x="489585" y="226695"/>
                </a:lnTo>
                <a:lnTo>
                  <a:pt x="446723" y="231458"/>
                </a:lnTo>
                <a:lnTo>
                  <a:pt x="438150" y="238125"/>
                </a:lnTo>
                <a:lnTo>
                  <a:pt x="398145" y="234315"/>
                </a:lnTo>
                <a:lnTo>
                  <a:pt x="390525" y="219075"/>
                </a:lnTo>
                <a:lnTo>
                  <a:pt x="379095" y="217170"/>
                </a:lnTo>
                <a:lnTo>
                  <a:pt x="337185" y="229553"/>
                </a:lnTo>
                <a:lnTo>
                  <a:pt x="321945" y="219075"/>
                </a:lnTo>
                <a:lnTo>
                  <a:pt x="300990" y="226695"/>
                </a:lnTo>
                <a:lnTo>
                  <a:pt x="299085" y="209550"/>
                </a:lnTo>
                <a:lnTo>
                  <a:pt x="277178" y="198120"/>
                </a:lnTo>
                <a:lnTo>
                  <a:pt x="262890" y="196215"/>
                </a:lnTo>
                <a:lnTo>
                  <a:pt x="253365" y="185738"/>
                </a:lnTo>
                <a:lnTo>
                  <a:pt x="224790" y="188595"/>
                </a:lnTo>
                <a:lnTo>
                  <a:pt x="213360" y="180975"/>
                </a:lnTo>
                <a:lnTo>
                  <a:pt x="201930" y="180975"/>
                </a:lnTo>
                <a:lnTo>
                  <a:pt x="190500" y="189547"/>
                </a:lnTo>
                <a:lnTo>
                  <a:pt x="138113" y="196215"/>
                </a:lnTo>
                <a:lnTo>
                  <a:pt x="75248" y="156210"/>
                </a:lnTo>
                <a:lnTo>
                  <a:pt x="85725" y="102870"/>
                </a:lnTo>
                <a:lnTo>
                  <a:pt x="81915" y="63818"/>
                </a:lnTo>
                <a:lnTo>
                  <a:pt x="51435" y="28575"/>
                </a:lnTo>
                <a:lnTo>
                  <a:pt x="16192" y="29528"/>
                </a:lnTo>
                <a:lnTo>
                  <a:pt x="12383" y="19050"/>
                </a:lnTo>
                <a:lnTo>
                  <a:pt x="16192" y="7620"/>
                </a:lnTo>
                <a:lnTo>
                  <a:pt x="9525" y="0"/>
                </a:lnTo>
                <a:lnTo>
                  <a:pt x="0" y="953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85DAA2BE-3961-58C6-4097-AE222D859AFE}"/>
              </a:ext>
            </a:extLst>
          </p:cNvPr>
          <p:cNvSpPr/>
          <p:nvPr/>
        </p:nvSpPr>
        <p:spPr>
          <a:xfrm>
            <a:off x="9615129" y="3806903"/>
            <a:ext cx="220742" cy="211097"/>
          </a:xfrm>
          <a:custGeom>
            <a:avLst/>
            <a:gdLst>
              <a:gd name="csX0" fmla="*/ 0 w 196215"/>
              <a:gd name="csY0" fmla="*/ 0 h 187642"/>
              <a:gd name="csX1" fmla="*/ 30480 w 196215"/>
              <a:gd name="csY1" fmla="*/ 187642 h 187642"/>
              <a:gd name="csX2" fmla="*/ 196215 w 196215"/>
              <a:gd name="csY2" fmla="*/ 160020 h 187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196215" h="187642">
                <a:moveTo>
                  <a:pt x="0" y="0"/>
                </a:moveTo>
                <a:lnTo>
                  <a:pt x="30480" y="187642"/>
                </a:lnTo>
                <a:lnTo>
                  <a:pt x="196215" y="16002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CD1FD1AF-1299-9C9C-181C-7EA391A225EF}"/>
              </a:ext>
            </a:extLst>
          </p:cNvPr>
          <p:cNvSpPr/>
          <p:nvPr/>
        </p:nvSpPr>
        <p:spPr>
          <a:xfrm>
            <a:off x="5485328" y="2934652"/>
            <a:ext cx="41790" cy="470415"/>
          </a:xfrm>
          <a:custGeom>
            <a:avLst/>
            <a:gdLst>
              <a:gd name="csX0" fmla="*/ 0 w 37147"/>
              <a:gd name="csY0" fmla="*/ 418148 h 418147"/>
              <a:gd name="csX1" fmla="*/ 37147 w 37147"/>
              <a:gd name="csY1" fmla="*/ 0 h 418147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37147" h="418147">
                <a:moveTo>
                  <a:pt x="0" y="418148"/>
                </a:moveTo>
                <a:lnTo>
                  <a:pt x="37147" y="0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069DAD16-F3DC-3564-0602-1384EE6C36D1}"/>
              </a:ext>
            </a:extLst>
          </p:cNvPr>
          <p:cNvSpPr/>
          <p:nvPr/>
        </p:nvSpPr>
        <p:spPr>
          <a:xfrm>
            <a:off x="9196148" y="4784168"/>
            <a:ext cx="361116" cy="51435"/>
          </a:xfrm>
          <a:custGeom>
            <a:avLst/>
            <a:gdLst>
              <a:gd name="csX0" fmla="*/ 0 w 320992"/>
              <a:gd name="csY0" fmla="*/ 45720 h 45720"/>
              <a:gd name="csX1" fmla="*/ 275272 w 320992"/>
              <a:gd name="csY1" fmla="*/ 14288 h 45720"/>
              <a:gd name="csX2" fmla="*/ 277177 w 320992"/>
              <a:gd name="csY2" fmla="*/ 4763 h 45720"/>
              <a:gd name="csX3" fmla="*/ 320993 w 320992"/>
              <a:gd name="csY3" fmla="*/ 0 h 45720"/>
              <a:gd name="csX4" fmla="*/ 318135 w 320992"/>
              <a:gd name="csY4" fmla="*/ 6668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0992" h="45720">
                <a:moveTo>
                  <a:pt x="0" y="45720"/>
                </a:moveTo>
                <a:lnTo>
                  <a:pt x="275272" y="14288"/>
                </a:lnTo>
                <a:lnTo>
                  <a:pt x="277177" y="4763"/>
                </a:lnTo>
                <a:lnTo>
                  <a:pt x="320993" y="0"/>
                </a:lnTo>
                <a:lnTo>
                  <a:pt x="318135" y="6668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AF16E9E-9934-6B90-707F-D4E48743F46C}"/>
              </a:ext>
            </a:extLst>
          </p:cNvPr>
          <p:cNvSpPr/>
          <p:nvPr/>
        </p:nvSpPr>
        <p:spPr>
          <a:xfrm>
            <a:off x="4218740" y="3495080"/>
            <a:ext cx="343971" cy="286107"/>
          </a:xfrm>
          <a:custGeom>
            <a:avLst/>
            <a:gdLst>
              <a:gd name="csX0" fmla="*/ 31433 w 305752"/>
              <a:gd name="csY0" fmla="*/ 0 h 254317"/>
              <a:gd name="csX1" fmla="*/ 0 w 305752"/>
              <a:gd name="csY1" fmla="*/ 208597 h 254317"/>
              <a:gd name="csX2" fmla="*/ 305752 w 305752"/>
              <a:gd name="csY2" fmla="*/ 254317 h 254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305752" h="254317">
                <a:moveTo>
                  <a:pt x="31433" y="0"/>
                </a:moveTo>
                <a:lnTo>
                  <a:pt x="0" y="208597"/>
                </a:lnTo>
                <a:lnTo>
                  <a:pt x="305752" y="254317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B890ECB2-DCAA-AFAE-E23D-3EB934CE1530}"/>
              </a:ext>
            </a:extLst>
          </p:cNvPr>
          <p:cNvSpPr/>
          <p:nvPr/>
        </p:nvSpPr>
        <p:spPr>
          <a:xfrm>
            <a:off x="9462967" y="4016929"/>
            <a:ext cx="702945" cy="626864"/>
          </a:xfrm>
          <a:custGeom>
            <a:avLst/>
            <a:gdLst>
              <a:gd name="csX0" fmla="*/ 953 w 624840"/>
              <a:gd name="csY0" fmla="*/ 497205 h 557212"/>
              <a:gd name="csX1" fmla="*/ 7620 w 624840"/>
              <a:gd name="csY1" fmla="*/ 502920 h 557212"/>
              <a:gd name="csX2" fmla="*/ 0 w 624840"/>
              <a:gd name="csY2" fmla="*/ 514350 h 557212"/>
              <a:gd name="csX3" fmla="*/ 14288 w 624840"/>
              <a:gd name="csY3" fmla="*/ 521017 h 557212"/>
              <a:gd name="csX4" fmla="*/ 15240 w 624840"/>
              <a:gd name="csY4" fmla="*/ 535305 h 557212"/>
              <a:gd name="csX5" fmla="*/ 57150 w 624840"/>
              <a:gd name="csY5" fmla="*/ 557213 h 557212"/>
              <a:gd name="csX6" fmla="*/ 79058 w 624840"/>
              <a:gd name="csY6" fmla="*/ 556260 h 557212"/>
              <a:gd name="csX7" fmla="*/ 97155 w 624840"/>
              <a:gd name="csY7" fmla="*/ 539115 h 557212"/>
              <a:gd name="csX8" fmla="*/ 104775 w 624840"/>
              <a:gd name="csY8" fmla="*/ 522923 h 557212"/>
              <a:gd name="csX9" fmla="*/ 133350 w 624840"/>
              <a:gd name="csY9" fmla="*/ 540068 h 557212"/>
              <a:gd name="csX10" fmla="*/ 185738 w 624840"/>
              <a:gd name="csY10" fmla="*/ 517208 h 557212"/>
              <a:gd name="csX11" fmla="*/ 190500 w 624840"/>
              <a:gd name="csY11" fmla="*/ 508635 h 557212"/>
              <a:gd name="csX12" fmla="*/ 182880 w 624840"/>
              <a:gd name="csY12" fmla="*/ 503873 h 557212"/>
              <a:gd name="csX13" fmla="*/ 188595 w 624840"/>
              <a:gd name="csY13" fmla="*/ 490538 h 557212"/>
              <a:gd name="csX14" fmla="*/ 202883 w 624840"/>
              <a:gd name="csY14" fmla="*/ 500063 h 557212"/>
              <a:gd name="csX15" fmla="*/ 243840 w 624840"/>
              <a:gd name="csY15" fmla="*/ 470535 h 557212"/>
              <a:gd name="csX16" fmla="*/ 250508 w 624840"/>
              <a:gd name="csY16" fmla="*/ 481013 h 557212"/>
              <a:gd name="csX17" fmla="*/ 272415 w 624840"/>
              <a:gd name="csY17" fmla="*/ 461963 h 557212"/>
              <a:gd name="csX18" fmla="*/ 271463 w 624840"/>
              <a:gd name="csY18" fmla="*/ 448627 h 557212"/>
              <a:gd name="csX19" fmla="*/ 285750 w 624840"/>
              <a:gd name="csY19" fmla="*/ 430530 h 557212"/>
              <a:gd name="csX20" fmla="*/ 271463 w 624840"/>
              <a:gd name="csY20" fmla="*/ 419100 h 557212"/>
              <a:gd name="csX21" fmla="*/ 280988 w 624840"/>
              <a:gd name="csY21" fmla="*/ 387667 h 557212"/>
              <a:gd name="csX22" fmla="*/ 316230 w 624840"/>
              <a:gd name="csY22" fmla="*/ 327660 h 557212"/>
              <a:gd name="csX23" fmla="*/ 312420 w 624840"/>
              <a:gd name="csY23" fmla="*/ 309563 h 557212"/>
              <a:gd name="csX24" fmla="*/ 332423 w 624840"/>
              <a:gd name="csY24" fmla="*/ 288608 h 557212"/>
              <a:gd name="csX25" fmla="*/ 328613 w 624840"/>
              <a:gd name="csY25" fmla="*/ 274320 h 557212"/>
              <a:gd name="csX26" fmla="*/ 341948 w 624840"/>
              <a:gd name="csY26" fmla="*/ 258127 h 557212"/>
              <a:gd name="csX27" fmla="*/ 342900 w 624840"/>
              <a:gd name="csY27" fmla="*/ 213360 h 557212"/>
              <a:gd name="csX28" fmla="*/ 364808 w 624840"/>
              <a:gd name="csY28" fmla="*/ 220027 h 557212"/>
              <a:gd name="csX29" fmla="*/ 377190 w 624840"/>
              <a:gd name="csY29" fmla="*/ 238125 h 557212"/>
              <a:gd name="csX30" fmla="*/ 403860 w 624840"/>
              <a:gd name="csY30" fmla="*/ 242888 h 557212"/>
              <a:gd name="csX31" fmla="*/ 416243 w 624840"/>
              <a:gd name="csY31" fmla="*/ 227648 h 557212"/>
              <a:gd name="csX32" fmla="*/ 438150 w 624840"/>
              <a:gd name="csY32" fmla="*/ 146685 h 557212"/>
              <a:gd name="csX33" fmla="*/ 461010 w 624840"/>
              <a:gd name="csY33" fmla="*/ 157163 h 557212"/>
              <a:gd name="csX34" fmla="*/ 470535 w 624840"/>
              <a:gd name="csY34" fmla="*/ 133350 h 557212"/>
              <a:gd name="csX35" fmla="*/ 479108 w 624840"/>
              <a:gd name="csY35" fmla="*/ 125730 h 557212"/>
              <a:gd name="csX36" fmla="*/ 492443 w 624840"/>
              <a:gd name="csY36" fmla="*/ 108585 h 557212"/>
              <a:gd name="csX37" fmla="*/ 501015 w 624840"/>
              <a:gd name="csY37" fmla="*/ 100965 h 557212"/>
              <a:gd name="csX38" fmla="*/ 505778 w 624840"/>
              <a:gd name="csY38" fmla="*/ 80963 h 557212"/>
              <a:gd name="csX39" fmla="*/ 517208 w 624840"/>
              <a:gd name="csY39" fmla="*/ 73342 h 557212"/>
              <a:gd name="csX40" fmla="*/ 516255 w 624840"/>
              <a:gd name="csY40" fmla="*/ 45720 h 557212"/>
              <a:gd name="csX41" fmla="*/ 523875 w 624840"/>
              <a:gd name="csY41" fmla="*/ 23813 h 557212"/>
              <a:gd name="csX42" fmla="*/ 515303 w 624840"/>
              <a:gd name="csY42" fmla="*/ 8573 h 557212"/>
              <a:gd name="csX43" fmla="*/ 517208 w 624840"/>
              <a:gd name="csY43" fmla="*/ 0 h 557212"/>
              <a:gd name="csX44" fmla="*/ 612458 w 624840"/>
              <a:gd name="csY44" fmla="*/ 49530 h 557212"/>
              <a:gd name="csX45" fmla="*/ 617220 w 624840"/>
              <a:gd name="csY45" fmla="*/ 27623 h 557212"/>
              <a:gd name="csX46" fmla="*/ 621030 w 624840"/>
              <a:gd name="csY46" fmla="*/ 12383 h 557212"/>
              <a:gd name="csX47" fmla="*/ 624840 w 624840"/>
              <a:gd name="csY47" fmla="*/ 5715 h 557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624840" h="557212">
                <a:moveTo>
                  <a:pt x="953" y="497205"/>
                </a:moveTo>
                <a:lnTo>
                  <a:pt x="7620" y="502920"/>
                </a:lnTo>
                <a:lnTo>
                  <a:pt x="0" y="514350"/>
                </a:lnTo>
                <a:lnTo>
                  <a:pt x="14288" y="521017"/>
                </a:lnTo>
                <a:lnTo>
                  <a:pt x="15240" y="535305"/>
                </a:lnTo>
                <a:lnTo>
                  <a:pt x="57150" y="557213"/>
                </a:lnTo>
                <a:lnTo>
                  <a:pt x="79058" y="556260"/>
                </a:lnTo>
                <a:lnTo>
                  <a:pt x="97155" y="539115"/>
                </a:lnTo>
                <a:lnTo>
                  <a:pt x="104775" y="522923"/>
                </a:lnTo>
                <a:lnTo>
                  <a:pt x="133350" y="540068"/>
                </a:lnTo>
                <a:lnTo>
                  <a:pt x="185738" y="517208"/>
                </a:lnTo>
                <a:lnTo>
                  <a:pt x="190500" y="508635"/>
                </a:lnTo>
                <a:lnTo>
                  <a:pt x="182880" y="503873"/>
                </a:lnTo>
                <a:lnTo>
                  <a:pt x="188595" y="490538"/>
                </a:lnTo>
                <a:lnTo>
                  <a:pt x="202883" y="500063"/>
                </a:lnTo>
                <a:lnTo>
                  <a:pt x="243840" y="470535"/>
                </a:lnTo>
                <a:lnTo>
                  <a:pt x="250508" y="481013"/>
                </a:lnTo>
                <a:lnTo>
                  <a:pt x="272415" y="461963"/>
                </a:lnTo>
                <a:lnTo>
                  <a:pt x="271463" y="448627"/>
                </a:lnTo>
                <a:lnTo>
                  <a:pt x="285750" y="430530"/>
                </a:lnTo>
                <a:lnTo>
                  <a:pt x="271463" y="419100"/>
                </a:lnTo>
                <a:lnTo>
                  <a:pt x="280988" y="387667"/>
                </a:lnTo>
                <a:lnTo>
                  <a:pt x="316230" y="327660"/>
                </a:lnTo>
                <a:lnTo>
                  <a:pt x="312420" y="309563"/>
                </a:lnTo>
                <a:lnTo>
                  <a:pt x="332423" y="288608"/>
                </a:lnTo>
                <a:lnTo>
                  <a:pt x="328613" y="274320"/>
                </a:lnTo>
                <a:lnTo>
                  <a:pt x="341948" y="258127"/>
                </a:lnTo>
                <a:lnTo>
                  <a:pt x="342900" y="213360"/>
                </a:lnTo>
                <a:lnTo>
                  <a:pt x="364808" y="220027"/>
                </a:lnTo>
                <a:lnTo>
                  <a:pt x="377190" y="238125"/>
                </a:lnTo>
                <a:lnTo>
                  <a:pt x="403860" y="242888"/>
                </a:lnTo>
                <a:lnTo>
                  <a:pt x="416243" y="227648"/>
                </a:lnTo>
                <a:lnTo>
                  <a:pt x="438150" y="146685"/>
                </a:lnTo>
                <a:lnTo>
                  <a:pt x="461010" y="157163"/>
                </a:lnTo>
                <a:lnTo>
                  <a:pt x="470535" y="133350"/>
                </a:lnTo>
                <a:lnTo>
                  <a:pt x="479108" y="125730"/>
                </a:lnTo>
                <a:lnTo>
                  <a:pt x="492443" y="108585"/>
                </a:lnTo>
                <a:lnTo>
                  <a:pt x="501015" y="100965"/>
                </a:lnTo>
                <a:lnTo>
                  <a:pt x="505778" y="80963"/>
                </a:lnTo>
                <a:lnTo>
                  <a:pt x="517208" y="73342"/>
                </a:lnTo>
                <a:lnTo>
                  <a:pt x="516255" y="45720"/>
                </a:lnTo>
                <a:lnTo>
                  <a:pt x="523875" y="23813"/>
                </a:lnTo>
                <a:lnTo>
                  <a:pt x="515303" y="8573"/>
                </a:lnTo>
                <a:lnTo>
                  <a:pt x="517208" y="0"/>
                </a:lnTo>
                <a:lnTo>
                  <a:pt x="612458" y="49530"/>
                </a:lnTo>
                <a:lnTo>
                  <a:pt x="617220" y="27623"/>
                </a:lnTo>
                <a:lnTo>
                  <a:pt x="621030" y="12383"/>
                </a:lnTo>
                <a:lnTo>
                  <a:pt x="624840" y="5715"/>
                </a:lnTo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118A76F1-1D79-FA3A-33E4-AFE5E8F194C5}"/>
              </a:ext>
            </a:extLst>
          </p:cNvPr>
          <p:cNvSpPr/>
          <p:nvPr/>
        </p:nvSpPr>
        <p:spPr>
          <a:xfrm>
            <a:off x="1719857" y="5948957"/>
            <a:ext cx="3793331" cy="1800225"/>
          </a:xfrm>
          <a:custGeom>
            <a:avLst/>
            <a:gdLst>
              <a:gd name="csX0" fmla="*/ 2047875 w 3371850"/>
              <a:gd name="csY0" fmla="*/ 647700 h 1600200"/>
              <a:gd name="csX1" fmla="*/ 2047875 w 3371850"/>
              <a:gd name="csY1" fmla="*/ 1171575 h 1600200"/>
              <a:gd name="csX2" fmla="*/ 2390775 w 3371850"/>
              <a:gd name="csY2" fmla="*/ 1600200 h 1600200"/>
              <a:gd name="csX3" fmla="*/ 0 w 3371850"/>
              <a:gd name="csY3" fmla="*/ 0 h 1600200"/>
              <a:gd name="csX4" fmla="*/ 1400175 w 3371850"/>
              <a:gd name="csY4" fmla="*/ 0 h 1600200"/>
              <a:gd name="csX5" fmla="*/ 2047875 w 3371850"/>
              <a:gd name="csY5" fmla="*/ 647700 h 1600200"/>
              <a:gd name="csX6" fmla="*/ 2857500 w 3371850"/>
              <a:gd name="csY6" fmla="*/ 647700 h 1600200"/>
              <a:gd name="csX7" fmla="*/ 3371850 w 3371850"/>
              <a:gd name="csY7" fmla="*/ 1162050 h 1600200"/>
              <a:gd name="csX8" fmla="*/ 3371850 w 3371850"/>
              <a:gd name="csY8" fmla="*/ 1600200 h 1600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71850" h="1600200">
                <a:moveTo>
                  <a:pt x="2047875" y="647700"/>
                </a:moveTo>
                <a:lnTo>
                  <a:pt x="2047875" y="1171575"/>
                </a:lnTo>
                <a:lnTo>
                  <a:pt x="2390775" y="1600200"/>
                </a:lnTo>
                <a:moveTo>
                  <a:pt x="0" y="0"/>
                </a:moveTo>
                <a:lnTo>
                  <a:pt x="1400175" y="0"/>
                </a:lnTo>
                <a:lnTo>
                  <a:pt x="2047875" y="647700"/>
                </a:lnTo>
                <a:lnTo>
                  <a:pt x="2857500" y="647700"/>
                </a:lnTo>
                <a:lnTo>
                  <a:pt x="3371850" y="1162050"/>
                </a:lnTo>
                <a:lnTo>
                  <a:pt x="3371850" y="1600200"/>
                </a:lnTo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/>
          <a:lstStyle/>
          <a:p>
            <a:endParaRPr lang="en-US" sz="243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AB71960-F6BE-BCD5-573D-7337D3E1AF9A}"/>
              </a:ext>
            </a:extLst>
          </p:cNvPr>
          <p:cNvSpPr txBox="1"/>
          <p:nvPr/>
        </p:nvSpPr>
        <p:spPr>
          <a:xfrm>
            <a:off x="11445481" y="6317473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Pacific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AA77BA8-B819-76CE-9452-B9AB78DAAEE3}"/>
              </a:ext>
            </a:extLst>
          </p:cNvPr>
          <p:cNvSpPr txBox="1"/>
          <p:nvPr/>
        </p:nvSpPr>
        <p:spPr>
          <a:xfrm>
            <a:off x="11453248" y="5996392"/>
            <a:ext cx="9904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Mountain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00A14-9F5F-012B-D07B-16BE4DC8804E}"/>
              </a:ext>
            </a:extLst>
          </p:cNvPr>
          <p:cNvGrpSpPr/>
          <p:nvPr/>
        </p:nvGrpSpPr>
        <p:grpSpPr>
          <a:xfrm>
            <a:off x="2491219" y="2053053"/>
            <a:ext cx="8974249" cy="4332135"/>
            <a:chOff x="2214417" y="1189935"/>
            <a:chExt cx="7977110" cy="3850787"/>
          </a:xfrm>
          <a:solidFill>
            <a:srgbClr val="97C1E9"/>
          </a:solidFill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EDE5FC58-A0C8-584B-39E2-0F4B5CCADBCC}"/>
                </a:ext>
              </a:extLst>
            </p:cNvPr>
            <p:cNvSpPr/>
            <p:nvPr/>
          </p:nvSpPr>
          <p:spPr>
            <a:xfrm>
              <a:off x="10024746" y="475173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F469BD-2A19-93EC-4E2D-D3A625E41B8F}"/>
                </a:ext>
              </a:extLst>
            </p:cNvPr>
            <p:cNvGrpSpPr/>
            <p:nvPr/>
          </p:nvGrpSpPr>
          <p:grpSpPr>
            <a:xfrm>
              <a:off x="2214417" y="1189935"/>
              <a:ext cx="2910101" cy="3850787"/>
              <a:chOff x="2266951" y="866773"/>
              <a:chExt cx="2888932" cy="3903347"/>
            </a:xfrm>
            <a:grpFill/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AE7CA25-966F-9A57-8B59-DE0B183817DF}"/>
                  </a:ext>
                </a:extLst>
              </p:cNvPr>
              <p:cNvSpPr/>
              <p:nvPr/>
            </p:nvSpPr>
            <p:spPr>
              <a:xfrm>
                <a:off x="2813685" y="3431857"/>
                <a:ext cx="1132522" cy="1317308"/>
              </a:xfrm>
              <a:custGeom>
                <a:avLst/>
                <a:gdLst>
                  <a:gd name="csX0" fmla="*/ 44768 w 1132522"/>
                  <a:gd name="csY0" fmla="*/ 864870 h 1317307"/>
                  <a:gd name="csX1" fmla="*/ 73343 w 1132522"/>
                  <a:gd name="csY1" fmla="*/ 843915 h 1317307"/>
                  <a:gd name="csX2" fmla="*/ 80963 w 1132522"/>
                  <a:gd name="csY2" fmla="*/ 821055 h 1317307"/>
                  <a:gd name="csX3" fmla="*/ 71438 w 1132522"/>
                  <a:gd name="csY3" fmla="*/ 805815 h 1317307"/>
                  <a:gd name="csX4" fmla="*/ 54293 w 1132522"/>
                  <a:gd name="csY4" fmla="*/ 803910 h 1317307"/>
                  <a:gd name="csX5" fmla="*/ 43815 w 1132522"/>
                  <a:gd name="csY5" fmla="*/ 788670 h 1317307"/>
                  <a:gd name="csX6" fmla="*/ 54293 w 1132522"/>
                  <a:gd name="csY6" fmla="*/ 722948 h 1317307"/>
                  <a:gd name="csX7" fmla="*/ 69533 w 1132522"/>
                  <a:gd name="csY7" fmla="*/ 720090 h 1317307"/>
                  <a:gd name="csX8" fmla="*/ 92393 w 1132522"/>
                  <a:gd name="csY8" fmla="*/ 689610 h 1317307"/>
                  <a:gd name="csX9" fmla="*/ 107633 w 1132522"/>
                  <a:gd name="csY9" fmla="*/ 622935 h 1317307"/>
                  <a:gd name="csX10" fmla="*/ 130493 w 1132522"/>
                  <a:gd name="csY10" fmla="*/ 588645 h 1317307"/>
                  <a:gd name="csX11" fmla="*/ 176213 w 1132522"/>
                  <a:gd name="csY11" fmla="*/ 572453 h 1317307"/>
                  <a:gd name="csX12" fmla="*/ 188595 w 1132522"/>
                  <a:gd name="csY12" fmla="*/ 560070 h 1317307"/>
                  <a:gd name="csX13" fmla="*/ 184785 w 1132522"/>
                  <a:gd name="csY13" fmla="*/ 541973 h 1317307"/>
                  <a:gd name="csX14" fmla="*/ 162878 w 1132522"/>
                  <a:gd name="csY14" fmla="*/ 518160 h 1317307"/>
                  <a:gd name="csX15" fmla="*/ 151448 w 1132522"/>
                  <a:gd name="csY15" fmla="*/ 462915 h 1317307"/>
                  <a:gd name="csX16" fmla="*/ 138113 w 1132522"/>
                  <a:gd name="csY16" fmla="*/ 445770 h 1317307"/>
                  <a:gd name="csX17" fmla="*/ 125730 w 1132522"/>
                  <a:gd name="csY17" fmla="*/ 413385 h 1317307"/>
                  <a:gd name="csX18" fmla="*/ 134303 w 1132522"/>
                  <a:gd name="csY18" fmla="*/ 393383 h 1317307"/>
                  <a:gd name="csX19" fmla="*/ 147638 w 1132522"/>
                  <a:gd name="csY19" fmla="*/ 364808 h 1317307"/>
                  <a:gd name="csX20" fmla="*/ 152400 w 1132522"/>
                  <a:gd name="csY20" fmla="*/ 337185 h 1317307"/>
                  <a:gd name="csX21" fmla="*/ 147638 w 1132522"/>
                  <a:gd name="csY21" fmla="*/ 290513 h 1317307"/>
                  <a:gd name="csX22" fmla="*/ 157163 w 1132522"/>
                  <a:gd name="csY22" fmla="*/ 160973 h 1317307"/>
                  <a:gd name="csX23" fmla="*/ 190500 w 1132522"/>
                  <a:gd name="csY23" fmla="*/ 155258 h 1317307"/>
                  <a:gd name="csX24" fmla="*/ 225743 w 1132522"/>
                  <a:gd name="csY24" fmla="*/ 168593 h 1317307"/>
                  <a:gd name="csX25" fmla="*/ 237173 w 1132522"/>
                  <a:gd name="csY25" fmla="*/ 194310 h 1317307"/>
                  <a:gd name="csX26" fmla="*/ 256223 w 1132522"/>
                  <a:gd name="csY26" fmla="*/ 194310 h 1317307"/>
                  <a:gd name="csX27" fmla="*/ 279083 w 1132522"/>
                  <a:gd name="csY27" fmla="*/ 166688 h 1317307"/>
                  <a:gd name="csX28" fmla="*/ 311468 w 1132522"/>
                  <a:gd name="csY28" fmla="*/ 0 h 1317307"/>
                  <a:gd name="csX29" fmla="*/ 751523 w 1132522"/>
                  <a:gd name="csY29" fmla="*/ 78105 h 1317307"/>
                  <a:gd name="csX30" fmla="*/ 1132523 w 1132522"/>
                  <a:gd name="csY30" fmla="*/ 135255 h 1317307"/>
                  <a:gd name="csX31" fmla="*/ 966788 w 1132522"/>
                  <a:gd name="csY31" fmla="*/ 1317308 h 1317307"/>
                  <a:gd name="csX32" fmla="*/ 611505 w 1132522"/>
                  <a:gd name="csY32" fmla="*/ 1265873 h 1317307"/>
                  <a:gd name="csX33" fmla="*/ 0 w 1132522"/>
                  <a:gd name="csY33" fmla="*/ 908685 h 1317307"/>
                  <a:gd name="csX34" fmla="*/ 4763 w 1132522"/>
                  <a:gd name="csY34" fmla="*/ 881063 h 1317307"/>
                  <a:gd name="csX35" fmla="*/ 23813 w 1132522"/>
                  <a:gd name="csY35" fmla="*/ 863918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</a:cxnLst>
                <a:rect l="l" t="t" r="r" b="b"/>
                <a:pathLst>
                  <a:path w="1132522" h="1317307">
                    <a:moveTo>
                      <a:pt x="44768" y="864870"/>
                    </a:moveTo>
                    <a:lnTo>
                      <a:pt x="73343" y="843915"/>
                    </a:lnTo>
                    <a:lnTo>
                      <a:pt x="80963" y="821055"/>
                    </a:lnTo>
                    <a:lnTo>
                      <a:pt x="71438" y="805815"/>
                    </a:lnTo>
                    <a:lnTo>
                      <a:pt x="54293" y="803910"/>
                    </a:lnTo>
                    <a:lnTo>
                      <a:pt x="43815" y="788670"/>
                    </a:lnTo>
                    <a:lnTo>
                      <a:pt x="54293" y="722948"/>
                    </a:lnTo>
                    <a:lnTo>
                      <a:pt x="69533" y="720090"/>
                    </a:lnTo>
                    <a:lnTo>
                      <a:pt x="92393" y="689610"/>
                    </a:lnTo>
                    <a:lnTo>
                      <a:pt x="107633" y="622935"/>
                    </a:lnTo>
                    <a:lnTo>
                      <a:pt x="130493" y="588645"/>
                    </a:lnTo>
                    <a:lnTo>
                      <a:pt x="176213" y="572453"/>
                    </a:lnTo>
                    <a:lnTo>
                      <a:pt x="188595" y="560070"/>
                    </a:lnTo>
                    <a:lnTo>
                      <a:pt x="184785" y="541973"/>
                    </a:lnTo>
                    <a:lnTo>
                      <a:pt x="162878" y="518160"/>
                    </a:lnTo>
                    <a:lnTo>
                      <a:pt x="151448" y="462915"/>
                    </a:lnTo>
                    <a:lnTo>
                      <a:pt x="138113" y="445770"/>
                    </a:lnTo>
                    <a:lnTo>
                      <a:pt x="125730" y="413385"/>
                    </a:lnTo>
                    <a:lnTo>
                      <a:pt x="134303" y="393383"/>
                    </a:lnTo>
                    <a:lnTo>
                      <a:pt x="147638" y="364808"/>
                    </a:lnTo>
                    <a:lnTo>
                      <a:pt x="152400" y="337185"/>
                    </a:lnTo>
                    <a:lnTo>
                      <a:pt x="147638" y="290513"/>
                    </a:lnTo>
                    <a:lnTo>
                      <a:pt x="157163" y="160973"/>
                    </a:lnTo>
                    <a:lnTo>
                      <a:pt x="190500" y="155258"/>
                    </a:lnTo>
                    <a:lnTo>
                      <a:pt x="225743" y="168593"/>
                    </a:lnTo>
                    <a:lnTo>
                      <a:pt x="237173" y="194310"/>
                    </a:lnTo>
                    <a:lnTo>
                      <a:pt x="256223" y="194310"/>
                    </a:lnTo>
                    <a:lnTo>
                      <a:pt x="279083" y="166688"/>
                    </a:lnTo>
                    <a:lnTo>
                      <a:pt x="311468" y="0"/>
                    </a:lnTo>
                    <a:lnTo>
                      <a:pt x="751523" y="78105"/>
                    </a:lnTo>
                    <a:lnTo>
                      <a:pt x="1132523" y="135255"/>
                    </a:lnTo>
                    <a:lnTo>
                      <a:pt x="966788" y="1317308"/>
                    </a:lnTo>
                    <a:lnTo>
                      <a:pt x="611505" y="1265873"/>
                    </a:lnTo>
                    <a:lnTo>
                      <a:pt x="0" y="908685"/>
                    </a:lnTo>
                    <a:lnTo>
                      <a:pt x="4763" y="881063"/>
                    </a:lnTo>
                    <a:lnTo>
                      <a:pt x="23813" y="8639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1C347D4-CF2F-CA10-721C-B07F20313AEE}"/>
                  </a:ext>
                </a:extLst>
              </p:cNvPr>
              <p:cNvSpPr/>
              <p:nvPr/>
            </p:nvSpPr>
            <p:spPr>
              <a:xfrm>
                <a:off x="3946209" y="2726054"/>
                <a:ext cx="1209674" cy="958215"/>
              </a:xfrm>
              <a:custGeom>
                <a:avLst/>
                <a:gdLst>
                  <a:gd name="csX0" fmla="*/ 1150620 w 1209674"/>
                  <a:gd name="csY0" fmla="*/ 958215 h 958214"/>
                  <a:gd name="csX1" fmla="*/ 993458 w 1209674"/>
                  <a:gd name="csY1" fmla="*/ 948690 h 958214"/>
                  <a:gd name="csX2" fmla="*/ 501015 w 1209674"/>
                  <a:gd name="csY2" fmla="*/ 902970 h 958214"/>
                  <a:gd name="csX3" fmla="*/ 0 w 1209674"/>
                  <a:gd name="csY3" fmla="*/ 841058 h 958214"/>
                  <a:gd name="csX4" fmla="*/ 109537 w 1209674"/>
                  <a:gd name="csY4" fmla="*/ 0 h 958214"/>
                  <a:gd name="csX5" fmla="*/ 537210 w 1209674"/>
                  <a:gd name="csY5" fmla="*/ 54292 h 958214"/>
                  <a:gd name="csX6" fmla="*/ 894398 w 1209674"/>
                  <a:gd name="csY6" fmla="*/ 86678 h 958214"/>
                  <a:gd name="csX7" fmla="*/ 1209675 w 1209674"/>
                  <a:gd name="csY7" fmla="*/ 109538 h 958214"/>
                  <a:gd name="csX8" fmla="*/ 1196340 w 1209674"/>
                  <a:gd name="csY8" fmla="*/ 320040 h 95821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</a:cxnLst>
                <a:rect l="l" t="t" r="r" b="b"/>
                <a:pathLst>
                  <a:path w="1209674" h="958214">
                    <a:moveTo>
                      <a:pt x="1150620" y="958215"/>
                    </a:moveTo>
                    <a:lnTo>
                      <a:pt x="993458" y="948690"/>
                    </a:lnTo>
                    <a:lnTo>
                      <a:pt x="501015" y="902970"/>
                    </a:lnTo>
                    <a:lnTo>
                      <a:pt x="0" y="841058"/>
                    </a:lnTo>
                    <a:lnTo>
                      <a:pt x="109537" y="0"/>
                    </a:lnTo>
                    <a:lnTo>
                      <a:pt x="537210" y="54292"/>
                    </a:lnTo>
                    <a:lnTo>
                      <a:pt x="894398" y="86678"/>
                    </a:lnTo>
                    <a:lnTo>
                      <a:pt x="1209675" y="109538"/>
                    </a:lnTo>
                    <a:lnTo>
                      <a:pt x="1196340" y="3200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5164EFD-D54C-A975-A61A-27BF21680D0F}"/>
                  </a:ext>
                </a:extLst>
              </p:cNvPr>
              <p:cNvSpPr/>
              <p:nvPr/>
            </p:nvSpPr>
            <p:spPr>
              <a:xfrm>
                <a:off x="2870835" y="866773"/>
                <a:ext cx="991552" cy="1604962"/>
              </a:xfrm>
              <a:custGeom>
                <a:avLst/>
                <a:gdLst>
                  <a:gd name="csX0" fmla="*/ 232410 w 991552"/>
                  <a:gd name="csY0" fmla="*/ 1482090 h 1604962"/>
                  <a:gd name="csX1" fmla="*/ 0 w 991552"/>
                  <a:gd name="csY1" fmla="*/ 1430655 h 1604962"/>
                  <a:gd name="csX2" fmla="*/ 80963 w 991552"/>
                  <a:gd name="csY2" fmla="*/ 1075373 h 1604962"/>
                  <a:gd name="csX3" fmla="*/ 108585 w 991552"/>
                  <a:gd name="csY3" fmla="*/ 1020128 h 1604962"/>
                  <a:gd name="csX4" fmla="*/ 112395 w 991552"/>
                  <a:gd name="csY4" fmla="*/ 1000125 h 1604962"/>
                  <a:gd name="csX5" fmla="*/ 120015 w 991552"/>
                  <a:gd name="csY5" fmla="*/ 991553 h 1604962"/>
                  <a:gd name="csX6" fmla="*/ 111443 w 991552"/>
                  <a:gd name="csY6" fmla="*/ 972503 h 1604962"/>
                  <a:gd name="csX7" fmla="*/ 83820 w 991552"/>
                  <a:gd name="csY7" fmla="*/ 961072 h 1604962"/>
                  <a:gd name="csX8" fmla="*/ 85725 w 991552"/>
                  <a:gd name="csY8" fmla="*/ 921068 h 1604962"/>
                  <a:gd name="csX9" fmla="*/ 123825 w 991552"/>
                  <a:gd name="csY9" fmla="*/ 865823 h 1604962"/>
                  <a:gd name="csX10" fmla="*/ 147638 w 991552"/>
                  <a:gd name="csY10" fmla="*/ 858203 h 1604962"/>
                  <a:gd name="csX11" fmla="*/ 162878 w 991552"/>
                  <a:gd name="csY11" fmla="*/ 836295 h 1604962"/>
                  <a:gd name="csX12" fmla="*/ 161925 w 991552"/>
                  <a:gd name="csY12" fmla="*/ 821055 h 1604962"/>
                  <a:gd name="csX13" fmla="*/ 179070 w 991552"/>
                  <a:gd name="csY13" fmla="*/ 805815 h 1604962"/>
                  <a:gd name="csX14" fmla="*/ 209550 w 991552"/>
                  <a:gd name="csY14" fmla="*/ 753428 h 1604962"/>
                  <a:gd name="csX15" fmla="*/ 249555 w 991552"/>
                  <a:gd name="csY15" fmla="*/ 707708 h 1604962"/>
                  <a:gd name="csX16" fmla="*/ 244793 w 991552"/>
                  <a:gd name="csY16" fmla="*/ 677228 h 1604962"/>
                  <a:gd name="csX17" fmla="*/ 211455 w 991552"/>
                  <a:gd name="csY17" fmla="*/ 647700 h 1604962"/>
                  <a:gd name="csX18" fmla="*/ 196215 w 991552"/>
                  <a:gd name="csY18" fmla="*/ 613410 h 1604962"/>
                  <a:gd name="csX19" fmla="*/ 206693 w 991552"/>
                  <a:gd name="csY19" fmla="*/ 572453 h 1604962"/>
                  <a:gd name="csX20" fmla="*/ 200025 w 991552"/>
                  <a:gd name="csY20" fmla="*/ 534353 h 1604962"/>
                  <a:gd name="csX21" fmla="*/ 320993 w 991552"/>
                  <a:gd name="csY21" fmla="*/ 0 h 1604962"/>
                  <a:gd name="csX22" fmla="*/ 456248 w 991552"/>
                  <a:gd name="csY22" fmla="*/ 28575 h 1604962"/>
                  <a:gd name="csX23" fmla="*/ 410528 w 991552"/>
                  <a:gd name="csY23" fmla="*/ 238125 h 1604962"/>
                  <a:gd name="csX24" fmla="*/ 445770 w 991552"/>
                  <a:gd name="csY24" fmla="*/ 308610 h 1604962"/>
                  <a:gd name="csX25" fmla="*/ 430530 w 991552"/>
                  <a:gd name="csY25" fmla="*/ 354330 h 1604962"/>
                  <a:gd name="csX26" fmla="*/ 464820 w 991552"/>
                  <a:gd name="csY26" fmla="*/ 400050 h 1604962"/>
                  <a:gd name="csX27" fmla="*/ 482918 w 991552"/>
                  <a:gd name="csY27" fmla="*/ 406717 h 1604962"/>
                  <a:gd name="csX28" fmla="*/ 520065 w 991552"/>
                  <a:gd name="csY28" fmla="*/ 485775 h 1604962"/>
                  <a:gd name="csX29" fmla="*/ 520065 w 991552"/>
                  <a:gd name="csY29" fmla="*/ 505778 h 1604962"/>
                  <a:gd name="csX30" fmla="*/ 541973 w 991552"/>
                  <a:gd name="csY30" fmla="*/ 534353 h 1604962"/>
                  <a:gd name="csX31" fmla="*/ 550545 w 991552"/>
                  <a:gd name="csY31" fmla="*/ 534353 h 1604962"/>
                  <a:gd name="csX32" fmla="*/ 563880 w 991552"/>
                  <a:gd name="csY32" fmla="*/ 554355 h 1604962"/>
                  <a:gd name="csX33" fmla="*/ 594360 w 991552"/>
                  <a:gd name="csY33" fmla="*/ 554355 h 1604962"/>
                  <a:gd name="csX34" fmla="*/ 594360 w 991552"/>
                  <a:gd name="csY34" fmla="*/ 569595 h 1604962"/>
                  <a:gd name="csX35" fmla="*/ 526733 w 991552"/>
                  <a:gd name="csY35" fmla="*/ 731520 h 1604962"/>
                  <a:gd name="csX36" fmla="*/ 521970 w 991552"/>
                  <a:gd name="csY36" fmla="*/ 770573 h 1604962"/>
                  <a:gd name="csX37" fmla="*/ 535305 w 991552"/>
                  <a:gd name="csY37" fmla="*/ 775335 h 1604962"/>
                  <a:gd name="csX38" fmla="*/ 550545 w 991552"/>
                  <a:gd name="csY38" fmla="*/ 800100 h 1604962"/>
                  <a:gd name="csX39" fmla="*/ 577215 w 991552"/>
                  <a:gd name="csY39" fmla="*/ 786765 h 1604962"/>
                  <a:gd name="csX40" fmla="*/ 611505 w 991552"/>
                  <a:gd name="csY40" fmla="*/ 763905 h 1604962"/>
                  <a:gd name="csX41" fmla="*/ 629603 w 991552"/>
                  <a:gd name="csY41" fmla="*/ 782003 h 1604962"/>
                  <a:gd name="csX42" fmla="*/ 634365 w 991552"/>
                  <a:gd name="csY42" fmla="*/ 805815 h 1604962"/>
                  <a:gd name="csX43" fmla="*/ 629603 w 991552"/>
                  <a:gd name="csY43" fmla="*/ 836295 h 1604962"/>
                  <a:gd name="csX44" fmla="*/ 653415 w 991552"/>
                  <a:gd name="csY44" fmla="*/ 928688 h 1604962"/>
                  <a:gd name="csX45" fmla="*/ 678180 w 991552"/>
                  <a:gd name="csY45" fmla="*/ 962025 h 1604962"/>
                  <a:gd name="csX46" fmla="*/ 700088 w 991552"/>
                  <a:gd name="csY46" fmla="*/ 975360 h 1604962"/>
                  <a:gd name="csX47" fmla="*/ 703898 w 991552"/>
                  <a:gd name="csY47" fmla="*/ 1003935 h 1604962"/>
                  <a:gd name="csX48" fmla="*/ 703898 w 991552"/>
                  <a:gd name="csY48" fmla="*/ 1042988 h 1604962"/>
                  <a:gd name="csX49" fmla="*/ 725805 w 991552"/>
                  <a:gd name="csY49" fmla="*/ 1064895 h 1604962"/>
                  <a:gd name="csX50" fmla="*/ 741045 w 991552"/>
                  <a:gd name="csY50" fmla="*/ 1042988 h 1604962"/>
                  <a:gd name="csX51" fmla="*/ 806768 w 991552"/>
                  <a:gd name="csY51" fmla="*/ 1058228 h 1604962"/>
                  <a:gd name="csX52" fmla="*/ 826770 w 991552"/>
                  <a:gd name="csY52" fmla="*/ 1046797 h 1604962"/>
                  <a:gd name="csX53" fmla="*/ 912495 w 991552"/>
                  <a:gd name="csY53" fmla="*/ 1062990 h 1604962"/>
                  <a:gd name="csX54" fmla="*/ 939165 w 991552"/>
                  <a:gd name="csY54" fmla="*/ 1031558 h 1604962"/>
                  <a:gd name="csX55" fmla="*/ 956310 w 991552"/>
                  <a:gd name="csY55" fmla="*/ 1025843 h 1604962"/>
                  <a:gd name="csX56" fmla="*/ 967740 w 991552"/>
                  <a:gd name="csY56" fmla="*/ 1042988 h 1604962"/>
                  <a:gd name="csX57" fmla="*/ 982980 w 991552"/>
                  <a:gd name="csY57" fmla="*/ 1082040 h 1604962"/>
                  <a:gd name="csX58" fmla="*/ 991553 w 991552"/>
                  <a:gd name="csY58" fmla="*/ 1082993 h 1604962"/>
                  <a:gd name="csX59" fmla="*/ 910590 w 991552"/>
                  <a:gd name="csY59" fmla="*/ 1604963 h 1604962"/>
                  <a:gd name="csX60" fmla="*/ 454343 w 991552"/>
                  <a:gd name="csY60" fmla="*/ 1526858 h 16049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</a:cxnLst>
                <a:rect l="l" t="t" r="r" b="b"/>
                <a:pathLst>
                  <a:path w="991552" h="1604962">
                    <a:moveTo>
                      <a:pt x="232410" y="1482090"/>
                    </a:moveTo>
                    <a:lnTo>
                      <a:pt x="0" y="1430655"/>
                    </a:lnTo>
                    <a:lnTo>
                      <a:pt x="80963" y="1075373"/>
                    </a:lnTo>
                    <a:lnTo>
                      <a:pt x="108585" y="1020128"/>
                    </a:lnTo>
                    <a:lnTo>
                      <a:pt x="112395" y="1000125"/>
                    </a:lnTo>
                    <a:lnTo>
                      <a:pt x="120015" y="991553"/>
                    </a:lnTo>
                    <a:lnTo>
                      <a:pt x="111443" y="972503"/>
                    </a:lnTo>
                    <a:lnTo>
                      <a:pt x="83820" y="961072"/>
                    </a:lnTo>
                    <a:lnTo>
                      <a:pt x="85725" y="921068"/>
                    </a:lnTo>
                    <a:lnTo>
                      <a:pt x="123825" y="865823"/>
                    </a:lnTo>
                    <a:lnTo>
                      <a:pt x="147638" y="858203"/>
                    </a:lnTo>
                    <a:lnTo>
                      <a:pt x="162878" y="836295"/>
                    </a:lnTo>
                    <a:lnTo>
                      <a:pt x="161925" y="821055"/>
                    </a:lnTo>
                    <a:lnTo>
                      <a:pt x="179070" y="805815"/>
                    </a:lnTo>
                    <a:lnTo>
                      <a:pt x="209550" y="753428"/>
                    </a:lnTo>
                    <a:lnTo>
                      <a:pt x="249555" y="707708"/>
                    </a:lnTo>
                    <a:lnTo>
                      <a:pt x="244793" y="677228"/>
                    </a:lnTo>
                    <a:lnTo>
                      <a:pt x="211455" y="647700"/>
                    </a:lnTo>
                    <a:lnTo>
                      <a:pt x="196215" y="613410"/>
                    </a:lnTo>
                    <a:lnTo>
                      <a:pt x="206693" y="572453"/>
                    </a:lnTo>
                    <a:lnTo>
                      <a:pt x="200025" y="534353"/>
                    </a:lnTo>
                    <a:lnTo>
                      <a:pt x="320993" y="0"/>
                    </a:lnTo>
                    <a:lnTo>
                      <a:pt x="456248" y="28575"/>
                    </a:lnTo>
                    <a:lnTo>
                      <a:pt x="410528" y="238125"/>
                    </a:lnTo>
                    <a:lnTo>
                      <a:pt x="445770" y="308610"/>
                    </a:lnTo>
                    <a:lnTo>
                      <a:pt x="430530" y="354330"/>
                    </a:lnTo>
                    <a:lnTo>
                      <a:pt x="464820" y="400050"/>
                    </a:lnTo>
                    <a:lnTo>
                      <a:pt x="482918" y="406717"/>
                    </a:lnTo>
                    <a:lnTo>
                      <a:pt x="520065" y="485775"/>
                    </a:lnTo>
                    <a:lnTo>
                      <a:pt x="520065" y="505778"/>
                    </a:lnTo>
                    <a:lnTo>
                      <a:pt x="541973" y="534353"/>
                    </a:lnTo>
                    <a:lnTo>
                      <a:pt x="550545" y="534353"/>
                    </a:lnTo>
                    <a:lnTo>
                      <a:pt x="563880" y="554355"/>
                    </a:lnTo>
                    <a:lnTo>
                      <a:pt x="594360" y="554355"/>
                    </a:lnTo>
                    <a:lnTo>
                      <a:pt x="594360" y="569595"/>
                    </a:lnTo>
                    <a:lnTo>
                      <a:pt x="526733" y="731520"/>
                    </a:lnTo>
                    <a:lnTo>
                      <a:pt x="521970" y="770573"/>
                    </a:lnTo>
                    <a:lnTo>
                      <a:pt x="535305" y="775335"/>
                    </a:lnTo>
                    <a:lnTo>
                      <a:pt x="550545" y="800100"/>
                    </a:lnTo>
                    <a:lnTo>
                      <a:pt x="577215" y="786765"/>
                    </a:lnTo>
                    <a:lnTo>
                      <a:pt x="611505" y="763905"/>
                    </a:lnTo>
                    <a:lnTo>
                      <a:pt x="629603" y="782003"/>
                    </a:lnTo>
                    <a:lnTo>
                      <a:pt x="634365" y="805815"/>
                    </a:lnTo>
                    <a:lnTo>
                      <a:pt x="629603" y="836295"/>
                    </a:lnTo>
                    <a:lnTo>
                      <a:pt x="653415" y="928688"/>
                    </a:lnTo>
                    <a:lnTo>
                      <a:pt x="678180" y="962025"/>
                    </a:lnTo>
                    <a:lnTo>
                      <a:pt x="700088" y="975360"/>
                    </a:lnTo>
                    <a:lnTo>
                      <a:pt x="703898" y="1003935"/>
                    </a:lnTo>
                    <a:lnTo>
                      <a:pt x="703898" y="1042988"/>
                    </a:lnTo>
                    <a:lnTo>
                      <a:pt x="725805" y="1064895"/>
                    </a:lnTo>
                    <a:lnTo>
                      <a:pt x="741045" y="1042988"/>
                    </a:lnTo>
                    <a:lnTo>
                      <a:pt x="806768" y="1058228"/>
                    </a:lnTo>
                    <a:lnTo>
                      <a:pt x="826770" y="1046797"/>
                    </a:lnTo>
                    <a:lnTo>
                      <a:pt x="912495" y="1062990"/>
                    </a:lnTo>
                    <a:lnTo>
                      <a:pt x="939165" y="1031558"/>
                    </a:lnTo>
                    <a:lnTo>
                      <a:pt x="956310" y="1025843"/>
                    </a:lnTo>
                    <a:lnTo>
                      <a:pt x="967740" y="1042988"/>
                    </a:lnTo>
                    <a:lnTo>
                      <a:pt x="982980" y="1082040"/>
                    </a:lnTo>
                    <a:lnTo>
                      <a:pt x="991553" y="1082993"/>
                    </a:lnTo>
                    <a:lnTo>
                      <a:pt x="910590" y="1604963"/>
                    </a:lnTo>
                    <a:lnTo>
                      <a:pt x="454343" y="15268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CB83DB2-63CD-427C-880E-5135670A231C}"/>
                  </a:ext>
                </a:extLst>
              </p:cNvPr>
              <p:cNvSpPr/>
              <p:nvPr/>
            </p:nvSpPr>
            <p:spPr>
              <a:xfrm>
                <a:off x="3281364" y="895348"/>
                <a:ext cx="1700212" cy="1078230"/>
              </a:xfrm>
              <a:custGeom>
                <a:avLst/>
                <a:gdLst>
                  <a:gd name="csX0" fmla="*/ 600075 w 1700212"/>
                  <a:gd name="csY0" fmla="*/ 952500 h 1078229"/>
                  <a:gd name="csX1" fmla="*/ 1145857 w 1700212"/>
                  <a:gd name="csY1" fmla="*/ 1027747 h 1078229"/>
                  <a:gd name="csX2" fmla="*/ 1631632 w 1700212"/>
                  <a:gd name="csY2" fmla="*/ 1078230 h 1078229"/>
                  <a:gd name="csX3" fmla="*/ 1650682 w 1700212"/>
                  <a:gd name="csY3" fmla="*/ 881063 h 1078229"/>
                  <a:gd name="csX4" fmla="*/ 1700213 w 1700212"/>
                  <a:gd name="csY4" fmla="*/ 245745 h 1078229"/>
                  <a:gd name="csX5" fmla="*/ 1190625 w 1700212"/>
                  <a:gd name="csY5" fmla="*/ 192405 h 1078229"/>
                  <a:gd name="csX6" fmla="*/ 673418 w 1700212"/>
                  <a:gd name="csY6" fmla="*/ 119063 h 1078229"/>
                  <a:gd name="csX7" fmla="*/ 45720 w 1700212"/>
                  <a:gd name="csY7" fmla="*/ 0 h 1078229"/>
                  <a:gd name="csX8" fmla="*/ 0 w 1700212"/>
                  <a:gd name="csY8" fmla="*/ 209550 h 1078229"/>
                  <a:gd name="csX9" fmla="*/ 35242 w 1700212"/>
                  <a:gd name="csY9" fmla="*/ 280035 h 1078229"/>
                  <a:gd name="csX10" fmla="*/ 20003 w 1700212"/>
                  <a:gd name="csY10" fmla="*/ 325755 h 1078229"/>
                  <a:gd name="csX11" fmla="*/ 54292 w 1700212"/>
                  <a:gd name="csY11" fmla="*/ 371475 h 1078229"/>
                  <a:gd name="csX12" fmla="*/ 72390 w 1700212"/>
                  <a:gd name="csY12" fmla="*/ 378142 h 1078229"/>
                  <a:gd name="csX13" fmla="*/ 109538 w 1700212"/>
                  <a:gd name="csY13" fmla="*/ 457200 h 1078229"/>
                  <a:gd name="csX14" fmla="*/ 109538 w 1700212"/>
                  <a:gd name="csY14" fmla="*/ 477203 h 1078229"/>
                  <a:gd name="csX15" fmla="*/ 131445 w 1700212"/>
                  <a:gd name="csY15" fmla="*/ 505778 h 1078229"/>
                  <a:gd name="csX16" fmla="*/ 140017 w 1700212"/>
                  <a:gd name="csY16" fmla="*/ 505778 h 1078229"/>
                  <a:gd name="csX17" fmla="*/ 153353 w 1700212"/>
                  <a:gd name="csY17" fmla="*/ 525780 h 1078229"/>
                  <a:gd name="csX18" fmla="*/ 183833 w 1700212"/>
                  <a:gd name="csY18" fmla="*/ 525780 h 1078229"/>
                  <a:gd name="csX19" fmla="*/ 183833 w 1700212"/>
                  <a:gd name="csY19" fmla="*/ 541020 h 1078229"/>
                  <a:gd name="csX20" fmla="*/ 116205 w 1700212"/>
                  <a:gd name="csY20" fmla="*/ 702945 h 1078229"/>
                  <a:gd name="csX21" fmla="*/ 111442 w 1700212"/>
                  <a:gd name="csY21" fmla="*/ 741998 h 1078229"/>
                  <a:gd name="csX22" fmla="*/ 124778 w 1700212"/>
                  <a:gd name="csY22" fmla="*/ 746760 h 1078229"/>
                  <a:gd name="csX23" fmla="*/ 140017 w 1700212"/>
                  <a:gd name="csY23" fmla="*/ 771525 h 1078229"/>
                  <a:gd name="csX24" fmla="*/ 166688 w 1700212"/>
                  <a:gd name="csY24" fmla="*/ 758190 h 1078229"/>
                  <a:gd name="csX25" fmla="*/ 200978 w 1700212"/>
                  <a:gd name="csY25" fmla="*/ 735330 h 1078229"/>
                  <a:gd name="csX26" fmla="*/ 219075 w 1700212"/>
                  <a:gd name="csY26" fmla="*/ 753428 h 1078229"/>
                  <a:gd name="csX27" fmla="*/ 223838 w 1700212"/>
                  <a:gd name="csY27" fmla="*/ 777240 h 1078229"/>
                  <a:gd name="csX28" fmla="*/ 219075 w 1700212"/>
                  <a:gd name="csY28" fmla="*/ 807720 h 1078229"/>
                  <a:gd name="csX29" fmla="*/ 242888 w 1700212"/>
                  <a:gd name="csY29" fmla="*/ 900113 h 1078229"/>
                  <a:gd name="csX30" fmla="*/ 267653 w 1700212"/>
                  <a:gd name="csY30" fmla="*/ 933450 h 1078229"/>
                  <a:gd name="csX31" fmla="*/ 289560 w 1700212"/>
                  <a:gd name="csY31" fmla="*/ 946785 h 1078229"/>
                  <a:gd name="csX32" fmla="*/ 293370 w 1700212"/>
                  <a:gd name="csY32" fmla="*/ 975360 h 1078229"/>
                  <a:gd name="csX33" fmla="*/ 293370 w 1700212"/>
                  <a:gd name="csY33" fmla="*/ 1014413 h 1078229"/>
                  <a:gd name="csX34" fmla="*/ 315278 w 1700212"/>
                  <a:gd name="csY34" fmla="*/ 1036320 h 1078229"/>
                  <a:gd name="csX35" fmla="*/ 330517 w 1700212"/>
                  <a:gd name="csY35" fmla="*/ 1014413 h 1078229"/>
                  <a:gd name="csX36" fmla="*/ 396240 w 1700212"/>
                  <a:gd name="csY36" fmla="*/ 1029653 h 1078229"/>
                  <a:gd name="csX37" fmla="*/ 416242 w 1700212"/>
                  <a:gd name="csY37" fmla="*/ 1018222 h 1078229"/>
                  <a:gd name="csX38" fmla="*/ 501967 w 1700212"/>
                  <a:gd name="csY38" fmla="*/ 1034415 h 1078229"/>
                  <a:gd name="csX39" fmla="*/ 528638 w 1700212"/>
                  <a:gd name="csY39" fmla="*/ 1002983 h 1078229"/>
                  <a:gd name="csX40" fmla="*/ 545783 w 1700212"/>
                  <a:gd name="csY40" fmla="*/ 997268 h 1078229"/>
                  <a:gd name="csX41" fmla="*/ 557213 w 1700212"/>
                  <a:gd name="csY41" fmla="*/ 1014413 h 1078229"/>
                  <a:gd name="csX42" fmla="*/ 572453 w 1700212"/>
                  <a:gd name="csY42" fmla="*/ 1053465 h 1078229"/>
                  <a:gd name="csX43" fmla="*/ 581025 w 1700212"/>
                  <a:gd name="csY43" fmla="*/ 1054418 h 1078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1700212" h="1078229">
                    <a:moveTo>
                      <a:pt x="600075" y="952500"/>
                    </a:moveTo>
                    <a:lnTo>
                      <a:pt x="1145857" y="1027747"/>
                    </a:lnTo>
                    <a:lnTo>
                      <a:pt x="1631632" y="1078230"/>
                    </a:lnTo>
                    <a:lnTo>
                      <a:pt x="1650682" y="881063"/>
                    </a:lnTo>
                    <a:lnTo>
                      <a:pt x="1700213" y="245745"/>
                    </a:lnTo>
                    <a:lnTo>
                      <a:pt x="1190625" y="192405"/>
                    </a:lnTo>
                    <a:lnTo>
                      <a:pt x="673418" y="119063"/>
                    </a:lnTo>
                    <a:lnTo>
                      <a:pt x="45720" y="0"/>
                    </a:lnTo>
                    <a:lnTo>
                      <a:pt x="0" y="209550"/>
                    </a:lnTo>
                    <a:lnTo>
                      <a:pt x="35242" y="280035"/>
                    </a:lnTo>
                    <a:lnTo>
                      <a:pt x="20003" y="325755"/>
                    </a:lnTo>
                    <a:lnTo>
                      <a:pt x="54292" y="371475"/>
                    </a:lnTo>
                    <a:lnTo>
                      <a:pt x="72390" y="378142"/>
                    </a:lnTo>
                    <a:lnTo>
                      <a:pt x="109538" y="457200"/>
                    </a:lnTo>
                    <a:lnTo>
                      <a:pt x="109538" y="477203"/>
                    </a:lnTo>
                    <a:lnTo>
                      <a:pt x="131445" y="505778"/>
                    </a:lnTo>
                    <a:lnTo>
                      <a:pt x="140017" y="505778"/>
                    </a:lnTo>
                    <a:lnTo>
                      <a:pt x="153353" y="525780"/>
                    </a:lnTo>
                    <a:lnTo>
                      <a:pt x="183833" y="525780"/>
                    </a:lnTo>
                    <a:lnTo>
                      <a:pt x="183833" y="541020"/>
                    </a:lnTo>
                    <a:lnTo>
                      <a:pt x="116205" y="702945"/>
                    </a:lnTo>
                    <a:lnTo>
                      <a:pt x="111442" y="741998"/>
                    </a:lnTo>
                    <a:lnTo>
                      <a:pt x="124778" y="746760"/>
                    </a:lnTo>
                    <a:lnTo>
                      <a:pt x="140017" y="771525"/>
                    </a:lnTo>
                    <a:lnTo>
                      <a:pt x="166688" y="758190"/>
                    </a:lnTo>
                    <a:lnTo>
                      <a:pt x="200978" y="735330"/>
                    </a:lnTo>
                    <a:lnTo>
                      <a:pt x="219075" y="753428"/>
                    </a:lnTo>
                    <a:lnTo>
                      <a:pt x="223838" y="777240"/>
                    </a:lnTo>
                    <a:lnTo>
                      <a:pt x="219075" y="807720"/>
                    </a:lnTo>
                    <a:lnTo>
                      <a:pt x="242888" y="900113"/>
                    </a:lnTo>
                    <a:lnTo>
                      <a:pt x="267653" y="933450"/>
                    </a:lnTo>
                    <a:lnTo>
                      <a:pt x="289560" y="946785"/>
                    </a:lnTo>
                    <a:lnTo>
                      <a:pt x="293370" y="975360"/>
                    </a:lnTo>
                    <a:lnTo>
                      <a:pt x="293370" y="1014413"/>
                    </a:lnTo>
                    <a:lnTo>
                      <a:pt x="315278" y="1036320"/>
                    </a:lnTo>
                    <a:lnTo>
                      <a:pt x="330517" y="1014413"/>
                    </a:lnTo>
                    <a:lnTo>
                      <a:pt x="396240" y="1029653"/>
                    </a:lnTo>
                    <a:lnTo>
                      <a:pt x="416242" y="1018222"/>
                    </a:lnTo>
                    <a:lnTo>
                      <a:pt x="501967" y="1034415"/>
                    </a:lnTo>
                    <a:lnTo>
                      <a:pt x="528638" y="1002983"/>
                    </a:lnTo>
                    <a:lnTo>
                      <a:pt x="545783" y="997268"/>
                    </a:lnTo>
                    <a:lnTo>
                      <a:pt x="557213" y="1014413"/>
                    </a:lnTo>
                    <a:lnTo>
                      <a:pt x="572453" y="1053465"/>
                    </a:lnTo>
                    <a:lnTo>
                      <a:pt x="581025" y="10544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AFF0312-3DEC-5908-AF74-ECC473D1687C}"/>
                  </a:ext>
                </a:extLst>
              </p:cNvPr>
              <p:cNvSpPr/>
              <p:nvPr/>
            </p:nvSpPr>
            <p:spPr>
              <a:xfrm>
                <a:off x="2266951" y="2190749"/>
                <a:ext cx="1058228" cy="1634491"/>
              </a:xfrm>
              <a:custGeom>
                <a:avLst/>
                <a:gdLst>
                  <a:gd name="csX0" fmla="*/ 858203 w 1058227"/>
                  <a:gd name="csY0" fmla="*/ 1241107 h 1634490"/>
                  <a:gd name="csX1" fmla="*/ 825818 w 1058227"/>
                  <a:gd name="csY1" fmla="*/ 1407795 h 1634490"/>
                  <a:gd name="csX2" fmla="*/ 802958 w 1058227"/>
                  <a:gd name="csY2" fmla="*/ 1435418 h 1634490"/>
                  <a:gd name="csX3" fmla="*/ 783908 w 1058227"/>
                  <a:gd name="csY3" fmla="*/ 1435418 h 1634490"/>
                  <a:gd name="csX4" fmla="*/ 772478 w 1058227"/>
                  <a:gd name="csY4" fmla="*/ 1409700 h 1634490"/>
                  <a:gd name="csX5" fmla="*/ 737235 w 1058227"/>
                  <a:gd name="csY5" fmla="*/ 1396365 h 1634490"/>
                  <a:gd name="csX6" fmla="*/ 703897 w 1058227"/>
                  <a:gd name="csY6" fmla="*/ 1402080 h 1634490"/>
                  <a:gd name="csX7" fmla="*/ 694372 w 1058227"/>
                  <a:gd name="csY7" fmla="*/ 1531620 h 1634490"/>
                  <a:gd name="csX8" fmla="*/ 699135 w 1058227"/>
                  <a:gd name="csY8" fmla="*/ 1578293 h 1634490"/>
                  <a:gd name="csX9" fmla="*/ 694372 w 1058227"/>
                  <a:gd name="csY9" fmla="*/ 1605915 h 1634490"/>
                  <a:gd name="csX10" fmla="*/ 681038 w 1058227"/>
                  <a:gd name="csY10" fmla="*/ 1634490 h 1634490"/>
                  <a:gd name="csX11" fmla="*/ 10477 w 1058227"/>
                  <a:gd name="csY11" fmla="*/ 634365 h 1634490"/>
                  <a:gd name="csX12" fmla="*/ 0 w 1058227"/>
                  <a:gd name="csY12" fmla="*/ 601028 h 1634490"/>
                  <a:gd name="csX13" fmla="*/ 156210 w 1058227"/>
                  <a:gd name="csY13" fmla="*/ 0 h 1634490"/>
                  <a:gd name="csX14" fmla="*/ 603885 w 1058227"/>
                  <a:gd name="csY14" fmla="*/ 106680 h 1634490"/>
                  <a:gd name="csX15" fmla="*/ 836295 w 1058227"/>
                  <a:gd name="csY15" fmla="*/ 158115 h 1634490"/>
                  <a:gd name="csX16" fmla="*/ 1058228 w 1058227"/>
                  <a:gd name="csY16" fmla="*/ 202883 h 16344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058227" h="1634490">
                    <a:moveTo>
                      <a:pt x="858203" y="1241107"/>
                    </a:moveTo>
                    <a:lnTo>
                      <a:pt x="825818" y="1407795"/>
                    </a:lnTo>
                    <a:lnTo>
                      <a:pt x="802958" y="1435418"/>
                    </a:lnTo>
                    <a:lnTo>
                      <a:pt x="783908" y="1435418"/>
                    </a:lnTo>
                    <a:lnTo>
                      <a:pt x="772478" y="1409700"/>
                    </a:lnTo>
                    <a:lnTo>
                      <a:pt x="737235" y="1396365"/>
                    </a:lnTo>
                    <a:lnTo>
                      <a:pt x="703897" y="1402080"/>
                    </a:lnTo>
                    <a:lnTo>
                      <a:pt x="694372" y="1531620"/>
                    </a:lnTo>
                    <a:lnTo>
                      <a:pt x="699135" y="1578293"/>
                    </a:lnTo>
                    <a:lnTo>
                      <a:pt x="694372" y="1605915"/>
                    </a:lnTo>
                    <a:lnTo>
                      <a:pt x="681038" y="1634490"/>
                    </a:lnTo>
                    <a:lnTo>
                      <a:pt x="10477" y="634365"/>
                    </a:lnTo>
                    <a:lnTo>
                      <a:pt x="0" y="601028"/>
                    </a:lnTo>
                    <a:lnTo>
                      <a:pt x="156210" y="0"/>
                    </a:lnTo>
                    <a:lnTo>
                      <a:pt x="603885" y="106680"/>
                    </a:lnTo>
                    <a:lnTo>
                      <a:pt x="836295" y="158115"/>
                    </a:lnTo>
                    <a:lnTo>
                      <a:pt x="1058228" y="2028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3FD3239-53F4-503D-2A91-65F53A83393B}"/>
                  </a:ext>
                </a:extLst>
              </p:cNvPr>
              <p:cNvSpPr/>
              <p:nvPr/>
            </p:nvSpPr>
            <p:spPr>
              <a:xfrm>
                <a:off x="3780472" y="3567112"/>
                <a:ext cx="1159193" cy="1203008"/>
              </a:xfrm>
              <a:custGeom>
                <a:avLst/>
                <a:gdLst>
                  <a:gd name="csX0" fmla="*/ 1153478 w 1159192"/>
                  <a:gd name="csY0" fmla="*/ 208597 h 1203007"/>
                  <a:gd name="csX1" fmla="*/ 1145858 w 1159192"/>
                  <a:gd name="csY1" fmla="*/ 208597 h 1203007"/>
                  <a:gd name="csX2" fmla="*/ 1070610 w 1159192"/>
                  <a:gd name="csY2" fmla="*/ 1154430 h 1203007"/>
                  <a:gd name="csX3" fmla="*/ 767715 w 1159192"/>
                  <a:gd name="csY3" fmla="*/ 1129665 h 1203007"/>
                  <a:gd name="csX4" fmla="*/ 440055 w 1159192"/>
                  <a:gd name="csY4" fmla="*/ 1095375 h 1203007"/>
                  <a:gd name="csX5" fmla="*/ 437197 w 1159192"/>
                  <a:gd name="csY5" fmla="*/ 1123950 h 1203007"/>
                  <a:gd name="csX6" fmla="*/ 456247 w 1159192"/>
                  <a:gd name="csY6" fmla="*/ 1144905 h 1203007"/>
                  <a:gd name="csX7" fmla="*/ 162878 w 1159192"/>
                  <a:gd name="csY7" fmla="*/ 1105853 h 1203007"/>
                  <a:gd name="csX8" fmla="*/ 149543 w 1159192"/>
                  <a:gd name="csY8" fmla="*/ 1203007 h 1203007"/>
                  <a:gd name="csX9" fmla="*/ 0 w 1159192"/>
                  <a:gd name="csY9" fmla="*/ 1182053 h 1203007"/>
                  <a:gd name="csX10" fmla="*/ 165735 w 1159192"/>
                  <a:gd name="csY10" fmla="*/ 0 h 1203007"/>
                  <a:gd name="csX11" fmla="*/ 666750 w 1159192"/>
                  <a:gd name="csY11" fmla="*/ 61913 h 1203007"/>
                  <a:gd name="csX12" fmla="*/ 1159193 w 1159192"/>
                  <a:gd name="csY12" fmla="*/ 107632 h 12030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159192" h="1203007">
                    <a:moveTo>
                      <a:pt x="1153478" y="208597"/>
                    </a:moveTo>
                    <a:lnTo>
                      <a:pt x="1145858" y="208597"/>
                    </a:lnTo>
                    <a:lnTo>
                      <a:pt x="1070610" y="1154430"/>
                    </a:lnTo>
                    <a:lnTo>
                      <a:pt x="767715" y="1129665"/>
                    </a:lnTo>
                    <a:lnTo>
                      <a:pt x="440055" y="1095375"/>
                    </a:lnTo>
                    <a:lnTo>
                      <a:pt x="437197" y="1123950"/>
                    </a:lnTo>
                    <a:lnTo>
                      <a:pt x="456247" y="1144905"/>
                    </a:lnTo>
                    <a:lnTo>
                      <a:pt x="162878" y="1105853"/>
                    </a:lnTo>
                    <a:lnTo>
                      <a:pt x="149543" y="1203007"/>
                    </a:lnTo>
                    <a:lnTo>
                      <a:pt x="0" y="1182053"/>
                    </a:lnTo>
                    <a:lnTo>
                      <a:pt x="165735" y="0"/>
                    </a:lnTo>
                    <a:lnTo>
                      <a:pt x="666750" y="61913"/>
                    </a:lnTo>
                    <a:lnTo>
                      <a:pt x="1159193" y="1076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6F136A0-1614-F8D3-C714-8A80F0774E33}"/>
                  </a:ext>
                </a:extLst>
              </p:cNvPr>
              <p:cNvSpPr/>
              <p:nvPr/>
            </p:nvSpPr>
            <p:spPr>
              <a:xfrm>
                <a:off x="3125154" y="2393632"/>
                <a:ext cx="930592" cy="1173479"/>
              </a:xfrm>
              <a:custGeom>
                <a:avLst/>
                <a:gdLst>
                  <a:gd name="csX0" fmla="*/ 624840 w 930592"/>
                  <a:gd name="csY0" fmla="*/ 286702 h 1173479"/>
                  <a:gd name="csX1" fmla="*/ 656272 w 930592"/>
                  <a:gd name="csY1" fmla="*/ 78105 h 1173479"/>
                  <a:gd name="csX2" fmla="*/ 200025 w 930592"/>
                  <a:gd name="csY2" fmla="*/ 0 h 1173479"/>
                  <a:gd name="csX3" fmla="*/ 0 w 930592"/>
                  <a:gd name="csY3" fmla="*/ 1038225 h 1173479"/>
                  <a:gd name="csX4" fmla="*/ 440055 w 930592"/>
                  <a:gd name="csY4" fmla="*/ 1116330 h 1173479"/>
                  <a:gd name="csX5" fmla="*/ 821055 w 930592"/>
                  <a:gd name="csY5" fmla="*/ 1173480 h 1173479"/>
                  <a:gd name="csX6" fmla="*/ 930592 w 930592"/>
                  <a:gd name="csY6" fmla="*/ 332422 h 11734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930592" h="1173479">
                    <a:moveTo>
                      <a:pt x="624840" y="286702"/>
                    </a:moveTo>
                    <a:lnTo>
                      <a:pt x="656272" y="78105"/>
                    </a:lnTo>
                    <a:lnTo>
                      <a:pt x="200025" y="0"/>
                    </a:lnTo>
                    <a:lnTo>
                      <a:pt x="0" y="1038225"/>
                    </a:lnTo>
                    <a:lnTo>
                      <a:pt x="440055" y="1116330"/>
                    </a:lnTo>
                    <a:lnTo>
                      <a:pt x="821055" y="1173480"/>
                    </a:lnTo>
                    <a:lnTo>
                      <a:pt x="930592" y="332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7CCD314-E35C-787A-1950-008285131674}"/>
                  </a:ext>
                </a:extLst>
              </p:cNvPr>
              <p:cNvSpPr/>
              <p:nvPr/>
            </p:nvSpPr>
            <p:spPr>
              <a:xfrm>
                <a:off x="3749991" y="1847849"/>
                <a:ext cx="1163002" cy="964882"/>
              </a:xfrm>
              <a:custGeom>
                <a:avLst/>
                <a:gdLst>
                  <a:gd name="csX0" fmla="*/ 1163002 w 1163002"/>
                  <a:gd name="csY0" fmla="*/ 125730 h 964882"/>
                  <a:gd name="csX1" fmla="*/ 677227 w 1163002"/>
                  <a:gd name="csY1" fmla="*/ 75247 h 964882"/>
                  <a:gd name="csX2" fmla="*/ 131445 w 1163002"/>
                  <a:gd name="csY2" fmla="*/ 0 h 964882"/>
                  <a:gd name="csX3" fmla="*/ 112395 w 1163002"/>
                  <a:gd name="csY3" fmla="*/ 101917 h 964882"/>
                  <a:gd name="csX4" fmla="*/ 31433 w 1163002"/>
                  <a:gd name="csY4" fmla="*/ 623888 h 964882"/>
                  <a:gd name="csX5" fmla="*/ 0 w 1163002"/>
                  <a:gd name="csY5" fmla="*/ 832485 h 964882"/>
                  <a:gd name="csX6" fmla="*/ 305752 w 1163002"/>
                  <a:gd name="csY6" fmla="*/ 878205 h 964882"/>
                  <a:gd name="csX7" fmla="*/ 733425 w 1163002"/>
                  <a:gd name="csY7" fmla="*/ 932497 h 964882"/>
                  <a:gd name="csX8" fmla="*/ 1090613 w 1163002"/>
                  <a:gd name="csY8" fmla="*/ 964883 h 964882"/>
                  <a:gd name="csX9" fmla="*/ 1125855 w 1163002"/>
                  <a:gd name="csY9" fmla="*/ 543878 h 9648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1163002" h="964882">
                    <a:moveTo>
                      <a:pt x="1163002" y="125730"/>
                    </a:moveTo>
                    <a:lnTo>
                      <a:pt x="677227" y="75247"/>
                    </a:lnTo>
                    <a:lnTo>
                      <a:pt x="131445" y="0"/>
                    </a:lnTo>
                    <a:lnTo>
                      <a:pt x="112395" y="101917"/>
                    </a:lnTo>
                    <a:lnTo>
                      <a:pt x="31433" y="623888"/>
                    </a:lnTo>
                    <a:lnTo>
                      <a:pt x="0" y="832485"/>
                    </a:lnTo>
                    <a:lnTo>
                      <a:pt x="305752" y="878205"/>
                    </a:lnTo>
                    <a:lnTo>
                      <a:pt x="733425" y="932497"/>
                    </a:lnTo>
                    <a:lnTo>
                      <a:pt x="1090613" y="964883"/>
                    </a:lnTo>
                    <a:lnTo>
                      <a:pt x="1125855" y="5438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CF1C1123-DD31-BA87-865E-AD734E7E4E1E}"/>
              </a:ext>
            </a:extLst>
          </p:cNvPr>
          <p:cNvSpPr txBox="1"/>
          <p:nvPr/>
        </p:nvSpPr>
        <p:spPr>
          <a:xfrm>
            <a:off x="11429535" y="570355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Midwest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737C7-9E7C-DEDD-0201-1C430900080E}"/>
              </a:ext>
            </a:extLst>
          </p:cNvPr>
          <p:cNvGrpSpPr/>
          <p:nvPr/>
        </p:nvGrpSpPr>
        <p:grpSpPr>
          <a:xfrm>
            <a:off x="5407797" y="2330021"/>
            <a:ext cx="6050120" cy="3606757"/>
            <a:chOff x="4806931" y="1436130"/>
            <a:chExt cx="5377884" cy="3206006"/>
          </a:xfrm>
          <a:solidFill>
            <a:srgbClr val="215F9A"/>
          </a:solidFill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A69774AE-1379-FEF7-E980-0F143904B571}"/>
                </a:ext>
              </a:extLst>
            </p:cNvPr>
            <p:cNvSpPr/>
            <p:nvPr/>
          </p:nvSpPr>
          <p:spPr>
            <a:xfrm>
              <a:off x="10018034" y="4475355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7D7D5DD-80DB-ECFA-DFD5-B3511C132575}"/>
                </a:ext>
              </a:extLst>
            </p:cNvPr>
            <p:cNvGrpSpPr/>
            <p:nvPr/>
          </p:nvGrpSpPr>
          <p:grpSpPr>
            <a:xfrm>
              <a:off x="4806931" y="1436130"/>
              <a:ext cx="3733335" cy="2743850"/>
              <a:chOff x="4840604" y="1116329"/>
              <a:chExt cx="3706177" cy="2781300"/>
            </a:xfrm>
            <a:grpFill/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334C005-21E6-2517-024F-3BF56E82F8ED}"/>
                  </a:ext>
                </a:extLst>
              </p:cNvPr>
              <p:cNvSpPr/>
              <p:nvPr/>
            </p:nvSpPr>
            <p:spPr>
              <a:xfrm>
                <a:off x="6818947" y="2502216"/>
                <a:ext cx="667702" cy="1174432"/>
              </a:xfrm>
              <a:custGeom>
                <a:avLst/>
                <a:gdLst>
                  <a:gd name="csX0" fmla="*/ 648652 w 667702"/>
                  <a:gd name="csY0" fmla="*/ 635318 h 1174432"/>
                  <a:gd name="csX1" fmla="*/ 639127 w 667702"/>
                  <a:gd name="csY1" fmla="*/ 684848 h 1174432"/>
                  <a:gd name="csX2" fmla="*/ 639127 w 667702"/>
                  <a:gd name="csY2" fmla="*/ 703898 h 1174432"/>
                  <a:gd name="csX3" fmla="*/ 661988 w 667702"/>
                  <a:gd name="csY3" fmla="*/ 737235 h 1174432"/>
                  <a:gd name="csX4" fmla="*/ 661988 w 667702"/>
                  <a:gd name="csY4" fmla="*/ 743902 h 1174432"/>
                  <a:gd name="csX5" fmla="*/ 659130 w 667702"/>
                  <a:gd name="csY5" fmla="*/ 752475 h 1174432"/>
                  <a:gd name="csX6" fmla="*/ 667702 w 667702"/>
                  <a:gd name="csY6" fmla="*/ 770573 h 1174432"/>
                  <a:gd name="csX7" fmla="*/ 664845 w 667702"/>
                  <a:gd name="csY7" fmla="*/ 793433 h 1174432"/>
                  <a:gd name="csX8" fmla="*/ 649605 w 667702"/>
                  <a:gd name="csY8" fmla="*/ 810577 h 1174432"/>
                  <a:gd name="csX9" fmla="*/ 637222 w 667702"/>
                  <a:gd name="csY9" fmla="*/ 850583 h 1174432"/>
                  <a:gd name="csX10" fmla="*/ 601027 w 667702"/>
                  <a:gd name="csY10" fmla="*/ 901065 h 1174432"/>
                  <a:gd name="csX11" fmla="*/ 600075 w 667702"/>
                  <a:gd name="csY11" fmla="*/ 967740 h 1174432"/>
                  <a:gd name="csX12" fmla="*/ 590550 w 667702"/>
                  <a:gd name="csY12" fmla="*/ 967740 h 1174432"/>
                  <a:gd name="csX13" fmla="*/ 599122 w 667702"/>
                  <a:gd name="csY13" fmla="*/ 985838 h 1174432"/>
                  <a:gd name="csX14" fmla="*/ 599122 w 667702"/>
                  <a:gd name="csY14" fmla="*/ 994410 h 1174432"/>
                  <a:gd name="csX15" fmla="*/ 578167 w 667702"/>
                  <a:gd name="csY15" fmla="*/ 1020127 h 1174432"/>
                  <a:gd name="csX16" fmla="*/ 579120 w 667702"/>
                  <a:gd name="csY16" fmla="*/ 1030605 h 1174432"/>
                  <a:gd name="csX17" fmla="*/ 593407 w 667702"/>
                  <a:gd name="csY17" fmla="*/ 1051560 h 1174432"/>
                  <a:gd name="csX18" fmla="*/ 592455 w 667702"/>
                  <a:gd name="csY18" fmla="*/ 1060133 h 1174432"/>
                  <a:gd name="csX19" fmla="*/ 557213 w 667702"/>
                  <a:gd name="csY19" fmla="*/ 1065848 h 1174432"/>
                  <a:gd name="csX20" fmla="*/ 551497 w 667702"/>
                  <a:gd name="csY20" fmla="*/ 1077277 h 1174432"/>
                  <a:gd name="csX21" fmla="*/ 540067 w 667702"/>
                  <a:gd name="csY21" fmla="*/ 1071563 h 1174432"/>
                  <a:gd name="csX22" fmla="*/ 530542 w 667702"/>
                  <a:gd name="csY22" fmla="*/ 1076325 h 1174432"/>
                  <a:gd name="csX23" fmla="*/ 526732 w 667702"/>
                  <a:gd name="csY23" fmla="*/ 1107758 h 1174432"/>
                  <a:gd name="csX24" fmla="*/ 542925 w 667702"/>
                  <a:gd name="csY24" fmla="*/ 1124902 h 1174432"/>
                  <a:gd name="csX25" fmla="*/ 539115 w 667702"/>
                  <a:gd name="csY25" fmla="*/ 1147763 h 1174432"/>
                  <a:gd name="csX26" fmla="*/ 524827 w 667702"/>
                  <a:gd name="csY26" fmla="*/ 1150620 h 1174432"/>
                  <a:gd name="csX27" fmla="*/ 459105 w 667702"/>
                  <a:gd name="csY27" fmla="*/ 1122045 h 1174432"/>
                  <a:gd name="csX28" fmla="*/ 421005 w 667702"/>
                  <a:gd name="csY28" fmla="*/ 1157288 h 1174432"/>
                  <a:gd name="csX29" fmla="*/ 423863 w 667702"/>
                  <a:gd name="csY29" fmla="*/ 1174433 h 1174432"/>
                  <a:gd name="csX30" fmla="*/ 397192 w 667702"/>
                  <a:gd name="csY30" fmla="*/ 1174433 h 1174432"/>
                  <a:gd name="csX31" fmla="*/ 383857 w 667702"/>
                  <a:gd name="csY31" fmla="*/ 1160145 h 1174432"/>
                  <a:gd name="csX32" fmla="*/ 366713 w 667702"/>
                  <a:gd name="csY32" fmla="*/ 1123950 h 1174432"/>
                  <a:gd name="csX33" fmla="*/ 366713 w 667702"/>
                  <a:gd name="csY33" fmla="*/ 1105852 h 1174432"/>
                  <a:gd name="csX34" fmla="*/ 374332 w 667702"/>
                  <a:gd name="csY34" fmla="*/ 1100138 h 1174432"/>
                  <a:gd name="csX35" fmla="*/ 375285 w 667702"/>
                  <a:gd name="csY35" fmla="*/ 1087755 h 1174432"/>
                  <a:gd name="csX36" fmla="*/ 359092 w 667702"/>
                  <a:gd name="csY36" fmla="*/ 1069658 h 1174432"/>
                  <a:gd name="csX37" fmla="*/ 350520 w 667702"/>
                  <a:gd name="csY37" fmla="*/ 1045845 h 1174432"/>
                  <a:gd name="csX38" fmla="*/ 324802 w 667702"/>
                  <a:gd name="csY38" fmla="*/ 1006793 h 1174432"/>
                  <a:gd name="csX39" fmla="*/ 279082 w 667702"/>
                  <a:gd name="csY39" fmla="*/ 994410 h 1174432"/>
                  <a:gd name="csX40" fmla="*/ 208597 w 667702"/>
                  <a:gd name="csY40" fmla="*/ 926783 h 1174432"/>
                  <a:gd name="csX41" fmla="*/ 204788 w 667702"/>
                  <a:gd name="csY41" fmla="*/ 903923 h 1174432"/>
                  <a:gd name="csX42" fmla="*/ 231457 w 667702"/>
                  <a:gd name="csY42" fmla="*/ 831533 h 1174432"/>
                  <a:gd name="csX43" fmla="*/ 227647 w 667702"/>
                  <a:gd name="csY43" fmla="*/ 813435 h 1174432"/>
                  <a:gd name="csX44" fmla="*/ 239077 w 667702"/>
                  <a:gd name="csY44" fmla="*/ 802958 h 1174432"/>
                  <a:gd name="csX45" fmla="*/ 239077 w 667702"/>
                  <a:gd name="csY45" fmla="*/ 790575 h 1174432"/>
                  <a:gd name="csX46" fmla="*/ 212407 w 667702"/>
                  <a:gd name="csY46" fmla="*/ 776288 h 1174432"/>
                  <a:gd name="csX47" fmla="*/ 183832 w 667702"/>
                  <a:gd name="csY47" fmla="*/ 769620 h 1174432"/>
                  <a:gd name="csX48" fmla="*/ 151447 w 667702"/>
                  <a:gd name="csY48" fmla="*/ 781050 h 1174432"/>
                  <a:gd name="csX49" fmla="*/ 139065 w 667702"/>
                  <a:gd name="csY49" fmla="*/ 759143 h 1174432"/>
                  <a:gd name="csX50" fmla="*/ 144780 w 667702"/>
                  <a:gd name="csY50" fmla="*/ 741045 h 1174432"/>
                  <a:gd name="csX51" fmla="*/ 138113 w 667702"/>
                  <a:gd name="csY51" fmla="*/ 718185 h 1174432"/>
                  <a:gd name="csX52" fmla="*/ 56197 w 667702"/>
                  <a:gd name="csY52" fmla="*/ 638175 h 1174432"/>
                  <a:gd name="csX53" fmla="*/ 35242 w 667702"/>
                  <a:gd name="csY53" fmla="*/ 623888 h 1174432"/>
                  <a:gd name="csX54" fmla="*/ 11430 w 667702"/>
                  <a:gd name="csY54" fmla="*/ 567690 h 1174432"/>
                  <a:gd name="csX55" fmla="*/ 0 w 667702"/>
                  <a:gd name="csY55" fmla="*/ 516255 h 1174432"/>
                  <a:gd name="csX56" fmla="*/ 13335 w 667702"/>
                  <a:gd name="csY56" fmla="*/ 481013 h 1174432"/>
                  <a:gd name="csX57" fmla="*/ 20002 w 667702"/>
                  <a:gd name="csY57" fmla="*/ 474345 h 1174432"/>
                  <a:gd name="csX58" fmla="*/ 20955 w 667702"/>
                  <a:gd name="csY58" fmla="*/ 452438 h 1174432"/>
                  <a:gd name="csX59" fmla="*/ 14288 w 667702"/>
                  <a:gd name="csY59" fmla="*/ 443865 h 1174432"/>
                  <a:gd name="csX60" fmla="*/ 23813 w 667702"/>
                  <a:gd name="csY60" fmla="*/ 429578 h 1174432"/>
                  <a:gd name="csX61" fmla="*/ 40957 w 667702"/>
                  <a:gd name="csY61" fmla="*/ 423863 h 1174432"/>
                  <a:gd name="csX62" fmla="*/ 49530 w 667702"/>
                  <a:gd name="csY62" fmla="*/ 421005 h 1174432"/>
                  <a:gd name="csX63" fmla="*/ 59055 w 667702"/>
                  <a:gd name="csY63" fmla="*/ 409575 h 1174432"/>
                  <a:gd name="csX64" fmla="*/ 59055 w 667702"/>
                  <a:gd name="csY64" fmla="*/ 386715 h 1174432"/>
                  <a:gd name="csX65" fmla="*/ 75247 w 667702"/>
                  <a:gd name="csY65" fmla="*/ 363855 h 1174432"/>
                  <a:gd name="csX66" fmla="*/ 80010 w 667702"/>
                  <a:gd name="csY66" fmla="*/ 359092 h 1174432"/>
                  <a:gd name="csX67" fmla="*/ 80963 w 667702"/>
                  <a:gd name="csY67" fmla="*/ 325755 h 1174432"/>
                  <a:gd name="csX68" fmla="*/ 72390 w 667702"/>
                  <a:gd name="csY68" fmla="*/ 312420 h 1174432"/>
                  <a:gd name="csX69" fmla="*/ 62865 w 667702"/>
                  <a:gd name="csY69" fmla="*/ 309563 h 1174432"/>
                  <a:gd name="csX70" fmla="*/ 52388 w 667702"/>
                  <a:gd name="csY70" fmla="*/ 294323 h 1174432"/>
                  <a:gd name="csX71" fmla="*/ 61913 w 667702"/>
                  <a:gd name="csY71" fmla="*/ 256223 h 1174432"/>
                  <a:gd name="csX72" fmla="*/ 90488 w 667702"/>
                  <a:gd name="csY72" fmla="*/ 248603 h 1174432"/>
                  <a:gd name="csX73" fmla="*/ 113347 w 667702"/>
                  <a:gd name="csY73" fmla="*/ 248603 h 1174432"/>
                  <a:gd name="csX74" fmla="*/ 153352 w 667702"/>
                  <a:gd name="csY74" fmla="*/ 231458 h 1174432"/>
                  <a:gd name="csX75" fmla="*/ 169545 w 667702"/>
                  <a:gd name="csY75" fmla="*/ 210503 h 1174432"/>
                  <a:gd name="csX76" fmla="*/ 170497 w 667702"/>
                  <a:gd name="csY76" fmla="*/ 187642 h 1174432"/>
                  <a:gd name="csX77" fmla="*/ 180975 w 667702"/>
                  <a:gd name="csY77" fmla="*/ 175260 h 1174432"/>
                  <a:gd name="csX78" fmla="*/ 193357 w 667702"/>
                  <a:gd name="csY78" fmla="*/ 144780 h 1174432"/>
                  <a:gd name="csX79" fmla="*/ 192405 w 667702"/>
                  <a:gd name="csY79" fmla="*/ 120015 h 1174432"/>
                  <a:gd name="csX80" fmla="*/ 165735 w 667702"/>
                  <a:gd name="csY80" fmla="*/ 86678 h 1174432"/>
                  <a:gd name="csX81" fmla="*/ 154305 w 667702"/>
                  <a:gd name="csY81" fmla="*/ 86678 h 1174432"/>
                  <a:gd name="csX82" fmla="*/ 145732 w 667702"/>
                  <a:gd name="csY82" fmla="*/ 76200 h 1174432"/>
                  <a:gd name="csX83" fmla="*/ 147638 w 667702"/>
                  <a:gd name="csY83" fmla="*/ 60960 h 1174432"/>
                  <a:gd name="csX84" fmla="*/ 131445 w 667702"/>
                  <a:gd name="csY84" fmla="*/ 44767 h 1174432"/>
                  <a:gd name="csX85" fmla="*/ 107632 w 667702"/>
                  <a:gd name="csY85" fmla="*/ 32385 h 1174432"/>
                  <a:gd name="csX86" fmla="*/ 112395 w 667702"/>
                  <a:gd name="csY86" fmla="*/ 26670 h 1174432"/>
                  <a:gd name="csX87" fmla="*/ 549592 w 667702"/>
                  <a:gd name="csY87" fmla="*/ 0 h 1174432"/>
                  <a:gd name="csX88" fmla="*/ 550545 w 667702"/>
                  <a:gd name="csY88" fmla="*/ 43815 h 1174432"/>
                  <a:gd name="csX89" fmla="*/ 582930 w 667702"/>
                  <a:gd name="csY89" fmla="*/ 87630 h 1174432"/>
                  <a:gd name="csX90" fmla="*/ 594360 w 667702"/>
                  <a:gd name="csY90" fmla="*/ 126683 h 1174432"/>
                  <a:gd name="csX91" fmla="*/ 609600 w 667702"/>
                  <a:gd name="csY91" fmla="*/ 157163 h 11744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</a:cxnLst>
                <a:rect l="l" t="t" r="r" b="b"/>
                <a:pathLst>
                  <a:path w="667702" h="1174432">
                    <a:moveTo>
                      <a:pt x="648652" y="635318"/>
                    </a:moveTo>
                    <a:lnTo>
                      <a:pt x="639127" y="684848"/>
                    </a:lnTo>
                    <a:lnTo>
                      <a:pt x="639127" y="703898"/>
                    </a:lnTo>
                    <a:lnTo>
                      <a:pt x="661988" y="737235"/>
                    </a:lnTo>
                    <a:lnTo>
                      <a:pt x="661988" y="743902"/>
                    </a:lnTo>
                    <a:lnTo>
                      <a:pt x="659130" y="752475"/>
                    </a:lnTo>
                    <a:lnTo>
                      <a:pt x="667702" y="770573"/>
                    </a:lnTo>
                    <a:lnTo>
                      <a:pt x="664845" y="793433"/>
                    </a:lnTo>
                    <a:lnTo>
                      <a:pt x="649605" y="810577"/>
                    </a:lnTo>
                    <a:lnTo>
                      <a:pt x="637222" y="850583"/>
                    </a:lnTo>
                    <a:lnTo>
                      <a:pt x="601027" y="901065"/>
                    </a:lnTo>
                    <a:lnTo>
                      <a:pt x="600075" y="967740"/>
                    </a:lnTo>
                    <a:lnTo>
                      <a:pt x="590550" y="967740"/>
                    </a:lnTo>
                    <a:lnTo>
                      <a:pt x="599122" y="985838"/>
                    </a:lnTo>
                    <a:lnTo>
                      <a:pt x="599122" y="994410"/>
                    </a:lnTo>
                    <a:lnTo>
                      <a:pt x="578167" y="1020127"/>
                    </a:lnTo>
                    <a:lnTo>
                      <a:pt x="579120" y="1030605"/>
                    </a:lnTo>
                    <a:lnTo>
                      <a:pt x="593407" y="1051560"/>
                    </a:lnTo>
                    <a:lnTo>
                      <a:pt x="592455" y="1060133"/>
                    </a:lnTo>
                    <a:lnTo>
                      <a:pt x="557213" y="1065848"/>
                    </a:lnTo>
                    <a:lnTo>
                      <a:pt x="551497" y="1077277"/>
                    </a:lnTo>
                    <a:lnTo>
                      <a:pt x="540067" y="1071563"/>
                    </a:lnTo>
                    <a:lnTo>
                      <a:pt x="530542" y="1076325"/>
                    </a:lnTo>
                    <a:lnTo>
                      <a:pt x="526732" y="1107758"/>
                    </a:lnTo>
                    <a:lnTo>
                      <a:pt x="542925" y="1124902"/>
                    </a:lnTo>
                    <a:lnTo>
                      <a:pt x="539115" y="1147763"/>
                    </a:lnTo>
                    <a:lnTo>
                      <a:pt x="524827" y="1150620"/>
                    </a:lnTo>
                    <a:lnTo>
                      <a:pt x="459105" y="1122045"/>
                    </a:lnTo>
                    <a:lnTo>
                      <a:pt x="421005" y="1157288"/>
                    </a:lnTo>
                    <a:lnTo>
                      <a:pt x="423863" y="1174433"/>
                    </a:lnTo>
                    <a:lnTo>
                      <a:pt x="397192" y="1174433"/>
                    </a:lnTo>
                    <a:lnTo>
                      <a:pt x="383857" y="1160145"/>
                    </a:lnTo>
                    <a:lnTo>
                      <a:pt x="366713" y="1123950"/>
                    </a:lnTo>
                    <a:lnTo>
                      <a:pt x="366713" y="1105852"/>
                    </a:lnTo>
                    <a:lnTo>
                      <a:pt x="374332" y="1100138"/>
                    </a:lnTo>
                    <a:lnTo>
                      <a:pt x="375285" y="1087755"/>
                    </a:lnTo>
                    <a:lnTo>
                      <a:pt x="359092" y="1069658"/>
                    </a:lnTo>
                    <a:lnTo>
                      <a:pt x="350520" y="1045845"/>
                    </a:lnTo>
                    <a:lnTo>
                      <a:pt x="324802" y="1006793"/>
                    </a:lnTo>
                    <a:lnTo>
                      <a:pt x="279082" y="994410"/>
                    </a:lnTo>
                    <a:lnTo>
                      <a:pt x="208597" y="926783"/>
                    </a:lnTo>
                    <a:lnTo>
                      <a:pt x="204788" y="903923"/>
                    </a:lnTo>
                    <a:lnTo>
                      <a:pt x="231457" y="831533"/>
                    </a:lnTo>
                    <a:lnTo>
                      <a:pt x="227647" y="813435"/>
                    </a:lnTo>
                    <a:lnTo>
                      <a:pt x="239077" y="802958"/>
                    </a:lnTo>
                    <a:lnTo>
                      <a:pt x="239077" y="790575"/>
                    </a:lnTo>
                    <a:lnTo>
                      <a:pt x="212407" y="776288"/>
                    </a:lnTo>
                    <a:lnTo>
                      <a:pt x="183832" y="769620"/>
                    </a:lnTo>
                    <a:lnTo>
                      <a:pt x="151447" y="781050"/>
                    </a:lnTo>
                    <a:lnTo>
                      <a:pt x="139065" y="759143"/>
                    </a:lnTo>
                    <a:lnTo>
                      <a:pt x="144780" y="741045"/>
                    </a:lnTo>
                    <a:lnTo>
                      <a:pt x="138113" y="718185"/>
                    </a:lnTo>
                    <a:lnTo>
                      <a:pt x="56197" y="638175"/>
                    </a:lnTo>
                    <a:lnTo>
                      <a:pt x="35242" y="623888"/>
                    </a:lnTo>
                    <a:lnTo>
                      <a:pt x="11430" y="567690"/>
                    </a:lnTo>
                    <a:lnTo>
                      <a:pt x="0" y="516255"/>
                    </a:lnTo>
                    <a:lnTo>
                      <a:pt x="13335" y="481013"/>
                    </a:lnTo>
                    <a:lnTo>
                      <a:pt x="20002" y="474345"/>
                    </a:lnTo>
                    <a:lnTo>
                      <a:pt x="20955" y="452438"/>
                    </a:lnTo>
                    <a:lnTo>
                      <a:pt x="14288" y="443865"/>
                    </a:lnTo>
                    <a:lnTo>
                      <a:pt x="23813" y="429578"/>
                    </a:lnTo>
                    <a:lnTo>
                      <a:pt x="40957" y="423863"/>
                    </a:lnTo>
                    <a:lnTo>
                      <a:pt x="49530" y="421005"/>
                    </a:lnTo>
                    <a:lnTo>
                      <a:pt x="59055" y="409575"/>
                    </a:lnTo>
                    <a:lnTo>
                      <a:pt x="59055" y="386715"/>
                    </a:lnTo>
                    <a:lnTo>
                      <a:pt x="75247" y="363855"/>
                    </a:lnTo>
                    <a:lnTo>
                      <a:pt x="80010" y="359092"/>
                    </a:lnTo>
                    <a:lnTo>
                      <a:pt x="80963" y="325755"/>
                    </a:lnTo>
                    <a:lnTo>
                      <a:pt x="72390" y="312420"/>
                    </a:lnTo>
                    <a:lnTo>
                      <a:pt x="62865" y="309563"/>
                    </a:lnTo>
                    <a:lnTo>
                      <a:pt x="52388" y="294323"/>
                    </a:lnTo>
                    <a:lnTo>
                      <a:pt x="61913" y="256223"/>
                    </a:lnTo>
                    <a:lnTo>
                      <a:pt x="90488" y="248603"/>
                    </a:lnTo>
                    <a:lnTo>
                      <a:pt x="113347" y="248603"/>
                    </a:lnTo>
                    <a:lnTo>
                      <a:pt x="153352" y="231458"/>
                    </a:lnTo>
                    <a:lnTo>
                      <a:pt x="169545" y="210503"/>
                    </a:lnTo>
                    <a:lnTo>
                      <a:pt x="170497" y="187642"/>
                    </a:lnTo>
                    <a:lnTo>
                      <a:pt x="180975" y="175260"/>
                    </a:lnTo>
                    <a:lnTo>
                      <a:pt x="193357" y="144780"/>
                    </a:lnTo>
                    <a:lnTo>
                      <a:pt x="192405" y="120015"/>
                    </a:lnTo>
                    <a:lnTo>
                      <a:pt x="165735" y="86678"/>
                    </a:lnTo>
                    <a:lnTo>
                      <a:pt x="154305" y="86678"/>
                    </a:lnTo>
                    <a:lnTo>
                      <a:pt x="145732" y="76200"/>
                    </a:lnTo>
                    <a:lnTo>
                      <a:pt x="147638" y="60960"/>
                    </a:lnTo>
                    <a:lnTo>
                      <a:pt x="131445" y="44767"/>
                    </a:lnTo>
                    <a:lnTo>
                      <a:pt x="107632" y="32385"/>
                    </a:lnTo>
                    <a:lnTo>
                      <a:pt x="112395" y="26670"/>
                    </a:lnTo>
                    <a:lnTo>
                      <a:pt x="549592" y="0"/>
                    </a:lnTo>
                    <a:lnTo>
                      <a:pt x="550545" y="43815"/>
                    </a:lnTo>
                    <a:lnTo>
                      <a:pt x="582930" y="87630"/>
                    </a:lnTo>
                    <a:lnTo>
                      <a:pt x="594360" y="126683"/>
                    </a:lnTo>
                    <a:lnTo>
                      <a:pt x="609600" y="1571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44AB26B-8667-1A90-14CF-F6F57FEE22CB}"/>
                  </a:ext>
                </a:extLst>
              </p:cNvPr>
              <p:cNvSpPr/>
              <p:nvPr/>
            </p:nvSpPr>
            <p:spPr>
              <a:xfrm>
                <a:off x="7409497" y="2603182"/>
                <a:ext cx="509587" cy="892492"/>
              </a:xfrm>
              <a:custGeom>
                <a:avLst/>
                <a:gdLst>
                  <a:gd name="csX0" fmla="*/ 112395 w 509587"/>
                  <a:gd name="csY0" fmla="*/ 47625 h 892492"/>
                  <a:gd name="csX1" fmla="*/ 63817 w 509587"/>
                  <a:gd name="csY1" fmla="*/ 69533 h 892492"/>
                  <a:gd name="csX2" fmla="*/ 19050 w 509587"/>
                  <a:gd name="csY2" fmla="*/ 56197 h 892492"/>
                  <a:gd name="csX3" fmla="*/ 58102 w 509587"/>
                  <a:gd name="csY3" fmla="*/ 534352 h 892492"/>
                  <a:gd name="csX4" fmla="*/ 48577 w 509587"/>
                  <a:gd name="csY4" fmla="*/ 583883 h 892492"/>
                  <a:gd name="csX5" fmla="*/ 48577 w 509587"/>
                  <a:gd name="csY5" fmla="*/ 602933 h 892492"/>
                  <a:gd name="csX6" fmla="*/ 71438 w 509587"/>
                  <a:gd name="csY6" fmla="*/ 636270 h 892492"/>
                  <a:gd name="csX7" fmla="*/ 71438 w 509587"/>
                  <a:gd name="csY7" fmla="*/ 642937 h 892492"/>
                  <a:gd name="csX8" fmla="*/ 68580 w 509587"/>
                  <a:gd name="csY8" fmla="*/ 651510 h 892492"/>
                  <a:gd name="csX9" fmla="*/ 77152 w 509587"/>
                  <a:gd name="csY9" fmla="*/ 669608 h 892492"/>
                  <a:gd name="csX10" fmla="*/ 74295 w 509587"/>
                  <a:gd name="csY10" fmla="*/ 692468 h 892492"/>
                  <a:gd name="csX11" fmla="*/ 59055 w 509587"/>
                  <a:gd name="csY11" fmla="*/ 709612 h 892492"/>
                  <a:gd name="csX12" fmla="*/ 46672 w 509587"/>
                  <a:gd name="csY12" fmla="*/ 749618 h 892492"/>
                  <a:gd name="csX13" fmla="*/ 10477 w 509587"/>
                  <a:gd name="csY13" fmla="*/ 800100 h 892492"/>
                  <a:gd name="csX14" fmla="*/ 9525 w 509587"/>
                  <a:gd name="csY14" fmla="*/ 866775 h 892492"/>
                  <a:gd name="csX15" fmla="*/ 0 w 509587"/>
                  <a:gd name="csY15" fmla="*/ 866775 h 892492"/>
                  <a:gd name="csX16" fmla="*/ 8572 w 509587"/>
                  <a:gd name="csY16" fmla="*/ 884873 h 892492"/>
                  <a:gd name="csX17" fmla="*/ 19050 w 509587"/>
                  <a:gd name="csY17" fmla="*/ 892493 h 892492"/>
                  <a:gd name="csX18" fmla="*/ 24765 w 509587"/>
                  <a:gd name="csY18" fmla="*/ 882968 h 892492"/>
                  <a:gd name="csX19" fmla="*/ 18097 w 509587"/>
                  <a:gd name="csY19" fmla="*/ 866775 h 892492"/>
                  <a:gd name="csX20" fmla="*/ 61913 w 509587"/>
                  <a:gd name="csY20" fmla="*/ 862012 h 892492"/>
                  <a:gd name="csX21" fmla="*/ 63817 w 509587"/>
                  <a:gd name="csY21" fmla="*/ 873443 h 892492"/>
                  <a:gd name="csX22" fmla="*/ 74295 w 509587"/>
                  <a:gd name="csY22" fmla="*/ 875348 h 892492"/>
                  <a:gd name="csX23" fmla="*/ 78105 w 509587"/>
                  <a:gd name="csY23" fmla="*/ 866775 h 892492"/>
                  <a:gd name="csX24" fmla="*/ 72390 w 509587"/>
                  <a:gd name="csY24" fmla="*/ 854393 h 892492"/>
                  <a:gd name="csX25" fmla="*/ 75247 w 509587"/>
                  <a:gd name="csY25" fmla="*/ 846773 h 892492"/>
                  <a:gd name="csX26" fmla="*/ 87630 w 509587"/>
                  <a:gd name="csY26" fmla="*/ 854393 h 892492"/>
                  <a:gd name="csX27" fmla="*/ 103822 w 509587"/>
                  <a:gd name="csY27" fmla="*/ 850583 h 892492"/>
                  <a:gd name="csX28" fmla="*/ 120015 w 509587"/>
                  <a:gd name="csY28" fmla="*/ 856298 h 892492"/>
                  <a:gd name="csX29" fmla="*/ 152400 w 509587"/>
                  <a:gd name="csY29" fmla="*/ 876300 h 892492"/>
                  <a:gd name="csX30" fmla="*/ 169545 w 509587"/>
                  <a:gd name="csY30" fmla="*/ 849630 h 892492"/>
                  <a:gd name="csX31" fmla="*/ 202882 w 509587"/>
                  <a:gd name="csY31" fmla="*/ 828675 h 892492"/>
                  <a:gd name="csX32" fmla="*/ 231457 w 509587"/>
                  <a:gd name="csY32" fmla="*/ 860108 h 892492"/>
                  <a:gd name="csX33" fmla="*/ 246697 w 509587"/>
                  <a:gd name="csY33" fmla="*/ 840105 h 892492"/>
                  <a:gd name="csX34" fmla="*/ 249555 w 509587"/>
                  <a:gd name="csY34" fmla="*/ 814387 h 892492"/>
                  <a:gd name="csX35" fmla="*/ 285750 w 509587"/>
                  <a:gd name="csY35" fmla="*/ 792480 h 892492"/>
                  <a:gd name="csX36" fmla="*/ 287655 w 509587"/>
                  <a:gd name="csY36" fmla="*/ 804862 h 892492"/>
                  <a:gd name="csX37" fmla="*/ 305752 w 509587"/>
                  <a:gd name="csY37" fmla="*/ 816293 h 892492"/>
                  <a:gd name="csX38" fmla="*/ 334327 w 509587"/>
                  <a:gd name="csY38" fmla="*/ 814387 h 892492"/>
                  <a:gd name="csX39" fmla="*/ 345757 w 509587"/>
                  <a:gd name="csY39" fmla="*/ 807720 h 892492"/>
                  <a:gd name="csX40" fmla="*/ 346710 w 509587"/>
                  <a:gd name="csY40" fmla="*/ 775335 h 892492"/>
                  <a:gd name="csX41" fmla="*/ 370522 w 509587"/>
                  <a:gd name="csY41" fmla="*/ 740093 h 892492"/>
                  <a:gd name="csX42" fmla="*/ 414338 w 509587"/>
                  <a:gd name="csY42" fmla="*/ 698183 h 892492"/>
                  <a:gd name="csX43" fmla="*/ 413385 w 509587"/>
                  <a:gd name="csY43" fmla="*/ 681990 h 892492"/>
                  <a:gd name="csX44" fmla="*/ 424815 w 509587"/>
                  <a:gd name="csY44" fmla="*/ 645795 h 892492"/>
                  <a:gd name="csX45" fmla="*/ 445770 w 509587"/>
                  <a:gd name="csY45" fmla="*/ 655320 h 892492"/>
                  <a:gd name="csX46" fmla="*/ 509588 w 509587"/>
                  <a:gd name="csY46" fmla="*/ 612458 h 892492"/>
                  <a:gd name="csX47" fmla="*/ 505777 w 509587"/>
                  <a:gd name="csY47" fmla="*/ 596265 h 892492"/>
                  <a:gd name="csX48" fmla="*/ 491490 w 509587"/>
                  <a:gd name="csY48" fmla="*/ 576262 h 892492"/>
                  <a:gd name="csX49" fmla="*/ 501015 w 509587"/>
                  <a:gd name="csY49" fmla="*/ 558165 h 892492"/>
                  <a:gd name="csX50" fmla="*/ 438150 w 509587"/>
                  <a:gd name="csY50" fmla="*/ 13335 h 892492"/>
                  <a:gd name="csX51" fmla="*/ 437197 w 509587"/>
                  <a:gd name="csY51" fmla="*/ 0 h 892492"/>
                  <a:gd name="csX52" fmla="*/ 128588 w 509587"/>
                  <a:gd name="csY52" fmla="*/ 32385 h 8924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</a:cxnLst>
                <a:rect l="l" t="t" r="r" b="b"/>
                <a:pathLst>
                  <a:path w="509587" h="892492">
                    <a:moveTo>
                      <a:pt x="112395" y="47625"/>
                    </a:moveTo>
                    <a:lnTo>
                      <a:pt x="63817" y="69533"/>
                    </a:lnTo>
                    <a:lnTo>
                      <a:pt x="19050" y="56197"/>
                    </a:lnTo>
                    <a:lnTo>
                      <a:pt x="58102" y="534352"/>
                    </a:lnTo>
                    <a:lnTo>
                      <a:pt x="48577" y="583883"/>
                    </a:lnTo>
                    <a:lnTo>
                      <a:pt x="48577" y="602933"/>
                    </a:lnTo>
                    <a:lnTo>
                      <a:pt x="71438" y="636270"/>
                    </a:lnTo>
                    <a:lnTo>
                      <a:pt x="71438" y="642937"/>
                    </a:lnTo>
                    <a:lnTo>
                      <a:pt x="68580" y="651510"/>
                    </a:lnTo>
                    <a:lnTo>
                      <a:pt x="77152" y="669608"/>
                    </a:lnTo>
                    <a:lnTo>
                      <a:pt x="74295" y="692468"/>
                    </a:lnTo>
                    <a:lnTo>
                      <a:pt x="59055" y="709612"/>
                    </a:lnTo>
                    <a:lnTo>
                      <a:pt x="46672" y="749618"/>
                    </a:lnTo>
                    <a:lnTo>
                      <a:pt x="10477" y="800100"/>
                    </a:lnTo>
                    <a:lnTo>
                      <a:pt x="9525" y="866775"/>
                    </a:lnTo>
                    <a:lnTo>
                      <a:pt x="0" y="866775"/>
                    </a:lnTo>
                    <a:lnTo>
                      <a:pt x="8572" y="884873"/>
                    </a:lnTo>
                    <a:lnTo>
                      <a:pt x="19050" y="892493"/>
                    </a:lnTo>
                    <a:lnTo>
                      <a:pt x="24765" y="882968"/>
                    </a:lnTo>
                    <a:lnTo>
                      <a:pt x="18097" y="866775"/>
                    </a:lnTo>
                    <a:lnTo>
                      <a:pt x="61913" y="862012"/>
                    </a:lnTo>
                    <a:lnTo>
                      <a:pt x="63817" y="873443"/>
                    </a:lnTo>
                    <a:lnTo>
                      <a:pt x="74295" y="875348"/>
                    </a:lnTo>
                    <a:lnTo>
                      <a:pt x="78105" y="866775"/>
                    </a:lnTo>
                    <a:lnTo>
                      <a:pt x="72390" y="854393"/>
                    </a:lnTo>
                    <a:lnTo>
                      <a:pt x="75247" y="846773"/>
                    </a:lnTo>
                    <a:lnTo>
                      <a:pt x="87630" y="854393"/>
                    </a:lnTo>
                    <a:lnTo>
                      <a:pt x="103822" y="850583"/>
                    </a:lnTo>
                    <a:lnTo>
                      <a:pt x="120015" y="856298"/>
                    </a:lnTo>
                    <a:lnTo>
                      <a:pt x="152400" y="876300"/>
                    </a:lnTo>
                    <a:lnTo>
                      <a:pt x="169545" y="849630"/>
                    </a:lnTo>
                    <a:lnTo>
                      <a:pt x="202882" y="828675"/>
                    </a:lnTo>
                    <a:lnTo>
                      <a:pt x="231457" y="860108"/>
                    </a:lnTo>
                    <a:lnTo>
                      <a:pt x="246697" y="840105"/>
                    </a:lnTo>
                    <a:lnTo>
                      <a:pt x="249555" y="814387"/>
                    </a:lnTo>
                    <a:lnTo>
                      <a:pt x="285750" y="792480"/>
                    </a:lnTo>
                    <a:lnTo>
                      <a:pt x="287655" y="804862"/>
                    </a:lnTo>
                    <a:lnTo>
                      <a:pt x="305752" y="816293"/>
                    </a:lnTo>
                    <a:lnTo>
                      <a:pt x="334327" y="814387"/>
                    </a:lnTo>
                    <a:lnTo>
                      <a:pt x="345757" y="807720"/>
                    </a:lnTo>
                    <a:lnTo>
                      <a:pt x="346710" y="775335"/>
                    </a:lnTo>
                    <a:lnTo>
                      <a:pt x="370522" y="740093"/>
                    </a:lnTo>
                    <a:lnTo>
                      <a:pt x="414338" y="698183"/>
                    </a:lnTo>
                    <a:lnTo>
                      <a:pt x="413385" y="681990"/>
                    </a:lnTo>
                    <a:lnTo>
                      <a:pt x="424815" y="645795"/>
                    </a:lnTo>
                    <a:lnTo>
                      <a:pt x="445770" y="655320"/>
                    </a:lnTo>
                    <a:lnTo>
                      <a:pt x="509588" y="612458"/>
                    </a:lnTo>
                    <a:lnTo>
                      <a:pt x="505777" y="596265"/>
                    </a:lnTo>
                    <a:lnTo>
                      <a:pt x="491490" y="576262"/>
                    </a:lnTo>
                    <a:lnTo>
                      <a:pt x="501015" y="558165"/>
                    </a:lnTo>
                    <a:lnTo>
                      <a:pt x="438150" y="13335"/>
                    </a:lnTo>
                    <a:lnTo>
                      <a:pt x="437197" y="0"/>
                    </a:lnTo>
                    <a:lnTo>
                      <a:pt x="128588" y="323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23EB46E-5FAA-0430-3351-31D1BF52EF49}"/>
                  </a:ext>
                </a:extLst>
              </p:cNvPr>
              <p:cNvSpPr/>
              <p:nvPr/>
            </p:nvSpPr>
            <p:spPr>
              <a:xfrm>
                <a:off x="6016942" y="2323146"/>
                <a:ext cx="995362" cy="660082"/>
              </a:xfrm>
              <a:custGeom>
                <a:avLst/>
                <a:gdLst>
                  <a:gd name="csX0" fmla="*/ 816293 w 995362"/>
                  <a:gd name="csY0" fmla="*/ 24765 h 660082"/>
                  <a:gd name="csX1" fmla="*/ 836295 w 995362"/>
                  <a:gd name="csY1" fmla="*/ 40005 h 660082"/>
                  <a:gd name="csX2" fmla="*/ 842010 w 995362"/>
                  <a:gd name="csY2" fmla="*/ 50483 h 660082"/>
                  <a:gd name="csX3" fmla="*/ 826770 w 995362"/>
                  <a:gd name="csY3" fmla="*/ 81915 h 660082"/>
                  <a:gd name="csX4" fmla="*/ 825818 w 995362"/>
                  <a:gd name="csY4" fmla="*/ 105728 h 660082"/>
                  <a:gd name="csX5" fmla="*/ 844868 w 995362"/>
                  <a:gd name="csY5" fmla="*/ 158115 h 660082"/>
                  <a:gd name="csX6" fmla="*/ 870585 w 995362"/>
                  <a:gd name="csY6" fmla="*/ 172403 h 660082"/>
                  <a:gd name="csX7" fmla="*/ 902018 w 995362"/>
                  <a:gd name="csY7" fmla="*/ 179070 h 660082"/>
                  <a:gd name="csX8" fmla="*/ 914400 w 995362"/>
                  <a:gd name="csY8" fmla="*/ 205740 h 660082"/>
                  <a:gd name="csX9" fmla="*/ 909638 w 995362"/>
                  <a:gd name="csY9" fmla="*/ 211455 h 660082"/>
                  <a:gd name="csX10" fmla="*/ 933450 w 995362"/>
                  <a:gd name="csY10" fmla="*/ 223838 h 660082"/>
                  <a:gd name="csX11" fmla="*/ 949643 w 995362"/>
                  <a:gd name="csY11" fmla="*/ 240030 h 660082"/>
                  <a:gd name="csX12" fmla="*/ 947738 w 995362"/>
                  <a:gd name="csY12" fmla="*/ 255270 h 660082"/>
                  <a:gd name="csX13" fmla="*/ 956310 w 995362"/>
                  <a:gd name="csY13" fmla="*/ 265748 h 660082"/>
                  <a:gd name="csX14" fmla="*/ 967740 w 995362"/>
                  <a:gd name="csY14" fmla="*/ 265748 h 660082"/>
                  <a:gd name="csX15" fmla="*/ 994410 w 995362"/>
                  <a:gd name="csY15" fmla="*/ 299085 h 660082"/>
                  <a:gd name="csX16" fmla="*/ 995363 w 995362"/>
                  <a:gd name="csY16" fmla="*/ 323850 h 660082"/>
                  <a:gd name="csX17" fmla="*/ 982980 w 995362"/>
                  <a:gd name="csY17" fmla="*/ 354330 h 660082"/>
                  <a:gd name="csX18" fmla="*/ 972502 w 995362"/>
                  <a:gd name="csY18" fmla="*/ 366713 h 660082"/>
                  <a:gd name="csX19" fmla="*/ 971550 w 995362"/>
                  <a:gd name="csY19" fmla="*/ 389573 h 660082"/>
                  <a:gd name="csX20" fmla="*/ 955357 w 995362"/>
                  <a:gd name="csY20" fmla="*/ 410528 h 660082"/>
                  <a:gd name="csX21" fmla="*/ 915352 w 995362"/>
                  <a:gd name="csY21" fmla="*/ 427673 h 660082"/>
                  <a:gd name="csX22" fmla="*/ 892493 w 995362"/>
                  <a:gd name="csY22" fmla="*/ 427673 h 660082"/>
                  <a:gd name="csX23" fmla="*/ 863918 w 995362"/>
                  <a:gd name="csY23" fmla="*/ 435293 h 660082"/>
                  <a:gd name="csX24" fmla="*/ 854393 w 995362"/>
                  <a:gd name="csY24" fmla="*/ 473393 h 660082"/>
                  <a:gd name="csX25" fmla="*/ 864870 w 995362"/>
                  <a:gd name="csY25" fmla="*/ 488633 h 660082"/>
                  <a:gd name="csX26" fmla="*/ 874395 w 995362"/>
                  <a:gd name="csY26" fmla="*/ 491490 h 660082"/>
                  <a:gd name="csX27" fmla="*/ 882968 w 995362"/>
                  <a:gd name="csY27" fmla="*/ 504825 h 660082"/>
                  <a:gd name="csX28" fmla="*/ 882015 w 995362"/>
                  <a:gd name="csY28" fmla="*/ 538163 h 660082"/>
                  <a:gd name="csX29" fmla="*/ 877252 w 995362"/>
                  <a:gd name="csY29" fmla="*/ 542925 h 660082"/>
                  <a:gd name="csX30" fmla="*/ 861060 w 995362"/>
                  <a:gd name="csY30" fmla="*/ 565785 h 660082"/>
                  <a:gd name="csX31" fmla="*/ 861060 w 995362"/>
                  <a:gd name="csY31" fmla="*/ 588645 h 660082"/>
                  <a:gd name="csX32" fmla="*/ 851535 w 995362"/>
                  <a:gd name="csY32" fmla="*/ 600075 h 660082"/>
                  <a:gd name="csX33" fmla="*/ 842963 w 995362"/>
                  <a:gd name="csY33" fmla="*/ 602933 h 660082"/>
                  <a:gd name="csX34" fmla="*/ 825818 w 995362"/>
                  <a:gd name="csY34" fmla="*/ 608648 h 660082"/>
                  <a:gd name="csX35" fmla="*/ 816293 w 995362"/>
                  <a:gd name="csY35" fmla="*/ 622935 h 660082"/>
                  <a:gd name="csX36" fmla="*/ 822960 w 995362"/>
                  <a:gd name="csY36" fmla="*/ 631508 h 660082"/>
                  <a:gd name="csX37" fmla="*/ 822007 w 995362"/>
                  <a:gd name="csY37" fmla="*/ 653415 h 660082"/>
                  <a:gd name="csX38" fmla="*/ 815340 w 995362"/>
                  <a:gd name="csY38" fmla="*/ 660083 h 660082"/>
                  <a:gd name="csX39" fmla="*/ 801052 w 995362"/>
                  <a:gd name="csY39" fmla="*/ 652463 h 660082"/>
                  <a:gd name="csX40" fmla="*/ 790575 w 995362"/>
                  <a:gd name="csY40" fmla="*/ 641985 h 660082"/>
                  <a:gd name="csX41" fmla="*/ 784860 w 995362"/>
                  <a:gd name="csY41" fmla="*/ 626745 h 660082"/>
                  <a:gd name="csX42" fmla="*/ 768668 w 995362"/>
                  <a:gd name="csY42" fmla="*/ 614363 h 660082"/>
                  <a:gd name="csX43" fmla="*/ 632460 w 995362"/>
                  <a:gd name="csY43" fmla="*/ 621983 h 660082"/>
                  <a:gd name="csX44" fmla="*/ 373380 w 995362"/>
                  <a:gd name="csY44" fmla="*/ 633413 h 660082"/>
                  <a:gd name="csX45" fmla="*/ 126682 w 995362"/>
                  <a:gd name="csY45" fmla="*/ 632460 h 660082"/>
                  <a:gd name="csX46" fmla="*/ 109538 w 995362"/>
                  <a:gd name="csY46" fmla="*/ 590550 h 660082"/>
                  <a:gd name="csX47" fmla="*/ 116205 w 995362"/>
                  <a:gd name="csY47" fmla="*/ 569595 h 660082"/>
                  <a:gd name="csX48" fmla="*/ 108585 w 995362"/>
                  <a:gd name="csY48" fmla="*/ 538163 h 660082"/>
                  <a:gd name="csX49" fmla="*/ 110490 w 995362"/>
                  <a:gd name="csY49" fmla="*/ 510540 h 660082"/>
                  <a:gd name="csX50" fmla="*/ 98107 w 995362"/>
                  <a:gd name="csY50" fmla="*/ 503873 h 660082"/>
                  <a:gd name="csX51" fmla="*/ 94297 w 995362"/>
                  <a:gd name="csY51" fmla="*/ 445770 h 660082"/>
                  <a:gd name="csX52" fmla="*/ 67627 w 995362"/>
                  <a:gd name="csY52" fmla="*/ 398145 h 660082"/>
                  <a:gd name="csX53" fmla="*/ 65722 w 995362"/>
                  <a:gd name="csY53" fmla="*/ 362903 h 660082"/>
                  <a:gd name="csX54" fmla="*/ 44767 w 995362"/>
                  <a:gd name="csY54" fmla="*/ 321945 h 660082"/>
                  <a:gd name="csX55" fmla="*/ 32385 w 995362"/>
                  <a:gd name="csY55" fmla="*/ 286703 h 660082"/>
                  <a:gd name="csX56" fmla="*/ 32385 w 995362"/>
                  <a:gd name="csY56" fmla="*/ 273368 h 660082"/>
                  <a:gd name="csX57" fmla="*/ 26670 w 995362"/>
                  <a:gd name="csY57" fmla="*/ 257175 h 660082"/>
                  <a:gd name="csX58" fmla="*/ 26670 w 995362"/>
                  <a:gd name="csY58" fmla="*/ 235268 h 660082"/>
                  <a:gd name="csX59" fmla="*/ 21907 w 995362"/>
                  <a:gd name="csY59" fmla="*/ 226695 h 660082"/>
                  <a:gd name="csX60" fmla="*/ 15240 w 995362"/>
                  <a:gd name="csY60" fmla="*/ 210503 h 660082"/>
                  <a:gd name="csX61" fmla="*/ 12382 w 995362"/>
                  <a:gd name="csY61" fmla="*/ 198120 h 660082"/>
                  <a:gd name="csX62" fmla="*/ 0 w 995362"/>
                  <a:gd name="csY62" fmla="*/ 186690 h 660082"/>
                  <a:gd name="csX63" fmla="*/ 9525 w 995362"/>
                  <a:gd name="csY63" fmla="*/ 145733 h 660082"/>
                  <a:gd name="csX64" fmla="*/ 25717 w 995362"/>
                  <a:gd name="csY64" fmla="*/ 97155 h 660082"/>
                  <a:gd name="csX65" fmla="*/ 19050 w 995362"/>
                  <a:gd name="csY65" fmla="*/ 78105 h 660082"/>
                  <a:gd name="csX66" fmla="*/ 6667 w 995362"/>
                  <a:gd name="csY66" fmla="*/ 74295 h 660082"/>
                  <a:gd name="csX67" fmla="*/ 2857 w 995362"/>
                  <a:gd name="csY67" fmla="*/ 59055 h 660082"/>
                  <a:gd name="csX68" fmla="*/ 12382 w 995362"/>
                  <a:gd name="csY68" fmla="*/ 54293 h 660082"/>
                  <a:gd name="csX69" fmla="*/ 13335 w 995362"/>
                  <a:gd name="csY69" fmla="*/ 43815 h 660082"/>
                  <a:gd name="csX70" fmla="*/ 952 w 995362"/>
                  <a:gd name="csY70" fmla="*/ 29528 h 660082"/>
                  <a:gd name="csX71" fmla="*/ 1905 w 995362"/>
                  <a:gd name="csY71" fmla="*/ 14288 h 660082"/>
                  <a:gd name="csX72" fmla="*/ 22860 w 995362"/>
                  <a:gd name="csY72" fmla="*/ 15240 h 660082"/>
                  <a:gd name="csX73" fmla="*/ 291465 w 995362"/>
                  <a:gd name="csY73" fmla="*/ 15240 h 660082"/>
                  <a:gd name="csX74" fmla="*/ 637222 w 995362"/>
                  <a:gd name="csY74" fmla="*/ 6668 h 660082"/>
                  <a:gd name="csX75" fmla="*/ 814388 w 995362"/>
                  <a:gd name="csY75" fmla="*/ 0 h 66008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</a:cxnLst>
                <a:rect l="l" t="t" r="r" b="b"/>
                <a:pathLst>
                  <a:path w="995362" h="660082">
                    <a:moveTo>
                      <a:pt x="816293" y="24765"/>
                    </a:moveTo>
                    <a:lnTo>
                      <a:pt x="836295" y="40005"/>
                    </a:lnTo>
                    <a:lnTo>
                      <a:pt x="842010" y="50483"/>
                    </a:lnTo>
                    <a:lnTo>
                      <a:pt x="826770" y="81915"/>
                    </a:lnTo>
                    <a:lnTo>
                      <a:pt x="825818" y="105728"/>
                    </a:lnTo>
                    <a:lnTo>
                      <a:pt x="844868" y="158115"/>
                    </a:lnTo>
                    <a:lnTo>
                      <a:pt x="870585" y="172403"/>
                    </a:lnTo>
                    <a:lnTo>
                      <a:pt x="902018" y="179070"/>
                    </a:lnTo>
                    <a:lnTo>
                      <a:pt x="914400" y="205740"/>
                    </a:lnTo>
                    <a:lnTo>
                      <a:pt x="909638" y="211455"/>
                    </a:lnTo>
                    <a:lnTo>
                      <a:pt x="933450" y="223838"/>
                    </a:lnTo>
                    <a:lnTo>
                      <a:pt x="949643" y="240030"/>
                    </a:lnTo>
                    <a:lnTo>
                      <a:pt x="947738" y="255270"/>
                    </a:lnTo>
                    <a:lnTo>
                      <a:pt x="956310" y="265748"/>
                    </a:lnTo>
                    <a:lnTo>
                      <a:pt x="967740" y="265748"/>
                    </a:lnTo>
                    <a:lnTo>
                      <a:pt x="994410" y="299085"/>
                    </a:lnTo>
                    <a:lnTo>
                      <a:pt x="995363" y="323850"/>
                    </a:lnTo>
                    <a:lnTo>
                      <a:pt x="982980" y="354330"/>
                    </a:lnTo>
                    <a:lnTo>
                      <a:pt x="972502" y="366713"/>
                    </a:lnTo>
                    <a:lnTo>
                      <a:pt x="971550" y="389573"/>
                    </a:lnTo>
                    <a:lnTo>
                      <a:pt x="955357" y="410528"/>
                    </a:lnTo>
                    <a:lnTo>
                      <a:pt x="915352" y="427673"/>
                    </a:lnTo>
                    <a:lnTo>
                      <a:pt x="892493" y="427673"/>
                    </a:lnTo>
                    <a:lnTo>
                      <a:pt x="863918" y="435293"/>
                    </a:lnTo>
                    <a:lnTo>
                      <a:pt x="854393" y="473393"/>
                    </a:lnTo>
                    <a:lnTo>
                      <a:pt x="864870" y="488633"/>
                    </a:lnTo>
                    <a:lnTo>
                      <a:pt x="874395" y="491490"/>
                    </a:lnTo>
                    <a:lnTo>
                      <a:pt x="882968" y="504825"/>
                    </a:lnTo>
                    <a:lnTo>
                      <a:pt x="882015" y="538163"/>
                    </a:lnTo>
                    <a:lnTo>
                      <a:pt x="877252" y="542925"/>
                    </a:lnTo>
                    <a:lnTo>
                      <a:pt x="861060" y="565785"/>
                    </a:lnTo>
                    <a:lnTo>
                      <a:pt x="861060" y="588645"/>
                    </a:lnTo>
                    <a:lnTo>
                      <a:pt x="851535" y="600075"/>
                    </a:lnTo>
                    <a:lnTo>
                      <a:pt x="842963" y="602933"/>
                    </a:lnTo>
                    <a:lnTo>
                      <a:pt x="825818" y="608648"/>
                    </a:lnTo>
                    <a:lnTo>
                      <a:pt x="816293" y="622935"/>
                    </a:lnTo>
                    <a:lnTo>
                      <a:pt x="822960" y="631508"/>
                    </a:lnTo>
                    <a:lnTo>
                      <a:pt x="822007" y="653415"/>
                    </a:lnTo>
                    <a:lnTo>
                      <a:pt x="815340" y="660083"/>
                    </a:lnTo>
                    <a:lnTo>
                      <a:pt x="801052" y="652463"/>
                    </a:lnTo>
                    <a:lnTo>
                      <a:pt x="790575" y="641985"/>
                    </a:lnTo>
                    <a:lnTo>
                      <a:pt x="784860" y="626745"/>
                    </a:lnTo>
                    <a:lnTo>
                      <a:pt x="768668" y="614363"/>
                    </a:lnTo>
                    <a:lnTo>
                      <a:pt x="632460" y="621983"/>
                    </a:lnTo>
                    <a:lnTo>
                      <a:pt x="373380" y="633413"/>
                    </a:lnTo>
                    <a:lnTo>
                      <a:pt x="126682" y="632460"/>
                    </a:lnTo>
                    <a:lnTo>
                      <a:pt x="109538" y="590550"/>
                    </a:lnTo>
                    <a:lnTo>
                      <a:pt x="116205" y="569595"/>
                    </a:lnTo>
                    <a:lnTo>
                      <a:pt x="108585" y="538163"/>
                    </a:lnTo>
                    <a:lnTo>
                      <a:pt x="110490" y="510540"/>
                    </a:lnTo>
                    <a:lnTo>
                      <a:pt x="98107" y="503873"/>
                    </a:lnTo>
                    <a:lnTo>
                      <a:pt x="94297" y="445770"/>
                    </a:lnTo>
                    <a:lnTo>
                      <a:pt x="67627" y="398145"/>
                    </a:lnTo>
                    <a:lnTo>
                      <a:pt x="65722" y="362903"/>
                    </a:lnTo>
                    <a:lnTo>
                      <a:pt x="44767" y="321945"/>
                    </a:lnTo>
                    <a:lnTo>
                      <a:pt x="32385" y="286703"/>
                    </a:lnTo>
                    <a:lnTo>
                      <a:pt x="32385" y="273368"/>
                    </a:lnTo>
                    <a:lnTo>
                      <a:pt x="26670" y="257175"/>
                    </a:lnTo>
                    <a:lnTo>
                      <a:pt x="26670" y="235268"/>
                    </a:lnTo>
                    <a:lnTo>
                      <a:pt x="21907" y="226695"/>
                    </a:lnTo>
                    <a:lnTo>
                      <a:pt x="15240" y="210503"/>
                    </a:lnTo>
                    <a:lnTo>
                      <a:pt x="12382" y="198120"/>
                    </a:lnTo>
                    <a:lnTo>
                      <a:pt x="0" y="186690"/>
                    </a:lnTo>
                    <a:lnTo>
                      <a:pt x="9525" y="145733"/>
                    </a:lnTo>
                    <a:lnTo>
                      <a:pt x="25717" y="97155"/>
                    </a:lnTo>
                    <a:lnTo>
                      <a:pt x="19050" y="78105"/>
                    </a:lnTo>
                    <a:lnTo>
                      <a:pt x="6667" y="74295"/>
                    </a:lnTo>
                    <a:lnTo>
                      <a:pt x="2857" y="59055"/>
                    </a:lnTo>
                    <a:lnTo>
                      <a:pt x="12382" y="54293"/>
                    </a:lnTo>
                    <a:lnTo>
                      <a:pt x="13335" y="43815"/>
                    </a:lnTo>
                    <a:lnTo>
                      <a:pt x="952" y="29528"/>
                    </a:lnTo>
                    <a:lnTo>
                      <a:pt x="1905" y="14288"/>
                    </a:lnTo>
                    <a:lnTo>
                      <a:pt x="22860" y="15240"/>
                    </a:lnTo>
                    <a:lnTo>
                      <a:pt x="291465" y="15240"/>
                    </a:lnTo>
                    <a:lnTo>
                      <a:pt x="637222" y="6668"/>
                    </a:lnTo>
                    <a:lnTo>
                      <a:pt x="81438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B95BA91-2F67-0415-628B-94E47DEC4B35}"/>
                  </a:ext>
                </a:extLst>
              </p:cNvPr>
              <p:cNvSpPr/>
              <p:nvPr/>
            </p:nvSpPr>
            <p:spPr>
              <a:xfrm>
                <a:off x="5096827" y="3046094"/>
                <a:ext cx="1235392" cy="666750"/>
              </a:xfrm>
              <a:custGeom>
                <a:avLst/>
                <a:gdLst>
                  <a:gd name="csX0" fmla="*/ 804863 w 1235392"/>
                  <a:gd name="csY0" fmla="*/ 30480 h 666750"/>
                  <a:gd name="csX1" fmla="*/ 388620 w 1235392"/>
                  <a:gd name="csY1" fmla="*/ 19050 h 666750"/>
                  <a:gd name="csX2" fmla="*/ 45720 w 1235392"/>
                  <a:gd name="csY2" fmla="*/ 0 h 666750"/>
                  <a:gd name="csX3" fmla="*/ 0 w 1235392"/>
                  <a:gd name="csY3" fmla="*/ 638175 h 666750"/>
                  <a:gd name="csX4" fmla="*/ 644842 w 1235392"/>
                  <a:gd name="csY4" fmla="*/ 665798 h 666750"/>
                  <a:gd name="csX5" fmla="*/ 1235392 w 1235392"/>
                  <a:gd name="csY5" fmla="*/ 666750 h 666750"/>
                  <a:gd name="csX6" fmla="*/ 1230630 w 1235392"/>
                  <a:gd name="csY6" fmla="*/ 208598 h 666750"/>
                  <a:gd name="csX7" fmla="*/ 1200150 w 1235392"/>
                  <a:gd name="csY7" fmla="*/ 201930 h 666750"/>
                  <a:gd name="csX8" fmla="*/ 1175385 w 1235392"/>
                  <a:gd name="csY8" fmla="*/ 157163 h 666750"/>
                  <a:gd name="csX9" fmla="*/ 1151573 w 1235392"/>
                  <a:gd name="csY9" fmla="*/ 133350 h 666750"/>
                  <a:gd name="csX10" fmla="*/ 1156335 w 1235392"/>
                  <a:gd name="csY10" fmla="*/ 111443 h 666750"/>
                  <a:gd name="csX11" fmla="*/ 1182053 w 1235392"/>
                  <a:gd name="csY11" fmla="*/ 86678 h 666750"/>
                  <a:gd name="csX12" fmla="*/ 1183005 w 1235392"/>
                  <a:gd name="csY12" fmla="*/ 75248 h 666750"/>
                  <a:gd name="csX13" fmla="*/ 1168717 w 1235392"/>
                  <a:gd name="csY13" fmla="*/ 55245 h 666750"/>
                  <a:gd name="csX14" fmla="*/ 1160145 w 1235392"/>
                  <a:gd name="csY14" fmla="*/ 64770 h 666750"/>
                  <a:gd name="csX15" fmla="*/ 1141095 w 1235392"/>
                  <a:gd name="csY15" fmla="*/ 59055 h 666750"/>
                  <a:gd name="csX16" fmla="*/ 1113473 w 1235392"/>
                  <a:gd name="csY16" fmla="*/ 30480 h 6667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1235392" h="666750">
                    <a:moveTo>
                      <a:pt x="804863" y="30480"/>
                    </a:moveTo>
                    <a:lnTo>
                      <a:pt x="388620" y="19050"/>
                    </a:lnTo>
                    <a:lnTo>
                      <a:pt x="45720" y="0"/>
                    </a:lnTo>
                    <a:lnTo>
                      <a:pt x="0" y="638175"/>
                    </a:lnTo>
                    <a:lnTo>
                      <a:pt x="644842" y="665798"/>
                    </a:lnTo>
                    <a:lnTo>
                      <a:pt x="1235392" y="666750"/>
                    </a:lnTo>
                    <a:lnTo>
                      <a:pt x="1230630" y="208598"/>
                    </a:lnTo>
                    <a:lnTo>
                      <a:pt x="1200150" y="201930"/>
                    </a:lnTo>
                    <a:lnTo>
                      <a:pt x="1175385" y="157163"/>
                    </a:lnTo>
                    <a:lnTo>
                      <a:pt x="1151573" y="133350"/>
                    </a:lnTo>
                    <a:lnTo>
                      <a:pt x="1156335" y="111443"/>
                    </a:lnTo>
                    <a:lnTo>
                      <a:pt x="1182053" y="86678"/>
                    </a:lnTo>
                    <a:lnTo>
                      <a:pt x="1183005" y="75248"/>
                    </a:lnTo>
                    <a:lnTo>
                      <a:pt x="1168717" y="55245"/>
                    </a:lnTo>
                    <a:lnTo>
                      <a:pt x="1160145" y="64770"/>
                    </a:lnTo>
                    <a:lnTo>
                      <a:pt x="1141095" y="59055"/>
                    </a:lnTo>
                    <a:lnTo>
                      <a:pt x="1113473" y="304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FCACE7D-2F5B-079F-926D-1921E14FA09F}"/>
                  </a:ext>
                </a:extLst>
              </p:cNvPr>
              <p:cNvSpPr/>
              <p:nvPr/>
            </p:nvSpPr>
            <p:spPr>
              <a:xfrm>
                <a:off x="6916101" y="1318259"/>
                <a:ext cx="1263967" cy="1317307"/>
              </a:xfrm>
              <a:custGeom>
                <a:avLst/>
                <a:gdLst>
                  <a:gd name="csX0" fmla="*/ 930593 w 1263967"/>
                  <a:gd name="csY0" fmla="*/ 1284923 h 1317307"/>
                  <a:gd name="csX1" fmla="*/ 931545 w 1263967"/>
                  <a:gd name="csY1" fmla="*/ 1298258 h 1317307"/>
                  <a:gd name="csX2" fmla="*/ 1135380 w 1263967"/>
                  <a:gd name="csY2" fmla="*/ 1264920 h 1317307"/>
                  <a:gd name="csX3" fmla="*/ 1140143 w 1263967"/>
                  <a:gd name="csY3" fmla="*/ 1253490 h 1317307"/>
                  <a:gd name="csX4" fmla="*/ 1177290 w 1263967"/>
                  <a:gd name="csY4" fmla="*/ 1197293 h 1317307"/>
                  <a:gd name="csX5" fmla="*/ 1177290 w 1263967"/>
                  <a:gd name="csY5" fmla="*/ 1156335 h 1317307"/>
                  <a:gd name="csX6" fmla="*/ 1184910 w 1263967"/>
                  <a:gd name="csY6" fmla="*/ 1136333 h 1317307"/>
                  <a:gd name="csX7" fmla="*/ 1205865 w 1263967"/>
                  <a:gd name="csY7" fmla="*/ 1128712 h 1317307"/>
                  <a:gd name="csX8" fmla="*/ 1224915 w 1263967"/>
                  <a:gd name="csY8" fmla="*/ 1054418 h 1317307"/>
                  <a:gd name="csX9" fmla="*/ 1234440 w 1263967"/>
                  <a:gd name="csY9" fmla="*/ 1049655 h 1317307"/>
                  <a:gd name="csX10" fmla="*/ 1243965 w 1263967"/>
                  <a:gd name="csY10" fmla="*/ 1055370 h 1317307"/>
                  <a:gd name="csX11" fmla="*/ 1242060 w 1263967"/>
                  <a:gd name="csY11" fmla="*/ 1061085 h 1317307"/>
                  <a:gd name="csX12" fmla="*/ 1231583 w 1263967"/>
                  <a:gd name="csY12" fmla="*/ 1068705 h 1317307"/>
                  <a:gd name="csX13" fmla="*/ 1234440 w 1263967"/>
                  <a:gd name="csY13" fmla="*/ 1077278 h 1317307"/>
                  <a:gd name="csX14" fmla="*/ 1242060 w 1263967"/>
                  <a:gd name="csY14" fmla="*/ 1081087 h 1317307"/>
                  <a:gd name="csX15" fmla="*/ 1260158 w 1263967"/>
                  <a:gd name="csY15" fmla="*/ 1067753 h 1317307"/>
                  <a:gd name="csX16" fmla="*/ 1263968 w 1263967"/>
                  <a:gd name="csY16" fmla="*/ 974407 h 1317307"/>
                  <a:gd name="csX17" fmla="*/ 1248728 w 1263967"/>
                  <a:gd name="csY17" fmla="*/ 952500 h 1317307"/>
                  <a:gd name="csX18" fmla="*/ 1237298 w 1263967"/>
                  <a:gd name="csY18" fmla="*/ 917257 h 1317307"/>
                  <a:gd name="csX19" fmla="*/ 1237298 w 1263967"/>
                  <a:gd name="csY19" fmla="*/ 893445 h 1317307"/>
                  <a:gd name="csX20" fmla="*/ 1215390 w 1263967"/>
                  <a:gd name="csY20" fmla="*/ 851535 h 1317307"/>
                  <a:gd name="csX21" fmla="*/ 1215390 w 1263967"/>
                  <a:gd name="csY21" fmla="*/ 834390 h 1317307"/>
                  <a:gd name="csX22" fmla="*/ 1203960 w 1263967"/>
                  <a:gd name="csY22" fmla="*/ 802957 h 1317307"/>
                  <a:gd name="csX23" fmla="*/ 1182053 w 1263967"/>
                  <a:gd name="csY23" fmla="*/ 774382 h 1317307"/>
                  <a:gd name="csX24" fmla="*/ 1154430 w 1263967"/>
                  <a:gd name="csY24" fmla="*/ 764857 h 1317307"/>
                  <a:gd name="csX25" fmla="*/ 1108710 w 1263967"/>
                  <a:gd name="csY25" fmla="*/ 793432 h 1317307"/>
                  <a:gd name="csX26" fmla="*/ 1084898 w 1263967"/>
                  <a:gd name="csY26" fmla="*/ 837248 h 1317307"/>
                  <a:gd name="csX27" fmla="*/ 1082993 w 1263967"/>
                  <a:gd name="csY27" fmla="*/ 845820 h 1317307"/>
                  <a:gd name="csX28" fmla="*/ 1054418 w 1263967"/>
                  <a:gd name="csY28" fmla="*/ 879157 h 1317307"/>
                  <a:gd name="csX29" fmla="*/ 1040130 w 1263967"/>
                  <a:gd name="csY29" fmla="*/ 877253 h 1317307"/>
                  <a:gd name="csX30" fmla="*/ 1012508 w 1263967"/>
                  <a:gd name="csY30" fmla="*/ 850582 h 1317307"/>
                  <a:gd name="csX31" fmla="*/ 1011555 w 1263967"/>
                  <a:gd name="csY31" fmla="*/ 818198 h 1317307"/>
                  <a:gd name="csX32" fmla="*/ 1025843 w 1263967"/>
                  <a:gd name="csY32" fmla="*/ 800100 h 1317307"/>
                  <a:gd name="csX33" fmla="*/ 1044893 w 1263967"/>
                  <a:gd name="csY33" fmla="*/ 798195 h 1317307"/>
                  <a:gd name="csX34" fmla="*/ 1056323 w 1263967"/>
                  <a:gd name="csY34" fmla="*/ 782003 h 1317307"/>
                  <a:gd name="csX35" fmla="*/ 1058228 w 1263967"/>
                  <a:gd name="csY35" fmla="*/ 743903 h 1317307"/>
                  <a:gd name="csX36" fmla="*/ 1065848 w 1263967"/>
                  <a:gd name="csY36" fmla="*/ 736282 h 1317307"/>
                  <a:gd name="csX37" fmla="*/ 1076325 w 1263967"/>
                  <a:gd name="csY37" fmla="*/ 735330 h 1317307"/>
                  <a:gd name="csX38" fmla="*/ 1084898 w 1263967"/>
                  <a:gd name="csY38" fmla="*/ 719137 h 1317307"/>
                  <a:gd name="csX39" fmla="*/ 1082993 w 1263967"/>
                  <a:gd name="csY39" fmla="*/ 627698 h 1317307"/>
                  <a:gd name="csX40" fmla="*/ 1080135 w 1263967"/>
                  <a:gd name="csY40" fmla="*/ 615315 h 1317307"/>
                  <a:gd name="csX41" fmla="*/ 1068705 w 1263967"/>
                  <a:gd name="csY41" fmla="*/ 603885 h 1317307"/>
                  <a:gd name="csX42" fmla="*/ 1052513 w 1263967"/>
                  <a:gd name="csY42" fmla="*/ 594360 h 1317307"/>
                  <a:gd name="csX43" fmla="*/ 1051560 w 1263967"/>
                  <a:gd name="csY43" fmla="*/ 577215 h 1317307"/>
                  <a:gd name="csX44" fmla="*/ 1058228 w 1263967"/>
                  <a:gd name="csY44" fmla="*/ 571500 h 1317307"/>
                  <a:gd name="csX45" fmla="*/ 1075373 w 1263967"/>
                  <a:gd name="csY45" fmla="*/ 579120 h 1317307"/>
                  <a:gd name="csX46" fmla="*/ 1072515 w 1263967"/>
                  <a:gd name="csY46" fmla="*/ 562928 h 1317307"/>
                  <a:gd name="csX47" fmla="*/ 1054418 w 1263967"/>
                  <a:gd name="csY47" fmla="*/ 537210 h 1317307"/>
                  <a:gd name="csX48" fmla="*/ 1047750 w 1263967"/>
                  <a:gd name="csY48" fmla="*/ 521970 h 1317307"/>
                  <a:gd name="csX49" fmla="*/ 1037273 w 1263967"/>
                  <a:gd name="csY49" fmla="*/ 511493 h 1317307"/>
                  <a:gd name="csX50" fmla="*/ 1016318 w 1263967"/>
                  <a:gd name="csY50" fmla="*/ 511493 h 1317307"/>
                  <a:gd name="csX51" fmla="*/ 939165 w 1263967"/>
                  <a:gd name="csY51" fmla="*/ 483870 h 1317307"/>
                  <a:gd name="csX52" fmla="*/ 925830 w 1263967"/>
                  <a:gd name="csY52" fmla="*/ 467678 h 1317307"/>
                  <a:gd name="csX53" fmla="*/ 896303 w 1263967"/>
                  <a:gd name="csY53" fmla="*/ 464820 h 1317307"/>
                  <a:gd name="csX54" fmla="*/ 884873 w 1263967"/>
                  <a:gd name="csY54" fmla="*/ 467678 h 1317307"/>
                  <a:gd name="csX55" fmla="*/ 842963 w 1263967"/>
                  <a:gd name="csY55" fmla="*/ 445770 h 1317307"/>
                  <a:gd name="csX56" fmla="*/ 829628 w 1263967"/>
                  <a:gd name="csY56" fmla="*/ 445770 h 1317307"/>
                  <a:gd name="csX57" fmla="*/ 834390 w 1263967"/>
                  <a:gd name="csY57" fmla="*/ 455295 h 1317307"/>
                  <a:gd name="csX58" fmla="*/ 808673 w 1263967"/>
                  <a:gd name="csY58" fmla="*/ 454342 h 1317307"/>
                  <a:gd name="csX59" fmla="*/ 809625 w 1263967"/>
                  <a:gd name="csY59" fmla="*/ 460057 h 1317307"/>
                  <a:gd name="csX60" fmla="*/ 815340 w 1263967"/>
                  <a:gd name="csY60" fmla="*/ 465773 h 1317307"/>
                  <a:gd name="csX61" fmla="*/ 791528 w 1263967"/>
                  <a:gd name="csY61" fmla="*/ 485775 h 1317307"/>
                  <a:gd name="csX62" fmla="*/ 792480 w 1263967"/>
                  <a:gd name="csY62" fmla="*/ 502920 h 1317307"/>
                  <a:gd name="csX63" fmla="*/ 806768 w 1263967"/>
                  <a:gd name="csY63" fmla="*/ 524828 h 1317307"/>
                  <a:gd name="csX64" fmla="*/ 821055 w 1263967"/>
                  <a:gd name="csY64" fmla="*/ 526732 h 1317307"/>
                  <a:gd name="csX65" fmla="*/ 821055 w 1263967"/>
                  <a:gd name="csY65" fmla="*/ 532448 h 1317307"/>
                  <a:gd name="csX66" fmla="*/ 806768 w 1263967"/>
                  <a:gd name="csY66" fmla="*/ 537210 h 1317307"/>
                  <a:gd name="csX67" fmla="*/ 786765 w 1263967"/>
                  <a:gd name="csY67" fmla="*/ 536257 h 1317307"/>
                  <a:gd name="csX68" fmla="*/ 760095 w 1263967"/>
                  <a:gd name="csY68" fmla="*/ 560070 h 1317307"/>
                  <a:gd name="csX69" fmla="*/ 761048 w 1263967"/>
                  <a:gd name="csY69" fmla="*/ 583882 h 1317307"/>
                  <a:gd name="csX70" fmla="*/ 764858 w 1263967"/>
                  <a:gd name="csY70" fmla="*/ 639128 h 1317307"/>
                  <a:gd name="csX71" fmla="*/ 743903 w 1263967"/>
                  <a:gd name="csY71" fmla="*/ 671512 h 1317307"/>
                  <a:gd name="csX72" fmla="*/ 751523 w 1263967"/>
                  <a:gd name="csY72" fmla="*/ 628650 h 1317307"/>
                  <a:gd name="csX73" fmla="*/ 743903 w 1263967"/>
                  <a:gd name="csY73" fmla="*/ 622935 h 1317307"/>
                  <a:gd name="csX74" fmla="*/ 735330 w 1263967"/>
                  <a:gd name="csY74" fmla="*/ 673418 h 1317307"/>
                  <a:gd name="csX75" fmla="*/ 725805 w 1263967"/>
                  <a:gd name="csY75" fmla="*/ 651510 h 1317307"/>
                  <a:gd name="csX76" fmla="*/ 730568 w 1263967"/>
                  <a:gd name="csY76" fmla="*/ 629603 h 1317307"/>
                  <a:gd name="csX77" fmla="*/ 725805 w 1263967"/>
                  <a:gd name="csY77" fmla="*/ 620078 h 1317307"/>
                  <a:gd name="csX78" fmla="*/ 731520 w 1263967"/>
                  <a:gd name="csY78" fmla="*/ 607695 h 1317307"/>
                  <a:gd name="csX79" fmla="*/ 725805 w 1263967"/>
                  <a:gd name="csY79" fmla="*/ 597218 h 1317307"/>
                  <a:gd name="csX80" fmla="*/ 735330 w 1263967"/>
                  <a:gd name="csY80" fmla="*/ 587693 h 1317307"/>
                  <a:gd name="csX81" fmla="*/ 735330 w 1263967"/>
                  <a:gd name="csY81" fmla="*/ 576262 h 1317307"/>
                  <a:gd name="csX82" fmla="*/ 722948 w 1263967"/>
                  <a:gd name="csY82" fmla="*/ 581978 h 1317307"/>
                  <a:gd name="csX83" fmla="*/ 710565 w 1263967"/>
                  <a:gd name="csY83" fmla="*/ 611505 h 1317307"/>
                  <a:gd name="csX84" fmla="*/ 703898 w 1263967"/>
                  <a:gd name="csY84" fmla="*/ 618173 h 1317307"/>
                  <a:gd name="csX85" fmla="*/ 691515 w 1263967"/>
                  <a:gd name="csY85" fmla="*/ 641032 h 1317307"/>
                  <a:gd name="csX86" fmla="*/ 675323 w 1263967"/>
                  <a:gd name="csY86" fmla="*/ 639128 h 1317307"/>
                  <a:gd name="csX87" fmla="*/ 674370 w 1263967"/>
                  <a:gd name="csY87" fmla="*/ 650557 h 1317307"/>
                  <a:gd name="csX88" fmla="*/ 659130 w 1263967"/>
                  <a:gd name="csY88" fmla="*/ 650557 h 1317307"/>
                  <a:gd name="csX89" fmla="*/ 661035 w 1263967"/>
                  <a:gd name="csY89" fmla="*/ 664845 h 1317307"/>
                  <a:gd name="csX90" fmla="*/ 662940 w 1263967"/>
                  <a:gd name="csY90" fmla="*/ 683895 h 1317307"/>
                  <a:gd name="csX91" fmla="*/ 634365 w 1263967"/>
                  <a:gd name="csY91" fmla="*/ 695325 h 1317307"/>
                  <a:gd name="csX92" fmla="*/ 635318 w 1263967"/>
                  <a:gd name="csY92" fmla="*/ 707707 h 1317307"/>
                  <a:gd name="csX93" fmla="*/ 644843 w 1263967"/>
                  <a:gd name="csY93" fmla="*/ 723900 h 1317307"/>
                  <a:gd name="csX94" fmla="*/ 643890 w 1263967"/>
                  <a:gd name="csY94" fmla="*/ 773430 h 1317307"/>
                  <a:gd name="csX95" fmla="*/ 631508 w 1263967"/>
                  <a:gd name="csY95" fmla="*/ 815340 h 1317307"/>
                  <a:gd name="csX96" fmla="*/ 615315 w 1263967"/>
                  <a:gd name="csY96" fmla="*/ 839153 h 1317307"/>
                  <a:gd name="csX97" fmla="*/ 626745 w 1263967"/>
                  <a:gd name="csY97" fmla="*/ 852487 h 1317307"/>
                  <a:gd name="csX98" fmla="*/ 634365 w 1263967"/>
                  <a:gd name="csY98" fmla="*/ 885825 h 1317307"/>
                  <a:gd name="csX99" fmla="*/ 624840 w 1263967"/>
                  <a:gd name="csY99" fmla="*/ 909637 h 1317307"/>
                  <a:gd name="csX100" fmla="*/ 622935 w 1263967"/>
                  <a:gd name="csY100" fmla="*/ 929640 h 1317307"/>
                  <a:gd name="csX101" fmla="*/ 639128 w 1263967"/>
                  <a:gd name="csY101" fmla="*/ 962025 h 1317307"/>
                  <a:gd name="csX102" fmla="*/ 662940 w 1263967"/>
                  <a:gd name="csY102" fmla="*/ 1008698 h 1317307"/>
                  <a:gd name="csX103" fmla="*/ 674370 w 1263967"/>
                  <a:gd name="csY103" fmla="*/ 1026795 h 1317307"/>
                  <a:gd name="csX104" fmla="*/ 689610 w 1263967"/>
                  <a:gd name="csY104" fmla="*/ 1092518 h 1317307"/>
                  <a:gd name="csX105" fmla="*/ 688658 w 1263967"/>
                  <a:gd name="csY105" fmla="*/ 1176337 h 1317307"/>
                  <a:gd name="csX106" fmla="*/ 680085 w 1263967"/>
                  <a:gd name="csY106" fmla="*/ 1213485 h 1317307"/>
                  <a:gd name="csX107" fmla="*/ 661035 w 1263967"/>
                  <a:gd name="csY107" fmla="*/ 1243965 h 1317307"/>
                  <a:gd name="csX108" fmla="*/ 652463 w 1263967"/>
                  <a:gd name="csY108" fmla="*/ 1279208 h 1317307"/>
                  <a:gd name="csX109" fmla="*/ 633413 w 1263967"/>
                  <a:gd name="csY109" fmla="*/ 1307783 h 1317307"/>
                  <a:gd name="csX110" fmla="*/ 621983 w 1263967"/>
                  <a:gd name="csY110" fmla="*/ 1317308 h 1317307"/>
                  <a:gd name="csX111" fmla="*/ 18098 w 1263967"/>
                  <a:gd name="csY111" fmla="*/ 362903 h 1317307"/>
                  <a:gd name="csX112" fmla="*/ 46673 w 1263967"/>
                  <a:gd name="csY112" fmla="*/ 399098 h 1317307"/>
                  <a:gd name="csX113" fmla="*/ 208598 w 1263967"/>
                  <a:gd name="csY113" fmla="*/ 435292 h 1317307"/>
                  <a:gd name="csX114" fmla="*/ 221933 w 1263967"/>
                  <a:gd name="csY114" fmla="*/ 444817 h 1317307"/>
                  <a:gd name="csX115" fmla="*/ 260033 w 1263967"/>
                  <a:gd name="csY115" fmla="*/ 452438 h 1317307"/>
                  <a:gd name="csX116" fmla="*/ 266700 w 1263967"/>
                  <a:gd name="csY116" fmla="*/ 457200 h 1317307"/>
                  <a:gd name="csX117" fmla="*/ 293370 w 1263967"/>
                  <a:gd name="csY117" fmla="*/ 455295 h 1317307"/>
                  <a:gd name="csX118" fmla="*/ 340043 w 1263967"/>
                  <a:gd name="csY118" fmla="*/ 462915 h 1317307"/>
                  <a:gd name="csX119" fmla="*/ 353378 w 1263967"/>
                  <a:gd name="csY119" fmla="*/ 477203 h 1317307"/>
                  <a:gd name="csX120" fmla="*/ 343853 w 1263967"/>
                  <a:gd name="csY120" fmla="*/ 486728 h 1317307"/>
                  <a:gd name="csX121" fmla="*/ 351473 w 1263967"/>
                  <a:gd name="csY121" fmla="*/ 494348 h 1317307"/>
                  <a:gd name="csX122" fmla="*/ 387668 w 1263967"/>
                  <a:gd name="csY122" fmla="*/ 501015 h 1317307"/>
                  <a:gd name="csX123" fmla="*/ 399098 w 1263967"/>
                  <a:gd name="csY123" fmla="*/ 512445 h 1317307"/>
                  <a:gd name="csX124" fmla="*/ 400050 w 1263967"/>
                  <a:gd name="csY124" fmla="*/ 554355 h 1317307"/>
                  <a:gd name="csX125" fmla="*/ 387668 w 1263967"/>
                  <a:gd name="csY125" fmla="*/ 581025 h 1317307"/>
                  <a:gd name="csX126" fmla="*/ 406718 w 1263967"/>
                  <a:gd name="csY126" fmla="*/ 581978 h 1317307"/>
                  <a:gd name="csX127" fmla="*/ 416243 w 1263967"/>
                  <a:gd name="csY127" fmla="*/ 574357 h 1317307"/>
                  <a:gd name="csX128" fmla="*/ 424815 w 1263967"/>
                  <a:gd name="csY128" fmla="*/ 581978 h 1317307"/>
                  <a:gd name="csX129" fmla="*/ 414338 w 1263967"/>
                  <a:gd name="csY129" fmla="*/ 611505 h 1317307"/>
                  <a:gd name="csX130" fmla="*/ 423863 w 1263967"/>
                  <a:gd name="csY130" fmla="*/ 626745 h 1317307"/>
                  <a:gd name="csX131" fmla="*/ 435293 w 1263967"/>
                  <a:gd name="csY131" fmla="*/ 629603 h 1317307"/>
                  <a:gd name="csX132" fmla="*/ 442913 w 1263967"/>
                  <a:gd name="csY132" fmla="*/ 612457 h 1317307"/>
                  <a:gd name="csX133" fmla="*/ 470535 w 1263967"/>
                  <a:gd name="csY133" fmla="*/ 568643 h 1317307"/>
                  <a:gd name="csX134" fmla="*/ 485775 w 1263967"/>
                  <a:gd name="csY134" fmla="*/ 511493 h 1317307"/>
                  <a:gd name="csX135" fmla="*/ 507683 w 1263967"/>
                  <a:gd name="csY135" fmla="*/ 492442 h 1317307"/>
                  <a:gd name="csX136" fmla="*/ 502920 w 1263967"/>
                  <a:gd name="csY136" fmla="*/ 477203 h 1317307"/>
                  <a:gd name="csX137" fmla="*/ 507683 w 1263967"/>
                  <a:gd name="csY137" fmla="*/ 468630 h 1317307"/>
                  <a:gd name="csX138" fmla="*/ 517208 w 1263967"/>
                  <a:gd name="csY138" fmla="*/ 483870 h 1317307"/>
                  <a:gd name="csX139" fmla="*/ 514350 w 1263967"/>
                  <a:gd name="csY139" fmla="*/ 504825 h 1317307"/>
                  <a:gd name="csX140" fmla="*/ 541973 w 1263967"/>
                  <a:gd name="csY140" fmla="*/ 483870 h 1317307"/>
                  <a:gd name="csX141" fmla="*/ 543878 w 1263967"/>
                  <a:gd name="csY141" fmla="*/ 461963 h 1317307"/>
                  <a:gd name="csX142" fmla="*/ 563880 w 1263967"/>
                  <a:gd name="csY142" fmla="*/ 467678 h 1317307"/>
                  <a:gd name="csX143" fmla="*/ 571500 w 1263967"/>
                  <a:gd name="csY143" fmla="*/ 452438 h 1317307"/>
                  <a:gd name="csX144" fmla="*/ 578168 w 1263967"/>
                  <a:gd name="csY144" fmla="*/ 458153 h 1317307"/>
                  <a:gd name="csX145" fmla="*/ 571500 w 1263967"/>
                  <a:gd name="csY145" fmla="*/ 472440 h 1317307"/>
                  <a:gd name="csX146" fmla="*/ 561975 w 1263967"/>
                  <a:gd name="csY146" fmla="*/ 477203 h 1317307"/>
                  <a:gd name="csX147" fmla="*/ 552450 w 1263967"/>
                  <a:gd name="csY147" fmla="*/ 496253 h 1317307"/>
                  <a:gd name="csX148" fmla="*/ 565785 w 1263967"/>
                  <a:gd name="csY148" fmla="*/ 513398 h 1317307"/>
                  <a:gd name="csX149" fmla="*/ 576263 w 1263967"/>
                  <a:gd name="csY149" fmla="*/ 508635 h 1317307"/>
                  <a:gd name="csX150" fmla="*/ 571500 w 1263967"/>
                  <a:gd name="csY150" fmla="*/ 501967 h 1317307"/>
                  <a:gd name="csX151" fmla="*/ 581025 w 1263967"/>
                  <a:gd name="csY151" fmla="*/ 487680 h 1317307"/>
                  <a:gd name="csX152" fmla="*/ 599123 w 1263967"/>
                  <a:gd name="csY152" fmla="*/ 471488 h 1317307"/>
                  <a:gd name="csX153" fmla="*/ 606743 w 1263967"/>
                  <a:gd name="csY153" fmla="*/ 471488 h 1317307"/>
                  <a:gd name="csX154" fmla="*/ 608648 w 1263967"/>
                  <a:gd name="csY154" fmla="*/ 446723 h 1317307"/>
                  <a:gd name="csX155" fmla="*/ 627698 w 1263967"/>
                  <a:gd name="csY155" fmla="*/ 429578 h 1317307"/>
                  <a:gd name="csX156" fmla="*/ 702945 w 1263967"/>
                  <a:gd name="csY156" fmla="*/ 424815 h 1317307"/>
                  <a:gd name="csX157" fmla="*/ 721043 w 1263967"/>
                  <a:gd name="csY157" fmla="*/ 395288 h 1317307"/>
                  <a:gd name="csX158" fmla="*/ 757238 w 1263967"/>
                  <a:gd name="csY158" fmla="*/ 392430 h 1317307"/>
                  <a:gd name="csX159" fmla="*/ 793433 w 1263967"/>
                  <a:gd name="csY159" fmla="*/ 403860 h 1317307"/>
                  <a:gd name="csX160" fmla="*/ 833438 w 1263967"/>
                  <a:gd name="csY160" fmla="*/ 429578 h 1317307"/>
                  <a:gd name="csX161" fmla="*/ 840105 w 1263967"/>
                  <a:gd name="csY161" fmla="*/ 427673 h 1317307"/>
                  <a:gd name="csX162" fmla="*/ 838200 w 1263967"/>
                  <a:gd name="csY162" fmla="*/ 394335 h 1317307"/>
                  <a:gd name="csX163" fmla="*/ 844868 w 1263967"/>
                  <a:gd name="csY163" fmla="*/ 392430 h 1317307"/>
                  <a:gd name="csX164" fmla="*/ 887730 w 1263967"/>
                  <a:gd name="csY164" fmla="*/ 402907 h 1317307"/>
                  <a:gd name="csX165" fmla="*/ 902018 w 1263967"/>
                  <a:gd name="csY165" fmla="*/ 401003 h 1317307"/>
                  <a:gd name="csX166" fmla="*/ 929640 w 1263967"/>
                  <a:gd name="csY166" fmla="*/ 394335 h 1317307"/>
                  <a:gd name="csX167" fmla="*/ 945833 w 1263967"/>
                  <a:gd name="csY167" fmla="*/ 398145 h 1317307"/>
                  <a:gd name="csX168" fmla="*/ 962978 w 1263967"/>
                  <a:gd name="csY168" fmla="*/ 399098 h 1317307"/>
                  <a:gd name="csX169" fmla="*/ 962978 w 1263967"/>
                  <a:gd name="csY169" fmla="*/ 388620 h 1317307"/>
                  <a:gd name="csX170" fmla="*/ 956310 w 1263967"/>
                  <a:gd name="csY170" fmla="*/ 380048 h 1317307"/>
                  <a:gd name="csX171" fmla="*/ 942023 w 1263967"/>
                  <a:gd name="csY171" fmla="*/ 378142 h 1317307"/>
                  <a:gd name="csX172" fmla="*/ 931545 w 1263967"/>
                  <a:gd name="csY172" fmla="*/ 370523 h 1317307"/>
                  <a:gd name="csX173" fmla="*/ 936308 w 1263967"/>
                  <a:gd name="csY173" fmla="*/ 357188 h 1317307"/>
                  <a:gd name="csX174" fmla="*/ 928688 w 1263967"/>
                  <a:gd name="csY174" fmla="*/ 354330 h 1317307"/>
                  <a:gd name="csX175" fmla="*/ 903923 w 1263967"/>
                  <a:gd name="csY175" fmla="*/ 355282 h 1317307"/>
                  <a:gd name="csX176" fmla="*/ 902970 w 1263967"/>
                  <a:gd name="csY176" fmla="*/ 345757 h 1317307"/>
                  <a:gd name="csX177" fmla="*/ 913448 w 1263967"/>
                  <a:gd name="csY177" fmla="*/ 338138 h 1317307"/>
                  <a:gd name="csX178" fmla="*/ 919163 w 1263967"/>
                  <a:gd name="csY178" fmla="*/ 345757 h 1317307"/>
                  <a:gd name="csX179" fmla="*/ 923925 w 1263967"/>
                  <a:gd name="csY179" fmla="*/ 328613 h 1317307"/>
                  <a:gd name="csX180" fmla="*/ 917258 w 1263967"/>
                  <a:gd name="csY180" fmla="*/ 321945 h 1317307"/>
                  <a:gd name="csX181" fmla="*/ 923925 w 1263967"/>
                  <a:gd name="csY181" fmla="*/ 320040 h 1317307"/>
                  <a:gd name="csX182" fmla="*/ 910590 w 1263967"/>
                  <a:gd name="csY182" fmla="*/ 307657 h 1317307"/>
                  <a:gd name="csX183" fmla="*/ 913448 w 1263967"/>
                  <a:gd name="csY183" fmla="*/ 295275 h 1317307"/>
                  <a:gd name="csX184" fmla="*/ 914400 w 1263967"/>
                  <a:gd name="csY184" fmla="*/ 277178 h 1317307"/>
                  <a:gd name="csX185" fmla="*/ 902018 w 1263967"/>
                  <a:gd name="csY185" fmla="*/ 277178 h 1317307"/>
                  <a:gd name="csX186" fmla="*/ 887730 w 1263967"/>
                  <a:gd name="csY186" fmla="*/ 286703 h 1317307"/>
                  <a:gd name="csX187" fmla="*/ 869633 w 1263967"/>
                  <a:gd name="csY187" fmla="*/ 287655 h 1317307"/>
                  <a:gd name="csX188" fmla="*/ 864870 w 1263967"/>
                  <a:gd name="csY188" fmla="*/ 304800 h 1317307"/>
                  <a:gd name="csX189" fmla="*/ 846773 w 1263967"/>
                  <a:gd name="csY189" fmla="*/ 306705 h 1317307"/>
                  <a:gd name="csX190" fmla="*/ 843915 w 1263967"/>
                  <a:gd name="csY190" fmla="*/ 295275 h 1317307"/>
                  <a:gd name="csX191" fmla="*/ 822960 w 1263967"/>
                  <a:gd name="csY191" fmla="*/ 296228 h 1317307"/>
                  <a:gd name="csX192" fmla="*/ 813435 w 1263967"/>
                  <a:gd name="csY192" fmla="*/ 307657 h 1317307"/>
                  <a:gd name="csX193" fmla="*/ 806768 w 1263967"/>
                  <a:gd name="csY193" fmla="*/ 306705 h 1317307"/>
                  <a:gd name="csX194" fmla="*/ 804863 w 1263967"/>
                  <a:gd name="csY194" fmla="*/ 299085 h 1317307"/>
                  <a:gd name="csX195" fmla="*/ 780098 w 1263967"/>
                  <a:gd name="csY195" fmla="*/ 302895 h 1317307"/>
                  <a:gd name="csX196" fmla="*/ 779145 w 1263967"/>
                  <a:gd name="csY196" fmla="*/ 257175 h 1317307"/>
                  <a:gd name="csX197" fmla="*/ 788670 w 1263967"/>
                  <a:gd name="csY197" fmla="*/ 238125 h 1317307"/>
                  <a:gd name="csX198" fmla="*/ 782003 w 1263967"/>
                  <a:gd name="csY198" fmla="*/ 237173 h 1317307"/>
                  <a:gd name="csX199" fmla="*/ 764858 w 1263967"/>
                  <a:gd name="csY199" fmla="*/ 247650 h 1317307"/>
                  <a:gd name="csX200" fmla="*/ 743903 w 1263967"/>
                  <a:gd name="csY200" fmla="*/ 247650 h 1317307"/>
                  <a:gd name="csX201" fmla="*/ 707708 w 1263967"/>
                  <a:gd name="csY201" fmla="*/ 273367 h 1317307"/>
                  <a:gd name="csX202" fmla="*/ 648653 w 1263967"/>
                  <a:gd name="csY202" fmla="*/ 276225 h 1317307"/>
                  <a:gd name="csX203" fmla="*/ 609600 w 1263967"/>
                  <a:gd name="csY203" fmla="*/ 283845 h 1317307"/>
                  <a:gd name="csX204" fmla="*/ 591503 w 1263967"/>
                  <a:gd name="csY204" fmla="*/ 298132 h 1317307"/>
                  <a:gd name="csX205" fmla="*/ 578168 w 1263967"/>
                  <a:gd name="csY205" fmla="*/ 310515 h 1317307"/>
                  <a:gd name="csX206" fmla="*/ 554355 w 1263967"/>
                  <a:gd name="csY206" fmla="*/ 326707 h 1317307"/>
                  <a:gd name="csX207" fmla="*/ 551498 w 1263967"/>
                  <a:gd name="csY207" fmla="*/ 334328 h 1317307"/>
                  <a:gd name="csX208" fmla="*/ 545783 w 1263967"/>
                  <a:gd name="csY208" fmla="*/ 318135 h 1317307"/>
                  <a:gd name="csX209" fmla="*/ 533400 w 1263967"/>
                  <a:gd name="csY209" fmla="*/ 312420 h 1317307"/>
                  <a:gd name="csX210" fmla="*/ 533400 w 1263967"/>
                  <a:gd name="csY210" fmla="*/ 318135 h 1317307"/>
                  <a:gd name="csX211" fmla="*/ 540068 w 1263967"/>
                  <a:gd name="csY211" fmla="*/ 324803 h 1317307"/>
                  <a:gd name="csX212" fmla="*/ 540068 w 1263967"/>
                  <a:gd name="csY212" fmla="*/ 337185 h 1317307"/>
                  <a:gd name="csX213" fmla="*/ 525780 w 1263967"/>
                  <a:gd name="csY213" fmla="*/ 331470 h 1317307"/>
                  <a:gd name="csX214" fmla="*/ 520065 w 1263967"/>
                  <a:gd name="csY214" fmla="*/ 331470 h 1317307"/>
                  <a:gd name="csX215" fmla="*/ 517208 w 1263967"/>
                  <a:gd name="csY215" fmla="*/ 342900 h 1317307"/>
                  <a:gd name="csX216" fmla="*/ 498158 w 1263967"/>
                  <a:gd name="csY216" fmla="*/ 324803 h 1317307"/>
                  <a:gd name="csX217" fmla="*/ 485775 w 1263967"/>
                  <a:gd name="csY217" fmla="*/ 322898 h 1317307"/>
                  <a:gd name="csX218" fmla="*/ 473393 w 1263967"/>
                  <a:gd name="csY218" fmla="*/ 337185 h 1317307"/>
                  <a:gd name="csX219" fmla="*/ 442913 w 1263967"/>
                  <a:gd name="csY219" fmla="*/ 336232 h 1317307"/>
                  <a:gd name="csX220" fmla="*/ 438150 w 1263967"/>
                  <a:gd name="csY220" fmla="*/ 322898 h 1317307"/>
                  <a:gd name="csX221" fmla="*/ 419100 w 1263967"/>
                  <a:gd name="csY221" fmla="*/ 304800 h 1317307"/>
                  <a:gd name="csX222" fmla="*/ 406718 w 1263967"/>
                  <a:gd name="csY222" fmla="*/ 289560 h 1317307"/>
                  <a:gd name="csX223" fmla="*/ 406718 w 1263967"/>
                  <a:gd name="csY223" fmla="*/ 282892 h 1317307"/>
                  <a:gd name="csX224" fmla="*/ 396240 w 1263967"/>
                  <a:gd name="csY224" fmla="*/ 269557 h 1317307"/>
                  <a:gd name="csX225" fmla="*/ 371475 w 1263967"/>
                  <a:gd name="csY225" fmla="*/ 258127 h 1317307"/>
                  <a:gd name="csX226" fmla="*/ 340043 w 1263967"/>
                  <a:gd name="csY226" fmla="*/ 257175 h 1317307"/>
                  <a:gd name="csX227" fmla="*/ 329565 w 1263967"/>
                  <a:gd name="csY227" fmla="*/ 248602 h 1317307"/>
                  <a:gd name="csX228" fmla="*/ 316230 w 1263967"/>
                  <a:gd name="csY228" fmla="*/ 248602 h 1317307"/>
                  <a:gd name="csX229" fmla="*/ 309563 w 1263967"/>
                  <a:gd name="csY229" fmla="*/ 252413 h 1317307"/>
                  <a:gd name="csX230" fmla="*/ 288608 w 1263967"/>
                  <a:gd name="csY230" fmla="*/ 273367 h 1317307"/>
                  <a:gd name="csX231" fmla="*/ 281940 w 1263967"/>
                  <a:gd name="csY231" fmla="*/ 283845 h 1317307"/>
                  <a:gd name="csX232" fmla="*/ 272415 w 1263967"/>
                  <a:gd name="csY232" fmla="*/ 277178 h 1317307"/>
                  <a:gd name="csX233" fmla="*/ 274320 w 1263967"/>
                  <a:gd name="csY233" fmla="*/ 267653 h 1317307"/>
                  <a:gd name="csX234" fmla="*/ 281940 w 1263967"/>
                  <a:gd name="csY234" fmla="*/ 247650 h 1317307"/>
                  <a:gd name="csX235" fmla="*/ 312420 w 1263967"/>
                  <a:gd name="csY235" fmla="*/ 200025 h 1317307"/>
                  <a:gd name="csX236" fmla="*/ 320040 w 1263967"/>
                  <a:gd name="csY236" fmla="*/ 198120 h 1317307"/>
                  <a:gd name="csX237" fmla="*/ 336233 w 1263967"/>
                  <a:gd name="csY237" fmla="*/ 180023 h 1317307"/>
                  <a:gd name="csX238" fmla="*/ 342900 w 1263967"/>
                  <a:gd name="csY238" fmla="*/ 164782 h 1317307"/>
                  <a:gd name="csX239" fmla="*/ 371475 w 1263967"/>
                  <a:gd name="csY239" fmla="*/ 159067 h 1317307"/>
                  <a:gd name="csX240" fmla="*/ 379095 w 1263967"/>
                  <a:gd name="csY240" fmla="*/ 153352 h 1317307"/>
                  <a:gd name="csX241" fmla="*/ 378143 w 1263967"/>
                  <a:gd name="csY241" fmla="*/ 143827 h 1317307"/>
                  <a:gd name="csX242" fmla="*/ 373380 w 1263967"/>
                  <a:gd name="csY242" fmla="*/ 139065 h 1317307"/>
                  <a:gd name="csX243" fmla="*/ 330518 w 1263967"/>
                  <a:gd name="csY243" fmla="*/ 140970 h 1317307"/>
                  <a:gd name="csX244" fmla="*/ 311468 w 1263967"/>
                  <a:gd name="csY244" fmla="*/ 145732 h 1317307"/>
                  <a:gd name="csX245" fmla="*/ 286703 w 1263967"/>
                  <a:gd name="csY245" fmla="*/ 157163 h 1317307"/>
                  <a:gd name="csX246" fmla="*/ 275273 w 1263967"/>
                  <a:gd name="csY246" fmla="*/ 168592 h 1317307"/>
                  <a:gd name="csX247" fmla="*/ 259080 w 1263967"/>
                  <a:gd name="csY247" fmla="*/ 189548 h 1317307"/>
                  <a:gd name="csX248" fmla="*/ 241935 w 1263967"/>
                  <a:gd name="csY248" fmla="*/ 199073 h 1317307"/>
                  <a:gd name="csX249" fmla="*/ 210503 w 1263967"/>
                  <a:gd name="csY249" fmla="*/ 231457 h 1317307"/>
                  <a:gd name="csX250" fmla="*/ 206693 w 1263967"/>
                  <a:gd name="csY250" fmla="*/ 246698 h 1317307"/>
                  <a:gd name="csX251" fmla="*/ 136208 w 1263967"/>
                  <a:gd name="csY251" fmla="*/ 290513 h 1317307"/>
                  <a:gd name="csX252" fmla="*/ 98108 w 1263967"/>
                  <a:gd name="csY252" fmla="*/ 295275 h 1317307"/>
                  <a:gd name="csX253" fmla="*/ 80963 w 1263967"/>
                  <a:gd name="csY253" fmla="*/ 299085 h 1317307"/>
                  <a:gd name="csX254" fmla="*/ 59055 w 1263967"/>
                  <a:gd name="csY254" fmla="*/ 327660 h 1317307"/>
                  <a:gd name="csX255" fmla="*/ 41910 w 1263967"/>
                  <a:gd name="csY255" fmla="*/ 334328 h 1317307"/>
                  <a:gd name="csX256" fmla="*/ 0 w 1263967"/>
                  <a:gd name="csY256" fmla="*/ 356235 h 1317307"/>
                  <a:gd name="csX257" fmla="*/ 977265 w 1263967"/>
                  <a:gd name="csY257" fmla="*/ 399098 h 1317307"/>
                  <a:gd name="csX258" fmla="*/ 1013460 w 1263967"/>
                  <a:gd name="csY258" fmla="*/ 400050 h 1317307"/>
                  <a:gd name="csX259" fmla="*/ 1019175 w 1263967"/>
                  <a:gd name="csY259" fmla="*/ 395288 h 1317307"/>
                  <a:gd name="csX260" fmla="*/ 1017270 w 1263967"/>
                  <a:gd name="csY260" fmla="*/ 376238 h 1317307"/>
                  <a:gd name="csX261" fmla="*/ 1001078 w 1263967"/>
                  <a:gd name="csY261" fmla="*/ 359092 h 1317307"/>
                  <a:gd name="csX262" fmla="*/ 982980 w 1263967"/>
                  <a:gd name="csY262" fmla="*/ 360045 h 1317307"/>
                  <a:gd name="csX263" fmla="*/ 982028 w 1263967"/>
                  <a:gd name="csY263" fmla="*/ 364807 h 1317307"/>
                  <a:gd name="csX264" fmla="*/ 992505 w 1263967"/>
                  <a:gd name="csY264" fmla="*/ 368617 h 1317307"/>
                  <a:gd name="csX265" fmla="*/ 977265 w 1263967"/>
                  <a:gd name="csY265" fmla="*/ 376238 h 1317307"/>
                  <a:gd name="csX266" fmla="*/ 974408 w 1263967"/>
                  <a:gd name="csY266" fmla="*/ 385763 h 1317307"/>
                  <a:gd name="csX267" fmla="*/ 968693 w 1263967"/>
                  <a:gd name="csY267" fmla="*/ 380048 h 1317307"/>
                  <a:gd name="csX268" fmla="*/ 964883 w 1263967"/>
                  <a:gd name="csY268" fmla="*/ 387667 h 1317307"/>
                  <a:gd name="csX269" fmla="*/ 261938 w 1263967"/>
                  <a:gd name="csY269" fmla="*/ 0 h 1317307"/>
                  <a:gd name="csX270" fmla="*/ 240030 w 1263967"/>
                  <a:gd name="csY270" fmla="*/ 1905 h 1317307"/>
                  <a:gd name="csX271" fmla="*/ 214313 w 1263967"/>
                  <a:gd name="csY271" fmla="*/ 20002 h 1317307"/>
                  <a:gd name="csX272" fmla="*/ 146685 w 1263967"/>
                  <a:gd name="csY272" fmla="*/ 70485 h 1317307"/>
                  <a:gd name="csX273" fmla="*/ 154305 w 1263967"/>
                  <a:gd name="csY273" fmla="*/ 80010 h 1317307"/>
                  <a:gd name="csX274" fmla="*/ 171450 w 1263967"/>
                  <a:gd name="csY274" fmla="*/ 82867 h 1317307"/>
                  <a:gd name="csX275" fmla="*/ 198120 w 1263967"/>
                  <a:gd name="csY275" fmla="*/ 63817 h 1317307"/>
                  <a:gd name="csX276" fmla="*/ 187643 w 1263967"/>
                  <a:gd name="csY276" fmla="*/ 59055 h 1317307"/>
                  <a:gd name="csX277" fmla="*/ 209550 w 1263967"/>
                  <a:gd name="csY277" fmla="*/ 43815 h 1317307"/>
                  <a:gd name="csX278" fmla="*/ 219075 w 1263967"/>
                  <a:gd name="csY278" fmla="*/ 43815 h 1317307"/>
                  <a:gd name="csX279" fmla="*/ 247650 w 1263967"/>
                  <a:gd name="csY279" fmla="*/ 25717 h 1317307"/>
                  <a:gd name="csX280" fmla="*/ 246698 w 1263967"/>
                  <a:gd name="csY280" fmla="*/ 17145 h 1317307"/>
                  <a:gd name="csX281" fmla="*/ 653415 w 1263967"/>
                  <a:gd name="csY281" fmla="*/ 598170 h 1317307"/>
                  <a:gd name="csX282" fmla="*/ 653415 w 1263967"/>
                  <a:gd name="csY282" fmla="*/ 607695 h 1317307"/>
                  <a:gd name="csX283" fmla="*/ 673418 w 1263967"/>
                  <a:gd name="csY283" fmla="*/ 622935 h 1317307"/>
                  <a:gd name="csX284" fmla="*/ 671513 w 1263967"/>
                  <a:gd name="csY284" fmla="*/ 600075 h 1317307"/>
                  <a:gd name="csX285" fmla="*/ 646748 w 1263967"/>
                  <a:gd name="csY285" fmla="*/ 624840 h 1317307"/>
                  <a:gd name="csX286" fmla="*/ 657225 w 1263967"/>
                  <a:gd name="csY286" fmla="*/ 625793 h 1317307"/>
                  <a:gd name="csX287" fmla="*/ 657225 w 1263967"/>
                  <a:gd name="csY287" fmla="*/ 634365 h 1317307"/>
                  <a:gd name="csX288" fmla="*/ 647700 w 1263967"/>
                  <a:gd name="csY288" fmla="*/ 634365 h 1317307"/>
                  <a:gd name="csX289" fmla="*/ 850583 w 1263967"/>
                  <a:gd name="csY289" fmla="*/ 421957 h 1317307"/>
                  <a:gd name="csX290" fmla="*/ 850583 w 1263967"/>
                  <a:gd name="csY290" fmla="*/ 430530 h 1317307"/>
                  <a:gd name="csX291" fmla="*/ 858203 w 1263967"/>
                  <a:gd name="csY291" fmla="*/ 428625 h 1317307"/>
                  <a:gd name="csX292" fmla="*/ 858203 w 1263967"/>
                  <a:gd name="csY292" fmla="*/ 423863 h 1317307"/>
                  <a:gd name="csX293" fmla="*/ 895350 w 1263967"/>
                  <a:gd name="csY293" fmla="*/ 451485 h 1317307"/>
                  <a:gd name="csX294" fmla="*/ 894398 w 1263967"/>
                  <a:gd name="csY294" fmla="*/ 441007 h 1317307"/>
                  <a:gd name="csX295" fmla="*/ 879158 w 1263967"/>
                  <a:gd name="csY295" fmla="*/ 439103 h 1317307"/>
                  <a:gd name="csX296" fmla="*/ 873443 w 1263967"/>
                  <a:gd name="csY296" fmla="*/ 435292 h 1317307"/>
                  <a:gd name="csX297" fmla="*/ 864870 w 1263967"/>
                  <a:gd name="csY297" fmla="*/ 435292 h 1317307"/>
                  <a:gd name="csX298" fmla="*/ 861060 w 1263967"/>
                  <a:gd name="csY298" fmla="*/ 438150 h 1317307"/>
                  <a:gd name="csX299" fmla="*/ 869633 w 1263967"/>
                  <a:gd name="csY299" fmla="*/ 441960 h 1317307"/>
                  <a:gd name="csX300" fmla="*/ 880110 w 1263967"/>
                  <a:gd name="csY300" fmla="*/ 452438 h 1317307"/>
                  <a:gd name="csX301" fmla="*/ 723900 w 1263967"/>
                  <a:gd name="csY301" fmla="*/ 462915 h 1317307"/>
                  <a:gd name="csX302" fmla="*/ 722948 w 1263967"/>
                  <a:gd name="csY302" fmla="*/ 473392 h 1317307"/>
                  <a:gd name="csX303" fmla="*/ 720090 w 1263967"/>
                  <a:gd name="csY303" fmla="*/ 480060 h 1317307"/>
                  <a:gd name="csX304" fmla="*/ 721995 w 1263967"/>
                  <a:gd name="csY304" fmla="*/ 501015 h 1317307"/>
                  <a:gd name="csX305" fmla="*/ 725805 w 1263967"/>
                  <a:gd name="csY305" fmla="*/ 503873 h 1317307"/>
                  <a:gd name="csX306" fmla="*/ 732473 w 1263967"/>
                  <a:gd name="csY306" fmla="*/ 504825 h 1317307"/>
                  <a:gd name="csX307" fmla="*/ 737235 w 1263967"/>
                  <a:gd name="csY307" fmla="*/ 496253 h 1317307"/>
                  <a:gd name="csX308" fmla="*/ 738188 w 1263967"/>
                  <a:gd name="csY308" fmla="*/ 481013 h 1317307"/>
                  <a:gd name="csX309" fmla="*/ 735330 w 1263967"/>
                  <a:gd name="csY309" fmla="*/ 475298 h 1317307"/>
                  <a:gd name="csX310" fmla="*/ 734378 w 1263967"/>
                  <a:gd name="csY310" fmla="*/ 464820 h 131730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</a:cxnLst>
                <a:rect l="l" t="t" r="r" b="b"/>
                <a:pathLst>
                  <a:path w="1263967" h="1317307">
                    <a:moveTo>
                      <a:pt x="930593" y="1284923"/>
                    </a:moveTo>
                    <a:lnTo>
                      <a:pt x="931545" y="1298258"/>
                    </a:lnTo>
                    <a:lnTo>
                      <a:pt x="1135380" y="1264920"/>
                    </a:lnTo>
                    <a:lnTo>
                      <a:pt x="1140143" y="1253490"/>
                    </a:lnTo>
                    <a:lnTo>
                      <a:pt x="1177290" y="1197293"/>
                    </a:lnTo>
                    <a:lnTo>
                      <a:pt x="1177290" y="1156335"/>
                    </a:lnTo>
                    <a:lnTo>
                      <a:pt x="1184910" y="1136333"/>
                    </a:lnTo>
                    <a:lnTo>
                      <a:pt x="1205865" y="1128712"/>
                    </a:lnTo>
                    <a:lnTo>
                      <a:pt x="1224915" y="1054418"/>
                    </a:lnTo>
                    <a:lnTo>
                      <a:pt x="1234440" y="1049655"/>
                    </a:lnTo>
                    <a:lnTo>
                      <a:pt x="1243965" y="1055370"/>
                    </a:lnTo>
                    <a:lnTo>
                      <a:pt x="1242060" y="1061085"/>
                    </a:lnTo>
                    <a:lnTo>
                      <a:pt x="1231583" y="1068705"/>
                    </a:lnTo>
                    <a:lnTo>
                      <a:pt x="1234440" y="1077278"/>
                    </a:lnTo>
                    <a:lnTo>
                      <a:pt x="1242060" y="1081087"/>
                    </a:lnTo>
                    <a:lnTo>
                      <a:pt x="1260158" y="1067753"/>
                    </a:lnTo>
                    <a:lnTo>
                      <a:pt x="1263968" y="974407"/>
                    </a:lnTo>
                    <a:lnTo>
                      <a:pt x="1248728" y="952500"/>
                    </a:lnTo>
                    <a:lnTo>
                      <a:pt x="1237298" y="917257"/>
                    </a:lnTo>
                    <a:lnTo>
                      <a:pt x="1237298" y="893445"/>
                    </a:lnTo>
                    <a:lnTo>
                      <a:pt x="1215390" y="851535"/>
                    </a:lnTo>
                    <a:lnTo>
                      <a:pt x="1215390" y="834390"/>
                    </a:lnTo>
                    <a:lnTo>
                      <a:pt x="1203960" y="802957"/>
                    </a:lnTo>
                    <a:lnTo>
                      <a:pt x="1182053" y="774382"/>
                    </a:lnTo>
                    <a:lnTo>
                      <a:pt x="1154430" y="764857"/>
                    </a:lnTo>
                    <a:lnTo>
                      <a:pt x="1108710" y="793432"/>
                    </a:lnTo>
                    <a:lnTo>
                      <a:pt x="1084898" y="837248"/>
                    </a:lnTo>
                    <a:lnTo>
                      <a:pt x="1082993" y="845820"/>
                    </a:lnTo>
                    <a:lnTo>
                      <a:pt x="1054418" y="879157"/>
                    </a:lnTo>
                    <a:lnTo>
                      <a:pt x="1040130" y="877253"/>
                    </a:lnTo>
                    <a:lnTo>
                      <a:pt x="1012508" y="850582"/>
                    </a:lnTo>
                    <a:lnTo>
                      <a:pt x="1011555" y="818198"/>
                    </a:lnTo>
                    <a:lnTo>
                      <a:pt x="1025843" y="800100"/>
                    </a:lnTo>
                    <a:lnTo>
                      <a:pt x="1044893" y="798195"/>
                    </a:lnTo>
                    <a:lnTo>
                      <a:pt x="1056323" y="782003"/>
                    </a:lnTo>
                    <a:lnTo>
                      <a:pt x="1058228" y="743903"/>
                    </a:lnTo>
                    <a:lnTo>
                      <a:pt x="1065848" y="736282"/>
                    </a:lnTo>
                    <a:lnTo>
                      <a:pt x="1076325" y="735330"/>
                    </a:lnTo>
                    <a:lnTo>
                      <a:pt x="1084898" y="719137"/>
                    </a:lnTo>
                    <a:lnTo>
                      <a:pt x="1082993" y="627698"/>
                    </a:lnTo>
                    <a:lnTo>
                      <a:pt x="1080135" y="615315"/>
                    </a:lnTo>
                    <a:lnTo>
                      <a:pt x="1068705" y="603885"/>
                    </a:lnTo>
                    <a:lnTo>
                      <a:pt x="1052513" y="594360"/>
                    </a:lnTo>
                    <a:lnTo>
                      <a:pt x="1051560" y="577215"/>
                    </a:lnTo>
                    <a:lnTo>
                      <a:pt x="1058228" y="571500"/>
                    </a:lnTo>
                    <a:lnTo>
                      <a:pt x="1075373" y="579120"/>
                    </a:lnTo>
                    <a:lnTo>
                      <a:pt x="1072515" y="562928"/>
                    </a:lnTo>
                    <a:lnTo>
                      <a:pt x="1054418" y="537210"/>
                    </a:lnTo>
                    <a:lnTo>
                      <a:pt x="1047750" y="521970"/>
                    </a:lnTo>
                    <a:lnTo>
                      <a:pt x="1037273" y="511493"/>
                    </a:lnTo>
                    <a:lnTo>
                      <a:pt x="1016318" y="511493"/>
                    </a:lnTo>
                    <a:lnTo>
                      <a:pt x="939165" y="483870"/>
                    </a:lnTo>
                    <a:lnTo>
                      <a:pt x="925830" y="467678"/>
                    </a:lnTo>
                    <a:lnTo>
                      <a:pt x="896303" y="464820"/>
                    </a:lnTo>
                    <a:lnTo>
                      <a:pt x="884873" y="467678"/>
                    </a:lnTo>
                    <a:lnTo>
                      <a:pt x="842963" y="445770"/>
                    </a:lnTo>
                    <a:lnTo>
                      <a:pt x="829628" y="445770"/>
                    </a:lnTo>
                    <a:lnTo>
                      <a:pt x="834390" y="455295"/>
                    </a:lnTo>
                    <a:lnTo>
                      <a:pt x="808673" y="454342"/>
                    </a:lnTo>
                    <a:lnTo>
                      <a:pt x="809625" y="460057"/>
                    </a:lnTo>
                    <a:lnTo>
                      <a:pt x="815340" y="465773"/>
                    </a:lnTo>
                    <a:lnTo>
                      <a:pt x="791528" y="485775"/>
                    </a:lnTo>
                    <a:lnTo>
                      <a:pt x="792480" y="502920"/>
                    </a:lnTo>
                    <a:lnTo>
                      <a:pt x="806768" y="524828"/>
                    </a:lnTo>
                    <a:lnTo>
                      <a:pt x="821055" y="526732"/>
                    </a:lnTo>
                    <a:lnTo>
                      <a:pt x="821055" y="532448"/>
                    </a:lnTo>
                    <a:lnTo>
                      <a:pt x="806768" y="537210"/>
                    </a:lnTo>
                    <a:lnTo>
                      <a:pt x="786765" y="536257"/>
                    </a:lnTo>
                    <a:lnTo>
                      <a:pt x="760095" y="560070"/>
                    </a:lnTo>
                    <a:lnTo>
                      <a:pt x="761048" y="583882"/>
                    </a:lnTo>
                    <a:lnTo>
                      <a:pt x="764858" y="639128"/>
                    </a:lnTo>
                    <a:lnTo>
                      <a:pt x="743903" y="671512"/>
                    </a:lnTo>
                    <a:lnTo>
                      <a:pt x="751523" y="628650"/>
                    </a:lnTo>
                    <a:lnTo>
                      <a:pt x="743903" y="622935"/>
                    </a:lnTo>
                    <a:lnTo>
                      <a:pt x="735330" y="673418"/>
                    </a:lnTo>
                    <a:lnTo>
                      <a:pt x="725805" y="651510"/>
                    </a:lnTo>
                    <a:lnTo>
                      <a:pt x="730568" y="629603"/>
                    </a:lnTo>
                    <a:lnTo>
                      <a:pt x="725805" y="620078"/>
                    </a:lnTo>
                    <a:lnTo>
                      <a:pt x="731520" y="607695"/>
                    </a:lnTo>
                    <a:lnTo>
                      <a:pt x="725805" y="597218"/>
                    </a:lnTo>
                    <a:lnTo>
                      <a:pt x="735330" y="587693"/>
                    </a:lnTo>
                    <a:lnTo>
                      <a:pt x="735330" y="576262"/>
                    </a:lnTo>
                    <a:lnTo>
                      <a:pt x="722948" y="581978"/>
                    </a:lnTo>
                    <a:lnTo>
                      <a:pt x="710565" y="611505"/>
                    </a:lnTo>
                    <a:lnTo>
                      <a:pt x="703898" y="618173"/>
                    </a:lnTo>
                    <a:lnTo>
                      <a:pt x="691515" y="641032"/>
                    </a:lnTo>
                    <a:lnTo>
                      <a:pt x="675323" y="639128"/>
                    </a:lnTo>
                    <a:lnTo>
                      <a:pt x="674370" y="650557"/>
                    </a:lnTo>
                    <a:lnTo>
                      <a:pt x="659130" y="650557"/>
                    </a:lnTo>
                    <a:lnTo>
                      <a:pt x="661035" y="664845"/>
                    </a:lnTo>
                    <a:lnTo>
                      <a:pt x="662940" y="683895"/>
                    </a:lnTo>
                    <a:lnTo>
                      <a:pt x="634365" y="695325"/>
                    </a:lnTo>
                    <a:lnTo>
                      <a:pt x="635318" y="707707"/>
                    </a:lnTo>
                    <a:lnTo>
                      <a:pt x="644843" y="723900"/>
                    </a:lnTo>
                    <a:lnTo>
                      <a:pt x="643890" y="773430"/>
                    </a:lnTo>
                    <a:lnTo>
                      <a:pt x="631508" y="815340"/>
                    </a:lnTo>
                    <a:lnTo>
                      <a:pt x="615315" y="839153"/>
                    </a:lnTo>
                    <a:lnTo>
                      <a:pt x="626745" y="852487"/>
                    </a:lnTo>
                    <a:lnTo>
                      <a:pt x="634365" y="885825"/>
                    </a:lnTo>
                    <a:lnTo>
                      <a:pt x="624840" y="909637"/>
                    </a:lnTo>
                    <a:lnTo>
                      <a:pt x="622935" y="929640"/>
                    </a:lnTo>
                    <a:lnTo>
                      <a:pt x="639128" y="962025"/>
                    </a:lnTo>
                    <a:lnTo>
                      <a:pt x="662940" y="1008698"/>
                    </a:lnTo>
                    <a:lnTo>
                      <a:pt x="674370" y="1026795"/>
                    </a:lnTo>
                    <a:lnTo>
                      <a:pt x="689610" y="1092518"/>
                    </a:lnTo>
                    <a:lnTo>
                      <a:pt x="688658" y="1176337"/>
                    </a:lnTo>
                    <a:lnTo>
                      <a:pt x="680085" y="1213485"/>
                    </a:lnTo>
                    <a:lnTo>
                      <a:pt x="661035" y="1243965"/>
                    </a:lnTo>
                    <a:lnTo>
                      <a:pt x="652463" y="1279208"/>
                    </a:lnTo>
                    <a:lnTo>
                      <a:pt x="633413" y="1307783"/>
                    </a:lnTo>
                    <a:lnTo>
                      <a:pt x="621983" y="1317308"/>
                    </a:lnTo>
                    <a:close/>
                    <a:moveTo>
                      <a:pt x="18098" y="362903"/>
                    </a:moveTo>
                    <a:lnTo>
                      <a:pt x="46673" y="399098"/>
                    </a:lnTo>
                    <a:lnTo>
                      <a:pt x="208598" y="435292"/>
                    </a:lnTo>
                    <a:lnTo>
                      <a:pt x="221933" y="444817"/>
                    </a:lnTo>
                    <a:lnTo>
                      <a:pt x="260033" y="452438"/>
                    </a:lnTo>
                    <a:lnTo>
                      <a:pt x="266700" y="457200"/>
                    </a:lnTo>
                    <a:lnTo>
                      <a:pt x="293370" y="455295"/>
                    </a:lnTo>
                    <a:lnTo>
                      <a:pt x="340043" y="462915"/>
                    </a:lnTo>
                    <a:lnTo>
                      <a:pt x="353378" y="477203"/>
                    </a:lnTo>
                    <a:lnTo>
                      <a:pt x="343853" y="486728"/>
                    </a:lnTo>
                    <a:lnTo>
                      <a:pt x="351473" y="494348"/>
                    </a:lnTo>
                    <a:lnTo>
                      <a:pt x="387668" y="501015"/>
                    </a:lnTo>
                    <a:lnTo>
                      <a:pt x="399098" y="512445"/>
                    </a:lnTo>
                    <a:lnTo>
                      <a:pt x="400050" y="554355"/>
                    </a:lnTo>
                    <a:lnTo>
                      <a:pt x="387668" y="581025"/>
                    </a:lnTo>
                    <a:lnTo>
                      <a:pt x="406718" y="581978"/>
                    </a:lnTo>
                    <a:lnTo>
                      <a:pt x="416243" y="574357"/>
                    </a:lnTo>
                    <a:lnTo>
                      <a:pt x="424815" y="581978"/>
                    </a:lnTo>
                    <a:lnTo>
                      <a:pt x="414338" y="611505"/>
                    </a:lnTo>
                    <a:lnTo>
                      <a:pt x="423863" y="626745"/>
                    </a:lnTo>
                    <a:lnTo>
                      <a:pt x="435293" y="629603"/>
                    </a:lnTo>
                    <a:lnTo>
                      <a:pt x="442913" y="612457"/>
                    </a:lnTo>
                    <a:lnTo>
                      <a:pt x="470535" y="568643"/>
                    </a:lnTo>
                    <a:lnTo>
                      <a:pt x="485775" y="511493"/>
                    </a:lnTo>
                    <a:lnTo>
                      <a:pt x="507683" y="492442"/>
                    </a:lnTo>
                    <a:lnTo>
                      <a:pt x="502920" y="477203"/>
                    </a:lnTo>
                    <a:lnTo>
                      <a:pt x="507683" y="468630"/>
                    </a:lnTo>
                    <a:lnTo>
                      <a:pt x="517208" y="483870"/>
                    </a:lnTo>
                    <a:lnTo>
                      <a:pt x="514350" y="504825"/>
                    </a:lnTo>
                    <a:lnTo>
                      <a:pt x="541973" y="483870"/>
                    </a:lnTo>
                    <a:lnTo>
                      <a:pt x="543878" y="461963"/>
                    </a:lnTo>
                    <a:lnTo>
                      <a:pt x="563880" y="467678"/>
                    </a:lnTo>
                    <a:lnTo>
                      <a:pt x="571500" y="452438"/>
                    </a:lnTo>
                    <a:lnTo>
                      <a:pt x="578168" y="458153"/>
                    </a:lnTo>
                    <a:lnTo>
                      <a:pt x="571500" y="472440"/>
                    </a:lnTo>
                    <a:lnTo>
                      <a:pt x="561975" y="477203"/>
                    </a:lnTo>
                    <a:lnTo>
                      <a:pt x="552450" y="496253"/>
                    </a:lnTo>
                    <a:lnTo>
                      <a:pt x="565785" y="513398"/>
                    </a:lnTo>
                    <a:lnTo>
                      <a:pt x="576263" y="508635"/>
                    </a:lnTo>
                    <a:lnTo>
                      <a:pt x="571500" y="501967"/>
                    </a:lnTo>
                    <a:lnTo>
                      <a:pt x="581025" y="487680"/>
                    </a:lnTo>
                    <a:lnTo>
                      <a:pt x="599123" y="471488"/>
                    </a:lnTo>
                    <a:lnTo>
                      <a:pt x="606743" y="471488"/>
                    </a:lnTo>
                    <a:lnTo>
                      <a:pt x="608648" y="446723"/>
                    </a:lnTo>
                    <a:lnTo>
                      <a:pt x="627698" y="429578"/>
                    </a:lnTo>
                    <a:lnTo>
                      <a:pt x="702945" y="424815"/>
                    </a:lnTo>
                    <a:lnTo>
                      <a:pt x="721043" y="395288"/>
                    </a:lnTo>
                    <a:lnTo>
                      <a:pt x="757238" y="392430"/>
                    </a:lnTo>
                    <a:lnTo>
                      <a:pt x="793433" y="403860"/>
                    </a:lnTo>
                    <a:lnTo>
                      <a:pt x="833438" y="429578"/>
                    </a:lnTo>
                    <a:lnTo>
                      <a:pt x="840105" y="427673"/>
                    </a:lnTo>
                    <a:lnTo>
                      <a:pt x="838200" y="394335"/>
                    </a:lnTo>
                    <a:lnTo>
                      <a:pt x="844868" y="392430"/>
                    </a:lnTo>
                    <a:lnTo>
                      <a:pt x="887730" y="402907"/>
                    </a:lnTo>
                    <a:lnTo>
                      <a:pt x="902018" y="401003"/>
                    </a:lnTo>
                    <a:lnTo>
                      <a:pt x="929640" y="394335"/>
                    </a:lnTo>
                    <a:lnTo>
                      <a:pt x="945833" y="398145"/>
                    </a:lnTo>
                    <a:lnTo>
                      <a:pt x="962978" y="399098"/>
                    </a:lnTo>
                    <a:lnTo>
                      <a:pt x="962978" y="388620"/>
                    </a:lnTo>
                    <a:lnTo>
                      <a:pt x="956310" y="380048"/>
                    </a:lnTo>
                    <a:lnTo>
                      <a:pt x="942023" y="378142"/>
                    </a:lnTo>
                    <a:lnTo>
                      <a:pt x="931545" y="370523"/>
                    </a:lnTo>
                    <a:lnTo>
                      <a:pt x="936308" y="357188"/>
                    </a:lnTo>
                    <a:lnTo>
                      <a:pt x="928688" y="354330"/>
                    </a:lnTo>
                    <a:lnTo>
                      <a:pt x="903923" y="355282"/>
                    </a:lnTo>
                    <a:lnTo>
                      <a:pt x="902970" y="345757"/>
                    </a:lnTo>
                    <a:lnTo>
                      <a:pt x="913448" y="338138"/>
                    </a:lnTo>
                    <a:lnTo>
                      <a:pt x="919163" y="345757"/>
                    </a:lnTo>
                    <a:lnTo>
                      <a:pt x="923925" y="328613"/>
                    </a:lnTo>
                    <a:lnTo>
                      <a:pt x="917258" y="321945"/>
                    </a:lnTo>
                    <a:lnTo>
                      <a:pt x="923925" y="320040"/>
                    </a:lnTo>
                    <a:lnTo>
                      <a:pt x="910590" y="307657"/>
                    </a:lnTo>
                    <a:lnTo>
                      <a:pt x="913448" y="295275"/>
                    </a:lnTo>
                    <a:lnTo>
                      <a:pt x="914400" y="277178"/>
                    </a:lnTo>
                    <a:lnTo>
                      <a:pt x="902018" y="277178"/>
                    </a:lnTo>
                    <a:lnTo>
                      <a:pt x="887730" y="286703"/>
                    </a:lnTo>
                    <a:lnTo>
                      <a:pt x="869633" y="287655"/>
                    </a:lnTo>
                    <a:lnTo>
                      <a:pt x="864870" y="304800"/>
                    </a:lnTo>
                    <a:lnTo>
                      <a:pt x="846773" y="306705"/>
                    </a:lnTo>
                    <a:lnTo>
                      <a:pt x="843915" y="295275"/>
                    </a:lnTo>
                    <a:lnTo>
                      <a:pt x="822960" y="296228"/>
                    </a:lnTo>
                    <a:lnTo>
                      <a:pt x="813435" y="307657"/>
                    </a:lnTo>
                    <a:lnTo>
                      <a:pt x="806768" y="306705"/>
                    </a:lnTo>
                    <a:lnTo>
                      <a:pt x="804863" y="299085"/>
                    </a:lnTo>
                    <a:lnTo>
                      <a:pt x="780098" y="302895"/>
                    </a:lnTo>
                    <a:lnTo>
                      <a:pt x="779145" y="257175"/>
                    </a:lnTo>
                    <a:lnTo>
                      <a:pt x="788670" y="238125"/>
                    </a:lnTo>
                    <a:lnTo>
                      <a:pt x="782003" y="237173"/>
                    </a:lnTo>
                    <a:lnTo>
                      <a:pt x="764858" y="247650"/>
                    </a:lnTo>
                    <a:lnTo>
                      <a:pt x="743903" y="247650"/>
                    </a:lnTo>
                    <a:lnTo>
                      <a:pt x="707708" y="273367"/>
                    </a:lnTo>
                    <a:lnTo>
                      <a:pt x="648653" y="276225"/>
                    </a:lnTo>
                    <a:lnTo>
                      <a:pt x="609600" y="283845"/>
                    </a:lnTo>
                    <a:lnTo>
                      <a:pt x="591503" y="298132"/>
                    </a:lnTo>
                    <a:lnTo>
                      <a:pt x="578168" y="310515"/>
                    </a:lnTo>
                    <a:lnTo>
                      <a:pt x="554355" y="326707"/>
                    </a:lnTo>
                    <a:lnTo>
                      <a:pt x="551498" y="334328"/>
                    </a:lnTo>
                    <a:lnTo>
                      <a:pt x="545783" y="318135"/>
                    </a:lnTo>
                    <a:lnTo>
                      <a:pt x="533400" y="312420"/>
                    </a:lnTo>
                    <a:lnTo>
                      <a:pt x="533400" y="318135"/>
                    </a:lnTo>
                    <a:lnTo>
                      <a:pt x="540068" y="324803"/>
                    </a:lnTo>
                    <a:lnTo>
                      <a:pt x="540068" y="337185"/>
                    </a:lnTo>
                    <a:lnTo>
                      <a:pt x="525780" y="331470"/>
                    </a:lnTo>
                    <a:lnTo>
                      <a:pt x="520065" y="331470"/>
                    </a:lnTo>
                    <a:lnTo>
                      <a:pt x="517208" y="342900"/>
                    </a:lnTo>
                    <a:lnTo>
                      <a:pt x="498158" y="324803"/>
                    </a:lnTo>
                    <a:lnTo>
                      <a:pt x="485775" y="322898"/>
                    </a:lnTo>
                    <a:lnTo>
                      <a:pt x="473393" y="337185"/>
                    </a:lnTo>
                    <a:lnTo>
                      <a:pt x="442913" y="336232"/>
                    </a:lnTo>
                    <a:lnTo>
                      <a:pt x="438150" y="322898"/>
                    </a:lnTo>
                    <a:lnTo>
                      <a:pt x="419100" y="304800"/>
                    </a:lnTo>
                    <a:lnTo>
                      <a:pt x="406718" y="289560"/>
                    </a:lnTo>
                    <a:lnTo>
                      <a:pt x="406718" y="282892"/>
                    </a:lnTo>
                    <a:lnTo>
                      <a:pt x="396240" y="269557"/>
                    </a:lnTo>
                    <a:lnTo>
                      <a:pt x="371475" y="258127"/>
                    </a:lnTo>
                    <a:lnTo>
                      <a:pt x="340043" y="257175"/>
                    </a:lnTo>
                    <a:lnTo>
                      <a:pt x="329565" y="248602"/>
                    </a:lnTo>
                    <a:lnTo>
                      <a:pt x="316230" y="248602"/>
                    </a:lnTo>
                    <a:lnTo>
                      <a:pt x="309563" y="252413"/>
                    </a:lnTo>
                    <a:lnTo>
                      <a:pt x="288608" y="273367"/>
                    </a:lnTo>
                    <a:lnTo>
                      <a:pt x="281940" y="283845"/>
                    </a:lnTo>
                    <a:lnTo>
                      <a:pt x="272415" y="277178"/>
                    </a:lnTo>
                    <a:lnTo>
                      <a:pt x="274320" y="267653"/>
                    </a:lnTo>
                    <a:lnTo>
                      <a:pt x="281940" y="247650"/>
                    </a:lnTo>
                    <a:lnTo>
                      <a:pt x="312420" y="200025"/>
                    </a:lnTo>
                    <a:lnTo>
                      <a:pt x="320040" y="198120"/>
                    </a:lnTo>
                    <a:lnTo>
                      <a:pt x="336233" y="180023"/>
                    </a:lnTo>
                    <a:lnTo>
                      <a:pt x="342900" y="164782"/>
                    </a:lnTo>
                    <a:lnTo>
                      <a:pt x="371475" y="159067"/>
                    </a:lnTo>
                    <a:lnTo>
                      <a:pt x="379095" y="153352"/>
                    </a:lnTo>
                    <a:lnTo>
                      <a:pt x="378143" y="143827"/>
                    </a:lnTo>
                    <a:lnTo>
                      <a:pt x="373380" y="139065"/>
                    </a:lnTo>
                    <a:lnTo>
                      <a:pt x="330518" y="140970"/>
                    </a:lnTo>
                    <a:lnTo>
                      <a:pt x="311468" y="145732"/>
                    </a:lnTo>
                    <a:lnTo>
                      <a:pt x="286703" y="157163"/>
                    </a:lnTo>
                    <a:lnTo>
                      <a:pt x="275273" y="168592"/>
                    </a:lnTo>
                    <a:lnTo>
                      <a:pt x="259080" y="189548"/>
                    </a:lnTo>
                    <a:lnTo>
                      <a:pt x="241935" y="199073"/>
                    </a:lnTo>
                    <a:lnTo>
                      <a:pt x="210503" y="231457"/>
                    </a:lnTo>
                    <a:lnTo>
                      <a:pt x="206693" y="246698"/>
                    </a:lnTo>
                    <a:lnTo>
                      <a:pt x="136208" y="290513"/>
                    </a:lnTo>
                    <a:lnTo>
                      <a:pt x="98108" y="295275"/>
                    </a:lnTo>
                    <a:lnTo>
                      <a:pt x="80963" y="299085"/>
                    </a:lnTo>
                    <a:lnTo>
                      <a:pt x="59055" y="327660"/>
                    </a:lnTo>
                    <a:lnTo>
                      <a:pt x="41910" y="334328"/>
                    </a:lnTo>
                    <a:lnTo>
                      <a:pt x="0" y="356235"/>
                    </a:lnTo>
                    <a:close/>
                    <a:moveTo>
                      <a:pt x="977265" y="399098"/>
                    </a:moveTo>
                    <a:lnTo>
                      <a:pt x="1013460" y="400050"/>
                    </a:lnTo>
                    <a:lnTo>
                      <a:pt x="1019175" y="395288"/>
                    </a:lnTo>
                    <a:lnTo>
                      <a:pt x="1017270" y="376238"/>
                    </a:lnTo>
                    <a:lnTo>
                      <a:pt x="1001078" y="359092"/>
                    </a:lnTo>
                    <a:lnTo>
                      <a:pt x="982980" y="360045"/>
                    </a:lnTo>
                    <a:lnTo>
                      <a:pt x="982028" y="364807"/>
                    </a:lnTo>
                    <a:lnTo>
                      <a:pt x="992505" y="368617"/>
                    </a:lnTo>
                    <a:lnTo>
                      <a:pt x="977265" y="376238"/>
                    </a:lnTo>
                    <a:lnTo>
                      <a:pt x="974408" y="385763"/>
                    </a:lnTo>
                    <a:lnTo>
                      <a:pt x="968693" y="380048"/>
                    </a:lnTo>
                    <a:lnTo>
                      <a:pt x="964883" y="387667"/>
                    </a:lnTo>
                    <a:close/>
                    <a:moveTo>
                      <a:pt x="261938" y="0"/>
                    </a:moveTo>
                    <a:lnTo>
                      <a:pt x="240030" y="1905"/>
                    </a:lnTo>
                    <a:lnTo>
                      <a:pt x="214313" y="20002"/>
                    </a:lnTo>
                    <a:lnTo>
                      <a:pt x="146685" y="70485"/>
                    </a:lnTo>
                    <a:lnTo>
                      <a:pt x="154305" y="80010"/>
                    </a:lnTo>
                    <a:lnTo>
                      <a:pt x="171450" y="82867"/>
                    </a:lnTo>
                    <a:lnTo>
                      <a:pt x="198120" y="63817"/>
                    </a:lnTo>
                    <a:lnTo>
                      <a:pt x="187643" y="59055"/>
                    </a:lnTo>
                    <a:lnTo>
                      <a:pt x="209550" y="43815"/>
                    </a:lnTo>
                    <a:lnTo>
                      <a:pt x="219075" y="43815"/>
                    </a:lnTo>
                    <a:lnTo>
                      <a:pt x="247650" y="25717"/>
                    </a:lnTo>
                    <a:lnTo>
                      <a:pt x="246698" y="17145"/>
                    </a:lnTo>
                    <a:close/>
                    <a:moveTo>
                      <a:pt x="653415" y="598170"/>
                    </a:moveTo>
                    <a:lnTo>
                      <a:pt x="653415" y="607695"/>
                    </a:lnTo>
                    <a:lnTo>
                      <a:pt x="673418" y="622935"/>
                    </a:lnTo>
                    <a:lnTo>
                      <a:pt x="671513" y="600075"/>
                    </a:lnTo>
                    <a:close/>
                    <a:moveTo>
                      <a:pt x="646748" y="624840"/>
                    </a:moveTo>
                    <a:lnTo>
                      <a:pt x="657225" y="625793"/>
                    </a:lnTo>
                    <a:lnTo>
                      <a:pt x="657225" y="634365"/>
                    </a:lnTo>
                    <a:lnTo>
                      <a:pt x="647700" y="634365"/>
                    </a:lnTo>
                    <a:close/>
                    <a:moveTo>
                      <a:pt x="850583" y="421957"/>
                    </a:moveTo>
                    <a:lnTo>
                      <a:pt x="850583" y="430530"/>
                    </a:lnTo>
                    <a:lnTo>
                      <a:pt x="858203" y="428625"/>
                    </a:lnTo>
                    <a:lnTo>
                      <a:pt x="858203" y="423863"/>
                    </a:lnTo>
                    <a:close/>
                    <a:moveTo>
                      <a:pt x="895350" y="451485"/>
                    </a:moveTo>
                    <a:lnTo>
                      <a:pt x="894398" y="441007"/>
                    </a:lnTo>
                    <a:lnTo>
                      <a:pt x="879158" y="439103"/>
                    </a:lnTo>
                    <a:lnTo>
                      <a:pt x="873443" y="435292"/>
                    </a:lnTo>
                    <a:lnTo>
                      <a:pt x="864870" y="435292"/>
                    </a:lnTo>
                    <a:lnTo>
                      <a:pt x="861060" y="438150"/>
                    </a:lnTo>
                    <a:lnTo>
                      <a:pt x="869633" y="441960"/>
                    </a:lnTo>
                    <a:lnTo>
                      <a:pt x="880110" y="452438"/>
                    </a:lnTo>
                    <a:close/>
                    <a:moveTo>
                      <a:pt x="723900" y="462915"/>
                    </a:moveTo>
                    <a:lnTo>
                      <a:pt x="722948" y="473392"/>
                    </a:lnTo>
                    <a:lnTo>
                      <a:pt x="720090" y="480060"/>
                    </a:lnTo>
                    <a:lnTo>
                      <a:pt x="721995" y="501015"/>
                    </a:lnTo>
                    <a:lnTo>
                      <a:pt x="725805" y="503873"/>
                    </a:lnTo>
                    <a:lnTo>
                      <a:pt x="732473" y="504825"/>
                    </a:lnTo>
                    <a:lnTo>
                      <a:pt x="737235" y="496253"/>
                    </a:lnTo>
                    <a:lnTo>
                      <a:pt x="738188" y="481013"/>
                    </a:lnTo>
                    <a:lnTo>
                      <a:pt x="735330" y="475298"/>
                    </a:lnTo>
                    <a:lnTo>
                      <a:pt x="734378" y="464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79F8FF7-0660-9F76-AACD-6265D6D381A2}"/>
                  </a:ext>
                </a:extLst>
              </p:cNvPr>
              <p:cNvSpPr/>
              <p:nvPr/>
            </p:nvSpPr>
            <p:spPr>
              <a:xfrm>
                <a:off x="5932169" y="1116329"/>
                <a:ext cx="1102994" cy="1222057"/>
              </a:xfrm>
              <a:custGeom>
                <a:avLst/>
                <a:gdLst>
                  <a:gd name="csX0" fmla="*/ 22860 w 1102994"/>
                  <a:gd name="csY0" fmla="*/ 141922 h 1222057"/>
                  <a:gd name="csX1" fmla="*/ 12383 w 1102994"/>
                  <a:gd name="csY1" fmla="*/ 168593 h 1222057"/>
                  <a:gd name="csX2" fmla="*/ 20003 w 1102994"/>
                  <a:gd name="csY2" fmla="*/ 181928 h 1222057"/>
                  <a:gd name="csX3" fmla="*/ 17145 w 1102994"/>
                  <a:gd name="csY3" fmla="*/ 230505 h 1222057"/>
                  <a:gd name="csX4" fmla="*/ 12383 w 1102994"/>
                  <a:gd name="csY4" fmla="*/ 240983 h 1222057"/>
                  <a:gd name="csX5" fmla="*/ 38100 w 1102994"/>
                  <a:gd name="csY5" fmla="*/ 327660 h 1222057"/>
                  <a:gd name="csX6" fmla="*/ 50483 w 1102994"/>
                  <a:gd name="csY6" fmla="*/ 351472 h 1222057"/>
                  <a:gd name="csX7" fmla="*/ 57150 w 1102994"/>
                  <a:gd name="csY7" fmla="*/ 484822 h 1222057"/>
                  <a:gd name="csX8" fmla="*/ 66675 w 1102994"/>
                  <a:gd name="csY8" fmla="*/ 510540 h 1222057"/>
                  <a:gd name="csX9" fmla="*/ 62865 w 1102994"/>
                  <a:gd name="csY9" fmla="*/ 565785 h 1222057"/>
                  <a:gd name="csX10" fmla="*/ 90488 w 1102994"/>
                  <a:gd name="csY10" fmla="*/ 636270 h 1222057"/>
                  <a:gd name="csX11" fmla="*/ 93345 w 1102994"/>
                  <a:gd name="csY11" fmla="*/ 691515 h 1222057"/>
                  <a:gd name="csX12" fmla="*/ 92393 w 1102994"/>
                  <a:gd name="csY12" fmla="*/ 711517 h 1222057"/>
                  <a:gd name="csX13" fmla="*/ 91440 w 1102994"/>
                  <a:gd name="csY13" fmla="*/ 732473 h 1222057"/>
                  <a:gd name="csX14" fmla="*/ 82868 w 1102994"/>
                  <a:gd name="csY14" fmla="*/ 751523 h 1222057"/>
                  <a:gd name="csX15" fmla="*/ 53340 w 1102994"/>
                  <a:gd name="csY15" fmla="*/ 769620 h 1222057"/>
                  <a:gd name="csX16" fmla="*/ 50483 w 1102994"/>
                  <a:gd name="csY16" fmla="*/ 781050 h 1222057"/>
                  <a:gd name="csX17" fmla="*/ 66675 w 1102994"/>
                  <a:gd name="csY17" fmla="*/ 804862 h 1222057"/>
                  <a:gd name="csX18" fmla="*/ 70485 w 1102994"/>
                  <a:gd name="csY18" fmla="*/ 822008 h 1222057"/>
                  <a:gd name="csX19" fmla="*/ 95250 w 1102994"/>
                  <a:gd name="csY19" fmla="*/ 827723 h 1222057"/>
                  <a:gd name="csX20" fmla="*/ 109538 w 1102994"/>
                  <a:gd name="csY20" fmla="*/ 845820 h 1222057"/>
                  <a:gd name="csX21" fmla="*/ 107633 w 1102994"/>
                  <a:gd name="csY21" fmla="*/ 1222058 h 1222057"/>
                  <a:gd name="csX22" fmla="*/ 376238 w 1102994"/>
                  <a:gd name="csY22" fmla="*/ 1222058 h 1222057"/>
                  <a:gd name="csX23" fmla="*/ 721995 w 1102994"/>
                  <a:gd name="csY23" fmla="*/ 1213485 h 1222057"/>
                  <a:gd name="csX24" fmla="*/ 899160 w 1102994"/>
                  <a:gd name="csY24" fmla="*/ 1206817 h 1222057"/>
                  <a:gd name="csX25" fmla="*/ 888682 w 1102994"/>
                  <a:gd name="csY25" fmla="*/ 1163955 h 1222057"/>
                  <a:gd name="csX26" fmla="*/ 886778 w 1102994"/>
                  <a:gd name="csY26" fmla="*/ 1135380 h 1222057"/>
                  <a:gd name="csX27" fmla="*/ 865823 w 1102994"/>
                  <a:gd name="csY27" fmla="*/ 1106805 h 1222057"/>
                  <a:gd name="csX28" fmla="*/ 839153 w 1102994"/>
                  <a:gd name="csY28" fmla="*/ 1100138 h 1222057"/>
                  <a:gd name="csX29" fmla="*/ 789623 w 1102994"/>
                  <a:gd name="csY29" fmla="*/ 1065848 h 1222057"/>
                  <a:gd name="csX30" fmla="*/ 783907 w 1102994"/>
                  <a:gd name="csY30" fmla="*/ 1034415 h 1222057"/>
                  <a:gd name="csX31" fmla="*/ 723900 w 1102994"/>
                  <a:gd name="csY31" fmla="*/ 1004887 h 1222057"/>
                  <a:gd name="csX32" fmla="*/ 721995 w 1102994"/>
                  <a:gd name="csY32" fmla="*/ 992505 h 1222057"/>
                  <a:gd name="csX33" fmla="*/ 690563 w 1102994"/>
                  <a:gd name="csY33" fmla="*/ 992505 h 1222057"/>
                  <a:gd name="csX34" fmla="*/ 669607 w 1102994"/>
                  <a:gd name="csY34" fmla="*/ 967740 h 1222057"/>
                  <a:gd name="csX35" fmla="*/ 650557 w 1102994"/>
                  <a:gd name="csY35" fmla="*/ 955358 h 1222057"/>
                  <a:gd name="csX36" fmla="*/ 657225 w 1102994"/>
                  <a:gd name="csY36" fmla="*/ 906780 h 1222057"/>
                  <a:gd name="csX37" fmla="*/ 648653 w 1102994"/>
                  <a:gd name="csY37" fmla="*/ 891540 h 1222057"/>
                  <a:gd name="csX38" fmla="*/ 653415 w 1102994"/>
                  <a:gd name="csY38" fmla="*/ 840105 h 1222057"/>
                  <a:gd name="csX39" fmla="*/ 662940 w 1102994"/>
                  <a:gd name="csY39" fmla="*/ 822960 h 1222057"/>
                  <a:gd name="csX40" fmla="*/ 660082 w 1102994"/>
                  <a:gd name="csY40" fmla="*/ 797242 h 1222057"/>
                  <a:gd name="csX41" fmla="*/ 648653 w 1102994"/>
                  <a:gd name="csY41" fmla="*/ 784860 h 1222057"/>
                  <a:gd name="csX42" fmla="*/ 631507 w 1102994"/>
                  <a:gd name="csY42" fmla="*/ 782003 h 1222057"/>
                  <a:gd name="csX43" fmla="*/ 631507 w 1102994"/>
                  <a:gd name="csY43" fmla="*/ 765810 h 1222057"/>
                  <a:gd name="csX44" fmla="*/ 658178 w 1102994"/>
                  <a:gd name="csY44" fmla="*/ 710565 h 1222057"/>
                  <a:gd name="csX45" fmla="*/ 714375 w 1102994"/>
                  <a:gd name="csY45" fmla="*/ 673418 h 1222057"/>
                  <a:gd name="csX46" fmla="*/ 710565 w 1102994"/>
                  <a:gd name="csY46" fmla="*/ 549593 h 1222057"/>
                  <a:gd name="csX47" fmla="*/ 719138 w 1102994"/>
                  <a:gd name="csY47" fmla="*/ 553403 h 1222057"/>
                  <a:gd name="csX48" fmla="*/ 724853 w 1102994"/>
                  <a:gd name="csY48" fmla="*/ 548640 h 1222057"/>
                  <a:gd name="csX49" fmla="*/ 725805 w 1102994"/>
                  <a:gd name="csY49" fmla="*/ 538162 h 1222057"/>
                  <a:gd name="csX50" fmla="*/ 734378 w 1102994"/>
                  <a:gd name="csY50" fmla="*/ 532448 h 1222057"/>
                  <a:gd name="csX51" fmla="*/ 747713 w 1102994"/>
                  <a:gd name="csY51" fmla="*/ 543878 h 1222057"/>
                  <a:gd name="csX52" fmla="*/ 754380 w 1102994"/>
                  <a:gd name="csY52" fmla="*/ 542925 h 1222057"/>
                  <a:gd name="csX53" fmla="*/ 754380 w 1102994"/>
                  <a:gd name="csY53" fmla="*/ 542925 h 1222057"/>
                  <a:gd name="csX54" fmla="*/ 742950 w 1102994"/>
                  <a:gd name="csY54" fmla="*/ 521970 h 1222057"/>
                  <a:gd name="csX55" fmla="*/ 783907 w 1102994"/>
                  <a:gd name="csY55" fmla="*/ 492443 h 1222057"/>
                  <a:gd name="csX56" fmla="*/ 813435 w 1102994"/>
                  <a:gd name="csY56" fmla="*/ 457200 h 1222057"/>
                  <a:gd name="csX57" fmla="*/ 828675 w 1102994"/>
                  <a:gd name="csY57" fmla="*/ 449580 h 1222057"/>
                  <a:gd name="csX58" fmla="*/ 873443 w 1102994"/>
                  <a:gd name="csY58" fmla="*/ 393383 h 1222057"/>
                  <a:gd name="csX59" fmla="*/ 933450 w 1102994"/>
                  <a:gd name="csY59" fmla="*/ 338137 h 1222057"/>
                  <a:gd name="csX60" fmla="*/ 970598 w 1102994"/>
                  <a:gd name="csY60" fmla="*/ 318135 h 1222057"/>
                  <a:gd name="csX61" fmla="*/ 1030605 w 1102994"/>
                  <a:gd name="csY61" fmla="*/ 292418 h 1222057"/>
                  <a:gd name="csX62" fmla="*/ 1102995 w 1102994"/>
                  <a:gd name="csY62" fmla="*/ 249555 h 1222057"/>
                  <a:gd name="csX63" fmla="*/ 1097280 w 1102994"/>
                  <a:gd name="csY63" fmla="*/ 245745 h 1222057"/>
                  <a:gd name="csX64" fmla="*/ 1062038 w 1102994"/>
                  <a:gd name="csY64" fmla="*/ 252412 h 1222057"/>
                  <a:gd name="csX65" fmla="*/ 1035368 w 1102994"/>
                  <a:gd name="csY65" fmla="*/ 253365 h 1222057"/>
                  <a:gd name="csX66" fmla="*/ 1025843 w 1102994"/>
                  <a:gd name="csY66" fmla="*/ 238125 h 1222057"/>
                  <a:gd name="csX67" fmla="*/ 1012507 w 1102994"/>
                  <a:gd name="csY67" fmla="*/ 229553 h 1222057"/>
                  <a:gd name="csX68" fmla="*/ 919163 w 1102994"/>
                  <a:gd name="csY68" fmla="*/ 240983 h 1222057"/>
                  <a:gd name="csX69" fmla="*/ 909638 w 1102994"/>
                  <a:gd name="csY69" fmla="*/ 214312 h 1222057"/>
                  <a:gd name="csX70" fmla="*/ 894398 w 1102994"/>
                  <a:gd name="csY70" fmla="*/ 213360 h 1222057"/>
                  <a:gd name="csX71" fmla="*/ 878205 w 1102994"/>
                  <a:gd name="csY71" fmla="*/ 220980 h 1222057"/>
                  <a:gd name="csX72" fmla="*/ 842963 w 1102994"/>
                  <a:gd name="csY72" fmla="*/ 250508 h 1222057"/>
                  <a:gd name="csX73" fmla="*/ 803910 w 1102994"/>
                  <a:gd name="csY73" fmla="*/ 250508 h 1222057"/>
                  <a:gd name="csX74" fmla="*/ 783907 w 1102994"/>
                  <a:gd name="csY74" fmla="*/ 240983 h 1222057"/>
                  <a:gd name="csX75" fmla="*/ 781050 w 1102994"/>
                  <a:gd name="csY75" fmla="*/ 224790 h 1222057"/>
                  <a:gd name="csX76" fmla="*/ 743903 w 1102994"/>
                  <a:gd name="csY76" fmla="*/ 217170 h 1222057"/>
                  <a:gd name="csX77" fmla="*/ 738188 w 1102994"/>
                  <a:gd name="csY77" fmla="*/ 201930 h 1222057"/>
                  <a:gd name="csX78" fmla="*/ 731520 w 1102994"/>
                  <a:gd name="csY78" fmla="*/ 189547 h 1222057"/>
                  <a:gd name="csX79" fmla="*/ 721995 w 1102994"/>
                  <a:gd name="csY79" fmla="*/ 198120 h 1222057"/>
                  <a:gd name="csX80" fmla="*/ 697230 w 1102994"/>
                  <a:gd name="csY80" fmla="*/ 199072 h 1222057"/>
                  <a:gd name="csX81" fmla="*/ 602932 w 1102994"/>
                  <a:gd name="csY81" fmla="*/ 146685 h 1222057"/>
                  <a:gd name="csX82" fmla="*/ 575310 w 1102994"/>
                  <a:gd name="csY82" fmla="*/ 146685 h 1222057"/>
                  <a:gd name="csX83" fmla="*/ 567690 w 1102994"/>
                  <a:gd name="csY83" fmla="*/ 140018 h 1222057"/>
                  <a:gd name="csX84" fmla="*/ 538163 w 1102994"/>
                  <a:gd name="csY84" fmla="*/ 152400 h 1222057"/>
                  <a:gd name="csX85" fmla="*/ 530543 w 1102994"/>
                  <a:gd name="csY85" fmla="*/ 164783 h 1222057"/>
                  <a:gd name="csX86" fmla="*/ 499110 w 1102994"/>
                  <a:gd name="csY86" fmla="*/ 172403 h 1222057"/>
                  <a:gd name="csX87" fmla="*/ 486728 w 1102994"/>
                  <a:gd name="csY87" fmla="*/ 170497 h 1222057"/>
                  <a:gd name="csX88" fmla="*/ 486728 w 1102994"/>
                  <a:gd name="csY88" fmla="*/ 154305 h 1222057"/>
                  <a:gd name="csX89" fmla="*/ 480060 w 1102994"/>
                  <a:gd name="csY89" fmla="*/ 145733 h 1222057"/>
                  <a:gd name="csX90" fmla="*/ 423863 w 1102994"/>
                  <a:gd name="csY90" fmla="*/ 145733 h 1222057"/>
                  <a:gd name="csX91" fmla="*/ 420053 w 1102994"/>
                  <a:gd name="csY91" fmla="*/ 132397 h 1222057"/>
                  <a:gd name="csX92" fmla="*/ 395288 w 1102994"/>
                  <a:gd name="csY92" fmla="*/ 132397 h 1222057"/>
                  <a:gd name="csX93" fmla="*/ 384810 w 1102994"/>
                  <a:gd name="csY93" fmla="*/ 136208 h 1222057"/>
                  <a:gd name="csX94" fmla="*/ 361950 w 1102994"/>
                  <a:gd name="csY94" fmla="*/ 120015 h 1222057"/>
                  <a:gd name="csX95" fmla="*/ 364808 w 1102994"/>
                  <a:gd name="csY95" fmla="*/ 106680 h 1222057"/>
                  <a:gd name="csX96" fmla="*/ 359093 w 1102994"/>
                  <a:gd name="csY96" fmla="*/ 83820 h 1222057"/>
                  <a:gd name="csX97" fmla="*/ 352425 w 1102994"/>
                  <a:gd name="csY97" fmla="*/ 73343 h 1222057"/>
                  <a:gd name="csX98" fmla="*/ 350520 w 1102994"/>
                  <a:gd name="csY98" fmla="*/ 44768 h 1222057"/>
                  <a:gd name="csX99" fmla="*/ 340995 w 1102994"/>
                  <a:gd name="csY99" fmla="*/ 15240 h 1222057"/>
                  <a:gd name="csX100" fmla="*/ 320993 w 1102994"/>
                  <a:gd name="csY100" fmla="*/ 0 h 1222057"/>
                  <a:gd name="csX101" fmla="*/ 293370 w 1102994"/>
                  <a:gd name="csY101" fmla="*/ 0 h 1222057"/>
                  <a:gd name="csX102" fmla="*/ 294323 w 1102994"/>
                  <a:gd name="csY102" fmla="*/ 76200 h 1222057"/>
                  <a:gd name="csX103" fmla="*/ 0 w 1102994"/>
                  <a:gd name="csY103" fmla="*/ 72390 h 122205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</a:cxnLst>
                <a:rect l="l" t="t" r="r" b="b"/>
                <a:pathLst>
                  <a:path w="1102994" h="1222057">
                    <a:moveTo>
                      <a:pt x="22860" y="141922"/>
                    </a:moveTo>
                    <a:lnTo>
                      <a:pt x="12383" y="168593"/>
                    </a:lnTo>
                    <a:lnTo>
                      <a:pt x="20003" y="181928"/>
                    </a:lnTo>
                    <a:lnTo>
                      <a:pt x="17145" y="230505"/>
                    </a:lnTo>
                    <a:lnTo>
                      <a:pt x="12383" y="240983"/>
                    </a:lnTo>
                    <a:lnTo>
                      <a:pt x="38100" y="327660"/>
                    </a:lnTo>
                    <a:lnTo>
                      <a:pt x="50483" y="351472"/>
                    </a:lnTo>
                    <a:lnTo>
                      <a:pt x="57150" y="484822"/>
                    </a:lnTo>
                    <a:lnTo>
                      <a:pt x="66675" y="510540"/>
                    </a:lnTo>
                    <a:lnTo>
                      <a:pt x="62865" y="565785"/>
                    </a:lnTo>
                    <a:lnTo>
                      <a:pt x="90488" y="636270"/>
                    </a:lnTo>
                    <a:lnTo>
                      <a:pt x="93345" y="691515"/>
                    </a:lnTo>
                    <a:lnTo>
                      <a:pt x="92393" y="711517"/>
                    </a:lnTo>
                    <a:lnTo>
                      <a:pt x="91440" y="732473"/>
                    </a:lnTo>
                    <a:lnTo>
                      <a:pt x="82868" y="751523"/>
                    </a:lnTo>
                    <a:lnTo>
                      <a:pt x="53340" y="769620"/>
                    </a:lnTo>
                    <a:lnTo>
                      <a:pt x="50483" y="781050"/>
                    </a:lnTo>
                    <a:lnTo>
                      <a:pt x="66675" y="804862"/>
                    </a:lnTo>
                    <a:lnTo>
                      <a:pt x="70485" y="822008"/>
                    </a:lnTo>
                    <a:lnTo>
                      <a:pt x="95250" y="827723"/>
                    </a:lnTo>
                    <a:lnTo>
                      <a:pt x="109538" y="845820"/>
                    </a:lnTo>
                    <a:lnTo>
                      <a:pt x="107633" y="1222058"/>
                    </a:lnTo>
                    <a:lnTo>
                      <a:pt x="376238" y="1222058"/>
                    </a:lnTo>
                    <a:lnTo>
                      <a:pt x="721995" y="1213485"/>
                    </a:lnTo>
                    <a:lnTo>
                      <a:pt x="899160" y="1206817"/>
                    </a:lnTo>
                    <a:lnTo>
                      <a:pt x="888682" y="1163955"/>
                    </a:lnTo>
                    <a:lnTo>
                      <a:pt x="886778" y="1135380"/>
                    </a:lnTo>
                    <a:lnTo>
                      <a:pt x="865823" y="1106805"/>
                    </a:lnTo>
                    <a:lnTo>
                      <a:pt x="839153" y="1100138"/>
                    </a:lnTo>
                    <a:lnTo>
                      <a:pt x="789623" y="1065848"/>
                    </a:lnTo>
                    <a:lnTo>
                      <a:pt x="783907" y="1034415"/>
                    </a:lnTo>
                    <a:lnTo>
                      <a:pt x="723900" y="1004887"/>
                    </a:lnTo>
                    <a:lnTo>
                      <a:pt x="721995" y="992505"/>
                    </a:lnTo>
                    <a:lnTo>
                      <a:pt x="690563" y="992505"/>
                    </a:lnTo>
                    <a:lnTo>
                      <a:pt x="669607" y="967740"/>
                    </a:lnTo>
                    <a:lnTo>
                      <a:pt x="650557" y="955358"/>
                    </a:lnTo>
                    <a:lnTo>
                      <a:pt x="657225" y="906780"/>
                    </a:lnTo>
                    <a:lnTo>
                      <a:pt x="648653" y="891540"/>
                    </a:lnTo>
                    <a:lnTo>
                      <a:pt x="653415" y="840105"/>
                    </a:lnTo>
                    <a:lnTo>
                      <a:pt x="662940" y="822960"/>
                    </a:lnTo>
                    <a:lnTo>
                      <a:pt x="660082" y="797242"/>
                    </a:lnTo>
                    <a:lnTo>
                      <a:pt x="648653" y="784860"/>
                    </a:lnTo>
                    <a:lnTo>
                      <a:pt x="631507" y="782003"/>
                    </a:lnTo>
                    <a:lnTo>
                      <a:pt x="631507" y="765810"/>
                    </a:lnTo>
                    <a:lnTo>
                      <a:pt x="658178" y="710565"/>
                    </a:lnTo>
                    <a:lnTo>
                      <a:pt x="714375" y="673418"/>
                    </a:lnTo>
                    <a:lnTo>
                      <a:pt x="710565" y="549593"/>
                    </a:lnTo>
                    <a:lnTo>
                      <a:pt x="719138" y="553403"/>
                    </a:lnTo>
                    <a:lnTo>
                      <a:pt x="724853" y="548640"/>
                    </a:lnTo>
                    <a:lnTo>
                      <a:pt x="725805" y="538162"/>
                    </a:lnTo>
                    <a:lnTo>
                      <a:pt x="734378" y="532448"/>
                    </a:lnTo>
                    <a:lnTo>
                      <a:pt x="747713" y="543878"/>
                    </a:lnTo>
                    <a:lnTo>
                      <a:pt x="754380" y="542925"/>
                    </a:lnTo>
                    <a:lnTo>
                      <a:pt x="754380" y="542925"/>
                    </a:lnTo>
                    <a:lnTo>
                      <a:pt x="742950" y="521970"/>
                    </a:lnTo>
                    <a:lnTo>
                      <a:pt x="783907" y="492443"/>
                    </a:lnTo>
                    <a:lnTo>
                      <a:pt x="813435" y="457200"/>
                    </a:lnTo>
                    <a:lnTo>
                      <a:pt x="828675" y="449580"/>
                    </a:lnTo>
                    <a:lnTo>
                      <a:pt x="873443" y="393383"/>
                    </a:lnTo>
                    <a:lnTo>
                      <a:pt x="933450" y="338137"/>
                    </a:lnTo>
                    <a:lnTo>
                      <a:pt x="970598" y="318135"/>
                    </a:lnTo>
                    <a:lnTo>
                      <a:pt x="1030605" y="292418"/>
                    </a:lnTo>
                    <a:lnTo>
                      <a:pt x="1102995" y="249555"/>
                    </a:lnTo>
                    <a:lnTo>
                      <a:pt x="1097280" y="245745"/>
                    </a:lnTo>
                    <a:lnTo>
                      <a:pt x="1062038" y="252412"/>
                    </a:lnTo>
                    <a:lnTo>
                      <a:pt x="1035368" y="253365"/>
                    </a:lnTo>
                    <a:lnTo>
                      <a:pt x="1025843" y="238125"/>
                    </a:lnTo>
                    <a:lnTo>
                      <a:pt x="1012507" y="229553"/>
                    </a:lnTo>
                    <a:lnTo>
                      <a:pt x="919163" y="240983"/>
                    </a:lnTo>
                    <a:lnTo>
                      <a:pt x="909638" y="214312"/>
                    </a:lnTo>
                    <a:lnTo>
                      <a:pt x="894398" y="213360"/>
                    </a:lnTo>
                    <a:lnTo>
                      <a:pt x="878205" y="220980"/>
                    </a:lnTo>
                    <a:lnTo>
                      <a:pt x="842963" y="250508"/>
                    </a:lnTo>
                    <a:lnTo>
                      <a:pt x="803910" y="250508"/>
                    </a:lnTo>
                    <a:lnTo>
                      <a:pt x="783907" y="240983"/>
                    </a:lnTo>
                    <a:lnTo>
                      <a:pt x="781050" y="224790"/>
                    </a:lnTo>
                    <a:lnTo>
                      <a:pt x="743903" y="217170"/>
                    </a:lnTo>
                    <a:lnTo>
                      <a:pt x="738188" y="201930"/>
                    </a:lnTo>
                    <a:lnTo>
                      <a:pt x="731520" y="189547"/>
                    </a:lnTo>
                    <a:lnTo>
                      <a:pt x="721995" y="198120"/>
                    </a:lnTo>
                    <a:lnTo>
                      <a:pt x="697230" y="199072"/>
                    </a:lnTo>
                    <a:lnTo>
                      <a:pt x="602932" y="146685"/>
                    </a:lnTo>
                    <a:lnTo>
                      <a:pt x="575310" y="146685"/>
                    </a:lnTo>
                    <a:lnTo>
                      <a:pt x="567690" y="140018"/>
                    </a:lnTo>
                    <a:lnTo>
                      <a:pt x="538163" y="152400"/>
                    </a:lnTo>
                    <a:lnTo>
                      <a:pt x="530543" y="164783"/>
                    </a:lnTo>
                    <a:lnTo>
                      <a:pt x="499110" y="172403"/>
                    </a:lnTo>
                    <a:lnTo>
                      <a:pt x="486728" y="170497"/>
                    </a:lnTo>
                    <a:lnTo>
                      <a:pt x="486728" y="154305"/>
                    </a:lnTo>
                    <a:lnTo>
                      <a:pt x="480060" y="145733"/>
                    </a:lnTo>
                    <a:lnTo>
                      <a:pt x="423863" y="145733"/>
                    </a:lnTo>
                    <a:lnTo>
                      <a:pt x="420053" y="132397"/>
                    </a:lnTo>
                    <a:lnTo>
                      <a:pt x="395288" y="132397"/>
                    </a:lnTo>
                    <a:lnTo>
                      <a:pt x="384810" y="136208"/>
                    </a:lnTo>
                    <a:lnTo>
                      <a:pt x="361950" y="120015"/>
                    </a:lnTo>
                    <a:lnTo>
                      <a:pt x="364808" y="106680"/>
                    </a:lnTo>
                    <a:lnTo>
                      <a:pt x="359093" y="83820"/>
                    </a:lnTo>
                    <a:lnTo>
                      <a:pt x="352425" y="73343"/>
                    </a:lnTo>
                    <a:lnTo>
                      <a:pt x="350520" y="44768"/>
                    </a:lnTo>
                    <a:lnTo>
                      <a:pt x="340995" y="15240"/>
                    </a:lnTo>
                    <a:lnTo>
                      <a:pt x="320993" y="0"/>
                    </a:lnTo>
                    <a:lnTo>
                      <a:pt x="293370" y="0"/>
                    </a:lnTo>
                    <a:lnTo>
                      <a:pt x="294323" y="76200"/>
                    </a:lnTo>
                    <a:lnTo>
                      <a:pt x="0" y="723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DBB1904-DBDF-6DBF-0D13-A414CC1ECE0C}"/>
                  </a:ext>
                </a:extLst>
              </p:cNvPr>
              <p:cNvSpPr/>
              <p:nvPr/>
            </p:nvSpPr>
            <p:spPr>
              <a:xfrm>
                <a:off x="6143624" y="2937509"/>
                <a:ext cx="1111567" cy="960120"/>
              </a:xfrm>
              <a:custGeom>
                <a:avLst/>
                <a:gdLst>
                  <a:gd name="csX0" fmla="*/ 674370 w 1111567"/>
                  <a:gd name="csY0" fmla="*/ 38100 h 960120"/>
                  <a:gd name="csX1" fmla="*/ 663893 w 1111567"/>
                  <a:gd name="csY1" fmla="*/ 27623 h 960120"/>
                  <a:gd name="csX2" fmla="*/ 658177 w 1111567"/>
                  <a:gd name="csY2" fmla="*/ 12383 h 960120"/>
                  <a:gd name="csX3" fmla="*/ 641985 w 1111567"/>
                  <a:gd name="csY3" fmla="*/ 0 h 960120"/>
                  <a:gd name="csX4" fmla="*/ 505777 w 1111567"/>
                  <a:gd name="csY4" fmla="*/ 7620 h 960120"/>
                  <a:gd name="csX5" fmla="*/ 246697 w 1111567"/>
                  <a:gd name="csY5" fmla="*/ 19050 h 960120"/>
                  <a:gd name="csX6" fmla="*/ 0 w 1111567"/>
                  <a:gd name="csY6" fmla="*/ 18098 h 960120"/>
                  <a:gd name="csX7" fmla="*/ 12382 w 1111567"/>
                  <a:gd name="csY7" fmla="*/ 30480 h 960120"/>
                  <a:gd name="csX8" fmla="*/ 9525 w 1111567"/>
                  <a:gd name="csY8" fmla="*/ 43815 h 960120"/>
                  <a:gd name="csX9" fmla="*/ 29528 w 1111567"/>
                  <a:gd name="csY9" fmla="*/ 79058 h 960120"/>
                  <a:gd name="csX10" fmla="*/ 66675 w 1111567"/>
                  <a:gd name="csY10" fmla="*/ 139065 h 960120"/>
                  <a:gd name="csX11" fmla="*/ 94297 w 1111567"/>
                  <a:gd name="csY11" fmla="*/ 167640 h 960120"/>
                  <a:gd name="csX12" fmla="*/ 113347 w 1111567"/>
                  <a:gd name="csY12" fmla="*/ 173355 h 960120"/>
                  <a:gd name="csX13" fmla="*/ 121920 w 1111567"/>
                  <a:gd name="csY13" fmla="*/ 163830 h 960120"/>
                  <a:gd name="csX14" fmla="*/ 136207 w 1111567"/>
                  <a:gd name="csY14" fmla="*/ 183833 h 960120"/>
                  <a:gd name="csX15" fmla="*/ 135255 w 1111567"/>
                  <a:gd name="csY15" fmla="*/ 195263 h 960120"/>
                  <a:gd name="csX16" fmla="*/ 109538 w 1111567"/>
                  <a:gd name="csY16" fmla="*/ 220028 h 960120"/>
                  <a:gd name="csX17" fmla="*/ 104775 w 1111567"/>
                  <a:gd name="csY17" fmla="*/ 241935 h 960120"/>
                  <a:gd name="csX18" fmla="*/ 128588 w 1111567"/>
                  <a:gd name="csY18" fmla="*/ 265747 h 960120"/>
                  <a:gd name="csX19" fmla="*/ 153353 w 1111567"/>
                  <a:gd name="csY19" fmla="*/ 310515 h 960120"/>
                  <a:gd name="csX20" fmla="*/ 183832 w 1111567"/>
                  <a:gd name="csY20" fmla="*/ 317183 h 960120"/>
                  <a:gd name="csX21" fmla="*/ 188595 w 1111567"/>
                  <a:gd name="csY21" fmla="*/ 775335 h 960120"/>
                  <a:gd name="csX22" fmla="*/ 190500 w 1111567"/>
                  <a:gd name="csY22" fmla="*/ 878205 h 960120"/>
                  <a:gd name="csX23" fmla="*/ 562927 w 1111567"/>
                  <a:gd name="csY23" fmla="*/ 871538 h 960120"/>
                  <a:gd name="csX24" fmla="*/ 942023 w 1111567"/>
                  <a:gd name="csY24" fmla="*/ 852488 h 960120"/>
                  <a:gd name="csX25" fmla="*/ 957263 w 1111567"/>
                  <a:gd name="csY25" fmla="*/ 876300 h 960120"/>
                  <a:gd name="csX26" fmla="*/ 957263 w 1111567"/>
                  <a:gd name="csY26" fmla="*/ 897255 h 960120"/>
                  <a:gd name="csX27" fmla="*/ 941070 w 1111567"/>
                  <a:gd name="csY27" fmla="*/ 911543 h 960120"/>
                  <a:gd name="csX28" fmla="*/ 914400 w 1111567"/>
                  <a:gd name="csY28" fmla="*/ 960120 h 960120"/>
                  <a:gd name="csX29" fmla="*/ 1021080 w 1111567"/>
                  <a:gd name="csY29" fmla="*/ 952500 h 960120"/>
                  <a:gd name="csX30" fmla="*/ 1030605 w 1111567"/>
                  <a:gd name="csY30" fmla="*/ 933450 h 960120"/>
                  <a:gd name="csX31" fmla="*/ 1042035 w 1111567"/>
                  <a:gd name="csY31" fmla="*/ 928688 h 960120"/>
                  <a:gd name="csX32" fmla="*/ 1042035 w 1111567"/>
                  <a:gd name="csY32" fmla="*/ 922020 h 960120"/>
                  <a:gd name="csX33" fmla="*/ 1030605 w 1111567"/>
                  <a:gd name="csY33" fmla="*/ 911543 h 960120"/>
                  <a:gd name="csX34" fmla="*/ 1024890 w 1111567"/>
                  <a:gd name="csY34" fmla="*/ 902018 h 960120"/>
                  <a:gd name="csX35" fmla="*/ 1041082 w 1111567"/>
                  <a:gd name="csY35" fmla="*/ 903922 h 960120"/>
                  <a:gd name="csX36" fmla="*/ 1048702 w 1111567"/>
                  <a:gd name="csY36" fmla="*/ 897255 h 960120"/>
                  <a:gd name="csX37" fmla="*/ 1035368 w 1111567"/>
                  <a:gd name="csY37" fmla="*/ 882968 h 960120"/>
                  <a:gd name="csX38" fmla="*/ 1048702 w 1111567"/>
                  <a:gd name="csY38" fmla="*/ 878205 h 960120"/>
                  <a:gd name="csX39" fmla="*/ 1049655 w 1111567"/>
                  <a:gd name="csY39" fmla="*/ 868680 h 960120"/>
                  <a:gd name="csX40" fmla="*/ 1043940 w 1111567"/>
                  <a:gd name="csY40" fmla="*/ 859155 h 960120"/>
                  <a:gd name="csX41" fmla="*/ 1043940 w 1111567"/>
                  <a:gd name="csY41" fmla="*/ 846772 h 960120"/>
                  <a:gd name="csX42" fmla="*/ 1037273 w 1111567"/>
                  <a:gd name="csY42" fmla="*/ 840105 h 960120"/>
                  <a:gd name="csX43" fmla="*/ 1039177 w 1111567"/>
                  <a:gd name="csY43" fmla="*/ 830580 h 960120"/>
                  <a:gd name="csX44" fmla="*/ 1049655 w 1111567"/>
                  <a:gd name="csY44" fmla="*/ 830580 h 960120"/>
                  <a:gd name="csX45" fmla="*/ 1056323 w 1111567"/>
                  <a:gd name="csY45" fmla="*/ 837247 h 960120"/>
                  <a:gd name="csX46" fmla="*/ 1053465 w 1111567"/>
                  <a:gd name="csY46" fmla="*/ 846772 h 960120"/>
                  <a:gd name="csX47" fmla="*/ 1061085 w 1111567"/>
                  <a:gd name="csY47" fmla="*/ 853440 h 960120"/>
                  <a:gd name="csX48" fmla="*/ 1068705 w 1111567"/>
                  <a:gd name="csY48" fmla="*/ 843915 h 960120"/>
                  <a:gd name="csX49" fmla="*/ 1078230 w 1111567"/>
                  <a:gd name="csY49" fmla="*/ 818197 h 960120"/>
                  <a:gd name="csX50" fmla="*/ 1091565 w 1111567"/>
                  <a:gd name="csY50" fmla="*/ 826770 h 960120"/>
                  <a:gd name="csX51" fmla="*/ 1098232 w 1111567"/>
                  <a:gd name="csY51" fmla="*/ 822960 h 960120"/>
                  <a:gd name="csX52" fmla="*/ 1109663 w 1111567"/>
                  <a:gd name="csY52" fmla="*/ 783908 h 960120"/>
                  <a:gd name="csX53" fmla="*/ 1100138 w 1111567"/>
                  <a:gd name="csY53" fmla="*/ 774383 h 960120"/>
                  <a:gd name="csX54" fmla="*/ 1109663 w 1111567"/>
                  <a:gd name="csY54" fmla="*/ 755333 h 960120"/>
                  <a:gd name="csX55" fmla="*/ 1111568 w 1111567"/>
                  <a:gd name="csY55" fmla="*/ 746760 h 960120"/>
                  <a:gd name="csX56" fmla="*/ 1099185 w 1111567"/>
                  <a:gd name="csY56" fmla="*/ 739140 h 960120"/>
                  <a:gd name="csX57" fmla="*/ 1072515 w 1111567"/>
                  <a:gd name="csY57" fmla="*/ 739140 h 960120"/>
                  <a:gd name="csX58" fmla="*/ 1059180 w 1111567"/>
                  <a:gd name="csY58" fmla="*/ 724853 h 960120"/>
                  <a:gd name="csX59" fmla="*/ 1042035 w 1111567"/>
                  <a:gd name="csY59" fmla="*/ 688658 h 960120"/>
                  <a:gd name="csX60" fmla="*/ 1042035 w 1111567"/>
                  <a:gd name="csY60" fmla="*/ 670560 h 960120"/>
                  <a:gd name="csX61" fmla="*/ 1049655 w 1111567"/>
                  <a:gd name="csY61" fmla="*/ 664845 h 960120"/>
                  <a:gd name="csX62" fmla="*/ 1050607 w 1111567"/>
                  <a:gd name="csY62" fmla="*/ 652463 h 960120"/>
                  <a:gd name="csX63" fmla="*/ 1034415 w 1111567"/>
                  <a:gd name="csY63" fmla="*/ 634365 h 960120"/>
                  <a:gd name="csX64" fmla="*/ 1025843 w 1111567"/>
                  <a:gd name="csY64" fmla="*/ 610553 h 960120"/>
                  <a:gd name="csX65" fmla="*/ 1000125 w 1111567"/>
                  <a:gd name="csY65" fmla="*/ 571500 h 960120"/>
                  <a:gd name="csX66" fmla="*/ 954405 w 1111567"/>
                  <a:gd name="csY66" fmla="*/ 559118 h 960120"/>
                  <a:gd name="csX67" fmla="*/ 883920 w 1111567"/>
                  <a:gd name="csY67" fmla="*/ 491490 h 960120"/>
                  <a:gd name="csX68" fmla="*/ 880110 w 1111567"/>
                  <a:gd name="csY68" fmla="*/ 468630 h 960120"/>
                  <a:gd name="csX69" fmla="*/ 906780 w 1111567"/>
                  <a:gd name="csY69" fmla="*/ 396240 h 960120"/>
                  <a:gd name="csX70" fmla="*/ 902970 w 1111567"/>
                  <a:gd name="csY70" fmla="*/ 378143 h 960120"/>
                  <a:gd name="csX71" fmla="*/ 914400 w 1111567"/>
                  <a:gd name="csY71" fmla="*/ 367665 h 960120"/>
                  <a:gd name="csX72" fmla="*/ 914400 w 1111567"/>
                  <a:gd name="csY72" fmla="*/ 355283 h 960120"/>
                  <a:gd name="csX73" fmla="*/ 887730 w 1111567"/>
                  <a:gd name="csY73" fmla="*/ 340995 h 960120"/>
                  <a:gd name="csX74" fmla="*/ 859155 w 1111567"/>
                  <a:gd name="csY74" fmla="*/ 334328 h 960120"/>
                  <a:gd name="csX75" fmla="*/ 826770 w 1111567"/>
                  <a:gd name="csY75" fmla="*/ 345758 h 960120"/>
                  <a:gd name="csX76" fmla="*/ 814388 w 1111567"/>
                  <a:gd name="csY76" fmla="*/ 323850 h 960120"/>
                  <a:gd name="csX77" fmla="*/ 820102 w 1111567"/>
                  <a:gd name="csY77" fmla="*/ 305753 h 960120"/>
                  <a:gd name="csX78" fmla="*/ 813435 w 1111567"/>
                  <a:gd name="csY78" fmla="*/ 282893 h 960120"/>
                  <a:gd name="csX79" fmla="*/ 731520 w 1111567"/>
                  <a:gd name="csY79" fmla="*/ 202883 h 960120"/>
                  <a:gd name="csX80" fmla="*/ 710565 w 1111567"/>
                  <a:gd name="csY80" fmla="*/ 188595 h 960120"/>
                  <a:gd name="csX81" fmla="*/ 686752 w 1111567"/>
                  <a:gd name="csY81" fmla="*/ 132397 h 960120"/>
                  <a:gd name="csX82" fmla="*/ 675323 w 1111567"/>
                  <a:gd name="csY82" fmla="*/ 80963 h 960120"/>
                  <a:gd name="csX83" fmla="*/ 688657 w 1111567"/>
                  <a:gd name="csY83" fmla="*/ 45720 h 9601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1111567" h="960120">
                    <a:moveTo>
                      <a:pt x="674370" y="38100"/>
                    </a:moveTo>
                    <a:lnTo>
                      <a:pt x="663893" y="27623"/>
                    </a:lnTo>
                    <a:lnTo>
                      <a:pt x="658177" y="12383"/>
                    </a:lnTo>
                    <a:lnTo>
                      <a:pt x="641985" y="0"/>
                    </a:lnTo>
                    <a:lnTo>
                      <a:pt x="505777" y="7620"/>
                    </a:lnTo>
                    <a:lnTo>
                      <a:pt x="246697" y="19050"/>
                    </a:lnTo>
                    <a:lnTo>
                      <a:pt x="0" y="18098"/>
                    </a:lnTo>
                    <a:lnTo>
                      <a:pt x="12382" y="30480"/>
                    </a:lnTo>
                    <a:lnTo>
                      <a:pt x="9525" y="43815"/>
                    </a:lnTo>
                    <a:lnTo>
                      <a:pt x="29528" y="79058"/>
                    </a:lnTo>
                    <a:lnTo>
                      <a:pt x="66675" y="139065"/>
                    </a:lnTo>
                    <a:lnTo>
                      <a:pt x="94297" y="167640"/>
                    </a:lnTo>
                    <a:lnTo>
                      <a:pt x="113347" y="173355"/>
                    </a:lnTo>
                    <a:lnTo>
                      <a:pt x="121920" y="163830"/>
                    </a:lnTo>
                    <a:lnTo>
                      <a:pt x="136207" y="183833"/>
                    </a:lnTo>
                    <a:lnTo>
                      <a:pt x="135255" y="195263"/>
                    </a:lnTo>
                    <a:lnTo>
                      <a:pt x="109538" y="220028"/>
                    </a:lnTo>
                    <a:lnTo>
                      <a:pt x="104775" y="241935"/>
                    </a:lnTo>
                    <a:lnTo>
                      <a:pt x="128588" y="265747"/>
                    </a:lnTo>
                    <a:lnTo>
                      <a:pt x="153353" y="310515"/>
                    </a:lnTo>
                    <a:lnTo>
                      <a:pt x="183832" y="317183"/>
                    </a:lnTo>
                    <a:lnTo>
                      <a:pt x="188595" y="775335"/>
                    </a:lnTo>
                    <a:lnTo>
                      <a:pt x="190500" y="878205"/>
                    </a:lnTo>
                    <a:lnTo>
                      <a:pt x="562927" y="871538"/>
                    </a:lnTo>
                    <a:lnTo>
                      <a:pt x="942023" y="852488"/>
                    </a:lnTo>
                    <a:lnTo>
                      <a:pt x="957263" y="876300"/>
                    </a:lnTo>
                    <a:lnTo>
                      <a:pt x="957263" y="897255"/>
                    </a:lnTo>
                    <a:lnTo>
                      <a:pt x="941070" y="911543"/>
                    </a:lnTo>
                    <a:lnTo>
                      <a:pt x="914400" y="960120"/>
                    </a:lnTo>
                    <a:lnTo>
                      <a:pt x="1021080" y="952500"/>
                    </a:lnTo>
                    <a:lnTo>
                      <a:pt x="1030605" y="933450"/>
                    </a:lnTo>
                    <a:lnTo>
                      <a:pt x="1042035" y="928688"/>
                    </a:lnTo>
                    <a:lnTo>
                      <a:pt x="1042035" y="922020"/>
                    </a:lnTo>
                    <a:lnTo>
                      <a:pt x="1030605" y="911543"/>
                    </a:lnTo>
                    <a:lnTo>
                      <a:pt x="1024890" y="902018"/>
                    </a:lnTo>
                    <a:lnTo>
                      <a:pt x="1041082" y="903922"/>
                    </a:lnTo>
                    <a:lnTo>
                      <a:pt x="1048702" y="897255"/>
                    </a:lnTo>
                    <a:lnTo>
                      <a:pt x="1035368" y="882968"/>
                    </a:lnTo>
                    <a:lnTo>
                      <a:pt x="1048702" y="878205"/>
                    </a:lnTo>
                    <a:lnTo>
                      <a:pt x="1049655" y="868680"/>
                    </a:lnTo>
                    <a:lnTo>
                      <a:pt x="1043940" y="859155"/>
                    </a:lnTo>
                    <a:lnTo>
                      <a:pt x="1043940" y="846772"/>
                    </a:lnTo>
                    <a:lnTo>
                      <a:pt x="1037273" y="840105"/>
                    </a:lnTo>
                    <a:lnTo>
                      <a:pt x="1039177" y="830580"/>
                    </a:lnTo>
                    <a:lnTo>
                      <a:pt x="1049655" y="830580"/>
                    </a:lnTo>
                    <a:lnTo>
                      <a:pt x="1056323" y="837247"/>
                    </a:lnTo>
                    <a:lnTo>
                      <a:pt x="1053465" y="846772"/>
                    </a:lnTo>
                    <a:lnTo>
                      <a:pt x="1061085" y="853440"/>
                    </a:lnTo>
                    <a:lnTo>
                      <a:pt x="1068705" y="843915"/>
                    </a:lnTo>
                    <a:lnTo>
                      <a:pt x="1078230" y="818197"/>
                    </a:lnTo>
                    <a:lnTo>
                      <a:pt x="1091565" y="826770"/>
                    </a:lnTo>
                    <a:lnTo>
                      <a:pt x="1098232" y="822960"/>
                    </a:lnTo>
                    <a:lnTo>
                      <a:pt x="1109663" y="783908"/>
                    </a:lnTo>
                    <a:lnTo>
                      <a:pt x="1100138" y="774383"/>
                    </a:lnTo>
                    <a:lnTo>
                      <a:pt x="1109663" y="755333"/>
                    </a:lnTo>
                    <a:lnTo>
                      <a:pt x="1111568" y="746760"/>
                    </a:lnTo>
                    <a:lnTo>
                      <a:pt x="1099185" y="739140"/>
                    </a:lnTo>
                    <a:lnTo>
                      <a:pt x="1072515" y="739140"/>
                    </a:lnTo>
                    <a:lnTo>
                      <a:pt x="1059180" y="724853"/>
                    </a:lnTo>
                    <a:lnTo>
                      <a:pt x="1042035" y="688658"/>
                    </a:lnTo>
                    <a:lnTo>
                      <a:pt x="1042035" y="670560"/>
                    </a:lnTo>
                    <a:lnTo>
                      <a:pt x="1049655" y="664845"/>
                    </a:lnTo>
                    <a:lnTo>
                      <a:pt x="1050607" y="652463"/>
                    </a:lnTo>
                    <a:lnTo>
                      <a:pt x="1034415" y="634365"/>
                    </a:lnTo>
                    <a:lnTo>
                      <a:pt x="1025843" y="610553"/>
                    </a:lnTo>
                    <a:lnTo>
                      <a:pt x="1000125" y="571500"/>
                    </a:lnTo>
                    <a:lnTo>
                      <a:pt x="954405" y="559118"/>
                    </a:lnTo>
                    <a:lnTo>
                      <a:pt x="883920" y="491490"/>
                    </a:lnTo>
                    <a:lnTo>
                      <a:pt x="880110" y="468630"/>
                    </a:lnTo>
                    <a:lnTo>
                      <a:pt x="906780" y="396240"/>
                    </a:lnTo>
                    <a:lnTo>
                      <a:pt x="902970" y="378143"/>
                    </a:lnTo>
                    <a:lnTo>
                      <a:pt x="914400" y="367665"/>
                    </a:lnTo>
                    <a:lnTo>
                      <a:pt x="914400" y="355283"/>
                    </a:lnTo>
                    <a:lnTo>
                      <a:pt x="887730" y="340995"/>
                    </a:lnTo>
                    <a:lnTo>
                      <a:pt x="859155" y="334328"/>
                    </a:lnTo>
                    <a:lnTo>
                      <a:pt x="826770" y="345758"/>
                    </a:lnTo>
                    <a:lnTo>
                      <a:pt x="814388" y="323850"/>
                    </a:lnTo>
                    <a:lnTo>
                      <a:pt x="820102" y="305753"/>
                    </a:lnTo>
                    <a:lnTo>
                      <a:pt x="813435" y="282893"/>
                    </a:lnTo>
                    <a:lnTo>
                      <a:pt x="731520" y="202883"/>
                    </a:lnTo>
                    <a:lnTo>
                      <a:pt x="710565" y="188595"/>
                    </a:lnTo>
                    <a:lnTo>
                      <a:pt x="686752" y="132397"/>
                    </a:lnTo>
                    <a:lnTo>
                      <a:pt x="675323" y="80963"/>
                    </a:lnTo>
                    <a:lnTo>
                      <a:pt x="688657" y="45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DF9270A-AED6-4ABB-A442-7657CDED23C4}"/>
                  </a:ext>
                </a:extLst>
              </p:cNvPr>
              <p:cNvSpPr/>
              <p:nvPr/>
            </p:nvSpPr>
            <p:spPr>
              <a:xfrm>
                <a:off x="4840604" y="2391727"/>
                <a:ext cx="1369694" cy="684847"/>
              </a:xfrm>
              <a:custGeom>
                <a:avLst/>
                <a:gdLst>
                  <a:gd name="csX0" fmla="*/ 521970 w 1369694"/>
                  <a:gd name="csY0" fmla="*/ 33338 h 684847"/>
                  <a:gd name="csX1" fmla="*/ 883920 w 1369694"/>
                  <a:gd name="csY1" fmla="*/ 48577 h 684847"/>
                  <a:gd name="csX2" fmla="*/ 916305 w 1369694"/>
                  <a:gd name="csY2" fmla="*/ 79057 h 684847"/>
                  <a:gd name="csX3" fmla="*/ 932497 w 1369694"/>
                  <a:gd name="csY3" fmla="*/ 80963 h 684847"/>
                  <a:gd name="csX4" fmla="*/ 952500 w 1369694"/>
                  <a:gd name="csY4" fmla="*/ 100013 h 684847"/>
                  <a:gd name="csX5" fmla="*/ 969645 w 1369694"/>
                  <a:gd name="csY5" fmla="*/ 99060 h 684847"/>
                  <a:gd name="csX6" fmla="*/ 986790 w 1369694"/>
                  <a:gd name="csY6" fmla="*/ 80010 h 684847"/>
                  <a:gd name="csX7" fmla="*/ 1001077 w 1369694"/>
                  <a:gd name="csY7" fmla="*/ 85725 h 684847"/>
                  <a:gd name="csX8" fmla="*/ 1010602 w 1369694"/>
                  <a:gd name="csY8" fmla="*/ 79057 h 684847"/>
                  <a:gd name="csX9" fmla="*/ 1017270 w 1369694"/>
                  <a:gd name="csY9" fmla="*/ 83820 h 684847"/>
                  <a:gd name="csX10" fmla="*/ 1025842 w 1369694"/>
                  <a:gd name="csY10" fmla="*/ 80010 h 684847"/>
                  <a:gd name="csX11" fmla="*/ 1032510 w 1369694"/>
                  <a:gd name="csY11" fmla="*/ 83820 h 684847"/>
                  <a:gd name="csX12" fmla="*/ 1041082 w 1369694"/>
                  <a:gd name="csY12" fmla="*/ 80010 h 684847"/>
                  <a:gd name="csX13" fmla="*/ 1050607 w 1369694"/>
                  <a:gd name="csY13" fmla="*/ 84772 h 684847"/>
                  <a:gd name="csX14" fmla="*/ 1063942 w 1369694"/>
                  <a:gd name="csY14" fmla="*/ 79057 h 684847"/>
                  <a:gd name="csX15" fmla="*/ 1082992 w 1369694"/>
                  <a:gd name="csY15" fmla="*/ 84772 h 684847"/>
                  <a:gd name="csX16" fmla="*/ 1088707 w 1369694"/>
                  <a:gd name="csY16" fmla="*/ 95250 h 684847"/>
                  <a:gd name="csX17" fmla="*/ 1146810 w 1369694"/>
                  <a:gd name="csY17" fmla="*/ 116205 h 684847"/>
                  <a:gd name="csX18" fmla="*/ 1158240 w 1369694"/>
                  <a:gd name="csY18" fmla="*/ 128588 h 684847"/>
                  <a:gd name="csX19" fmla="*/ 1166813 w 1369694"/>
                  <a:gd name="csY19" fmla="*/ 153352 h 684847"/>
                  <a:gd name="csX20" fmla="*/ 1183957 w 1369694"/>
                  <a:gd name="csY20" fmla="*/ 160020 h 684847"/>
                  <a:gd name="csX21" fmla="*/ 1198245 w 1369694"/>
                  <a:gd name="csY21" fmla="*/ 158115 h 684847"/>
                  <a:gd name="csX22" fmla="*/ 1203007 w 1369694"/>
                  <a:gd name="csY22" fmla="*/ 166688 h 684847"/>
                  <a:gd name="csX23" fmla="*/ 1203007 w 1369694"/>
                  <a:gd name="csY23" fmla="*/ 188595 h 684847"/>
                  <a:gd name="csX24" fmla="*/ 1208723 w 1369694"/>
                  <a:gd name="csY24" fmla="*/ 204788 h 684847"/>
                  <a:gd name="csX25" fmla="*/ 1208723 w 1369694"/>
                  <a:gd name="csY25" fmla="*/ 218122 h 684847"/>
                  <a:gd name="csX26" fmla="*/ 1221105 w 1369694"/>
                  <a:gd name="csY26" fmla="*/ 253365 h 684847"/>
                  <a:gd name="csX27" fmla="*/ 1242060 w 1369694"/>
                  <a:gd name="csY27" fmla="*/ 294322 h 684847"/>
                  <a:gd name="csX28" fmla="*/ 1243965 w 1369694"/>
                  <a:gd name="csY28" fmla="*/ 329565 h 684847"/>
                  <a:gd name="csX29" fmla="*/ 1270635 w 1369694"/>
                  <a:gd name="csY29" fmla="*/ 377190 h 684847"/>
                  <a:gd name="csX30" fmla="*/ 1274445 w 1369694"/>
                  <a:gd name="csY30" fmla="*/ 435292 h 684847"/>
                  <a:gd name="csX31" fmla="*/ 1286827 w 1369694"/>
                  <a:gd name="csY31" fmla="*/ 441960 h 684847"/>
                  <a:gd name="csX32" fmla="*/ 1284923 w 1369694"/>
                  <a:gd name="csY32" fmla="*/ 469582 h 684847"/>
                  <a:gd name="csX33" fmla="*/ 1292542 w 1369694"/>
                  <a:gd name="csY33" fmla="*/ 501015 h 684847"/>
                  <a:gd name="csX34" fmla="*/ 1285875 w 1369694"/>
                  <a:gd name="csY34" fmla="*/ 521970 h 684847"/>
                  <a:gd name="csX35" fmla="*/ 1303020 w 1369694"/>
                  <a:gd name="csY35" fmla="*/ 563880 h 684847"/>
                  <a:gd name="csX36" fmla="*/ 1315402 w 1369694"/>
                  <a:gd name="csY36" fmla="*/ 576263 h 684847"/>
                  <a:gd name="csX37" fmla="*/ 1312545 w 1369694"/>
                  <a:gd name="csY37" fmla="*/ 589597 h 684847"/>
                  <a:gd name="csX38" fmla="*/ 1332548 w 1369694"/>
                  <a:gd name="csY38" fmla="*/ 624840 h 684847"/>
                  <a:gd name="csX39" fmla="*/ 1369695 w 1369694"/>
                  <a:gd name="csY39" fmla="*/ 684847 h 684847"/>
                  <a:gd name="csX40" fmla="*/ 1061085 w 1369694"/>
                  <a:gd name="csY40" fmla="*/ 684847 h 684847"/>
                  <a:gd name="csX41" fmla="*/ 644842 w 1369694"/>
                  <a:gd name="csY41" fmla="*/ 673417 h 684847"/>
                  <a:gd name="csX42" fmla="*/ 301942 w 1369694"/>
                  <a:gd name="csY42" fmla="*/ 654367 h 684847"/>
                  <a:gd name="csX43" fmla="*/ 315277 w 1369694"/>
                  <a:gd name="csY43" fmla="*/ 443865 h 684847"/>
                  <a:gd name="csX44" fmla="*/ 0 w 1369694"/>
                  <a:gd name="csY44" fmla="*/ 421005 h 684847"/>
                  <a:gd name="csX45" fmla="*/ 35242 w 1369694"/>
                  <a:gd name="csY45" fmla="*/ 0 h 68484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1369694" h="684847">
                    <a:moveTo>
                      <a:pt x="521970" y="33338"/>
                    </a:moveTo>
                    <a:lnTo>
                      <a:pt x="883920" y="48577"/>
                    </a:lnTo>
                    <a:lnTo>
                      <a:pt x="916305" y="79057"/>
                    </a:lnTo>
                    <a:lnTo>
                      <a:pt x="932497" y="80963"/>
                    </a:lnTo>
                    <a:lnTo>
                      <a:pt x="952500" y="100013"/>
                    </a:lnTo>
                    <a:lnTo>
                      <a:pt x="969645" y="99060"/>
                    </a:lnTo>
                    <a:lnTo>
                      <a:pt x="986790" y="80010"/>
                    </a:lnTo>
                    <a:lnTo>
                      <a:pt x="1001077" y="85725"/>
                    </a:lnTo>
                    <a:lnTo>
                      <a:pt x="1010602" y="79057"/>
                    </a:lnTo>
                    <a:lnTo>
                      <a:pt x="1017270" y="83820"/>
                    </a:lnTo>
                    <a:lnTo>
                      <a:pt x="1025842" y="80010"/>
                    </a:lnTo>
                    <a:lnTo>
                      <a:pt x="1032510" y="83820"/>
                    </a:lnTo>
                    <a:lnTo>
                      <a:pt x="1041082" y="80010"/>
                    </a:lnTo>
                    <a:lnTo>
                      <a:pt x="1050607" y="84772"/>
                    </a:lnTo>
                    <a:lnTo>
                      <a:pt x="1063942" y="79057"/>
                    </a:lnTo>
                    <a:lnTo>
                      <a:pt x="1082992" y="84772"/>
                    </a:lnTo>
                    <a:lnTo>
                      <a:pt x="1088707" y="95250"/>
                    </a:lnTo>
                    <a:lnTo>
                      <a:pt x="1146810" y="116205"/>
                    </a:lnTo>
                    <a:lnTo>
                      <a:pt x="1158240" y="128588"/>
                    </a:lnTo>
                    <a:lnTo>
                      <a:pt x="1166813" y="153352"/>
                    </a:lnTo>
                    <a:lnTo>
                      <a:pt x="1183957" y="160020"/>
                    </a:lnTo>
                    <a:lnTo>
                      <a:pt x="1198245" y="158115"/>
                    </a:lnTo>
                    <a:lnTo>
                      <a:pt x="1203007" y="166688"/>
                    </a:lnTo>
                    <a:lnTo>
                      <a:pt x="1203007" y="188595"/>
                    </a:lnTo>
                    <a:lnTo>
                      <a:pt x="1208723" y="204788"/>
                    </a:lnTo>
                    <a:lnTo>
                      <a:pt x="1208723" y="218122"/>
                    </a:lnTo>
                    <a:lnTo>
                      <a:pt x="1221105" y="253365"/>
                    </a:lnTo>
                    <a:lnTo>
                      <a:pt x="1242060" y="294322"/>
                    </a:lnTo>
                    <a:lnTo>
                      <a:pt x="1243965" y="329565"/>
                    </a:lnTo>
                    <a:lnTo>
                      <a:pt x="1270635" y="377190"/>
                    </a:lnTo>
                    <a:lnTo>
                      <a:pt x="1274445" y="435292"/>
                    </a:lnTo>
                    <a:lnTo>
                      <a:pt x="1286827" y="441960"/>
                    </a:lnTo>
                    <a:lnTo>
                      <a:pt x="1284923" y="469582"/>
                    </a:lnTo>
                    <a:lnTo>
                      <a:pt x="1292542" y="501015"/>
                    </a:lnTo>
                    <a:lnTo>
                      <a:pt x="1285875" y="521970"/>
                    </a:lnTo>
                    <a:lnTo>
                      <a:pt x="1303020" y="563880"/>
                    </a:lnTo>
                    <a:lnTo>
                      <a:pt x="1315402" y="576263"/>
                    </a:lnTo>
                    <a:lnTo>
                      <a:pt x="1312545" y="589597"/>
                    </a:lnTo>
                    <a:lnTo>
                      <a:pt x="1332548" y="624840"/>
                    </a:lnTo>
                    <a:lnTo>
                      <a:pt x="1369695" y="684847"/>
                    </a:lnTo>
                    <a:lnTo>
                      <a:pt x="1061085" y="684847"/>
                    </a:lnTo>
                    <a:lnTo>
                      <a:pt x="644842" y="673417"/>
                    </a:lnTo>
                    <a:lnTo>
                      <a:pt x="301942" y="654367"/>
                    </a:lnTo>
                    <a:lnTo>
                      <a:pt x="315277" y="443865"/>
                    </a:lnTo>
                    <a:lnTo>
                      <a:pt x="0" y="421005"/>
                    </a:lnTo>
                    <a:lnTo>
                      <a:pt x="3524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1D387F-315F-4658-7C6B-DC57C7434202}"/>
                  </a:ext>
                </a:extLst>
              </p:cNvPr>
              <p:cNvSpPr/>
              <p:nvPr/>
            </p:nvSpPr>
            <p:spPr>
              <a:xfrm>
                <a:off x="4932044" y="1141094"/>
                <a:ext cx="1093470" cy="686752"/>
              </a:xfrm>
              <a:custGeom>
                <a:avLst/>
                <a:gdLst>
                  <a:gd name="csX0" fmla="*/ 1022985 w 1093470"/>
                  <a:gd name="csY0" fmla="*/ 117157 h 686752"/>
                  <a:gd name="csX1" fmla="*/ 1012508 w 1093470"/>
                  <a:gd name="csY1" fmla="*/ 143828 h 686752"/>
                  <a:gd name="csX2" fmla="*/ 1020128 w 1093470"/>
                  <a:gd name="csY2" fmla="*/ 157163 h 686752"/>
                  <a:gd name="csX3" fmla="*/ 1017270 w 1093470"/>
                  <a:gd name="csY3" fmla="*/ 205740 h 686752"/>
                  <a:gd name="csX4" fmla="*/ 1012508 w 1093470"/>
                  <a:gd name="csY4" fmla="*/ 216218 h 686752"/>
                  <a:gd name="csX5" fmla="*/ 1038225 w 1093470"/>
                  <a:gd name="csY5" fmla="*/ 302895 h 686752"/>
                  <a:gd name="csX6" fmla="*/ 1050608 w 1093470"/>
                  <a:gd name="csY6" fmla="*/ 326708 h 686752"/>
                  <a:gd name="csX7" fmla="*/ 1057275 w 1093470"/>
                  <a:gd name="csY7" fmla="*/ 460058 h 686752"/>
                  <a:gd name="csX8" fmla="*/ 1066800 w 1093470"/>
                  <a:gd name="csY8" fmla="*/ 485775 h 686752"/>
                  <a:gd name="csX9" fmla="*/ 1062990 w 1093470"/>
                  <a:gd name="csY9" fmla="*/ 541020 h 686752"/>
                  <a:gd name="csX10" fmla="*/ 1090613 w 1093470"/>
                  <a:gd name="csY10" fmla="*/ 611505 h 686752"/>
                  <a:gd name="csX11" fmla="*/ 1093470 w 1093470"/>
                  <a:gd name="csY11" fmla="*/ 666750 h 686752"/>
                  <a:gd name="csX12" fmla="*/ 1092518 w 1093470"/>
                  <a:gd name="csY12" fmla="*/ 686752 h 686752"/>
                  <a:gd name="csX13" fmla="*/ 811530 w 1093470"/>
                  <a:gd name="csY13" fmla="*/ 682943 h 686752"/>
                  <a:gd name="csX14" fmla="*/ 373380 w 1093470"/>
                  <a:gd name="csY14" fmla="*/ 662940 h 686752"/>
                  <a:gd name="csX15" fmla="*/ 0 w 1093470"/>
                  <a:gd name="csY15" fmla="*/ 635318 h 686752"/>
                  <a:gd name="csX16" fmla="*/ 49530 w 1093470"/>
                  <a:gd name="csY16" fmla="*/ 0 h 686752"/>
                  <a:gd name="csX17" fmla="*/ 473393 w 1093470"/>
                  <a:gd name="csY17" fmla="*/ 32385 h 686752"/>
                  <a:gd name="csX18" fmla="*/ 1000125 w 1093470"/>
                  <a:gd name="csY18" fmla="*/ 47625 h 6867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1093470" h="686752">
                    <a:moveTo>
                      <a:pt x="1022985" y="117157"/>
                    </a:moveTo>
                    <a:lnTo>
                      <a:pt x="1012508" y="143828"/>
                    </a:lnTo>
                    <a:lnTo>
                      <a:pt x="1020128" y="157163"/>
                    </a:lnTo>
                    <a:lnTo>
                      <a:pt x="1017270" y="205740"/>
                    </a:lnTo>
                    <a:lnTo>
                      <a:pt x="1012508" y="216218"/>
                    </a:lnTo>
                    <a:lnTo>
                      <a:pt x="1038225" y="302895"/>
                    </a:lnTo>
                    <a:lnTo>
                      <a:pt x="1050608" y="326708"/>
                    </a:lnTo>
                    <a:lnTo>
                      <a:pt x="1057275" y="460058"/>
                    </a:lnTo>
                    <a:lnTo>
                      <a:pt x="1066800" y="485775"/>
                    </a:lnTo>
                    <a:lnTo>
                      <a:pt x="1062990" y="541020"/>
                    </a:lnTo>
                    <a:lnTo>
                      <a:pt x="1090613" y="611505"/>
                    </a:lnTo>
                    <a:lnTo>
                      <a:pt x="1093470" y="666750"/>
                    </a:lnTo>
                    <a:lnTo>
                      <a:pt x="1092518" y="686752"/>
                    </a:lnTo>
                    <a:lnTo>
                      <a:pt x="811530" y="682943"/>
                    </a:lnTo>
                    <a:lnTo>
                      <a:pt x="373380" y="662940"/>
                    </a:lnTo>
                    <a:lnTo>
                      <a:pt x="0" y="635318"/>
                    </a:lnTo>
                    <a:lnTo>
                      <a:pt x="49530" y="0"/>
                    </a:lnTo>
                    <a:lnTo>
                      <a:pt x="473393" y="32385"/>
                    </a:lnTo>
                    <a:lnTo>
                      <a:pt x="1000125" y="476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80822B3-15E5-76C6-2DE8-24C2889F515C}"/>
                  </a:ext>
                </a:extLst>
              </p:cNvPr>
              <p:cNvSpPr/>
              <p:nvPr/>
            </p:nvSpPr>
            <p:spPr>
              <a:xfrm>
                <a:off x="7847647" y="2464116"/>
                <a:ext cx="699134" cy="802004"/>
              </a:xfrm>
              <a:custGeom>
                <a:avLst/>
                <a:gdLst>
                  <a:gd name="csX0" fmla="*/ 212407 w 699134"/>
                  <a:gd name="csY0" fmla="*/ 129540 h 802004"/>
                  <a:gd name="csX1" fmla="*/ 230505 w 699134"/>
                  <a:gd name="csY1" fmla="*/ 125730 h 802004"/>
                  <a:gd name="csX2" fmla="*/ 259080 w 699134"/>
                  <a:gd name="csY2" fmla="*/ 138113 h 802004"/>
                  <a:gd name="csX3" fmla="*/ 279082 w 699134"/>
                  <a:gd name="csY3" fmla="*/ 143828 h 802004"/>
                  <a:gd name="csX4" fmla="*/ 285750 w 699134"/>
                  <a:gd name="csY4" fmla="*/ 152400 h 802004"/>
                  <a:gd name="csX5" fmla="*/ 295275 w 699134"/>
                  <a:gd name="csY5" fmla="*/ 152400 h 802004"/>
                  <a:gd name="csX6" fmla="*/ 304800 w 699134"/>
                  <a:gd name="csY6" fmla="*/ 138113 h 802004"/>
                  <a:gd name="csX7" fmla="*/ 317182 w 699134"/>
                  <a:gd name="csY7" fmla="*/ 145733 h 802004"/>
                  <a:gd name="csX8" fmla="*/ 331470 w 699134"/>
                  <a:gd name="csY8" fmla="*/ 145733 h 802004"/>
                  <a:gd name="csX9" fmla="*/ 330517 w 699134"/>
                  <a:gd name="csY9" fmla="*/ 155258 h 802004"/>
                  <a:gd name="csX10" fmla="*/ 300990 w 699134"/>
                  <a:gd name="csY10" fmla="*/ 160020 h 802004"/>
                  <a:gd name="csX11" fmla="*/ 281940 w 699134"/>
                  <a:gd name="csY11" fmla="*/ 170498 h 802004"/>
                  <a:gd name="csX12" fmla="*/ 300038 w 699134"/>
                  <a:gd name="csY12" fmla="*/ 178117 h 802004"/>
                  <a:gd name="csX13" fmla="*/ 315277 w 699134"/>
                  <a:gd name="csY13" fmla="*/ 163830 h 802004"/>
                  <a:gd name="csX14" fmla="*/ 338138 w 699134"/>
                  <a:gd name="csY14" fmla="*/ 160020 h 802004"/>
                  <a:gd name="csX15" fmla="*/ 359092 w 699134"/>
                  <a:gd name="csY15" fmla="*/ 174308 h 802004"/>
                  <a:gd name="csX16" fmla="*/ 373380 w 699134"/>
                  <a:gd name="csY16" fmla="*/ 173355 h 802004"/>
                  <a:gd name="csX17" fmla="*/ 397192 w 699134"/>
                  <a:gd name="csY17" fmla="*/ 157163 h 802004"/>
                  <a:gd name="csX18" fmla="*/ 431482 w 699134"/>
                  <a:gd name="csY18" fmla="*/ 137160 h 802004"/>
                  <a:gd name="csX19" fmla="*/ 481013 w 699134"/>
                  <a:gd name="csY19" fmla="*/ 134303 h 802004"/>
                  <a:gd name="csX20" fmla="*/ 527685 w 699134"/>
                  <a:gd name="csY20" fmla="*/ 78105 h 802004"/>
                  <a:gd name="csX21" fmla="*/ 563880 w 699134"/>
                  <a:gd name="csY21" fmla="*/ 48578 h 802004"/>
                  <a:gd name="csX22" fmla="*/ 652463 w 699134"/>
                  <a:gd name="csY22" fmla="*/ 0 h 802004"/>
                  <a:gd name="csX23" fmla="*/ 699135 w 699134"/>
                  <a:gd name="csY23" fmla="*/ 284798 h 802004"/>
                  <a:gd name="csX24" fmla="*/ 678180 w 699134"/>
                  <a:gd name="csY24" fmla="*/ 296228 h 802004"/>
                  <a:gd name="csX25" fmla="*/ 691515 w 699134"/>
                  <a:gd name="csY25" fmla="*/ 316230 h 802004"/>
                  <a:gd name="csX26" fmla="*/ 690563 w 699134"/>
                  <a:gd name="csY26" fmla="*/ 337185 h 802004"/>
                  <a:gd name="csX27" fmla="*/ 696277 w 699134"/>
                  <a:gd name="csY27" fmla="*/ 356235 h 802004"/>
                  <a:gd name="csX28" fmla="*/ 685800 w 699134"/>
                  <a:gd name="csY28" fmla="*/ 388620 h 802004"/>
                  <a:gd name="csX29" fmla="*/ 684847 w 699134"/>
                  <a:gd name="csY29" fmla="*/ 440055 h 802004"/>
                  <a:gd name="csX30" fmla="*/ 675322 w 699134"/>
                  <a:gd name="csY30" fmla="*/ 474345 h 802004"/>
                  <a:gd name="csX31" fmla="*/ 680085 w 699134"/>
                  <a:gd name="csY31" fmla="*/ 484823 h 802004"/>
                  <a:gd name="csX32" fmla="*/ 676275 w 699134"/>
                  <a:gd name="csY32" fmla="*/ 505778 h 802004"/>
                  <a:gd name="csX33" fmla="*/ 665797 w 699134"/>
                  <a:gd name="csY33" fmla="*/ 510540 h 802004"/>
                  <a:gd name="csX34" fmla="*/ 646747 w 699134"/>
                  <a:gd name="csY34" fmla="*/ 541973 h 802004"/>
                  <a:gd name="csX35" fmla="*/ 629602 w 699134"/>
                  <a:gd name="csY35" fmla="*/ 561023 h 802004"/>
                  <a:gd name="csX36" fmla="*/ 623888 w 699134"/>
                  <a:gd name="csY36" fmla="*/ 561023 h 802004"/>
                  <a:gd name="csX37" fmla="*/ 606742 w 699134"/>
                  <a:gd name="csY37" fmla="*/ 577215 h 802004"/>
                  <a:gd name="csX38" fmla="*/ 594360 w 699134"/>
                  <a:gd name="csY38" fmla="*/ 565785 h 802004"/>
                  <a:gd name="csX39" fmla="*/ 580072 w 699134"/>
                  <a:gd name="csY39" fmla="*/ 582930 h 802004"/>
                  <a:gd name="csX40" fmla="*/ 577215 w 699134"/>
                  <a:gd name="csY40" fmla="*/ 594360 h 802004"/>
                  <a:gd name="csX41" fmla="*/ 564832 w 699134"/>
                  <a:gd name="csY41" fmla="*/ 594360 h 802004"/>
                  <a:gd name="csX42" fmla="*/ 552450 w 699134"/>
                  <a:gd name="csY42" fmla="*/ 615315 h 802004"/>
                  <a:gd name="csX43" fmla="*/ 553402 w 699134"/>
                  <a:gd name="csY43" fmla="*/ 635318 h 802004"/>
                  <a:gd name="csX44" fmla="*/ 543877 w 699134"/>
                  <a:gd name="csY44" fmla="*/ 640080 h 802004"/>
                  <a:gd name="csX45" fmla="*/ 557213 w 699134"/>
                  <a:gd name="csY45" fmla="*/ 650558 h 802004"/>
                  <a:gd name="csX46" fmla="*/ 557213 w 699134"/>
                  <a:gd name="csY46" fmla="*/ 668655 h 802004"/>
                  <a:gd name="csX47" fmla="*/ 547688 w 699134"/>
                  <a:gd name="csY47" fmla="*/ 670560 h 802004"/>
                  <a:gd name="csX48" fmla="*/ 541020 w 699134"/>
                  <a:gd name="csY48" fmla="*/ 678180 h 802004"/>
                  <a:gd name="csX49" fmla="*/ 531495 w 699134"/>
                  <a:gd name="csY49" fmla="*/ 682943 h 802004"/>
                  <a:gd name="csX50" fmla="*/ 525780 w 699134"/>
                  <a:gd name="csY50" fmla="*/ 662940 h 802004"/>
                  <a:gd name="csX51" fmla="*/ 510540 w 699134"/>
                  <a:gd name="csY51" fmla="*/ 658177 h 802004"/>
                  <a:gd name="csX52" fmla="*/ 501015 w 699134"/>
                  <a:gd name="csY52" fmla="*/ 680085 h 802004"/>
                  <a:gd name="csX53" fmla="*/ 498157 w 699134"/>
                  <a:gd name="csY53" fmla="*/ 701040 h 802004"/>
                  <a:gd name="csX54" fmla="*/ 487680 w 699134"/>
                  <a:gd name="csY54" fmla="*/ 713423 h 802004"/>
                  <a:gd name="csX55" fmla="*/ 500063 w 699134"/>
                  <a:gd name="csY55" fmla="*/ 747713 h 802004"/>
                  <a:gd name="csX56" fmla="*/ 485775 w 699134"/>
                  <a:gd name="csY56" fmla="*/ 755333 h 802004"/>
                  <a:gd name="csX57" fmla="*/ 481965 w 699134"/>
                  <a:gd name="csY57" fmla="*/ 788670 h 802004"/>
                  <a:gd name="csX58" fmla="*/ 467677 w 699134"/>
                  <a:gd name="csY58" fmla="*/ 788670 h 802004"/>
                  <a:gd name="csX59" fmla="*/ 437197 w 699134"/>
                  <a:gd name="csY59" fmla="*/ 802005 h 802004"/>
                  <a:gd name="csX60" fmla="*/ 425767 w 699134"/>
                  <a:gd name="csY60" fmla="*/ 782002 h 802004"/>
                  <a:gd name="csX61" fmla="*/ 392430 w 699134"/>
                  <a:gd name="csY61" fmla="*/ 768668 h 802004"/>
                  <a:gd name="csX62" fmla="*/ 384810 w 699134"/>
                  <a:gd name="csY62" fmla="*/ 741045 h 802004"/>
                  <a:gd name="csX63" fmla="*/ 380047 w 699134"/>
                  <a:gd name="csY63" fmla="*/ 733425 h 802004"/>
                  <a:gd name="csX64" fmla="*/ 347663 w 699134"/>
                  <a:gd name="csY64" fmla="*/ 750570 h 802004"/>
                  <a:gd name="csX65" fmla="*/ 341947 w 699134"/>
                  <a:gd name="csY65" fmla="*/ 766763 h 802004"/>
                  <a:gd name="csX66" fmla="*/ 333375 w 699134"/>
                  <a:gd name="csY66" fmla="*/ 766763 h 802004"/>
                  <a:gd name="csX67" fmla="*/ 320992 w 699134"/>
                  <a:gd name="csY67" fmla="*/ 773430 h 802004"/>
                  <a:gd name="csX68" fmla="*/ 309563 w 699134"/>
                  <a:gd name="csY68" fmla="*/ 765810 h 802004"/>
                  <a:gd name="csX69" fmla="*/ 280988 w 699134"/>
                  <a:gd name="csY69" fmla="*/ 758190 h 802004"/>
                  <a:gd name="csX70" fmla="*/ 262890 w 699134"/>
                  <a:gd name="csY70" fmla="*/ 765810 h 802004"/>
                  <a:gd name="csX71" fmla="*/ 262890 w 699134"/>
                  <a:gd name="csY71" fmla="*/ 775335 h 802004"/>
                  <a:gd name="csX72" fmla="*/ 241935 w 699134"/>
                  <a:gd name="csY72" fmla="*/ 773430 h 802004"/>
                  <a:gd name="csX73" fmla="*/ 223838 w 699134"/>
                  <a:gd name="csY73" fmla="*/ 753427 h 802004"/>
                  <a:gd name="csX74" fmla="*/ 201930 w 699134"/>
                  <a:gd name="csY74" fmla="*/ 755333 h 802004"/>
                  <a:gd name="csX75" fmla="*/ 162877 w 699134"/>
                  <a:gd name="csY75" fmla="*/ 748665 h 802004"/>
                  <a:gd name="csX76" fmla="*/ 162877 w 699134"/>
                  <a:gd name="csY76" fmla="*/ 739140 h 802004"/>
                  <a:gd name="csX77" fmla="*/ 141922 w 699134"/>
                  <a:gd name="csY77" fmla="*/ 706755 h 802004"/>
                  <a:gd name="csX78" fmla="*/ 114300 w 699134"/>
                  <a:gd name="csY78" fmla="*/ 695325 h 802004"/>
                  <a:gd name="csX79" fmla="*/ 96202 w 699134"/>
                  <a:gd name="csY79" fmla="*/ 702945 h 802004"/>
                  <a:gd name="csX80" fmla="*/ 75247 w 699134"/>
                  <a:gd name="csY80" fmla="*/ 701993 h 802004"/>
                  <a:gd name="csX81" fmla="*/ 62865 w 699134"/>
                  <a:gd name="csY81" fmla="*/ 697230 h 802004"/>
                  <a:gd name="csX82" fmla="*/ 0 w 699134"/>
                  <a:gd name="csY82" fmla="*/ 152400 h 802004"/>
                  <a:gd name="csX83" fmla="*/ 203835 w 699134"/>
                  <a:gd name="csY83" fmla="*/ 119063 h 80200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</a:cxnLst>
                <a:rect l="l" t="t" r="r" b="b"/>
                <a:pathLst>
                  <a:path w="699134" h="802004">
                    <a:moveTo>
                      <a:pt x="212407" y="129540"/>
                    </a:moveTo>
                    <a:lnTo>
                      <a:pt x="230505" y="125730"/>
                    </a:lnTo>
                    <a:lnTo>
                      <a:pt x="259080" y="138113"/>
                    </a:lnTo>
                    <a:lnTo>
                      <a:pt x="279082" y="143828"/>
                    </a:lnTo>
                    <a:lnTo>
                      <a:pt x="285750" y="152400"/>
                    </a:lnTo>
                    <a:lnTo>
                      <a:pt x="295275" y="152400"/>
                    </a:lnTo>
                    <a:lnTo>
                      <a:pt x="304800" y="138113"/>
                    </a:lnTo>
                    <a:lnTo>
                      <a:pt x="317182" y="145733"/>
                    </a:lnTo>
                    <a:lnTo>
                      <a:pt x="331470" y="145733"/>
                    </a:lnTo>
                    <a:lnTo>
                      <a:pt x="330517" y="155258"/>
                    </a:lnTo>
                    <a:lnTo>
                      <a:pt x="300990" y="160020"/>
                    </a:lnTo>
                    <a:lnTo>
                      <a:pt x="281940" y="170498"/>
                    </a:lnTo>
                    <a:lnTo>
                      <a:pt x="300038" y="178117"/>
                    </a:lnTo>
                    <a:lnTo>
                      <a:pt x="315277" y="163830"/>
                    </a:lnTo>
                    <a:lnTo>
                      <a:pt x="338138" y="160020"/>
                    </a:lnTo>
                    <a:lnTo>
                      <a:pt x="359092" y="174308"/>
                    </a:lnTo>
                    <a:lnTo>
                      <a:pt x="373380" y="173355"/>
                    </a:lnTo>
                    <a:lnTo>
                      <a:pt x="397192" y="157163"/>
                    </a:lnTo>
                    <a:lnTo>
                      <a:pt x="431482" y="137160"/>
                    </a:lnTo>
                    <a:lnTo>
                      <a:pt x="481013" y="134303"/>
                    </a:lnTo>
                    <a:lnTo>
                      <a:pt x="527685" y="78105"/>
                    </a:lnTo>
                    <a:lnTo>
                      <a:pt x="563880" y="48578"/>
                    </a:lnTo>
                    <a:lnTo>
                      <a:pt x="652463" y="0"/>
                    </a:lnTo>
                    <a:lnTo>
                      <a:pt x="699135" y="284798"/>
                    </a:lnTo>
                    <a:lnTo>
                      <a:pt x="678180" y="296228"/>
                    </a:lnTo>
                    <a:lnTo>
                      <a:pt x="691515" y="316230"/>
                    </a:lnTo>
                    <a:lnTo>
                      <a:pt x="690563" y="337185"/>
                    </a:lnTo>
                    <a:lnTo>
                      <a:pt x="696277" y="356235"/>
                    </a:lnTo>
                    <a:lnTo>
                      <a:pt x="685800" y="388620"/>
                    </a:lnTo>
                    <a:lnTo>
                      <a:pt x="684847" y="440055"/>
                    </a:lnTo>
                    <a:lnTo>
                      <a:pt x="675322" y="474345"/>
                    </a:lnTo>
                    <a:lnTo>
                      <a:pt x="680085" y="484823"/>
                    </a:lnTo>
                    <a:lnTo>
                      <a:pt x="676275" y="505778"/>
                    </a:lnTo>
                    <a:lnTo>
                      <a:pt x="665797" y="510540"/>
                    </a:lnTo>
                    <a:lnTo>
                      <a:pt x="646747" y="541973"/>
                    </a:lnTo>
                    <a:lnTo>
                      <a:pt x="629602" y="561023"/>
                    </a:lnTo>
                    <a:lnTo>
                      <a:pt x="623888" y="561023"/>
                    </a:lnTo>
                    <a:lnTo>
                      <a:pt x="606742" y="577215"/>
                    </a:lnTo>
                    <a:lnTo>
                      <a:pt x="594360" y="565785"/>
                    </a:lnTo>
                    <a:lnTo>
                      <a:pt x="580072" y="582930"/>
                    </a:lnTo>
                    <a:lnTo>
                      <a:pt x="577215" y="594360"/>
                    </a:lnTo>
                    <a:lnTo>
                      <a:pt x="564832" y="594360"/>
                    </a:lnTo>
                    <a:lnTo>
                      <a:pt x="552450" y="615315"/>
                    </a:lnTo>
                    <a:lnTo>
                      <a:pt x="553402" y="635318"/>
                    </a:lnTo>
                    <a:lnTo>
                      <a:pt x="543877" y="640080"/>
                    </a:lnTo>
                    <a:lnTo>
                      <a:pt x="557213" y="650558"/>
                    </a:lnTo>
                    <a:lnTo>
                      <a:pt x="557213" y="668655"/>
                    </a:lnTo>
                    <a:lnTo>
                      <a:pt x="547688" y="670560"/>
                    </a:lnTo>
                    <a:lnTo>
                      <a:pt x="541020" y="678180"/>
                    </a:lnTo>
                    <a:lnTo>
                      <a:pt x="531495" y="682943"/>
                    </a:lnTo>
                    <a:lnTo>
                      <a:pt x="525780" y="662940"/>
                    </a:lnTo>
                    <a:lnTo>
                      <a:pt x="510540" y="658177"/>
                    </a:lnTo>
                    <a:lnTo>
                      <a:pt x="501015" y="680085"/>
                    </a:lnTo>
                    <a:lnTo>
                      <a:pt x="498157" y="701040"/>
                    </a:lnTo>
                    <a:lnTo>
                      <a:pt x="487680" y="713423"/>
                    </a:lnTo>
                    <a:lnTo>
                      <a:pt x="500063" y="747713"/>
                    </a:lnTo>
                    <a:lnTo>
                      <a:pt x="485775" y="755333"/>
                    </a:lnTo>
                    <a:lnTo>
                      <a:pt x="481965" y="788670"/>
                    </a:lnTo>
                    <a:lnTo>
                      <a:pt x="467677" y="788670"/>
                    </a:lnTo>
                    <a:lnTo>
                      <a:pt x="437197" y="802005"/>
                    </a:lnTo>
                    <a:lnTo>
                      <a:pt x="425767" y="782002"/>
                    </a:lnTo>
                    <a:lnTo>
                      <a:pt x="392430" y="768668"/>
                    </a:lnTo>
                    <a:lnTo>
                      <a:pt x="384810" y="741045"/>
                    </a:lnTo>
                    <a:lnTo>
                      <a:pt x="380047" y="733425"/>
                    </a:lnTo>
                    <a:lnTo>
                      <a:pt x="347663" y="750570"/>
                    </a:lnTo>
                    <a:lnTo>
                      <a:pt x="341947" y="766763"/>
                    </a:lnTo>
                    <a:lnTo>
                      <a:pt x="333375" y="766763"/>
                    </a:lnTo>
                    <a:lnTo>
                      <a:pt x="320992" y="773430"/>
                    </a:lnTo>
                    <a:lnTo>
                      <a:pt x="309563" y="765810"/>
                    </a:lnTo>
                    <a:lnTo>
                      <a:pt x="280988" y="758190"/>
                    </a:lnTo>
                    <a:lnTo>
                      <a:pt x="262890" y="765810"/>
                    </a:lnTo>
                    <a:lnTo>
                      <a:pt x="262890" y="775335"/>
                    </a:lnTo>
                    <a:lnTo>
                      <a:pt x="241935" y="773430"/>
                    </a:lnTo>
                    <a:lnTo>
                      <a:pt x="223838" y="753427"/>
                    </a:lnTo>
                    <a:lnTo>
                      <a:pt x="201930" y="755333"/>
                    </a:lnTo>
                    <a:lnTo>
                      <a:pt x="162877" y="748665"/>
                    </a:lnTo>
                    <a:lnTo>
                      <a:pt x="162877" y="739140"/>
                    </a:lnTo>
                    <a:lnTo>
                      <a:pt x="141922" y="706755"/>
                    </a:lnTo>
                    <a:lnTo>
                      <a:pt x="114300" y="695325"/>
                    </a:lnTo>
                    <a:lnTo>
                      <a:pt x="96202" y="702945"/>
                    </a:lnTo>
                    <a:lnTo>
                      <a:pt x="75247" y="701993"/>
                    </a:lnTo>
                    <a:lnTo>
                      <a:pt x="62865" y="697230"/>
                    </a:lnTo>
                    <a:lnTo>
                      <a:pt x="0" y="152400"/>
                    </a:lnTo>
                    <a:lnTo>
                      <a:pt x="203835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A2B1775-C5B5-DE20-3F8C-CA7F7872F702}"/>
                  </a:ext>
                </a:extLst>
              </p:cNvPr>
              <p:cNvSpPr/>
              <p:nvPr/>
            </p:nvSpPr>
            <p:spPr>
              <a:xfrm>
                <a:off x="4875846" y="1776412"/>
                <a:ext cx="1166812" cy="775334"/>
              </a:xfrm>
              <a:custGeom>
                <a:avLst/>
                <a:gdLst>
                  <a:gd name="csX0" fmla="*/ 429578 w 1166812"/>
                  <a:gd name="csY0" fmla="*/ 27623 h 775334"/>
                  <a:gd name="csX1" fmla="*/ 867728 w 1166812"/>
                  <a:gd name="csY1" fmla="*/ 47625 h 775334"/>
                  <a:gd name="csX2" fmla="*/ 1148715 w 1166812"/>
                  <a:gd name="csY2" fmla="*/ 51435 h 775334"/>
                  <a:gd name="csX3" fmla="*/ 1147763 w 1166812"/>
                  <a:gd name="csY3" fmla="*/ 72390 h 775334"/>
                  <a:gd name="csX4" fmla="*/ 1139190 w 1166812"/>
                  <a:gd name="csY4" fmla="*/ 91440 h 775334"/>
                  <a:gd name="csX5" fmla="*/ 1109663 w 1166812"/>
                  <a:gd name="csY5" fmla="*/ 109538 h 775334"/>
                  <a:gd name="csX6" fmla="*/ 1106805 w 1166812"/>
                  <a:gd name="csY6" fmla="*/ 120967 h 775334"/>
                  <a:gd name="csX7" fmla="*/ 1122998 w 1166812"/>
                  <a:gd name="csY7" fmla="*/ 144780 h 775334"/>
                  <a:gd name="csX8" fmla="*/ 1126808 w 1166812"/>
                  <a:gd name="csY8" fmla="*/ 161925 h 775334"/>
                  <a:gd name="csX9" fmla="*/ 1151573 w 1166812"/>
                  <a:gd name="csY9" fmla="*/ 167640 h 775334"/>
                  <a:gd name="csX10" fmla="*/ 1165860 w 1166812"/>
                  <a:gd name="csY10" fmla="*/ 185738 h 775334"/>
                  <a:gd name="csX11" fmla="*/ 1163955 w 1166812"/>
                  <a:gd name="csY11" fmla="*/ 561975 h 775334"/>
                  <a:gd name="csX12" fmla="*/ 1143000 w 1166812"/>
                  <a:gd name="csY12" fmla="*/ 561022 h 775334"/>
                  <a:gd name="csX13" fmla="*/ 1142048 w 1166812"/>
                  <a:gd name="csY13" fmla="*/ 576263 h 775334"/>
                  <a:gd name="csX14" fmla="*/ 1154430 w 1166812"/>
                  <a:gd name="csY14" fmla="*/ 590550 h 775334"/>
                  <a:gd name="csX15" fmla="*/ 1153478 w 1166812"/>
                  <a:gd name="csY15" fmla="*/ 601028 h 775334"/>
                  <a:gd name="csX16" fmla="*/ 1143953 w 1166812"/>
                  <a:gd name="csY16" fmla="*/ 605790 h 775334"/>
                  <a:gd name="csX17" fmla="*/ 1147763 w 1166812"/>
                  <a:gd name="csY17" fmla="*/ 621030 h 775334"/>
                  <a:gd name="csX18" fmla="*/ 1160145 w 1166812"/>
                  <a:gd name="csY18" fmla="*/ 624840 h 775334"/>
                  <a:gd name="csX19" fmla="*/ 1166813 w 1166812"/>
                  <a:gd name="csY19" fmla="*/ 643890 h 775334"/>
                  <a:gd name="csX20" fmla="*/ 1150620 w 1166812"/>
                  <a:gd name="csY20" fmla="*/ 692468 h 775334"/>
                  <a:gd name="csX21" fmla="*/ 1141095 w 1166812"/>
                  <a:gd name="csY21" fmla="*/ 733425 h 775334"/>
                  <a:gd name="csX22" fmla="*/ 1153478 w 1166812"/>
                  <a:gd name="csY22" fmla="*/ 744855 h 775334"/>
                  <a:gd name="csX23" fmla="*/ 1156335 w 1166812"/>
                  <a:gd name="csY23" fmla="*/ 757238 h 775334"/>
                  <a:gd name="csX24" fmla="*/ 1163003 w 1166812"/>
                  <a:gd name="csY24" fmla="*/ 773430 h 775334"/>
                  <a:gd name="csX25" fmla="*/ 1148715 w 1166812"/>
                  <a:gd name="csY25" fmla="*/ 775335 h 775334"/>
                  <a:gd name="csX26" fmla="*/ 1131570 w 1166812"/>
                  <a:gd name="csY26" fmla="*/ 768668 h 775334"/>
                  <a:gd name="csX27" fmla="*/ 1122998 w 1166812"/>
                  <a:gd name="csY27" fmla="*/ 743903 h 775334"/>
                  <a:gd name="csX28" fmla="*/ 1111568 w 1166812"/>
                  <a:gd name="csY28" fmla="*/ 731520 h 775334"/>
                  <a:gd name="csX29" fmla="*/ 1053465 w 1166812"/>
                  <a:gd name="csY29" fmla="*/ 710565 h 775334"/>
                  <a:gd name="csX30" fmla="*/ 1047750 w 1166812"/>
                  <a:gd name="csY30" fmla="*/ 700088 h 775334"/>
                  <a:gd name="csX31" fmla="*/ 1028700 w 1166812"/>
                  <a:gd name="csY31" fmla="*/ 694372 h 775334"/>
                  <a:gd name="csX32" fmla="*/ 1015365 w 1166812"/>
                  <a:gd name="csY32" fmla="*/ 700088 h 775334"/>
                  <a:gd name="csX33" fmla="*/ 1005840 w 1166812"/>
                  <a:gd name="csY33" fmla="*/ 695325 h 775334"/>
                  <a:gd name="csX34" fmla="*/ 997268 w 1166812"/>
                  <a:gd name="csY34" fmla="*/ 699135 h 775334"/>
                  <a:gd name="csX35" fmla="*/ 990600 w 1166812"/>
                  <a:gd name="csY35" fmla="*/ 695325 h 775334"/>
                  <a:gd name="csX36" fmla="*/ 982028 w 1166812"/>
                  <a:gd name="csY36" fmla="*/ 699135 h 775334"/>
                  <a:gd name="csX37" fmla="*/ 975360 w 1166812"/>
                  <a:gd name="csY37" fmla="*/ 694372 h 775334"/>
                  <a:gd name="csX38" fmla="*/ 965835 w 1166812"/>
                  <a:gd name="csY38" fmla="*/ 701040 h 775334"/>
                  <a:gd name="csX39" fmla="*/ 951547 w 1166812"/>
                  <a:gd name="csY39" fmla="*/ 695325 h 775334"/>
                  <a:gd name="csX40" fmla="*/ 934403 w 1166812"/>
                  <a:gd name="csY40" fmla="*/ 714375 h 775334"/>
                  <a:gd name="csX41" fmla="*/ 917258 w 1166812"/>
                  <a:gd name="csY41" fmla="*/ 715328 h 775334"/>
                  <a:gd name="csX42" fmla="*/ 897255 w 1166812"/>
                  <a:gd name="csY42" fmla="*/ 696278 h 775334"/>
                  <a:gd name="csX43" fmla="*/ 881063 w 1166812"/>
                  <a:gd name="csY43" fmla="*/ 694372 h 775334"/>
                  <a:gd name="csX44" fmla="*/ 848678 w 1166812"/>
                  <a:gd name="csY44" fmla="*/ 663893 h 775334"/>
                  <a:gd name="csX45" fmla="*/ 486728 w 1166812"/>
                  <a:gd name="csY45" fmla="*/ 648653 h 775334"/>
                  <a:gd name="csX46" fmla="*/ 0 w 1166812"/>
                  <a:gd name="csY46" fmla="*/ 615315 h 775334"/>
                  <a:gd name="csX47" fmla="*/ 37147 w 1166812"/>
                  <a:gd name="csY47" fmla="*/ 197167 h 775334"/>
                  <a:gd name="csX48" fmla="*/ 56197 w 1166812"/>
                  <a:gd name="csY48" fmla="*/ 0 h 77533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</a:cxnLst>
                <a:rect l="l" t="t" r="r" b="b"/>
                <a:pathLst>
                  <a:path w="1166812" h="775334">
                    <a:moveTo>
                      <a:pt x="429578" y="27623"/>
                    </a:moveTo>
                    <a:lnTo>
                      <a:pt x="867728" y="47625"/>
                    </a:lnTo>
                    <a:lnTo>
                      <a:pt x="1148715" y="51435"/>
                    </a:lnTo>
                    <a:lnTo>
                      <a:pt x="1147763" y="72390"/>
                    </a:lnTo>
                    <a:lnTo>
                      <a:pt x="1139190" y="91440"/>
                    </a:lnTo>
                    <a:lnTo>
                      <a:pt x="1109663" y="109538"/>
                    </a:lnTo>
                    <a:lnTo>
                      <a:pt x="1106805" y="120967"/>
                    </a:lnTo>
                    <a:lnTo>
                      <a:pt x="1122998" y="144780"/>
                    </a:lnTo>
                    <a:lnTo>
                      <a:pt x="1126808" y="161925"/>
                    </a:lnTo>
                    <a:lnTo>
                      <a:pt x="1151573" y="167640"/>
                    </a:lnTo>
                    <a:lnTo>
                      <a:pt x="1165860" y="185738"/>
                    </a:lnTo>
                    <a:lnTo>
                      <a:pt x="1163955" y="561975"/>
                    </a:lnTo>
                    <a:lnTo>
                      <a:pt x="1143000" y="561022"/>
                    </a:lnTo>
                    <a:lnTo>
                      <a:pt x="1142048" y="576263"/>
                    </a:lnTo>
                    <a:lnTo>
                      <a:pt x="1154430" y="590550"/>
                    </a:lnTo>
                    <a:lnTo>
                      <a:pt x="1153478" y="601028"/>
                    </a:lnTo>
                    <a:lnTo>
                      <a:pt x="1143953" y="605790"/>
                    </a:lnTo>
                    <a:lnTo>
                      <a:pt x="1147763" y="621030"/>
                    </a:lnTo>
                    <a:lnTo>
                      <a:pt x="1160145" y="624840"/>
                    </a:lnTo>
                    <a:lnTo>
                      <a:pt x="1166813" y="643890"/>
                    </a:lnTo>
                    <a:lnTo>
                      <a:pt x="1150620" y="692468"/>
                    </a:lnTo>
                    <a:lnTo>
                      <a:pt x="1141095" y="733425"/>
                    </a:lnTo>
                    <a:lnTo>
                      <a:pt x="1153478" y="744855"/>
                    </a:lnTo>
                    <a:lnTo>
                      <a:pt x="1156335" y="757238"/>
                    </a:lnTo>
                    <a:lnTo>
                      <a:pt x="1163003" y="773430"/>
                    </a:lnTo>
                    <a:lnTo>
                      <a:pt x="1148715" y="775335"/>
                    </a:lnTo>
                    <a:lnTo>
                      <a:pt x="1131570" y="768668"/>
                    </a:lnTo>
                    <a:lnTo>
                      <a:pt x="1122998" y="743903"/>
                    </a:lnTo>
                    <a:lnTo>
                      <a:pt x="1111568" y="731520"/>
                    </a:lnTo>
                    <a:lnTo>
                      <a:pt x="1053465" y="710565"/>
                    </a:lnTo>
                    <a:lnTo>
                      <a:pt x="1047750" y="700088"/>
                    </a:lnTo>
                    <a:lnTo>
                      <a:pt x="1028700" y="694372"/>
                    </a:lnTo>
                    <a:lnTo>
                      <a:pt x="1015365" y="700088"/>
                    </a:lnTo>
                    <a:lnTo>
                      <a:pt x="1005840" y="695325"/>
                    </a:lnTo>
                    <a:lnTo>
                      <a:pt x="997268" y="699135"/>
                    </a:lnTo>
                    <a:lnTo>
                      <a:pt x="990600" y="695325"/>
                    </a:lnTo>
                    <a:lnTo>
                      <a:pt x="982028" y="699135"/>
                    </a:lnTo>
                    <a:lnTo>
                      <a:pt x="975360" y="694372"/>
                    </a:lnTo>
                    <a:lnTo>
                      <a:pt x="965835" y="701040"/>
                    </a:lnTo>
                    <a:lnTo>
                      <a:pt x="951547" y="695325"/>
                    </a:lnTo>
                    <a:lnTo>
                      <a:pt x="934403" y="714375"/>
                    </a:lnTo>
                    <a:lnTo>
                      <a:pt x="917258" y="715328"/>
                    </a:lnTo>
                    <a:lnTo>
                      <a:pt x="897255" y="696278"/>
                    </a:lnTo>
                    <a:lnTo>
                      <a:pt x="881063" y="694372"/>
                    </a:lnTo>
                    <a:lnTo>
                      <a:pt x="848678" y="663893"/>
                    </a:lnTo>
                    <a:lnTo>
                      <a:pt x="486728" y="648653"/>
                    </a:lnTo>
                    <a:lnTo>
                      <a:pt x="0" y="615315"/>
                    </a:lnTo>
                    <a:lnTo>
                      <a:pt x="37147" y="197167"/>
                    </a:lnTo>
                    <a:lnTo>
                      <a:pt x="5619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96E112F-A208-991C-F7F2-E1745CEF7F60}"/>
                  </a:ext>
                </a:extLst>
              </p:cNvPr>
              <p:cNvSpPr/>
              <p:nvPr/>
            </p:nvSpPr>
            <p:spPr>
              <a:xfrm>
                <a:off x="6563676" y="1566862"/>
                <a:ext cx="898207" cy="962025"/>
              </a:xfrm>
              <a:custGeom>
                <a:avLst/>
                <a:gdLst>
                  <a:gd name="csX0" fmla="*/ 784860 w 898207"/>
                  <a:gd name="csY0" fmla="*/ 409575 h 962025"/>
                  <a:gd name="csX1" fmla="*/ 757238 w 898207"/>
                  <a:gd name="csY1" fmla="*/ 417195 h 962025"/>
                  <a:gd name="csX2" fmla="*/ 759143 w 898207"/>
                  <a:gd name="csY2" fmla="*/ 439103 h 962025"/>
                  <a:gd name="csX3" fmla="*/ 736283 w 898207"/>
                  <a:gd name="csY3" fmla="*/ 471488 h 962025"/>
                  <a:gd name="csX4" fmla="*/ 734378 w 898207"/>
                  <a:gd name="csY4" fmla="*/ 501015 h 962025"/>
                  <a:gd name="csX5" fmla="*/ 740093 w 898207"/>
                  <a:gd name="csY5" fmla="*/ 507683 h 962025"/>
                  <a:gd name="csX6" fmla="*/ 747713 w 898207"/>
                  <a:gd name="csY6" fmla="*/ 501015 h 962025"/>
                  <a:gd name="csX7" fmla="*/ 752475 w 898207"/>
                  <a:gd name="csY7" fmla="*/ 485775 h 962025"/>
                  <a:gd name="csX8" fmla="*/ 771525 w 898207"/>
                  <a:gd name="csY8" fmla="*/ 475297 h 962025"/>
                  <a:gd name="csX9" fmla="*/ 786765 w 898207"/>
                  <a:gd name="csY9" fmla="*/ 435292 h 962025"/>
                  <a:gd name="csX10" fmla="*/ 820103 w 898207"/>
                  <a:gd name="csY10" fmla="*/ 424815 h 962025"/>
                  <a:gd name="csX11" fmla="*/ 827723 w 898207"/>
                  <a:gd name="csY11" fmla="*/ 393383 h 962025"/>
                  <a:gd name="csX12" fmla="*/ 834390 w 898207"/>
                  <a:gd name="csY12" fmla="*/ 384810 h 962025"/>
                  <a:gd name="csX13" fmla="*/ 838200 w 898207"/>
                  <a:gd name="csY13" fmla="*/ 364808 h 962025"/>
                  <a:gd name="csX14" fmla="*/ 855345 w 898207"/>
                  <a:gd name="csY14" fmla="*/ 354330 h 962025"/>
                  <a:gd name="csX15" fmla="*/ 855345 w 898207"/>
                  <a:gd name="csY15" fmla="*/ 340042 h 962025"/>
                  <a:gd name="csX16" fmla="*/ 864870 w 898207"/>
                  <a:gd name="csY16" fmla="*/ 331470 h 962025"/>
                  <a:gd name="csX17" fmla="*/ 878205 w 898207"/>
                  <a:gd name="csY17" fmla="*/ 332422 h 962025"/>
                  <a:gd name="csX18" fmla="*/ 878205 w 898207"/>
                  <a:gd name="csY18" fmla="*/ 351472 h 962025"/>
                  <a:gd name="csX19" fmla="*/ 868680 w 898207"/>
                  <a:gd name="csY19" fmla="*/ 352425 h 962025"/>
                  <a:gd name="csX20" fmla="*/ 873443 w 898207"/>
                  <a:gd name="csY20" fmla="*/ 363855 h 962025"/>
                  <a:gd name="csX21" fmla="*/ 866775 w 898207"/>
                  <a:gd name="csY21" fmla="*/ 384810 h 962025"/>
                  <a:gd name="csX22" fmla="*/ 861060 w 898207"/>
                  <a:gd name="csY22" fmla="*/ 385763 h 962025"/>
                  <a:gd name="csX23" fmla="*/ 849630 w 898207"/>
                  <a:gd name="csY23" fmla="*/ 428625 h 962025"/>
                  <a:gd name="csX24" fmla="*/ 842963 w 898207"/>
                  <a:gd name="csY24" fmla="*/ 433388 h 962025"/>
                  <a:gd name="csX25" fmla="*/ 816293 w 898207"/>
                  <a:gd name="csY25" fmla="*/ 501967 h 962025"/>
                  <a:gd name="csX26" fmla="*/ 813435 w 898207"/>
                  <a:gd name="csY26" fmla="*/ 541972 h 962025"/>
                  <a:gd name="csX27" fmla="*/ 819150 w 898207"/>
                  <a:gd name="csY27" fmla="*/ 561022 h 962025"/>
                  <a:gd name="csX28" fmla="*/ 820103 w 898207"/>
                  <a:gd name="csY28" fmla="*/ 573405 h 962025"/>
                  <a:gd name="csX29" fmla="*/ 797243 w 898207"/>
                  <a:gd name="csY29" fmla="*/ 591503 h 962025"/>
                  <a:gd name="csX30" fmla="*/ 800100 w 898207"/>
                  <a:gd name="csY30" fmla="*/ 609600 h 962025"/>
                  <a:gd name="csX31" fmla="*/ 791528 w 898207"/>
                  <a:gd name="csY31" fmla="*/ 639128 h 962025"/>
                  <a:gd name="csX32" fmla="*/ 794385 w 898207"/>
                  <a:gd name="csY32" fmla="*/ 654368 h 962025"/>
                  <a:gd name="csX33" fmla="*/ 798195 w 898207"/>
                  <a:gd name="csY33" fmla="*/ 689610 h 962025"/>
                  <a:gd name="csX34" fmla="*/ 787718 w 898207"/>
                  <a:gd name="csY34" fmla="*/ 728663 h 962025"/>
                  <a:gd name="csX35" fmla="*/ 773430 w 898207"/>
                  <a:gd name="csY35" fmla="*/ 776288 h 962025"/>
                  <a:gd name="csX36" fmla="*/ 782955 w 898207"/>
                  <a:gd name="csY36" fmla="*/ 790575 h 962025"/>
                  <a:gd name="csX37" fmla="*/ 780098 w 898207"/>
                  <a:gd name="csY37" fmla="*/ 793433 h 962025"/>
                  <a:gd name="csX38" fmla="*/ 787718 w 898207"/>
                  <a:gd name="csY38" fmla="*/ 809625 h 962025"/>
                  <a:gd name="csX39" fmla="*/ 782955 w 898207"/>
                  <a:gd name="csY39" fmla="*/ 820103 h 962025"/>
                  <a:gd name="csX40" fmla="*/ 793433 w 898207"/>
                  <a:gd name="csY40" fmla="*/ 828675 h 962025"/>
                  <a:gd name="csX41" fmla="*/ 793433 w 898207"/>
                  <a:gd name="csY41" fmla="*/ 854393 h 962025"/>
                  <a:gd name="csX42" fmla="*/ 805815 w 898207"/>
                  <a:gd name="csY42" fmla="*/ 868680 h 962025"/>
                  <a:gd name="csX43" fmla="*/ 802005 w 898207"/>
                  <a:gd name="csY43" fmla="*/ 897255 h 962025"/>
                  <a:gd name="csX44" fmla="*/ 804863 w 898207"/>
                  <a:gd name="csY44" fmla="*/ 935355 h 962025"/>
                  <a:gd name="csX45" fmla="*/ 367665 w 898207"/>
                  <a:gd name="csY45" fmla="*/ 962025 h 962025"/>
                  <a:gd name="csX46" fmla="*/ 355283 w 898207"/>
                  <a:gd name="csY46" fmla="*/ 935355 h 962025"/>
                  <a:gd name="csX47" fmla="*/ 323850 w 898207"/>
                  <a:gd name="csY47" fmla="*/ 928688 h 962025"/>
                  <a:gd name="csX48" fmla="*/ 298133 w 898207"/>
                  <a:gd name="csY48" fmla="*/ 914400 h 962025"/>
                  <a:gd name="csX49" fmla="*/ 279083 w 898207"/>
                  <a:gd name="csY49" fmla="*/ 862013 h 962025"/>
                  <a:gd name="csX50" fmla="*/ 280035 w 898207"/>
                  <a:gd name="csY50" fmla="*/ 838200 h 962025"/>
                  <a:gd name="csX51" fmla="*/ 295275 w 898207"/>
                  <a:gd name="csY51" fmla="*/ 806768 h 962025"/>
                  <a:gd name="csX52" fmla="*/ 289560 w 898207"/>
                  <a:gd name="csY52" fmla="*/ 796290 h 962025"/>
                  <a:gd name="csX53" fmla="*/ 269558 w 898207"/>
                  <a:gd name="csY53" fmla="*/ 781050 h 962025"/>
                  <a:gd name="csX54" fmla="*/ 267653 w 898207"/>
                  <a:gd name="csY54" fmla="*/ 756285 h 962025"/>
                  <a:gd name="csX55" fmla="*/ 257175 w 898207"/>
                  <a:gd name="csY55" fmla="*/ 713422 h 962025"/>
                  <a:gd name="csX56" fmla="*/ 255270 w 898207"/>
                  <a:gd name="csY56" fmla="*/ 684847 h 962025"/>
                  <a:gd name="csX57" fmla="*/ 234315 w 898207"/>
                  <a:gd name="csY57" fmla="*/ 656272 h 962025"/>
                  <a:gd name="csX58" fmla="*/ 207645 w 898207"/>
                  <a:gd name="csY58" fmla="*/ 649605 h 962025"/>
                  <a:gd name="csX59" fmla="*/ 158115 w 898207"/>
                  <a:gd name="csY59" fmla="*/ 615315 h 962025"/>
                  <a:gd name="csX60" fmla="*/ 152400 w 898207"/>
                  <a:gd name="csY60" fmla="*/ 583883 h 962025"/>
                  <a:gd name="csX61" fmla="*/ 92393 w 898207"/>
                  <a:gd name="csY61" fmla="*/ 554355 h 962025"/>
                  <a:gd name="csX62" fmla="*/ 90488 w 898207"/>
                  <a:gd name="csY62" fmla="*/ 541972 h 962025"/>
                  <a:gd name="csX63" fmla="*/ 59055 w 898207"/>
                  <a:gd name="csY63" fmla="*/ 541972 h 962025"/>
                  <a:gd name="csX64" fmla="*/ 38100 w 898207"/>
                  <a:gd name="csY64" fmla="*/ 517208 h 962025"/>
                  <a:gd name="csX65" fmla="*/ 19050 w 898207"/>
                  <a:gd name="csY65" fmla="*/ 504825 h 962025"/>
                  <a:gd name="csX66" fmla="*/ 25718 w 898207"/>
                  <a:gd name="csY66" fmla="*/ 456247 h 962025"/>
                  <a:gd name="csX67" fmla="*/ 17145 w 898207"/>
                  <a:gd name="csY67" fmla="*/ 441008 h 962025"/>
                  <a:gd name="csX68" fmla="*/ 21908 w 898207"/>
                  <a:gd name="csY68" fmla="*/ 389572 h 962025"/>
                  <a:gd name="csX69" fmla="*/ 31433 w 898207"/>
                  <a:gd name="csY69" fmla="*/ 372428 h 962025"/>
                  <a:gd name="csX70" fmla="*/ 28575 w 898207"/>
                  <a:gd name="csY70" fmla="*/ 346710 h 962025"/>
                  <a:gd name="csX71" fmla="*/ 17145 w 898207"/>
                  <a:gd name="csY71" fmla="*/ 334328 h 962025"/>
                  <a:gd name="csX72" fmla="*/ 0 w 898207"/>
                  <a:gd name="csY72" fmla="*/ 331470 h 962025"/>
                  <a:gd name="csX73" fmla="*/ 0 w 898207"/>
                  <a:gd name="csY73" fmla="*/ 315278 h 962025"/>
                  <a:gd name="csX74" fmla="*/ 26670 w 898207"/>
                  <a:gd name="csY74" fmla="*/ 260033 h 962025"/>
                  <a:gd name="csX75" fmla="*/ 82868 w 898207"/>
                  <a:gd name="csY75" fmla="*/ 222885 h 962025"/>
                  <a:gd name="csX76" fmla="*/ 79058 w 898207"/>
                  <a:gd name="csY76" fmla="*/ 99060 h 962025"/>
                  <a:gd name="csX77" fmla="*/ 87630 w 898207"/>
                  <a:gd name="csY77" fmla="*/ 102870 h 962025"/>
                  <a:gd name="csX78" fmla="*/ 93345 w 898207"/>
                  <a:gd name="csY78" fmla="*/ 98108 h 962025"/>
                  <a:gd name="csX79" fmla="*/ 94298 w 898207"/>
                  <a:gd name="csY79" fmla="*/ 87630 h 962025"/>
                  <a:gd name="csX80" fmla="*/ 102870 w 898207"/>
                  <a:gd name="csY80" fmla="*/ 81915 h 962025"/>
                  <a:gd name="csX81" fmla="*/ 116205 w 898207"/>
                  <a:gd name="csY81" fmla="*/ 93345 h 962025"/>
                  <a:gd name="csX82" fmla="*/ 122873 w 898207"/>
                  <a:gd name="csY82" fmla="*/ 92392 h 962025"/>
                  <a:gd name="csX83" fmla="*/ 147638 w 898207"/>
                  <a:gd name="csY83" fmla="*/ 92392 h 962025"/>
                  <a:gd name="csX84" fmla="*/ 212408 w 898207"/>
                  <a:gd name="csY84" fmla="*/ 67627 h 962025"/>
                  <a:gd name="csX85" fmla="*/ 215265 w 898207"/>
                  <a:gd name="csY85" fmla="*/ 58102 h 962025"/>
                  <a:gd name="csX86" fmla="*/ 226695 w 898207"/>
                  <a:gd name="csY86" fmla="*/ 58102 h 962025"/>
                  <a:gd name="csX87" fmla="*/ 233363 w 898207"/>
                  <a:gd name="csY87" fmla="*/ 46673 h 962025"/>
                  <a:gd name="csX88" fmla="*/ 237173 w 898207"/>
                  <a:gd name="csY88" fmla="*/ 54292 h 962025"/>
                  <a:gd name="csX89" fmla="*/ 254318 w 898207"/>
                  <a:gd name="csY89" fmla="*/ 45720 h 962025"/>
                  <a:gd name="csX90" fmla="*/ 271463 w 898207"/>
                  <a:gd name="csY90" fmla="*/ 29527 h 962025"/>
                  <a:gd name="csX91" fmla="*/ 274320 w 898207"/>
                  <a:gd name="csY91" fmla="*/ 34290 h 962025"/>
                  <a:gd name="csX92" fmla="*/ 283845 w 898207"/>
                  <a:gd name="csY92" fmla="*/ 24765 h 962025"/>
                  <a:gd name="csX93" fmla="*/ 304800 w 898207"/>
                  <a:gd name="csY93" fmla="*/ 40005 h 962025"/>
                  <a:gd name="csX94" fmla="*/ 297180 w 898207"/>
                  <a:gd name="csY94" fmla="*/ 55245 h 962025"/>
                  <a:gd name="csX95" fmla="*/ 285750 w 898207"/>
                  <a:gd name="csY95" fmla="*/ 68580 h 962025"/>
                  <a:gd name="csX96" fmla="*/ 290513 w 898207"/>
                  <a:gd name="csY96" fmla="*/ 82867 h 962025"/>
                  <a:gd name="csX97" fmla="*/ 277178 w 898207"/>
                  <a:gd name="csY97" fmla="*/ 98108 h 962025"/>
                  <a:gd name="csX98" fmla="*/ 280988 w 898207"/>
                  <a:gd name="csY98" fmla="*/ 106680 h 962025"/>
                  <a:gd name="csX99" fmla="*/ 302895 w 898207"/>
                  <a:gd name="csY99" fmla="*/ 96202 h 962025"/>
                  <a:gd name="csX100" fmla="*/ 302895 w 898207"/>
                  <a:gd name="csY100" fmla="*/ 82867 h 962025"/>
                  <a:gd name="csX101" fmla="*/ 334328 w 898207"/>
                  <a:gd name="csY101" fmla="*/ 100965 h 962025"/>
                  <a:gd name="csX102" fmla="*/ 352425 w 898207"/>
                  <a:gd name="csY102" fmla="*/ 107633 h 962025"/>
                  <a:gd name="csX103" fmla="*/ 370523 w 898207"/>
                  <a:gd name="csY103" fmla="*/ 114300 h 962025"/>
                  <a:gd name="csX104" fmla="*/ 399098 w 898207"/>
                  <a:gd name="csY104" fmla="*/ 150495 h 962025"/>
                  <a:gd name="csX105" fmla="*/ 561023 w 898207"/>
                  <a:gd name="csY105" fmla="*/ 186690 h 962025"/>
                  <a:gd name="csX106" fmla="*/ 574358 w 898207"/>
                  <a:gd name="csY106" fmla="*/ 196215 h 962025"/>
                  <a:gd name="csX107" fmla="*/ 612458 w 898207"/>
                  <a:gd name="csY107" fmla="*/ 203835 h 962025"/>
                  <a:gd name="csX108" fmla="*/ 619125 w 898207"/>
                  <a:gd name="csY108" fmla="*/ 208598 h 962025"/>
                  <a:gd name="csX109" fmla="*/ 645795 w 898207"/>
                  <a:gd name="csY109" fmla="*/ 206692 h 962025"/>
                  <a:gd name="csX110" fmla="*/ 692468 w 898207"/>
                  <a:gd name="csY110" fmla="*/ 214313 h 962025"/>
                  <a:gd name="csX111" fmla="*/ 705803 w 898207"/>
                  <a:gd name="csY111" fmla="*/ 228600 h 962025"/>
                  <a:gd name="csX112" fmla="*/ 696278 w 898207"/>
                  <a:gd name="csY112" fmla="*/ 238125 h 962025"/>
                  <a:gd name="csX113" fmla="*/ 703898 w 898207"/>
                  <a:gd name="csY113" fmla="*/ 245745 h 962025"/>
                  <a:gd name="csX114" fmla="*/ 740093 w 898207"/>
                  <a:gd name="csY114" fmla="*/ 252413 h 962025"/>
                  <a:gd name="csX115" fmla="*/ 751523 w 898207"/>
                  <a:gd name="csY115" fmla="*/ 263842 h 962025"/>
                  <a:gd name="csX116" fmla="*/ 752475 w 898207"/>
                  <a:gd name="csY116" fmla="*/ 305753 h 962025"/>
                  <a:gd name="csX117" fmla="*/ 740093 w 898207"/>
                  <a:gd name="csY117" fmla="*/ 332422 h 962025"/>
                  <a:gd name="csX118" fmla="*/ 759143 w 898207"/>
                  <a:gd name="csY118" fmla="*/ 333375 h 962025"/>
                  <a:gd name="csX119" fmla="*/ 768668 w 898207"/>
                  <a:gd name="csY119" fmla="*/ 325755 h 962025"/>
                  <a:gd name="csX120" fmla="*/ 777240 w 898207"/>
                  <a:gd name="csY120" fmla="*/ 333375 h 962025"/>
                  <a:gd name="csX121" fmla="*/ 766763 w 898207"/>
                  <a:gd name="csY121" fmla="*/ 362903 h 962025"/>
                  <a:gd name="csX122" fmla="*/ 776288 w 898207"/>
                  <a:gd name="csY122" fmla="*/ 378142 h 962025"/>
                  <a:gd name="csX123" fmla="*/ 787718 w 898207"/>
                  <a:gd name="csY123" fmla="*/ 381000 h 962025"/>
                  <a:gd name="csX124" fmla="*/ 313373 w 898207"/>
                  <a:gd name="csY124" fmla="*/ 54292 h 962025"/>
                  <a:gd name="csX125" fmla="*/ 308610 w 898207"/>
                  <a:gd name="csY125" fmla="*/ 55245 h 962025"/>
                  <a:gd name="csX126" fmla="*/ 294323 w 898207"/>
                  <a:gd name="csY126" fmla="*/ 70485 h 962025"/>
                  <a:gd name="csX127" fmla="*/ 296228 w 898207"/>
                  <a:gd name="csY127" fmla="*/ 75248 h 962025"/>
                  <a:gd name="csX128" fmla="*/ 310515 w 898207"/>
                  <a:gd name="csY128" fmla="*/ 69533 h 962025"/>
                  <a:gd name="csX129" fmla="*/ 310515 w 898207"/>
                  <a:gd name="csY129" fmla="*/ 63817 h 962025"/>
                  <a:gd name="csX130" fmla="*/ 319088 w 898207"/>
                  <a:gd name="csY130" fmla="*/ 60960 h 962025"/>
                  <a:gd name="csX131" fmla="*/ 328613 w 898207"/>
                  <a:gd name="csY131" fmla="*/ 43815 h 962025"/>
                  <a:gd name="csX132" fmla="*/ 319088 w 898207"/>
                  <a:gd name="csY132" fmla="*/ 46673 h 962025"/>
                  <a:gd name="csX133" fmla="*/ 317183 w 898207"/>
                  <a:gd name="csY133" fmla="*/ 53340 h 962025"/>
                  <a:gd name="csX134" fmla="*/ 325755 w 898207"/>
                  <a:gd name="csY134" fmla="*/ 52388 h 962025"/>
                  <a:gd name="csX135" fmla="*/ 316230 w 898207"/>
                  <a:gd name="csY135" fmla="*/ 28575 h 962025"/>
                  <a:gd name="csX136" fmla="*/ 314325 w 898207"/>
                  <a:gd name="csY136" fmla="*/ 37148 h 962025"/>
                  <a:gd name="csX137" fmla="*/ 330518 w 898207"/>
                  <a:gd name="csY137" fmla="*/ 37148 h 962025"/>
                  <a:gd name="csX138" fmla="*/ 336233 w 898207"/>
                  <a:gd name="csY138" fmla="*/ 33338 h 962025"/>
                  <a:gd name="csX139" fmla="*/ 337185 w 898207"/>
                  <a:gd name="csY139" fmla="*/ 23813 h 962025"/>
                  <a:gd name="csX140" fmla="*/ 342900 w 898207"/>
                  <a:gd name="csY140" fmla="*/ 0 h 962025"/>
                  <a:gd name="csX141" fmla="*/ 340043 w 898207"/>
                  <a:gd name="csY141" fmla="*/ 18098 h 962025"/>
                  <a:gd name="csX142" fmla="*/ 351473 w 898207"/>
                  <a:gd name="csY142" fmla="*/ 13335 h 962025"/>
                  <a:gd name="csX143" fmla="*/ 352425 w 898207"/>
                  <a:gd name="csY143" fmla="*/ 0 h 962025"/>
                  <a:gd name="csX144" fmla="*/ 898208 w 898207"/>
                  <a:gd name="csY144" fmla="*/ 303847 h 962025"/>
                  <a:gd name="csX145" fmla="*/ 879158 w 898207"/>
                  <a:gd name="csY145" fmla="*/ 306705 h 962025"/>
                  <a:gd name="csX146" fmla="*/ 875348 w 898207"/>
                  <a:gd name="csY146" fmla="*/ 319088 h 962025"/>
                  <a:gd name="csX147" fmla="*/ 887730 w 898207"/>
                  <a:gd name="csY147" fmla="*/ 335280 h 96202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</a:cxnLst>
                <a:rect l="l" t="t" r="r" b="b"/>
                <a:pathLst>
                  <a:path w="898207" h="962025">
                    <a:moveTo>
                      <a:pt x="784860" y="409575"/>
                    </a:moveTo>
                    <a:lnTo>
                      <a:pt x="757238" y="417195"/>
                    </a:lnTo>
                    <a:lnTo>
                      <a:pt x="759143" y="439103"/>
                    </a:lnTo>
                    <a:lnTo>
                      <a:pt x="736283" y="471488"/>
                    </a:lnTo>
                    <a:lnTo>
                      <a:pt x="734378" y="501015"/>
                    </a:lnTo>
                    <a:lnTo>
                      <a:pt x="740093" y="507683"/>
                    </a:lnTo>
                    <a:lnTo>
                      <a:pt x="747713" y="501015"/>
                    </a:lnTo>
                    <a:lnTo>
                      <a:pt x="752475" y="485775"/>
                    </a:lnTo>
                    <a:lnTo>
                      <a:pt x="771525" y="475297"/>
                    </a:lnTo>
                    <a:lnTo>
                      <a:pt x="786765" y="435292"/>
                    </a:lnTo>
                    <a:lnTo>
                      <a:pt x="820103" y="424815"/>
                    </a:lnTo>
                    <a:lnTo>
                      <a:pt x="827723" y="393383"/>
                    </a:lnTo>
                    <a:lnTo>
                      <a:pt x="834390" y="384810"/>
                    </a:lnTo>
                    <a:lnTo>
                      <a:pt x="838200" y="364808"/>
                    </a:lnTo>
                    <a:lnTo>
                      <a:pt x="855345" y="354330"/>
                    </a:lnTo>
                    <a:lnTo>
                      <a:pt x="855345" y="340042"/>
                    </a:lnTo>
                    <a:lnTo>
                      <a:pt x="864870" y="331470"/>
                    </a:lnTo>
                    <a:lnTo>
                      <a:pt x="878205" y="332422"/>
                    </a:lnTo>
                    <a:lnTo>
                      <a:pt x="878205" y="351472"/>
                    </a:lnTo>
                    <a:lnTo>
                      <a:pt x="868680" y="352425"/>
                    </a:lnTo>
                    <a:lnTo>
                      <a:pt x="873443" y="363855"/>
                    </a:lnTo>
                    <a:lnTo>
                      <a:pt x="866775" y="384810"/>
                    </a:lnTo>
                    <a:lnTo>
                      <a:pt x="861060" y="385763"/>
                    </a:lnTo>
                    <a:lnTo>
                      <a:pt x="849630" y="428625"/>
                    </a:lnTo>
                    <a:lnTo>
                      <a:pt x="842963" y="433388"/>
                    </a:lnTo>
                    <a:lnTo>
                      <a:pt x="816293" y="501967"/>
                    </a:lnTo>
                    <a:lnTo>
                      <a:pt x="813435" y="541972"/>
                    </a:lnTo>
                    <a:lnTo>
                      <a:pt x="819150" y="561022"/>
                    </a:lnTo>
                    <a:lnTo>
                      <a:pt x="820103" y="573405"/>
                    </a:lnTo>
                    <a:lnTo>
                      <a:pt x="797243" y="591503"/>
                    </a:lnTo>
                    <a:lnTo>
                      <a:pt x="800100" y="609600"/>
                    </a:lnTo>
                    <a:lnTo>
                      <a:pt x="791528" y="639128"/>
                    </a:lnTo>
                    <a:lnTo>
                      <a:pt x="794385" y="654368"/>
                    </a:lnTo>
                    <a:lnTo>
                      <a:pt x="798195" y="689610"/>
                    </a:lnTo>
                    <a:lnTo>
                      <a:pt x="787718" y="728663"/>
                    </a:lnTo>
                    <a:lnTo>
                      <a:pt x="773430" y="776288"/>
                    </a:lnTo>
                    <a:lnTo>
                      <a:pt x="782955" y="790575"/>
                    </a:lnTo>
                    <a:lnTo>
                      <a:pt x="780098" y="793433"/>
                    </a:lnTo>
                    <a:lnTo>
                      <a:pt x="787718" y="809625"/>
                    </a:lnTo>
                    <a:lnTo>
                      <a:pt x="782955" y="820103"/>
                    </a:lnTo>
                    <a:lnTo>
                      <a:pt x="793433" y="828675"/>
                    </a:lnTo>
                    <a:lnTo>
                      <a:pt x="793433" y="854393"/>
                    </a:lnTo>
                    <a:lnTo>
                      <a:pt x="805815" y="868680"/>
                    </a:lnTo>
                    <a:lnTo>
                      <a:pt x="802005" y="897255"/>
                    </a:lnTo>
                    <a:lnTo>
                      <a:pt x="804863" y="935355"/>
                    </a:lnTo>
                    <a:lnTo>
                      <a:pt x="367665" y="962025"/>
                    </a:lnTo>
                    <a:lnTo>
                      <a:pt x="355283" y="935355"/>
                    </a:lnTo>
                    <a:lnTo>
                      <a:pt x="323850" y="928688"/>
                    </a:lnTo>
                    <a:lnTo>
                      <a:pt x="298133" y="914400"/>
                    </a:lnTo>
                    <a:lnTo>
                      <a:pt x="279083" y="862013"/>
                    </a:lnTo>
                    <a:lnTo>
                      <a:pt x="280035" y="838200"/>
                    </a:lnTo>
                    <a:lnTo>
                      <a:pt x="295275" y="806768"/>
                    </a:lnTo>
                    <a:lnTo>
                      <a:pt x="289560" y="796290"/>
                    </a:lnTo>
                    <a:lnTo>
                      <a:pt x="269558" y="781050"/>
                    </a:lnTo>
                    <a:lnTo>
                      <a:pt x="267653" y="756285"/>
                    </a:lnTo>
                    <a:lnTo>
                      <a:pt x="257175" y="713422"/>
                    </a:lnTo>
                    <a:lnTo>
                      <a:pt x="255270" y="684847"/>
                    </a:lnTo>
                    <a:lnTo>
                      <a:pt x="234315" y="656272"/>
                    </a:lnTo>
                    <a:lnTo>
                      <a:pt x="207645" y="649605"/>
                    </a:lnTo>
                    <a:lnTo>
                      <a:pt x="158115" y="615315"/>
                    </a:lnTo>
                    <a:lnTo>
                      <a:pt x="152400" y="583883"/>
                    </a:lnTo>
                    <a:lnTo>
                      <a:pt x="92393" y="554355"/>
                    </a:lnTo>
                    <a:lnTo>
                      <a:pt x="90488" y="541972"/>
                    </a:lnTo>
                    <a:lnTo>
                      <a:pt x="59055" y="541972"/>
                    </a:lnTo>
                    <a:lnTo>
                      <a:pt x="38100" y="517208"/>
                    </a:lnTo>
                    <a:lnTo>
                      <a:pt x="19050" y="504825"/>
                    </a:lnTo>
                    <a:lnTo>
                      <a:pt x="25718" y="456247"/>
                    </a:lnTo>
                    <a:lnTo>
                      <a:pt x="17145" y="441008"/>
                    </a:lnTo>
                    <a:lnTo>
                      <a:pt x="21908" y="389572"/>
                    </a:lnTo>
                    <a:lnTo>
                      <a:pt x="31433" y="372428"/>
                    </a:lnTo>
                    <a:lnTo>
                      <a:pt x="28575" y="346710"/>
                    </a:lnTo>
                    <a:lnTo>
                      <a:pt x="17145" y="334328"/>
                    </a:lnTo>
                    <a:lnTo>
                      <a:pt x="0" y="331470"/>
                    </a:lnTo>
                    <a:lnTo>
                      <a:pt x="0" y="315278"/>
                    </a:lnTo>
                    <a:lnTo>
                      <a:pt x="26670" y="260033"/>
                    </a:lnTo>
                    <a:lnTo>
                      <a:pt x="82868" y="222885"/>
                    </a:lnTo>
                    <a:lnTo>
                      <a:pt x="79058" y="99060"/>
                    </a:lnTo>
                    <a:lnTo>
                      <a:pt x="87630" y="102870"/>
                    </a:lnTo>
                    <a:lnTo>
                      <a:pt x="93345" y="98108"/>
                    </a:lnTo>
                    <a:lnTo>
                      <a:pt x="94298" y="87630"/>
                    </a:lnTo>
                    <a:lnTo>
                      <a:pt x="102870" y="81915"/>
                    </a:lnTo>
                    <a:lnTo>
                      <a:pt x="116205" y="93345"/>
                    </a:lnTo>
                    <a:lnTo>
                      <a:pt x="122873" y="92392"/>
                    </a:lnTo>
                    <a:lnTo>
                      <a:pt x="147638" y="92392"/>
                    </a:lnTo>
                    <a:lnTo>
                      <a:pt x="212408" y="67627"/>
                    </a:lnTo>
                    <a:lnTo>
                      <a:pt x="215265" y="58102"/>
                    </a:lnTo>
                    <a:lnTo>
                      <a:pt x="226695" y="58102"/>
                    </a:lnTo>
                    <a:lnTo>
                      <a:pt x="233363" y="46673"/>
                    </a:lnTo>
                    <a:lnTo>
                      <a:pt x="237173" y="54292"/>
                    </a:lnTo>
                    <a:lnTo>
                      <a:pt x="254318" y="45720"/>
                    </a:lnTo>
                    <a:lnTo>
                      <a:pt x="271463" y="29527"/>
                    </a:lnTo>
                    <a:lnTo>
                      <a:pt x="274320" y="34290"/>
                    </a:lnTo>
                    <a:lnTo>
                      <a:pt x="283845" y="24765"/>
                    </a:lnTo>
                    <a:lnTo>
                      <a:pt x="304800" y="40005"/>
                    </a:lnTo>
                    <a:lnTo>
                      <a:pt x="297180" y="55245"/>
                    </a:lnTo>
                    <a:lnTo>
                      <a:pt x="285750" y="68580"/>
                    </a:lnTo>
                    <a:lnTo>
                      <a:pt x="290513" y="82867"/>
                    </a:lnTo>
                    <a:lnTo>
                      <a:pt x="277178" y="98108"/>
                    </a:lnTo>
                    <a:lnTo>
                      <a:pt x="280988" y="106680"/>
                    </a:lnTo>
                    <a:lnTo>
                      <a:pt x="302895" y="96202"/>
                    </a:lnTo>
                    <a:lnTo>
                      <a:pt x="302895" y="82867"/>
                    </a:lnTo>
                    <a:lnTo>
                      <a:pt x="334328" y="100965"/>
                    </a:lnTo>
                    <a:lnTo>
                      <a:pt x="352425" y="107633"/>
                    </a:lnTo>
                    <a:lnTo>
                      <a:pt x="370523" y="114300"/>
                    </a:lnTo>
                    <a:lnTo>
                      <a:pt x="399098" y="150495"/>
                    </a:lnTo>
                    <a:lnTo>
                      <a:pt x="561023" y="186690"/>
                    </a:lnTo>
                    <a:lnTo>
                      <a:pt x="574358" y="196215"/>
                    </a:lnTo>
                    <a:lnTo>
                      <a:pt x="612458" y="203835"/>
                    </a:lnTo>
                    <a:lnTo>
                      <a:pt x="619125" y="208598"/>
                    </a:lnTo>
                    <a:lnTo>
                      <a:pt x="645795" y="206692"/>
                    </a:lnTo>
                    <a:lnTo>
                      <a:pt x="692468" y="214313"/>
                    </a:lnTo>
                    <a:lnTo>
                      <a:pt x="705803" y="228600"/>
                    </a:lnTo>
                    <a:lnTo>
                      <a:pt x="696278" y="238125"/>
                    </a:lnTo>
                    <a:lnTo>
                      <a:pt x="703898" y="245745"/>
                    </a:lnTo>
                    <a:lnTo>
                      <a:pt x="740093" y="252413"/>
                    </a:lnTo>
                    <a:lnTo>
                      <a:pt x="751523" y="263842"/>
                    </a:lnTo>
                    <a:lnTo>
                      <a:pt x="752475" y="305753"/>
                    </a:lnTo>
                    <a:lnTo>
                      <a:pt x="740093" y="332422"/>
                    </a:lnTo>
                    <a:lnTo>
                      <a:pt x="759143" y="333375"/>
                    </a:lnTo>
                    <a:lnTo>
                      <a:pt x="768668" y="325755"/>
                    </a:lnTo>
                    <a:lnTo>
                      <a:pt x="777240" y="333375"/>
                    </a:lnTo>
                    <a:lnTo>
                      <a:pt x="766763" y="362903"/>
                    </a:lnTo>
                    <a:lnTo>
                      <a:pt x="776288" y="378142"/>
                    </a:lnTo>
                    <a:lnTo>
                      <a:pt x="787718" y="381000"/>
                    </a:lnTo>
                    <a:close/>
                    <a:moveTo>
                      <a:pt x="313373" y="54292"/>
                    </a:moveTo>
                    <a:lnTo>
                      <a:pt x="308610" y="55245"/>
                    </a:lnTo>
                    <a:lnTo>
                      <a:pt x="294323" y="70485"/>
                    </a:lnTo>
                    <a:lnTo>
                      <a:pt x="296228" y="75248"/>
                    </a:lnTo>
                    <a:lnTo>
                      <a:pt x="310515" y="69533"/>
                    </a:lnTo>
                    <a:lnTo>
                      <a:pt x="310515" y="63817"/>
                    </a:lnTo>
                    <a:lnTo>
                      <a:pt x="319088" y="60960"/>
                    </a:lnTo>
                    <a:close/>
                    <a:moveTo>
                      <a:pt x="328613" y="43815"/>
                    </a:moveTo>
                    <a:lnTo>
                      <a:pt x="319088" y="46673"/>
                    </a:lnTo>
                    <a:lnTo>
                      <a:pt x="317183" y="53340"/>
                    </a:lnTo>
                    <a:lnTo>
                      <a:pt x="325755" y="52388"/>
                    </a:lnTo>
                    <a:close/>
                    <a:moveTo>
                      <a:pt x="316230" y="28575"/>
                    </a:moveTo>
                    <a:lnTo>
                      <a:pt x="314325" y="37148"/>
                    </a:lnTo>
                    <a:lnTo>
                      <a:pt x="330518" y="37148"/>
                    </a:lnTo>
                    <a:lnTo>
                      <a:pt x="336233" y="33338"/>
                    </a:lnTo>
                    <a:lnTo>
                      <a:pt x="337185" y="23813"/>
                    </a:lnTo>
                    <a:close/>
                    <a:moveTo>
                      <a:pt x="342900" y="0"/>
                    </a:moveTo>
                    <a:lnTo>
                      <a:pt x="340043" y="18098"/>
                    </a:lnTo>
                    <a:lnTo>
                      <a:pt x="351473" y="13335"/>
                    </a:lnTo>
                    <a:lnTo>
                      <a:pt x="352425" y="0"/>
                    </a:lnTo>
                    <a:close/>
                    <a:moveTo>
                      <a:pt x="898208" y="303847"/>
                    </a:moveTo>
                    <a:lnTo>
                      <a:pt x="879158" y="306705"/>
                    </a:lnTo>
                    <a:lnTo>
                      <a:pt x="875348" y="319088"/>
                    </a:lnTo>
                    <a:lnTo>
                      <a:pt x="887730" y="3352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sp>
        <p:nvSpPr>
          <p:cNvPr id="251" name="TextBox 250">
            <a:extLst>
              <a:ext uri="{FF2B5EF4-FFF2-40B4-BE49-F238E27FC236}">
                <a16:creationId xmlns:a16="http://schemas.microsoft.com/office/drawing/2014/main" id="{D57F486C-2844-5859-5F76-FAB3BBFCAEB6}"/>
              </a:ext>
            </a:extLst>
          </p:cNvPr>
          <p:cNvSpPr txBox="1"/>
          <p:nvPr/>
        </p:nvSpPr>
        <p:spPr>
          <a:xfrm>
            <a:off x="11442006" y="5374118"/>
            <a:ext cx="904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170C15-932F-A111-2006-5A1C51A264AF}"/>
              </a:ext>
            </a:extLst>
          </p:cNvPr>
          <p:cNvGrpSpPr/>
          <p:nvPr/>
        </p:nvGrpSpPr>
        <p:grpSpPr>
          <a:xfrm>
            <a:off x="4701860" y="4141950"/>
            <a:ext cx="6759644" cy="3747540"/>
            <a:chOff x="4179431" y="3046733"/>
            <a:chExt cx="6008572" cy="3331147"/>
          </a:xfrm>
          <a:solidFill>
            <a:srgbClr val="5B93D4"/>
          </a:solidFill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94D7B7C2-8BB0-4D0A-1FE7-33217C4B513C}"/>
                </a:ext>
              </a:extLst>
            </p:cNvPr>
            <p:cNvSpPr/>
            <p:nvPr/>
          </p:nvSpPr>
          <p:spPr>
            <a:xfrm>
              <a:off x="10021222" y="4195421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E9F79B4-5272-98BB-4711-3F3AE02B444F}"/>
                </a:ext>
              </a:extLst>
            </p:cNvPr>
            <p:cNvGrpSpPr/>
            <p:nvPr/>
          </p:nvGrpSpPr>
          <p:grpSpPr>
            <a:xfrm>
              <a:off x="4179431" y="3046733"/>
              <a:ext cx="5390356" cy="3331147"/>
              <a:chOff x="4217669" y="2748914"/>
              <a:chExt cx="5351144" cy="3376612"/>
            </a:xfrm>
            <a:grp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B54D0EA-6129-0BD2-4079-170DE10A387C}"/>
                  </a:ext>
                </a:extLst>
              </p:cNvPr>
              <p:cNvSpPr/>
              <p:nvPr/>
            </p:nvSpPr>
            <p:spPr>
              <a:xfrm>
                <a:off x="7442834" y="4044314"/>
                <a:ext cx="635317" cy="1037272"/>
              </a:xfrm>
              <a:custGeom>
                <a:avLst/>
                <a:gdLst>
                  <a:gd name="csX0" fmla="*/ 210502 w 635317"/>
                  <a:gd name="csY0" fmla="*/ 1012507 h 1037272"/>
                  <a:gd name="csX1" fmla="*/ 214313 w 635317"/>
                  <a:gd name="csY1" fmla="*/ 942975 h 1037272"/>
                  <a:gd name="csX2" fmla="*/ 205740 w 635317"/>
                  <a:gd name="csY2" fmla="*/ 931545 h 1037272"/>
                  <a:gd name="csX3" fmla="*/ 189547 w 635317"/>
                  <a:gd name="csY3" fmla="*/ 924878 h 1037272"/>
                  <a:gd name="csX4" fmla="*/ 165735 w 635317"/>
                  <a:gd name="csY4" fmla="*/ 898207 h 1037272"/>
                  <a:gd name="csX5" fmla="*/ 170497 w 635317"/>
                  <a:gd name="csY5" fmla="*/ 870585 h 1037272"/>
                  <a:gd name="csX6" fmla="*/ 635317 w 635317"/>
                  <a:gd name="csY6" fmla="*/ 822007 h 1037272"/>
                  <a:gd name="csX7" fmla="*/ 628650 w 635317"/>
                  <a:gd name="csY7" fmla="*/ 801053 h 1037272"/>
                  <a:gd name="csX8" fmla="*/ 614363 w 635317"/>
                  <a:gd name="csY8" fmla="*/ 786765 h 1037272"/>
                  <a:gd name="csX9" fmla="*/ 609600 w 635317"/>
                  <a:gd name="csY9" fmla="*/ 773430 h 1037272"/>
                  <a:gd name="csX10" fmla="*/ 615315 w 635317"/>
                  <a:gd name="csY10" fmla="*/ 713422 h 1037272"/>
                  <a:gd name="csX11" fmla="*/ 592455 w 635317"/>
                  <a:gd name="csY11" fmla="*/ 659130 h 1037272"/>
                  <a:gd name="csX12" fmla="*/ 597217 w 635317"/>
                  <a:gd name="csY12" fmla="*/ 634365 h 1037272"/>
                  <a:gd name="csX13" fmla="*/ 600075 w 635317"/>
                  <a:gd name="csY13" fmla="*/ 599122 h 1037272"/>
                  <a:gd name="csX14" fmla="*/ 621030 w 635317"/>
                  <a:gd name="csY14" fmla="*/ 562928 h 1037272"/>
                  <a:gd name="csX15" fmla="*/ 619125 w 635317"/>
                  <a:gd name="csY15" fmla="*/ 552450 h 1037272"/>
                  <a:gd name="csX16" fmla="*/ 602932 w 635317"/>
                  <a:gd name="csY16" fmla="*/ 542925 h 1037272"/>
                  <a:gd name="csX17" fmla="*/ 602932 w 635317"/>
                  <a:gd name="csY17" fmla="*/ 512445 h 1037272"/>
                  <a:gd name="csX18" fmla="*/ 585788 w 635317"/>
                  <a:gd name="csY18" fmla="*/ 494347 h 1037272"/>
                  <a:gd name="csX19" fmla="*/ 558165 w 635317"/>
                  <a:gd name="csY19" fmla="*/ 436245 h 1037272"/>
                  <a:gd name="csX20" fmla="*/ 435292 w 635317"/>
                  <a:gd name="csY20" fmla="*/ 0 h 1037272"/>
                  <a:gd name="csX21" fmla="*/ 0 w 635317"/>
                  <a:gd name="csY21" fmla="*/ 38100 h 1037272"/>
                  <a:gd name="csX22" fmla="*/ 12382 w 635317"/>
                  <a:gd name="csY22" fmla="*/ 57150 h 1037272"/>
                  <a:gd name="csX23" fmla="*/ 0 w 635317"/>
                  <a:gd name="csY23" fmla="*/ 695325 h 1037272"/>
                  <a:gd name="csX24" fmla="*/ 41910 w 635317"/>
                  <a:gd name="csY24" fmla="*/ 1011555 h 1037272"/>
                  <a:gd name="csX25" fmla="*/ 50482 w 635317"/>
                  <a:gd name="csY25" fmla="*/ 1006792 h 1037272"/>
                  <a:gd name="csX26" fmla="*/ 62865 w 635317"/>
                  <a:gd name="csY26" fmla="*/ 1007745 h 1037272"/>
                  <a:gd name="csX27" fmla="*/ 68580 w 635317"/>
                  <a:gd name="csY27" fmla="*/ 1011555 h 1037272"/>
                  <a:gd name="csX28" fmla="*/ 76200 w 635317"/>
                  <a:gd name="csY28" fmla="*/ 1010603 h 1037272"/>
                  <a:gd name="csX29" fmla="*/ 95250 w 635317"/>
                  <a:gd name="csY29" fmla="*/ 974407 h 1037272"/>
                  <a:gd name="csX30" fmla="*/ 95250 w 635317"/>
                  <a:gd name="csY30" fmla="*/ 952500 h 1037272"/>
                  <a:gd name="csX31" fmla="*/ 105727 w 635317"/>
                  <a:gd name="csY31" fmla="*/ 942022 h 1037272"/>
                  <a:gd name="csX32" fmla="*/ 119063 w 635317"/>
                  <a:gd name="csY32" fmla="*/ 946785 h 1037272"/>
                  <a:gd name="csX33" fmla="*/ 151447 w 635317"/>
                  <a:gd name="csY33" fmla="*/ 1007745 h 1037272"/>
                  <a:gd name="csX34" fmla="*/ 151447 w 635317"/>
                  <a:gd name="csY34" fmla="*/ 1016317 h 1037272"/>
                  <a:gd name="csX35" fmla="*/ 120015 w 635317"/>
                  <a:gd name="csY35" fmla="*/ 1037272 h 1037272"/>
                  <a:gd name="csX36" fmla="*/ 153352 w 635317"/>
                  <a:gd name="csY36" fmla="*/ 1033463 h 1037272"/>
                  <a:gd name="csX37" fmla="*/ 200025 w 635317"/>
                  <a:gd name="csY37" fmla="*/ 1018222 h 103727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</a:cxnLst>
                <a:rect l="l" t="t" r="r" b="b"/>
                <a:pathLst>
                  <a:path w="635317" h="1037272">
                    <a:moveTo>
                      <a:pt x="210502" y="1012507"/>
                    </a:moveTo>
                    <a:lnTo>
                      <a:pt x="214313" y="942975"/>
                    </a:lnTo>
                    <a:lnTo>
                      <a:pt x="205740" y="931545"/>
                    </a:lnTo>
                    <a:lnTo>
                      <a:pt x="189547" y="924878"/>
                    </a:lnTo>
                    <a:lnTo>
                      <a:pt x="165735" y="898207"/>
                    </a:lnTo>
                    <a:lnTo>
                      <a:pt x="170497" y="870585"/>
                    </a:lnTo>
                    <a:lnTo>
                      <a:pt x="635317" y="822007"/>
                    </a:lnTo>
                    <a:lnTo>
                      <a:pt x="628650" y="801053"/>
                    </a:lnTo>
                    <a:lnTo>
                      <a:pt x="614363" y="786765"/>
                    </a:lnTo>
                    <a:lnTo>
                      <a:pt x="609600" y="773430"/>
                    </a:lnTo>
                    <a:lnTo>
                      <a:pt x="615315" y="713422"/>
                    </a:lnTo>
                    <a:lnTo>
                      <a:pt x="592455" y="659130"/>
                    </a:lnTo>
                    <a:lnTo>
                      <a:pt x="597217" y="634365"/>
                    </a:lnTo>
                    <a:lnTo>
                      <a:pt x="600075" y="599122"/>
                    </a:lnTo>
                    <a:lnTo>
                      <a:pt x="621030" y="562928"/>
                    </a:lnTo>
                    <a:lnTo>
                      <a:pt x="619125" y="552450"/>
                    </a:lnTo>
                    <a:lnTo>
                      <a:pt x="602932" y="542925"/>
                    </a:lnTo>
                    <a:lnTo>
                      <a:pt x="602932" y="512445"/>
                    </a:lnTo>
                    <a:lnTo>
                      <a:pt x="585788" y="494347"/>
                    </a:lnTo>
                    <a:lnTo>
                      <a:pt x="558165" y="436245"/>
                    </a:lnTo>
                    <a:lnTo>
                      <a:pt x="435292" y="0"/>
                    </a:lnTo>
                    <a:lnTo>
                      <a:pt x="0" y="38100"/>
                    </a:lnTo>
                    <a:lnTo>
                      <a:pt x="12382" y="57150"/>
                    </a:lnTo>
                    <a:lnTo>
                      <a:pt x="0" y="695325"/>
                    </a:lnTo>
                    <a:lnTo>
                      <a:pt x="41910" y="1011555"/>
                    </a:lnTo>
                    <a:lnTo>
                      <a:pt x="50482" y="1006792"/>
                    </a:lnTo>
                    <a:lnTo>
                      <a:pt x="62865" y="1007745"/>
                    </a:lnTo>
                    <a:lnTo>
                      <a:pt x="68580" y="1011555"/>
                    </a:lnTo>
                    <a:lnTo>
                      <a:pt x="76200" y="1010603"/>
                    </a:lnTo>
                    <a:lnTo>
                      <a:pt x="95250" y="974407"/>
                    </a:lnTo>
                    <a:lnTo>
                      <a:pt x="95250" y="952500"/>
                    </a:lnTo>
                    <a:lnTo>
                      <a:pt x="105727" y="942022"/>
                    </a:lnTo>
                    <a:lnTo>
                      <a:pt x="119063" y="946785"/>
                    </a:lnTo>
                    <a:lnTo>
                      <a:pt x="151447" y="1007745"/>
                    </a:lnTo>
                    <a:lnTo>
                      <a:pt x="151447" y="1016317"/>
                    </a:lnTo>
                    <a:lnTo>
                      <a:pt x="120015" y="1037272"/>
                    </a:lnTo>
                    <a:lnTo>
                      <a:pt x="153352" y="1033463"/>
                    </a:lnTo>
                    <a:lnTo>
                      <a:pt x="200025" y="10182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BFFBA4D-81C3-6621-7AF4-D9425C3C0B46}"/>
                  </a:ext>
                </a:extLst>
              </p:cNvPr>
              <p:cNvSpPr/>
              <p:nvPr/>
            </p:nvSpPr>
            <p:spPr>
              <a:xfrm>
                <a:off x="6334124" y="3789996"/>
                <a:ext cx="844867" cy="760095"/>
              </a:xfrm>
              <a:custGeom>
                <a:avLst/>
                <a:gdLst>
                  <a:gd name="csX0" fmla="*/ 759143 w 844867"/>
                  <a:gd name="csY0" fmla="*/ 310515 h 760095"/>
                  <a:gd name="csX1" fmla="*/ 767715 w 844867"/>
                  <a:gd name="csY1" fmla="*/ 289560 h 760095"/>
                  <a:gd name="csX2" fmla="*/ 779145 w 844867"/>
                  <a:gd name="csY2" fmla="*/ 294322 h 760095"/>
                  <a:gd name="csX3" fmla="*/ 785813 w 844867"/>
                  <a:gd name="csY3" fmla="*/ 284797 h 760095"/>
                  <a:gd name="csX4" fmla="*/ 778193 w 844867"/>
                  <a:gd name="csY4" fmla="*/ 278130 h 760095"/>
                  <a:gd name="csX5" fmla="*/ 781050 w 844867"/>
                  <a:gd name="csY5" fmla="*/ 263843 h 760095"/>
                  <a:gd name="csX6" fmla="*/ 770573 w 844867"/>
                  <a:gd name="csY6" fmla="*/ 255270 h 760095"/>
                  <a:gd name="csX7" fmla="*/ 776288 w 844867"/>
                  <a:gd name="csY7" fmla="*/ 245745 h 760095"/>
                  <a:gd name="csX8" fmla="*/ 775335 w 844867"/>
                  <a:gd name="csY8" fmla="*/ 231458 h 760095"/>
                  <a:gd name="csX9" fmla="*/ 764857 w 844867"/>
                  <a:gd name="csY9" fmla="*/ 230505 h 760095"/>
                  <a:gd name="csX10" fmla="*/ 772477 w 844867"/>
                  <a:gd name="csY10" fmla="*/ 222885 h 760095"/>
                  <a:gd name="csX11" fmla="*/ 784860 w 844867"/>
                  <a:gd name="csY11" fmla="*/ 230505 h 760095"/>
                  <a:gd name="csX12" fmla="*/ 787718 w 844867"/>
                  <a:gd name="csY12" fmla="*/ 217170 h 760095"/>
                  <a:gd name="csX13" fmla="*/ 783907 w 844867"/>
                  <a:gd name="csY13" fmla="*/ 206693 h 760095"/>
                  <a:gd name="csX14" fmla="*/ 784860 w 844867"/>
                  <a:gd name="csY14" fmla="*/ 200025 h 760095"/>
                  <a:gd name="csX15" fmla="*/ 803910 w 844867"/>
                  <a:gd name="csY15" fmla="*/ 205740 h 760095"/>
                  <a:gd name="csX16" fmla="*/ 800100 w 844867"/>
                  <a:gd name="csY16" fmla="*/ 191453 h 760095"/>
                  <a:gd name="csX17" fmla="*/ 815340 w 844867"/>
                  <a:gd name="csY17" fmla="*/ 179070 h 760095"/>
                  <a:gd name="csX18" fmla="*/ 810577 w 844867"/>
                  <a:gd name="csY18" fmla="*/ 170497 h 760095"/>
                  <a:gd name="csX19" fmla="*/ 800100 w 844867"/>
                  <a:gd name="csY19" fmla="*/ 171450 h 760095"/>
                  <a:gd name="csX20" fmla="*/ 794385 w 844867"/>
                  <a:gd name="csY20" fmla="*/ 162878 h 760095"/>
                  <a:gd name="csX21" fmla="*/ 802957 w 844867"/>
                  <a:gd name="csY21" fmla="*/ 154305 h 760095"/>
                  <a:gd name="csX22" fmla="*/ 818198 w 844867"/>
                  <a:gd name="csY22" fmla="*/ 152400 h 760095"/>
                  <a:gd name="csX23" fmla="*/ 822960 w 844867"/>
                  <a:gd name="csY23" fmla="*/ 144780 h 760095"/>
                  <a:gd name="csX24" fmla="*/ 836295 w 844867"/>
                  <a:gd name="csY24" fmla="*/ 142875 h 760095"/>
                  <a:gd name="csX25" fmla="*/ 835343 w 844867"/>
                  <a:gd name="csY25" fmla="*/ 135255 h 760095"/>
                  <a:gd name="csX26" fmla="*/ 826770 w 844867"/>
                  <a:gd name="csY26" fmla="*/ 126683 h 760095"/>
                  <a:gd name="csX27" fmla="*/ 826770 w 844867"/>
                  <a:gd name="csY27" fmla="*/ 121920 h 760095"/>
                  <a:gd name="csX28" fmla="*/ 841057 w 844867"/>
                  <a:gd name="csY28" fmla="*/ 121920 h 760095"/>
                  <a:gd name="csX29" fmla="*/ 844868 w 844867"/>
                  <a:gd name="csY29" fmla="*/ 115253 h 760095"/>
                  <a:gd name="csX30" fmla="*/ 831532 w 844867"/>
                  <a:gd name="csY30" fmla="*/ 105728 h 760095"/>
                  <a:gd name="csX31" fmla="*/ 830580 w 844867"/>
                  <a:gd name="csY31" fmla="*/ 100013 h 760095"/>
                  <a:gd name="csX32" fmla="*/ 723900 w 844867"/>
                  <a:gd name="csY32" fmla="*/ 107633 h 760095"/>
                  <a:gd name="csX33" fmla="*/ 750570 w 844867"/>
                  <a:gd name="csY33" fmla="*/ 59055 h 760095"/>
                  <a:gd name="csX34" fmla="*/ 766763 w 844867"/>
                  <a:gd name="csY34" fmla="*/ 44768 h 760095"/>
                  <a:gd name="csX35" fmla="*/ 766763 w 844867"/>
                  <a:gd name="csY35" fmla="*/ 23813 h 760095"/>
                  <a:gd name="csX36" fmla="*/ 751523 w 844867"/>
                  <a:gd name="csY36" fmla="*/ 0 h 760095"/>
                  <a:gd name="csX37" fmla="*/ 372427 w 844867"/>
                  <a:gd name="csY37" fmla="*/ 19050 h 760095"/>
                  <a:gd name="csX38" fmla="*/ 0 w 844867"/>
                  <a:gd name="csY38" fmla="*/ 25718 h 760095"/>
                  <a:gd name="csX39" fmla="*/ 39053 w 844867"/>
                  <a:gd name="csY39" fmla="*/ 258128 h 760095"/>
                  <a:gd name="csX40" fmla="*/ 32385 w 844867"/>
                  <a:gd name="csY40" fmla="*/ 629603 h 760095"/>
                  <a:gd name="csX41" fmla="*/ 57150 w 844867"/>
                  <a:gd name="csY41" fmla="*/ 651510 h 760095"/>
                  <a:gd name="csX42" fmla="*/ 83820 w 844867"/>
                  <a:gd name="csY42" fmla="*/ 639128 h 760095"/>
                  <a:gd name="csX43" fmla="*/ 114300 w 844867"/>
                  <a:gd name="csY43" fmla="*/ 646747 h 760095"/>
                  <a:gd name="csX44" fmla="*/ 116205 w 844867"/>
                  <a:gd name="csY44" fmla="*/ 760095 h 760095"/>
                  <a:gd name="csX45" fmla="*/ 614363 w 844867"/>
                  <a:gd name="csY45" fmla="*/ 747713 h 760095"/>
                  <a:gd name="csX46" fmla="*/ 625793 w 844867"/>
                  <a:gd name="csY46" fmla="*/ 733425 h 760095"/>
                  <a:gd name="csX47" fmla="*/ 630555 w 844867"/>
                  <a:gd name="csY47" fmla="*/ 704850 h 760095"/>
                  <a:gd name="csX48" fmla="*/ 616268 w 844867"/>
                  <a:gd name="csY48" fmla="*/ 682943 h 760095"/>
                  <a:gd name="csX49" fmla="*/ 611505 w 844867"/>
                  <a:gd name="csY49" fmla="*/ 661988 h 760095"/>
                  <a:gd name="csX50" fmla="*/ 620077 w 844867"/>
                  <a:gd name="csY50" fmla="*/ 655320 h 760095"/>
                  <a:gd name="csX51" fmla="*/ 620077 w 844867"/>
                  <a:gd name="csY51" fmla="*/ 647700 h 760095"/>
                  <a:gd name="csX52" fmla="*/ 603885 w 844867"/>
                  <a:gd name="csY52" fmla="*/ 637222 h 760095"/>
                  <a:gd name="csX53" fmla="*/ 602932 w 844867"/>
                  <a:gd name="csY53" fmla="*/ 630555 h 760095"/>
                  <a:gd name="csX54" fmla="*/ 618173 w 844867"/>
                  <a:gd name="csY54" fmla="*/ 621983 h 760095"/>
                  <a:gd name="csX55" fmla="*/ 606743 w 844867"/>
                  <a:gd name="csY55" fmla="*/ 611505 h 760095"/>
                  <a:gd name="csX56" fmla="*/ 622935 w 844867"/>
                  <a:gd name="csY56" fmla="*/ 543878 h 760095"/>
                  <a:gd name="csX57" fmla="*/ 655320 w 844867"/>
                  <a:gd name="csY57" fmla="*/ 528638 h 760095"/>
                  <a:gd name="csX58" fmla="*/ 655320 w 844867"/>
                  <a:gd name="csY58" fmla="*/ 521018 h 760095"/>
                  <a:gd name="csX59" fmla="*/ 644843 w 844867"/>
                  <a:gd name="csY59" fmla="*/ 507683 h 760095"/>
                  <a:gd name="csX60" fmla="*/ 672465 w 844867"/>
                  <a:gd name="csY60" fmla="*/ 456247 h 760095"/>
                  <a:gd name="csX61" fmla="*/ 690563 w 844867"/>
                  <a:gd name="csY61" fmla="*/ 456247 h 760095"/>
                  <a:gd name="csX62" fmla="*/ 704850 w 844867"/>
                  <a:gd name="csY62" fmla="*/ 444818 h 760095"/>
                  <a:gd name="csX63" fmla="*/ 701993 w 844867"/>
                  <a:gd name="csY63" fmla="*/ 395288 h 760095"/>
                  <a:gd name="csX64" fmla="*/ 731520 w 844867"/>
                  <a:gd name="csY64" fmla="*/ 352425 h 760095"/>
                  <a:gd name="csX65" fmla="*/ 748665 w 844867"/>
                  <a:gd name="csY65" fmla="*/ 346710 h 760095"/>
                  <a:gd name="csX66" fmla="*/ 743902 w 844867"/>
                  <a:gd name="csY66" fmla="*/ 317183 h 76009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</a:cxnLst>
                <a:rect l="l" t="t" r="r" b="b"/>
                <a:pathLst>
                  <a:path w="844867" h="760095">
                    <a:moveTo>
                      <a:pt x="759143" y="310515"/>
                    </a:moveTo>
                    <a:lnTo>
                      <a:pt x="767715" y="289560"/>
                    </a:lnTo>
                    <a:lnTo>
                      <a:pt x="779145" y="294322"/>
                    </a:lnTo>
                    <a:lnTo>
                      <a:pt x="785813" y="284797"/>
                    </a:lnTo>
                    <a:lnTo>
                      <a:pt x="778193" y="278130"/>
                    </a:lnTo>
                    <a:lnTo>
                      <a:pt x="781050" y="263843"/>
                    </a:lnTo>
                    <a:lnTo>
                      <a:pt x="770573" y="255270"/>
                    </a:lnTo>
                    <a:lnTo>
                      <a:pt x="776288" y="245745"/>
                    </a:lnTo>
                    <a:lnTo>
                      <a:pt x="775335" y="231458"/>
                    </a:lnTo>
                    <a:lnTo>
                      <a:pt x="764857" y="230505"/>
                    </a:lnTo>
                    <a:lnTo>
                      <a:pt x="772477" y="222885"/>
                    </a:lnTo>
                    <a:lnTo>
                      <a:pt x="784860" y="230505"/>
                    </a:lnTo>
                    <a:lnTo>
                      <a:pt x="787718" y="217170"/>
                    </a:lnTo>
                    <a:lnTo>
                      <a:pt x="783907" y="206693"/>
                    </a:lnTo>
                    <a:lnTo>
                      <a:pt x="784860" y="200025"/>
                    </a:lnTo>
                    <a:lnTo>
                      <a:pt x="803910" y="205740"/>
                    </a:lnTo>
                    <a:lnTo>
                      <a:pt x="800100" y="191453"/>
                    </a:lnTo>
                    <a:lnTo>
                      <a:pt x="815340" y="179070"/>
                    </a:lnTo>
                    <a:lnTo>
                      <a:pt x="810577" y="170497"/>
                    </a:lnTo>
                    <a:lnTo>
                      <a:pt x="800100" y="171450"/>
                    </a:lnTo>
                    <a:lnTo>
                      <a:pt x="794385" y="162878"/>
                    </a:lnTo>
                    <a:lnTo>
                      <a:pt x="802957" y="154305"/>
                    </a:lnTo>
                    <a:lnTo>
                      <a:pt x="818198" y="152400"/>
                    </a:lnTo>
                    <a:lnTo>
                      <a:pt x="822960" y="144780"/>
                    </a:lnTo>
                    <a:lnTo>
                      <a:pt x="836295" y="142875"/>
                    </a:lnTo>
                    <a:lnTo>
                      <a:pt x="835343" y="135255"/>
                    </a:lnTo>
                    <a:lnTo>
                      <a:pt x="826770" y="126683"/>
                    </a:lnTo>
                    <a:lnTo>
                      <a:pt x="826770" y="121920"/>
                    </a:lnTo>
                    <a:lnTo>
                      <a:pt x="841057" y="121920"/>
                    </a:lnTo>
                    <a:lnTo>
                      <a:pt x="844868" y="115253"/>
                    </a:lnTo>
                    <a:lnTo>
                      <a:pt x="831532" y="105728"/>
                    </a:lnTo>
                    <a:lnTo>
                      <a:pt x="830580" y="100013"/>
                    </a:lnTo>
                    <a:lnTo>
                      <a:pt x="723900" y="107633"/>
                    </a:lnTo>
                    <a:lnTo>
                      <a:pt x="750570" y="59055"/>
                    </a:lnTo>
                    <a:lnTo>
                      <a:pt x="766763" y="44768"/>
                    </a:lnTo>
                    <a:lnTo>
                      <a:pt x="766763" y="23813"/>
                    </a:lnTo>
                    <a:lnTo>
                      <a:pt x="751523" y="0"/>
                    </a:lnTo>
                    <a:lnTo>
                      <a:pt x="372427" y="19050"/>
                    </a:lnTo>
                    <a:lnTo>
                      <a:pt x="0" y="25718"/>
                    </a:lnTo>
                    <a:lnTo>
                      <a:pt x="39053" y="258128"/>
                    </a:lnTo>
                    <a:lnTo>
                      <a:pt x="32385" y="629603"/>
                    </a:lnTo>
                    <a:lnTo>
                      <a:pt x="57150" y="651510"/>
                    </a:lnTo>
                    <a:lnTo>
                      <a:pt x="83820" y="639128"/>
                    </a:lnTo>
                    <a:lnTo>
                      <a:pt x="114300" y="646747"/>
                    </a:lnTo>
                    <a:lnTo>
                      <a:pt x="116205" y="760095"/>
                    </a:lnTo>
                    <a:lnTo>
                      <a:pt x="614363" y="747713"/>
                    </a:lnTo>
                    <a:lnTo>
                      <a:pt x="625793" y="733425"/>
                    </a:lnTo>
                    <a:lnTo>
                      <a:pt x="630555" y="704850"/>
                    </a:lnTo>
                    <a:lnTo>
                      <a:pt x="616268" y="682943"/>
                    </a:lnTo>
                    <a:lnTo>
                      <a:pt x="611505" y="661988"/>
                    </a:lnTo>
                    <a:lnTo>
                      <a:pt x="620077" y="655320"/>
                    </a:lnTo>
                    <a:lnTo>
                      <a:pt x="620077" y="647700"/>
                    </a:lnTo>
                    <a:lnTo>
                      <a:pt x="603885" y="637222"/>
                    </a:lnTo>
                    <a:lnTo>
                      <a:pt x="602932" y="630555"/>
                    </a:lnTo>
                    <a:lnTo>
                      <a:pt x="618173" y="621983"/>
                    </a:lnTo>
                    <a:lnTo>
                      <a:pt x="606743" y="611505"/>
                    </a:lnTo>
                    <a:lnTo>
                      <a:pt x="622935" y="543878"/>
                    </a:lnTo>
                    <a:lnTo>
                      <a:pt x="655320" y="528638"/>
                    </a:lnTo>
                    <a:lnTo>
                      <a:pt x="655320" y="521018"/>
                    </a:lnTo>
                    <a:lnTo>
                      <a:pt x="644843" y="507683"/>
                    </a:lnTo>
                    <a:lnTo>
                      <a:pt x="672465" y="456247"/>
                    </a:lnTo>
                    <a:lnTo>
                      <a:pt x="690563" y="456247"/>
                    </a:lnTo>
                    <a:lnTo>
                      <a:pt x="704850" y="444818"/>
                    </a:lnTo>
                    <a:lnTo>
                      <a:pt x="701993" y="395288"/>
                    </a:lnTo>
                    <a:lnTo>
                      <a:pt x="731520" y="352425"/>
                    </a:lnTo>
                    <a:lnTo>
                      <a:pt x="748665" y="346710"/>
                    </a:lnTo>
                    <a:lnTo>
                      <a:pt x="743902" y="3171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0F9E4-ECF1-66D9-4558-C9190A3C771D}"/>
                  </a:ext>
                </a:extLst>
              </p:cNvPr>
              <p:cNvSpPr/>
              <p:nvPr/>
            </p:nvSpPr>
            <p:spPr>
              <a:xfrm>
                <a:off x="7608569" y="4829174"/>
                <a:ext cx="1521142" cy="1296352"/>
              </a:xfrm>
              <a:custGeom>
                <a:avLst/>
                <a:gdLst>
                  <a:gd name="csX0" fmla="*/ 1080135 w 1521142"/>
                  <a:gd name="csY0" fmla="*/ 15240 h 1296352"/>
                  <a:gd name="csX1" fmla="*/ 1042035 w 1521142"/>
                  <a:gd name="csY1" fmla="*/ 8572 h 1296352"/>
                  <a:gd name="csX2" fmla="*/ 1025843 w 1521142"/>
                  <a:gd name="csY2" fmla="*/ 0 h 1296352"/>
                  <a:gd name="csX3" fmla="*/ 1004888 w 1521142"/>
                  <a:gd name="csY3" fmla="*/ 13335 h 1296352"/>
                  <a:gd name="csX4" fmla="*/ 1004888 w 1521142"/>
                  <a:gd name="csY4" fmla="*/ 37147 h 1296352"/>
                  <a:gd name="csX5" fmla="*/ 1018223 w 1521142"/>
                  <a:gd name="csY5" fmla="*/ 57150 h 1296352"/>
                  <a:gd name="csX6" fmla="*/ 1013460 w 1521142"/>
                  <a:gd name="csY6" fmla="*/ 98107 h 1296352"/>
                  <a:gd name="csX7" fmla="*/ 993457 w 1521142"/>
                  <a:gd name="csY7" fmla="*/ 103822 h 1296352"/>
                  <a:gd name="csX8" fmla="*/ 983932 w 1521142"/>
                  <a:gd name="csY8" fmla="*/ 93345 h 1296352"/>
                  <a:gd name="csX9" fmla="*/ 978218 w 1521142"/>
                  <a:gd name="csY9" fmla="*/ 62865 h 1296352"/>
                  <a:gd name="csX10" fmla="*/ 501015 w 1521142"/>
                  <a:gd name="csY10" fmla="*/ 94297 h 1296352"/>
                  <a:gd name="csX11" fmla="*/ 469582 w 1521142"/>
                  <a:gd name="csY11" fmla="*/ 37147 h 1296352"/>
                  <a:gd name="csX12" fmla="*/ 4763 w 1521142"/>
                  <a:gd name="csY12" fmla="*/ 85725 h 1296352"/>
                  <a:gd name="csX13" fmla="*/ 0 w 1521142"/>
                  <a:gd name="csY13" fmla="*/ 113347 h 1296352"/>
                  <a:gd name="csX14" fmla="*/ 23813 w 1521142"/>
                  <a:gd name="csY14" fmla="*/ 140018 h 1296352"/>
                  <a:gd name="csX15" fmla="*/ 40005 w 1521142"/>
                  <a:gd name="csY15" fmla="*/ 146685 h 1296352"/>
                  <a:gd name="csX16" fmla="*/ 48578 w 1521142"/>
                  <a:gd name="csY16" fmla="*/ 158115 h 1296352"/>
                  <a:gd name="csX17" fmla="*/ 44768 w 1521142"/>
                  <a:gd name="csY17" fmla="*/ 227647 h 1296352"/>
                  <a:gd name="csX18" fmla="*/ 34290 w 1521142"/>
                  <a:gd name="csY18" fmla="*/ 233363 h 1296352"/>
                  <a:gd name="csX19" fmla="*/ 39053 w 1521142"/>
                  <a:gd name="csY19" fmla="*/ 237172 h 1296352"/>
                  <a:gd name="csX20" fmla="*/ 48578 w 1521142"/>
                  <a:gd name="csY20" fmla="*/ 234315 h 1296352"/>
                  <a:gd name="csX21" fmla="*/ 55245 w 1521142"/>
                  <a:gd name="csY21" fmla="*/ 226695 h 1296352"/>
                  <a:gd name="csX22" fmla="*/ 155257 w 1521142"/>
                  <a:gd name="csY22" fmla="*/ 200978 h 1296352"/>
                  <a:gd name="csX23" fmla="*/ 242888 w 1521142"/>
                  <a:gd name="csY23" fmla="*/ 196215 h 1296352"/>
                  <a:gd name="csX24" fmla="*/ 320040 w 1521142"/>
                  <a:gd name="csY24" fmla="*/ 214313 h 1296352"/>
                  <a:gd name="csX25" fmla="*/ 401003 w 1521142"/>
                  <a:gd name="csY25" fmla="*/ 261938 h 1296352"/>
                  <a:gd name="csX26" fmla="*/ 423863 w 1521142"/>
                  <a:gd name="csY26" fmla="*/ 269557 h 1296352"/>
                  <a:gd name="csX27" fmla="*/ 444818 w 1521142"/>
                  <a:gd name="csY27" fmla="*/ 288607 h 1296352"/>
                  <a:gd name="csX28" fmla="*/ 443865 w 1521142"/>
                  <a:gd name="csY28" fmla="*/ 314325 h 1296352"/>
                  <a:gd name="csX29" fmla="*/ 466725 w 1521142"/>
                  <a:gd name="csY29" fmla="*/ 314325 h 1296352"/>
                  <a:gd name="csX30" fmla="*/ 484823 w 1521142"/>
                  <a:gd name="csY30" fmla="*/ 304800 h 1296352"/>
                  <a:gd name="csX31" fmla="*/ 508635 w 1521142"/>
                  <a:gd name="csY31" fmla="*/ 305753 h 1296352"/>
                  <a:gd name="csX32" fmla="*/ 527685 w 1521142"/>
                  <a:gd name="csY32" fmla="*/ 298132 h 1296352"/>
                  <a:gd name="csX33" fmla="*/ 555307 w 1521142"/>
                  <a:gd name="csY33" fmla="*/ 279082 h 1296352"/>
                  <a:gd name="csX34" fmla="*/ 584835 w 1521142"/>
                  <a:gd name="csY34" fmla="*/ 251460 h 1296352"/>
                  <a:gd name="csX35" fmla="*/ 595313 w 1521142"/>
                  <a:gd name="csY35" fmla="*/ 247650 h 1296352"/>
                  <a:gd name="csX36" fmla="*/ 601028 w 1521142"/>
                  <a:gd name="csY36" fmla="*/ 252413 h 1296352"/>
                  <a:gd name="csX37" fmla="*/ 614363 w 1521142"/>
                  <a:gd name="csY37" fmla="*/ 252413 h 1296352"/>
                  <a:gd name="csX38" fmla="*/ 619125 w 1521142"/>
                  <a:gd name="csY38" fmla="*/ 244793 h 1296352"/>
                  <a:gd name="csX39" fmla="*/ 614363 w 1521142"/>
                  <a:gd name="csY39" fmla="*/ 233363 h 1296352"/>
                  <a:gd name="csX40" fmla="*/ 608648 w 1521142"/>
                  <a:gd name="csY40" fmla="*/ 227647 h 1296352"/>
                  <a:gd name="csX41" fmla="*/ 610553 w 1521142"/>
                  <a:gd name="csY41" fmla="*/ 220028 h 1296352"/>
                  <a:gd name="csX42" fmla="*/ 629603 w 1521142"/>
                  <a:gd name="csY42" fmla="*/ 209550 h 1296352"/>
                  <a:gd name="csX43" fmla="*/ 677228 w 1521142"/>
                  <a:gd name="csY43" fmla="*/ 205740 h 1296352"/>
                  <a:gd name="csX44" fmla="*/ 684848 w 1521142"/>
                  <a:gd name="csY44" fmla="*/ 215265 h 1296352"/>
                  <a:gd name="csX45" fmla="*/ 694373 w 1521142"/>
                  <a:gd name="csY45" fmla="*/ 216218 h 1296352"/>
                  <a:gd name="csX46" fmla="*/ 716280 w 1521142"/>
                  <a:gd name="csY46" fmla="*/ 225743 h 1296352"/>
                  <a:gd name="csX47" fmla="*/ 744855 w 1521142"/>
                  <a:gd name="csY47" fmla="*/ 242888 h 1296352"/>
                  <a:gd name="csX48" fmla="*/ 756285 w 1521142"/>
                  <a:gd name="csY48" fmla="*/ 259080 h 1296352"/>
                  <a:gd name="csX49" fmla="*/ 766763 w 1521142"/>
                  <a:gd name="csY49" fmla="*/ 270510 h 1296352"/>
                  <a:gd name="csX50" fmla="*/ 793432 w 1521142"/>
                  <a:gd name="csY50" fmla="*/ 283845 h 1296352"/>
                  <a:gd name="csX51" fmla="*/ 793432 w 1521142"/>
                  <a:gd name="csY51" fmla="*/ 306705 h 1296352"/>
                  <a:gd name="csX52" fmla="*/ 820103 w 1521142"/>
                  <a:gd name="csY52" fmla="*/ 324803 h 1296352"/>
                  <a:gd name="csX53" fmla="*/ 829628 w 1521142"/>
                  <a:gd name="csY53" fmla="*/ 325755 h 1296352"/>
                  <a:gd name="csX54" fmla="*/ 844868 w 1521142"/>
                  <a:gd name="csY54" fmla="*/ 339090 h 1296352"/>
                  <a:gd name="csX55" fmla="*/ 851535 w 1521142"/>
                  <a:gd name="csY55" fmla="*/ 354330 h 1296352"/>
                  <a:gd name="csX56" fmla="*/ 861060 w 1521142"/>
                  <a:gd name="csY56" fmla="*/ 356235 h 1296352"/>
                  <a:gd name="csX57" fmla="*/ 868680 w 1521142"/>
                  <a:gd name="csY57" fmla="*/ 376238 h 1296352"/>
                  <a:gd name="csX58" fmla="*/ 875348 w 1521142"/>
                  <a:gd name="csY58" fmla="*/ 381953 h 1296352"/>
                  <a:gd name="csX59" fmla="*/ 884873 w 1521142"/>
                  <a:gd name="csY59" fmla="*/ 371475 h 1296352"/>
                  <a:gd name="csX60" fmla="*/ 912495 w 1521142"/>
                  <a:gd name="csY60" fmla="*/ 372428 h 1296352"/>
                  <a:gd name="csX61" fmla="*/ 917257 w 1521142"/>
                  <a:gd name="csY61" fmla="*/ 385763 h 1296352"/>
                  <a:gd name="csX62" fmla="*/ 927735 w 1521142"/>
                  <a:gd name="csY62" fmla="*/ 394335 h 1296352"/>
                  <a:gd name="csX63" fmla="*/ 927735 w 1521142"/>
                  <a:gd name="csY63" fmla="*/ 406718 h 1296352"/>
                  <a:gd name="csX64" fmla="*/ 955357 w 1521142"/>
                  <a:gd name="csY64" fmla="*/ 427672 h 1296352"/>
                  <a:gd name="csX65" fmla="*/ 957263 w 1521142"/>
                  <a:gd name="csY65" fmla="*/ 519113 h 1296352"/>
                  <a:gd name="csX66" fmla="*/ 940118 w 1521142"/>
                  <a:gd name="csY66" fmla="*/ 574357 h 1296352"/>
                  <a:gd name="csX67" fmla="*/ 949643 w 1521142"/>
                  <a:gd name="csY67" fmla="*/ 585788 h 1296352"/>
                  <a:gd name="csX68" fmla="*/ 947738 w 1521142"/>
                  <a:gd name="csY68" fmla="*/ 618172 h 1296352"/>
                  <a:gd name="csX69" fmla="*/ 940118 w 1521142"/>
                  <a:gd name="csY69" fmla="*/ 631507 h 1296352"/>
                  <a:gd name="csX70" fmla="*/ 946785 w 1521142"/>
                  <a:gd name="csY70" fmla="*/ 642938 h 1296352"/>
                  <a:gd name="csX71" fmla="*/ 968693 w 1521142"/>
                  <a:gd name="csY71" fmla="*/ 664845 h 1296352"/>
                  <a:gd name="csX72" fmla="*/ 971550 w 1521142"/>
                  <a:gd name="csY72" fmla="*/ 679132 h 1296352"/>
                  <a:gd name="csX73" fmla="*/ 979170 w 1521142"/>
                  <a:gd name="csY73" fmla="*/ 688657 h 1296352"/>
                  <a:gd name="csX74" fmla="*/ 975360 w 1521142"/>
                  <a:gd name="csY74" fmla="*/ 670560 h 1296352"/>
                  <a:gd name="csX75" fmla="*/ 987743 w 1521142"/>
                  <a:gd name="csY75" fmla="*/ 664845 h 1296352"/>
                  <a:gd name="csX76" fmla="*/ 995363 w 1521142"/>
                  <a:gd name="csY76" fmla="*/ 630555 h 1296352"/>
                  <a:gd name="csX77" fmla="*/ 966788 w 1521142"/>
                  <a:gd name="csY77" fmla="*/ 619125 h 1296352"/>
                  <a:gd name="csX78" fmla="*/ 967740 w 1521142"/>
                  <a:gd name="csY78" fmla="*/ 613410 h 1296352"/>
                  <a:gd name="csX79" fmla="*/ 992505 w 1521142"/>
                  <a:gd name="csY79" fmla="*/ 609600 h 1296352"/>
                  <a:gd name="csX80" fmla="*/ 1001078 w 1521142"/>
                  <a:gd name="csY80" fmla="*/ 634365 h 1296352"/>
                  <a:gd name="csX81" fmla="*/ 1011555 w 1521142"/>
                  <a:gd name="csY81" fmla="*/ 640080 h 1296352"/>
                  <a:gd name="csX82" fmla="*/ 1012507 w 1521142"/>
                  <a:gd name="csY82" fmla="*/ 621030 h 1296352"/>
                  <a:gd name="csX83" fmla="*/ 1022985 w 1521142"/>
                  <a:gd name="csY83" fmla="*/ 623888 h 1296352"/>
                  <a:gd name="csX84" fmla="*/ 1028700 w 1521142"/>
                  <a:gd name="csY84" fmla="*/ 631507 h 1296352"/>
                  <a:gd name="csX85" fmla="*/ 1027748 w 1521142"/>
                  <a:gd name="csY85" fmla="*/ 638175 h 1296352"/>
                  <a:gd name="csX86" fmla="*/ 1000125 w 1521142"/>
                  <a:gd name="csY86" fmla="*/ 678180 h 1296352"/>
                  <a:gd name="csX87" fmla="*/ 998220 w 1521142"/>
                  <a:gd name="csY87" fmla="*/ 688657 h 1296352"/>
                  <a:gd name="csX88" fmla="*/ 982028 w 1521142"/>
                  <a:gd name="csY88" fmla="*/ 706755 h 1296352"/>
                  <a:gd name="csX89" fmla="*/ 982028 w 1521142"/>
                  <a:gd name="csY89" fmla="*/ 717232 h 1296352"/>
                  <a:gd name="csX90" fmla="*/ 1017270 w 1521142"/>
                  <a:gd name="csY90" fmla="*/ 753427 h 1296352"/>
                  <a:gd name="csX91" fmla="*/ 1067753 w 1521142"/>
                  <a:gd name="csY91" fmla="*/ 828675 h 1296352"/>
                  <a:gd name="csX92" fmla="*/ 1084898 w 1521142"/>
                  <a:gd name="csY92" fmla="*/ 848677 h 1296352"/>
                  <a:gd name="csX93" fmla="*/ 1084898 w 1521142"/>
                  <a:gd name="csY93" fmla="*/ 865823 h 1296352"/>
                  <a:gd name="csX94" fmla="*/ 1111568 w 1521142"/>
                  <a:gd name="csY94" fmla="*/ 909638 h 1296352"/>
                  <a:gd name="csX95" fmla="*/ 1133475 w 1521142"/>
                  <a:gd name="csY95" fmla="*/ 915352 h 1296352"/>
                  <a:gd name="csX96" fmla="*/ 1140143 w 1521142"/>
                  <a:gd name="csY96" fmla="*/ 903923 h 1296352"/>
                  <a:gd name="csX97" fmla="*/ 1120140 w 1521142"/>
                  <a:gd name="csY97" fmla="*/ 906780 h 1296352"/>
                  <a:gd name="csX98" fmla="*/ 1091565 w 1521142"/>
                  <a:gd name="csY98" fmla="*/ 863918 h 1296352"/>
                  <a:gd name="csX99" fmla="*/ 1093470 w 1521142"/>
                  <a:gd name="csY99" fmla="*/ 850582 h 1296352"/>
                  <a:gd name="csX100" fmla="*/ 1107757 w 1521142"/>
                  <a:gd name="csY100" fmla="*/ 842963 h 1296352"/>
                  <a:gd name="csX101" fmla="*/ 1107757 w 1521142"/>
                  <a:gd name="csY101" fmla="*/ 828675 h 1296352"/>
                  <a:gd name="csX102" fmla="*/ 1102043 w 1521142"/>
                  <a:gd name="csY102" fmla="*/ 816293 h 1296352"/>
                  <a:gd name="csX103" fmla="*/ 1110615 w 1521142"/>
                  <a:gd name="csY103" fmla="*/ 807720 h 1296352"/>
                  <a:gd name="csX104" fmla="*/ 1114425 w 1521142"/>
                  <a:gd name="csY104" fmla="*/ 816293 h 1296352"/>
                  <a:gd name="csX105" fmla="*/ 1121093 w 1521142"/>
                  <a:gd name="csY105" fmla="*/ 821055 h 1296352"/>
                  <a:gd name="csX106" fmla="*/ 1121093 w 1521142"/>
                  <a:gd name="csY106" fmla="*/ 859155 h 1296352"/>
                  <a:gd name="csX107" fmla="*/ 1109663 w 1521142"/>
                  <a:gd name="csY107" fmla="*/ 853440 h 1296352"/>
                  <a:gd name="csX108" fmla="*/ 1102043 w 1521142"/>
                  <a:gd name="csY108" fmla="*/ 862013 h 1296352"/>
                  <a:gd name="csX109" fmla="*/ 1115378 w 1521142"/>
                  <a:gd name="csY109" fmla="*/ 877252 h 1296352"/>
                  <a:gd name="csX110" fmla="*/ 1124903 w 1521142"/>
                  <a:gd name="csY110" fmla="*/ 902018 h 1296352"/>
                  <a:gd name="csX111" fmla="*/ 1136332 w 1521142"/>
                  <a:gd name="csY111" fmla="*/ 896302 h 1296352"/>
                  <a:gd name="csX112" fmla="*/ 1158240 w 1521142"/>
                  <a:gd name="csY112" fmla="*/ 907732 h 1296352"/>
                  <a:gd name="csX113" fmla="*/ 1178243 w 1521142"/>
                  <a:gd name="csY113" fmla="*/ 928688 h 1296352"/>
                  <a:gd name="csX114" fmla="*/ 1193482 w 1521142"/>
                  <a:gd name="csY114" fmla="*/ 977265 h 1296352"/>
                  <a:gd name="csX115" fmla="*/ 1223010 w 1521142"/>
                  <a:gd name="csY115" fmla="*/ 1022985 h 1296352"/>
                  <a:gd name="csX116" fmla="*/ 1230630 w 1521142"/>
                  <a:gd name="csY116" fmla="*/ 1010602 h 1296352"/>
                  <a:gd name="csX117" fmla="*/ 1257300 w 1521142"/>
                  <a:gd name="csY117" fmla="*/ 1005840 h 1296352"/>
                  <a:gd name="csX118" fmla="*/ 1287780 w 1521142"/>
                  <a:gd name="csY118" fmla="*/ 1018223 h 1296352"/>
                  <a:gd name="csX119" fmla="*/ 1290638 w 1521142"/>
                  <a:gd name="csY119" fmla="*/ 1034415 h 1296352"/>
                  <a:gd name="csX120" fmla="*/ 1322070 w 1521142"/>
                  <a:gd name="csY120" fmla="*/ 1070610 h 1296352"/>
                  <a:gd name="csX121" fmla="*/ 1323023 w 1521142"/>
                  <a:gd name="csY121" fmla="*/ 1081088 h 1296352"/>
                  <a:gd name="csX122" fmla="*/ 1343978 w 1521142"/>
                  <a:gd name="csY122" fmla="*/ 1106805 h 1296352"/>
                  <a:gd name="csX123" fmla="*/ 1337310 w 1521142"/>
                  <a:gd name="csY123" fmla="*/ 1111568 h 1296352"/>
                  <a:gd name="csX124" fmla="*/ 1337310 w 1521142"/>
                  <a:gd name="csY124" fmla="*/ 1137285 h 1296352"/>
                  <a:gd name="csX125" fmla="*/ 1363028 w 1521142"/>
                  <a:gd name="csY125" fmla="*/ 1150620 h 1296352"/>
                  <a:gd name="csX126" fmla="*/ 1377315 w 1521142"/>
                  <a:gd name="csY126" fmla="*/ 1150620 h 1296352"/>
                  <a:gd name="csX127" fmla="*/ 1403032 w 1521142"/>
                  <a:gd name="csY127" fmla="*/ 1133475 h 1296352"/>
                  <a:gd name="csX128" fmla="*/ 1417320 w 1521142"/>
                  <a:gd name="csY128" fmla="*/ 1136332 h 1296352"/>
                  <a:gd name="csX129" fmla="*/ 1427798 w 1521142"/>
                  <a:gd name="csY129" fmla="*/ 1140143 h 1296352"/>
                  <a:gd name="csX130" fmla="*/ 1449705 w 1521142"/>
                  <a:gd name="csY130" fmla="*/ 1123950 h 1296352"/>
                  <a:gd name="csX131" fmla="*/ 1451610 w 1521142"/>
                  <a:gd name="csY131" fmla="*/ 1117282 h 1296352"/>
                  <a:gd name="csX132" fmla="*/ 1463040 w 1521142"/>
                  <a:gd name="csY132" fmla="*/ 1120140 h 1296352"/>
                  <a:gd name="csX133" fmla="*/ 1485900 w 1521142"/>
                  <a:gd name="csY133" fmla="*/ 1103948 h 1296352"/>
                  <a:gd name="csX134" fmla="*/ 1498282 w 1521142"/>
                  <a:gd name="csY134" fmla="*/ 1082040 h 1296352"/>
                  <a:gd name="csX135" fmla="*/ 1491615 w 1521142"/>
                  <a:gd name="csY135" fmla="*/ 1051560 h 1296352"/>
                  <a:gd name="csX136" fmla="*/ 1489710 w 1521142"/>
                  <a:gd name="csY136" fmla="*/ 1039177 h 1296352"/>
                  <a:gd name="csX137" fmla="*/ 1500188 w 1521142"/>
                  <a:gd name="csY137" fmla="*/ 1001077 h 1296352"/>
                  <a:gd name="csX138" fmla="*/ 1505903 w 1521142"/>
                  <a:gd name="csY138" fmla="*/ 999173 h 1296352"/>
                  <a:gd name="csX139" fmla="*/ 1511618 w 1521142"/>
                  <a:gd name="csY139" fmla="*/ 1014413 h 1296352"/>
                  <a:gd name="csX140" fmla="*/ 1519238 w 1521142"/>
                  <a:gd name="csY140" fmla="*/ 997268 h 1296352"/>
                  <a:gd name="csX141" fmla="*/ 1511618 w 1521142"/>
                  <a:gd name="csY141" fmla="*/ 928688 h 1296352"/>
                  <a:gd name="csX142" fmla="*/ 1507807 w 1521142"/>
                  <a:gd name="csY142" fmla="*/ 828675 h 1296352"/>
                  <a:gd name="csX143" fmla="*/ 1498282 w 1521142"/>
                  <a:gd name="csY143" fmla="*/ 763905 h 1296352"/>
                  <a:gd name="csX144" fmla="*/ 1491615 w 1521142"/>
                  <a:gd name="csY144" fmla="*/ 747713 h 1296352"/>
                  <a:gd name="csX145" fmla="*/ 1428750 w 1521142"/>
                  <a:gd name="csY145" fmla="*/ 641985 h 1296352"/>
                  <a:gd name="csX146" fmla="*/ 1379220 w 1521142"/>
                  <a:gd name="csY146" fmla="*/ 555307 h 1296352"/>
                  <a:gd name="csX147" fmla="*/ 1358265 w 1521142"/>
                  <a:gd name="csY147" fmla="*/ 523875 h 1296352"/>
                  <a:gd name="csX148" fmla="*/ 1345882 w 1521142"/>
                  <a:gd name="csY148" fmla="*/ 489585 h 1296352"/>
                  <a:gd name="csX149" fmla="*/ 1343978 w 1521142"/>
                  <a:gd name="csY149" fmla="*/ 457200 h 1296352"/>
                  <a:gd name="csX150" fmla="*/ 1352550 w 1521142"/>
                  <a:gd name="csY150" fmla="*/ 454343 h 1296352"/>
                  <a:gd name="csX151" fmla="*/ 1352550 w 1521142"/>
                  <a:gd name="csY151" fmla="*/ 445770 h 1296352"/>
                  <a:gd name="csX152" fmla="*/ 1342073 w 1521142"/>
                  <a:gd name="csY152" fmla="*/ 424815 h 1296352"/>
                  <a:gd name="csX153" fmla="*/ 1303973 w 1521142"/>
                  <a:gd name="csY153" fmla="*/ 386715 h 1296352"/>
                  <a:gd name="csX154" fmla="*/ 1231582 w 1521142"/>
                  <a:gd name="csY154" fmla="*/ 294322 h 1296352"/>
                  <a:gd name="csX155" fmla="*/ 1177290 w 1521142"/>
                  <a:gd name="csY155" fmla="*/ 195263 h 1296352"/>
                  <a:gd name="csX156" fmla="*/ 1136332 w 1521142"/>
                  <a:gd name="csY156" fmla="*/ 93345 h 1296352"/>
                  <a:gd name="csX157" fmla="*/ 1130618 w 1521142"/>
                  <a:gd name="csY157" fmla="*/ 58103 h 1296352"/>
                  <a:gd name="csX158" fmla="*/ 1119188 w 1521142"/>
                  <a:gd name="csY158" fmla="*/ 48578 h 1296352"/>
                  <a:gd name="csX159" fmla="*/ 1114425 w 1521142"/>
                  <a:gd name="csY159" fmla="*/ 12382 h 1296352"/>
                  <a:gd name="csX160" fmla="*/ 1167765 w 1521142"/>
                  <a:gd name="csY160" fmla="*/ 1296352 h 1296352"/>
                  <a:gd name="csX161" fmla="*/ 1183957 w 1521142"/>
                  <a:gd name="csY161" fmla="*/ 1295400 h 1296352"/>
                  <a:gd name="csX162" fmla="*/ 1177290 w 1521142"/>
                  <a:gd name="csY162" fmla="*/ 1285875 h 1296352"/>
                  <a:gd name="csX163" fmla="*/ 1237298 w 1521142"/>
                  <a:gd name="csY163" fmla="*/ 1285875 h 1296352"/>
                  <a:gd name="csX164" fmla="*/ 1237298 w 1521142"/>
                  <a:gd name="csY164" fmla="*/ 1279207 h 1296352"/>
                  <a:gd name="csX165" fmla="*/ 1252538 w 1521142"/>
                  <a:gd name="csY165" fmla="*/ 1277302 h 1296352"/>
                  <a:gd name="csX166" fmla="*/ 1287780 w 1521142"/>
                  <a:gd name="csY166" fmla="*/ 1245870 h 1296352"/>
                  <a:gd name="csX167" fmla="*/ 1302068 w 1521142"/>
                  <a:gd name="csY167" fmla="*/ 1240155 h 1296352"/>
                  <a:gd name="csX168" fmla="*/ 1324928 w 1521142"/>
                  <a:gd name="csY168" fmla="*/ 1231582 h 1296352"/>
                  <a:gd name="csX169" fmla="*/ 1327785 w 1521142"/>
                  <a:gd name="csY169" fmla="*/ 1243965 h 1296352"/>
                  <a:gd name="csX170" fmla="*/ 1343978 w 1521142"/>
                  <a:gd name="csY170" fmla="*/ 1251585 h 1296352"/>
                  <a:gd name="csX171" fmla="*/ 1319213 w 1521142"/>
                  <a:gd name="csY171" fmla="*/ 1263015 h 1296352"/>
                  <a:gd name="csX172" fmla="*/ 1296353 w 1521142"/>
                  <a:gd name="csY172" fmla="*/ 1263015 h 1296352"/>
                  <a:gd name="csX173" fmla="*/ 1259205 w 1521142"/>
                  <a:gd name="csY173" fmla="*/ 1286827 h 1296352"/>
                  <a:gd name="csX174" fmla="*/ 1401128 w 1521142"/>
                  <a:gd name="csY174" fmla="*/ 1213485 h 1296352"/>
                  <a:gd name="csX175" fmla="*/ 1372553 w 1521142"/>
                  <a:gd name="csY175" fmla="*/ 1226820 h 1296352"/>
                  <a:gd name="csX176" fmla="*/ 1363028 w 1521142"/>
                  <a:gd name="csY176" fmla="*/ 1239202 h 1296352"/>
                  <a:gd name="csX177" fmla="*/ 1373505 w 1521142"/>
                  <a:gd name="csY177" fmla="*/ 1240155 h 1296352"/>
                  <a:gd name="csX178" fmla="*/ 1437323 w 1521142"/>
                  <a:gd name="csY178" fmla="*/ 1185863 h 1296352"/>
                  <a:gd name="csX179" fmla="*/ 1426845 w 1521142"/>
                  <a:gd name="csY179" fmla="*/ 1188720 h 1296352"/>
                  <a:gd name="csX180" fmla="*/ 1413510 w 1521142"/>
                  <a:gd name="csY180" fmla="*/ 1207770 h 1296352"/>
                  <a:gd name="csX181" fmla="*/ 1423988 w 1521142"/>
                  <a:gd name="csY181" fmla="*/ 1205865 h 1296352"/>
                  <a:gd name="csX182" fmla="*/ 1438275 w 1521142"/>
                  <a:gd name="csY182" fmla="*/ 1190625 h 1296352"/>
                  <a:gd name="csX183" fmla="*/ 1516380 w 1521142"/>
                  <a:gd name="csY183" fmla="*/ 1036320 h 1296352"/>
                  <a:gd name="csX184" fmla="*/ 1500188 w 1521142"/>
                  <a:gd name="csY184" fmla="*/ 1089660 h 1296352"/>
                  <a:gd name="csX185" fmla="*/ 1492568 w 1521142"/>
                  <a:gd name="csY185" fmla="*/ 1099185 h 1296352"/>
                  <a:gd name="csX186" fmla="*/ 1483043 w 1521142"/>
                  <a:gd name="csY186" fmla="*/ 1123950 h 1296352"/>
                  <a:gd name="csX187" fmla="*/ 1471613 w 1521142"/>
                  <a:gd name="csY187" fmla="*/ 1139190 h 1296352"/>
                  <a:gd name="csX188" fmla="*/ 1464945 w 1521142"/>
                  <a:gd name="csY188" fmla="*/ 1155382 h 1296352"/>
                  <a:gd name="csX189" fmla="*/ 1446848 w 1521142"/>
                  <a:gd name="csY189" fmla="*/ 1176338 h 1296352"/>
                  <a:gd name="csX190" fmla="*/ 1446848 w 1521142"/>
                  <a:gd name="csY190" fmla="*/ 1184910 h 1296352"/>
                  <a:gd name="csX191" fmla="*/ 1472565 w 1521142"/>
                  <a:gd name="csY191" fmla="*/ 1158240 h 1296352"/>
                  <a:gd name="csX192" fmla="*/ 1495425 w 1521142"/>
                  <a:gd name="csY192" fmla="*/ 1124902 h 1296352"/>
                  <a:gd name="csX193" fmla="*/ 1501140 w 1521142"/>
                  <a:gd name="csY193" fmla="*/ 1105852 h 1296352"/>
                  <a:gd name="csX194" fmla="*/ 1521143 w 1521142"/>
                  <a:gd name="csY194" fmla="*/ 1059180 h 129635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</a:cxnLst>
                <a:rect l="l" t="t" r="r" b="b"/>
                <a:pathLst>
                  <a:path w="1521142" h="1296352">
                    <a:moveTo>
                      <a:pt x="1080135" y="15240"/>
                    </a:moveTo>
                    <a:lnTo>
                      <a:pt x="1042035" y="8572"/>
                    </a:lnTo>
                    <a:lnTo>
                      <a:pt x="1025843" y="0"/>
                    </a:lnTo>
                    <a:lnTo>
                      <a:pt x="1004888" y="13335"/>
                    </a:lnTo>
                    <a:lnTo>
                      <a:pt x="1004888" y="37147"/>
                    </a:lnTo>
                    <a:lnTo>
                      <a:pt x="1018223" y="57150"/>
                    </a:lnTo>
                    <a:lnTo>
                      <a:pt x="1013460" y="98107"/>
                    </a:lnTo>
                    <a:lnTo>
                      <a:pt x="993457" y="103822"/>
                    </a:lnTo>
                    <a:lnTo>
                      <a:pt x="983932" y="93345"/>
                    </a:lnTo>
                    <a:lnTo>
                      <a:pt x="978218" y="62865"/>
                    </a:lnTo>
                    <a:lnTo>
                      <a:pt x="501015" y="94297"/>
                    </a:lnTo>
                    <a:lnTo>
                      <a:pt x="469582" y="37147"/>
                    </a:lnTo>
                    <a:lnTo>
                      <a:pt x="4763" y="85725"/>
                    </a:lnTo>
                    <a:lnTo>
                      <a:pt x="0" y="113347"/>
                    </a:lnTo>
                    <a:lnTo>
                      <a:pt x="23813" y="140018"/>
                    </a:lnTo>
                    <a:lnTo>
                      <a:pt x="40005" y="146685"/>
                    </a:lnTo>
                    <a:lnTo>
                      <a:pt x="48578" y="158115"/>
                    </a:lnTo>
                    <a:lnTo>
                      <a:pt x="44768" y="227647"/>
                    </a:lnTo>
                    <a:lnTo>
                      <a:pt x="34290" y="233363"/>
                    </a:lnTo>
                    <a:lnTo>
                      <a:pt x="39053" y="237172"/>
                    </a:lnTo>
                    <a:lnTo>
                      <a:pt x="48578" y="234315"/>
                    </a:lnTo>
                    <a:lnTo>
                      <a:pt x="55245" y="226695"/>
                    </a:lnTo>
                    <a:lnTo>
                      <a:pt x="155257" y="200978"/>
                    </a:lnTo>
                    <a:lnTo>
                      <a:pt x="242888" y="196215"/>
                    </a:lnTo>
                    <a:lnTo>
                      <a:pt x="320040" y="214313"/>
                    </a:lnTo>
                    <a:lnTo>
                      <a:pt x="401003" y="261938"/>
                    </a:lnTo>
                    <a:lnTo>
                      <a:pt x="423863" y="269557"/>
                    </a:lnTo>
                    <a:lnTo>
                      <a:pt x="444818" y="288607"/>
                    </a:lnTo>
                    <a:lnTo>
                      <a:pt x="443865" y="314325"/>
                    </a:lnTo>
                    <a:lnTo>
                      <a:pt x="466725" y="314325"/>
                    </a:lnTo>
                    <a:lnTo>
                      <a:pt x="484823" y="304800"/>
                    </a:lnTo>
                    <a:lnTo>
                      <a:pt x="508635" y="305753"/>
                    </a:lnTo>
                    <a:lnTo>
                      <a:pt x="527685" y="298132"/>
                    </a:lnTo>
                    <a:lnTo>
                      <a:pt x="555307" y="279082"/>
                    </a:lnTo>
                    <a:lnTo>
                      <a:pt x="584835" y="251460"/>
                    </a:lnTo>
                    <a:lnTo>
                      <a:pt x="595313" y="247650"/>
                    </a:lnTo>
                    <a:lnTo>
                      <a:pt x="601028" y="252413"/>
                    </a:lnTo>
                    <a:lnTo>
                      <a:pt x="614363" y="252413"/>
                    </a:lnTo>
                    <a:lnTo>
                      <a:pt x="619125" y="244793"/>
                    </a:lnTo>
                    <a:lnTo>
                      <a:pt x="614363" y="233363"/>
                    </a:lnTo>
                    <a:lnTo>
                      <a:pt x="608648" y="227647"/>
                    </a:lnTo>
                    <a:lnTo>
                      <a:pt x="610553" y="220028"/>
                    </a:lnTo>
                    <a:lnTo>
                      <a:pt x="629603" y="209550"/>
                    </a:lnTo>
                    <a:lnTo>
                      <a:pt x="677228" y="205740"/>
                    </a:lnTo>
                    <a:lnTo>
                      <a:pt x="684848" y="215265"/>
                    </a:lnTo>
                    <a:lnTo>
                      <a:pt x="694373" y="216218"/>
                    </a:lnTo>
                    <a:lnTo>
                      <a:pt x="716280" y="225743"/>
                    </a:lnTo>
                    <a:lnTo>
                      <a:pt x="744855" y="242888"/>
                    </a:lnTo>
                    <a:lnTo>
                      <a:pt x="756285" y="259080"/>
                    </a:lnTo>
                    <a:lnTo>
                      <a:pt x="766763" y="270510"/>
                    </a:lnTo>
                    <a:lnTo>
                      <a:pt x="793432" y="283845"/>
                    </a:lnTo>
                    <a:lnTo>
                      <a:pt x="793432" y="306705"/>
                    </a:lnTo>
                    <a:lnTo>
                      <a:pt x="820103" y="324803"/>
                    </a:lnTo>
                    <a:lnTo>
                      <a:pt x="829628" y="325755"/>
                    </a:lnTo>
                    <a:lnTo>
                      <a:pt x="844868" y="339090"/>
                    </a:lnTo>
                    <a:lnTo>
                      <a:pt x="851535" y="354330"/>
                    </a:lnTo>
                    <a:lnTo>
                      <a:pt x="861060" y="356235"/>
                    </a:lnTo>
                    <a:lnTo>
                      <a:pt x="868680" y="376238"/>
                    </a:lnTo>
                    <a:lnTo>
                      <a:pt x="875348" y="381953"/>
                    </a:lnTo>
                    <a:lnTo>
                      <a:pt x="884873" y="371475"/>
                    </a:lnTo>
                    <a:lnTo>
                      <a:pt x="912495" y="372428"/>
                    </a:lnTo>
                    <a:lnTo>
                      <a:pt x="917257" y="385763"/>
                    </a:lnTo>
                    <a:lnTo>
                      <a:pt x="927735" y="394335"/>
                    </a:lnTo>
                    <a:lnTo>
                      <a:pt x="927735" y="406718"/>
                    </a:lnTo>
                    <a:lnTo>
                      <a:pt x="955357" y="427672"/>
                    </a:lnTo>
                    <a:lnTo>
                      <a:pt x="957263" y="519113"/>
                    </a:lnTo>
                    <a:lnTo>
                      <a:pt x="940118" y="574357"/>
                    </a:lnTo>
                    <a:lnTo>
                      <a:pt x="949643" y="585788"/>
                    </a:lnTo>
                    <a:lnTo>
                      <a:pt x="947738" y="618172"/>
                    </a:lnTo>
                    <a:lnTo>
                      <a:pt x="940118" y="631507"/>
                    </a:lnTo>
                    <a:lnTo>
                      <a:pt x="946785" y="642938"/>
                    </a:lnTo>
                    <a:lnTo>
                      <a:pt x="968693" y="664845"/>
                    </a:lnTo>
                    <a:lnTo>
                      <a:pt x="971550" y="679132"/>
                    </a:lnTo>
                    <a:lnTo>
                      <a:pt x="979170" y="688657"/>
                    </a:lnTo>
                    <a:lnTo>
                      <a:pt x="975360" y="670560"/>
                    </a:lnTo>
                    <a:lnTo>
                      <a:pt x="987743" y="664845"/>
                    </a:lnTo>
                    <a:lnTo>
                      <a:pt x="995363" y="630555"/>
                    </a:lnTo>
                    <a:lnTo>
                      <a:pt x="966788" y="619125"/>
                    </a:lnTo>
                    <a:lnTo>
                      <a:pt x="967740" y="613410"/>
                    </a:lnTo>
                    <a:lnTo>
                      <a:pt x="992505" y="609600"/>
                    </a:lnTo>
                    <a:lnTo>
                      <a:pt x="1001078" y="634365"/>
                    </a:lnTo>
                    <a:lnTo>
                      <a:pt x="1011555" y="640080"/>
                    </a:lnTo>
                    <a:lnTo>
                      <a:pt x="1012507" y="621030"/>
                    </a:lnTo>
                    <a:lnTo>
                      <a:pt x="1022985" y="623888"/>
                    </a:lnTo>
                    <a:lnTo>
                      <a:pt x="1028700" y="631507"/>
                    </a:lnTo>
                    <a:lnTo>
                      <a:pt x="1027748" y="638175"/>
                    </a:lnTo>
                    <a:lnTo>
                      <a:pt x="1000125" y="678180"/>
                    </a:lnTo>
                    <a:lnTo>
                      <a:pt x="998220" y="688657"/>
                    </a:lnTo>
                    <a:lnTo>
                      <a:pt x="982028" y="706755"/>
                    </a:lnTo>
                    <a:lnTo>
                      <a:pt x="982028" y="717232"/>
                    </a:lnTo>
                    <a:lnTo>
                      <a:pt x="1017270" y="753427"/>
                    </a:lnTo>
                    <a:lnTo>
                      <a:pt x="1067753" y="828675"/>
                    </a:lnTo>
                    <a:lnTo>
                      <a:pt x="1084898" y="848677"/>
                    </a:lnTo>
                    <a:lnTo>
                      <a:pt x="1084898" y="865823"/>
                    </a:lnTo>
                    <a:lnTo>
                      <a:pt x="1111568" y="909638"/>
                    </a:lnTo>
                    <a:lnTo>
                      <a:pt x="1133475" y="915352"/>
                    </a:lnTo>
                    <a:lnTo>
                      <a:pt x="1140143" y="903923"/>
                    </a:lnTo>
                    <a:lnTo>
                      <a:pt x="1120140" y="906780"/>
                    </a:lnTo>
                    <a:lnTo>
                      <a:pt x="1091565" y="863918"/>
                    </a:lnTo>
                    <a:lnTo>
                      <a:pt x="1093470" y="850582"/>
                    </a:lnTo>
                    <a:lnTo>
                      <a:pt x="1107757" y="842963"/>
                    </a:lnTo>
                    <a:lnTo>
                      <a:pt x="1107757" y="828675"/>
                    </a:lnTo>
                    <a:lnTo>
                      <a:pt x="1102043" y="816293"/>
                    </a:lnTo>
                    <a:lnTo>
                      <a:pt x="1110615" y="807720"/>
                    </a:lnTo>
                    <a:lnTo>
                      <a:pt x="1114425" y="816293"/>
                    </a:lnTo>
                    <a:lnTo>
                      <a:pt x="1121093" y="821055"/>
                    </a:lnTo>
                    <a:lnTo>
                      <a:pt x="1121093" y="859155"/>
                    </a:lnTo>
                    <a:lnTo>
                      <a:pt x="1109663" y="853440"/>
                    </a:lnTo>
                    <a:lnTo>
                      <a:pt x="1102043" y="862013"/>
                    </a:lnTo>
                    <a:lnTo>
                      <a:pt x="1115378" y="877252"/>
                    </a:lnTo>
                    <a:lnTo>
                      <a:pt x="1124903" y="902018"/>
                    </a:lnTo>
                    <a:lnTo>
                      <a:pt x="1136332" y="896302"/>
                    </a:lnTo>
                    <a:lnTo>
                      <a:pt x="1158240" y="907732"/>
                    </a:lnTo>
                    <a:lnTo>
                      <a:pt x="1178243" y="928688"/>
                    </a:lnTo>
                    <a:lnTo>
                      <a:pt x="1193482" y="977265"/>
                    </a:lnTo>
                    <a:lnTo>
                      <a:pt x="1223010" y="1022985"/>
                    </a:lnTo>
                    <a:lnTo>
                      <a:pt x="1230630" y="1010602"/>
                    </a:lnTo>
                    <a:lnTo>
                      <a:pt x="1257300" y="1005840"/>
                    </a:lnTo>
                    <a:lnTo>
                      <a:pt x="1287780" y="1018223"/>
                    </a:lnTo>
                    <a:lnTo>
                      <a:pt x="1290638" y="1034415"/>
                    </a:lnTo>
                    <a:lnTo>
                      <a:pt x="1322070" y="1070610"/>
                    </a:lnTo>
                    <a:lnTo>
                      <a:pt x="1323023" y="1081088"/>
                    </a:lnTo>
                    <a:lnTo>
                      <a:pt x="1343978" y="1106805"/>
                    </a:lnTo>
                    <a:lnTo>
                      <a:pt x="1337310" y="1111568"/>
                    </a:lnTo>
                    <a:lnTo>
                      <a:pt x="1337310" y="1137285"/>
                    </a:lnTo>
                    <a:lnTo>
                      <a:pt x="1363028" y="1150620"/>
                    </a:lnTo>
                    <a:lnTo>
                      <a:pt x="1377315" y="1150620"/>
                    </a:lnTo>
                    <a:lnTo>
                      <a:pt x="1403032" y="1133475"/>
                    </a:lnTo>
                    <a:lnTo>
                      <a:pt x="1417320" y="1136332"/>
                    </a:lnTo>
                    <a:lnTo>
                      <a:pt x="1427798" y="1140143"/>
                    </a:lnTo>
                    <a:lnTo>
                      <a:pt x="1449705" y="1123950"/>
                    </a:lnTo>
                    <a:lnTo>
                      <a:pt x="1451610" y="1117282"/>
                    </a:lnTo>
                    <a:lnTo>
                      <a:pt x="1463040" y="1120140"/>
                    </a:lnTo>
                    <a:lnTo>
                      <a:pt x="1485900" y="1103948"/>
                    </a:lnTo>
                    <a:lnTo>
                      <a:pt x="1498282" y="1082040"/>
                    </a:lnTo>
                    <a:lnTo>
                      <a:pt x="1491615" y="1051560"/>
                    </a:lnTo>
                    <a:lnTo>
                      <a:pt x="1489710" y="1039177"/>
                    </a:lnTo>
                    <a:lnTo>
                      <a:pt x="1500188" y="1001077"/>
                    </a:lnTo>
                    <a:lnTo>
                      <a:pt x="1505903" y="999173"/>
                    </a:lnTo>
                    <a:lnTo>
                      <a:pt x="1511618" y="1014413"/>
                    </a:lnTo>
                    <a:lnTo>
                      <a:pt x="1519238" y="997268"/>
                    </a:lnTo>
                    <a:lnTo>
                      <a:pt x="1511618" y="928688"/>
                    </a:lnTo>
                    <a:lnTo>
                      <a:pt x="1507807" y="828675"/>
                    </a:lnTo>
                    <a:lnTo>
                      <a:pt x="1498282" y="763905"/>
                    </a:lnTo>
                    <a:lnTo>
                      <a:pt x="1491615" y="747713"/>
                    </a:lnTo>
                    <a:lnTo>
                      <a:pt x="1428750" y="641985"/>
                    </a:lnTo>
                    <a:lnTo>
                      <a:pt x="1379220" y="555307"/>
                    </a:lnTo>
                    <a:lnTo>
                      <a:pt x="1358265" y="523875"/>
                    </a:lnTo>
                    <a:lnTo>
                      <a:pt x="1345882" y="489585"/>
                    </a:lnTo>
                    <a:lnTo>
                      <a:pt x="1343978" y="457200"/>
                    </a:lnTo>
                    <a:lnTo>
                      <a:pt x="1352550" y="454343"/>
                    </a:lnTo>
                    <a:lnTo>
                      <a:pt x="1352550" y="445770"/>
                    </a:lnTo>
                    <a:lnTo>
                      <a:pt x="1342073" y="424815"/>
                    </a:lnTo>
                    <a:lnTo>
                      <a:pt x="1303973" y="386715"/>
                    </a:lnTo>
                    <a:lnTo>
                      <a:pt x="1231582" y="294322"/>
                    </a:lnTo>
                    <a:lnTo>
                      <a:pt x="1177290" y="195263"/>
                    </a:lnTo>
                    <a:lnTo>
                      <a:pt x="1136332" y="93345"/>
                    </a:lnTo>
                    <a:lnTo>
                      <a:pt x="1130618" y="58103"/>
                    </a:lnTo>
                    <a:lnTo>
                      <a:pt x="1119188" y="48578"/>
                    </a:lnTo>
                    <a:lnTo>
                      <a:pt x="1114425" y="12382"/>
                    </a:lnTo>
                    <a:close/>
                    <a:moveTo>
                      <a:pt x="1167765" y="1296352"/>
                    </a:moveTo>
                    <a:lnTo>
                      <a:pt x="1183957" y="1295400"/>
                    </a:lnTo>
                    <a:lnTo>
                      <a:pt x="1177290" y="1285875"/>
                    </a:lnTo>
                    <a:close/>
                    <a:moveTo>
                      <a:pt x="1237298" y="1285875"/>
                    </a:moveTo>
                    <a:lnTo>
                      <a:pt x="1237298" y="1279207"/>
                    </a:lnTo>
                    <a:lnTo>
                      <a:pt x="1252538" y="1277302"/>
                    </a:lnTo>
                    <a:lnTo>
                      <a:pt x="1287780" y="1245870"/>
                    </a:lnTo>
                    <a:lnTo>
                      <a:pt x="1302068" y="1240155"/>
                    </a:lnTo>
                    <a:lnTo>
                      <a:pt x="1324928" y="1231582"/>
                    </a:lnTo>
                    <a:lnTo>
                      <a:pt x="1327785" y="1243965"/>
                    </a:lnTo>
                    <a:lnTo>
                      <a:pt x="1343978" y="1251585"/>
                    </a:lnTo>
                    <a:lnTo>
                      <a:pt x="1319213" y="1263015"/>
                    </a:lnTo>
                    <a:lnTo>
                      <a:pt x="1296353" y="1263015"/>
                    </a:lnTo>
                    <a:lnTo>
                      <a:pt x="1259205" y="1286827"/>
                    </a:lnTo>
                    <a:close/>
                    <a:moveTo>
                      <a:pt x="1401128" y="1213485"/>
                    </a:moveTo>
                    <a:lnTo>
                      <a:pt x="1372553" y="1226820"/>
                    </a:lnTo>
                    <a:lnTo>
                      <a:pt x="1363028" y="1239202"/>
                    </a:lnTo>
                    <a:lnTo>
                      <a:pt x="1373505" y="1240155"/>
                    </a:lnTo>
                    <a:close/>
                    <a:moveTo>
                      <a:pt x="1437323" y="1185863"/>
                    </a:moveTo>
                    <a:lnTo>
                      <a:pt x="1426845" y="1188720"/>
                    </a:lnTo>
                    <a:lnTo>
                      <a:pt x="1413510" y="1207770"/>
                    </a:lnTo>
                    <a:lnTo>
                      <a:pt x="1423988" y="1205865"/>
                    </a:lnTo>
                    <a:lnTo>
                      <a:pt x="1438275" y="1190625"/>
                    </a:lnTo>
                    <a:close/>
                    <a:moveTo>
                      <a:pt x="1516380" y="1036320"/>
                    </a:moveTo>
                    <a:lnTo>
                      <a:pt x="1500188" y="1089660"/>
                    </a:lnTo>
                    <a:lnTo>
                      <a:pt x="1492568" y="1099185"/>
                    </a:lnTo>
                    <a:lnTo>
                      <a:pt x="1483043" y="1123950"/>
                    </a:lnTo>
                    <a:lnTo>
                      <a:pt x="1471613" y="1139190"/>
                    </a:lnTo>
                    <a:lnTo>
                      <a:pt x="1464945" y="1155382"/>
                    </a:lnTo>
                    <a:lnTo>
                      <a:pt x="1446848" y="1176338"/>
                    </a:lnTo>
                    <a:lnTo>
                      <a:pt x="1446848" y="1184910"/>
                    </a:lnTo>
                    <a:lnTo>
                      <a:pt x="1472565" y="1158240"/>
                    </a:lnTo>
                    <a:lnTo>
                      <a:pt x="1495425" y="1124902"/>
                    </a:lnTo>
                    <a:lnTo>
                      <a:pt x="1501140" y="1105852"/>
                    </a:lnTo>
                    <a:lnTo>
                      <a:pt x="1521143" y="10591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E5B4636-2401-0C9C-A29B-8BF3DEA09B98}"/>
                  </a:ext>
                </a:extLst>
              </p:cNvPr>
              <p:cNvSpPr/>
              <p:nvPr/>
            </p:nvSpPr>
            <p:spPr>
              <a:xfrm>
                <a:off x="7878126" y="3988117"/>
                <a:ext cx="906780" cy="944879"/>
              </a:xfrm>
              <a:custGeom>
                <a:avLst/>
                <a:gdLst>
                  <a:gd name="csX0" fmla="*/ 906780 w 906780"/>
                  <a:gd name="csY0" fmla="*/ 561022 h 944879"/>
                  <a:gd name="csX1" fmla="*/ 906780 w 906780"/>
                  <a:gd name="csY1" fmla="*/ 574357 h 944879"/>
                  <a:gd name="csX2" fmla="*/ 866775 w 906780"/>
                  <a:gd name="csY2" fmla="*/ 633413 h 944879"/>
                  <a:gd name="csX3" fmla="*/ 855345 w 906780"/>
                  <a:gd name="csY3" fmla="*/ 635317 h 944879"/>
                  <a:gd name="csX4" fmla="*/ 869633 w 906780"/>
                  <a:gd name="csY4" fmla="*/ 640080 h 944879"/>
                  <a:gd name="csX5" fmla="*/ 869633 w 906780"/>
                  <a:gd name="csY5" fmla="*/ 659130 h 944879"/>
                  <a:gd name="csX6" fmla="*/ 861060 w 906780"/>
                  <a:gd name="csY6" fmla="*/ 669607 h 944879"/>
                  <a:gd name="csX7" fmla="*/ 855345 w 906780"/>
                  <a:gd name="csY7" fmla="*/ 726757 h 944879"/>
                  <a:gd name="csX8" fmla="*/ 833438 w 906780"/>
                  <a:gd name="csY8" fmla="*/ 785813 h 944879"/>
                  <a:gd name="csX9" fmla="*/ 838200 w 906780"/>
                  <a:gd name="csY9" fmla="*/ 804863 h 944879"/>
                  <a:gd name="csX10" fmla="*/ 844868 w 906780"/>
                  <a:gd name="csY10" fmla="*/ 853440 h 944879"/>
                  <a:gd name="csX11" fmla="*/ 810578 w 906780"/>
                  <a:gd name="csY11" fmla="*/ 856297 h 944879"/>
                  <a:gd name="csX12" fmla="*/ 772478 w 906780"/>
                  <a:gd name="csY12" fmla="*/ 849630 h 944879"/>
                  <a:gd name="csX13" fmla="*/ 756285 w 906780"/>
                  <a:gd name="csY13" fmla="*/ 841057 h 944879"/>
                  <a:gd name="csX14" fmla="*/ 735330 w 906780"/>
                  <a:gd name="csY14" fmla="*/ 854392 h 944879"/>
                  <a:gd name="csX15" fmla="*/ 735330 w 906780"/>
                  <a:gd name="csY15" fmla="*/ 878205 h 944879"/>
                  <a:gd name="csX16" fmla="*/ 748665 w 906780"/>
                  <a:gd name="csY16" fmla="*/ 898207 h 944879"/>
                  <a:gd name="csX17" fmla="*/ 743903 w 906780"/>
                  <a:gd name="csY17" fmla="*/ 939165 h 944879"/>
                  <a:gd name="csX18" fmla="*/ 723900 w 906780"/>
                  <a:gd name="csY18" fmla="*/ 944880 h 944879"/>
                  <a:gd name="csX19" fmla="*/ 714375 w 906780"/>
                  <a:gd name="csY19" fmla="*/ 934402 h 944879"/>
                  <a:gd name="csX20" fmla="*/ 708660 w 906780"/>
                  <a:gd name="csY20" fmla="*/ 903922 h 944879"/>
                  <a:gd name="csX21" fmla="*/ 231458 w 906780"/>
                  <a:gd name="csY21" fmla="*/ 935355 h 944879"/>
                  <a:gd name="csX22" fmla="*/ 200025 w 906780"/>
                  <a:gd name="csY22" fmla="*/ 878205 h 944879"/>
                  <a:gd name="csX23" fmla="*/ 193358 w 906780"/>
                  <a:gd name="csY23" fmla="*/ 857250 h 944879"/>
                  <a:gd name="csX24" fmla="*/ 179070 w 906780"/>
                  <a:gd name="csY24" fmla="*/ 842963 h 944879"/>
                  <a:gd name="csX25" fmla="*/ 174308 w 906780"/>
                  <a:gd name="csY25" fmla="*/ 829627 h 944879"/>
                  <a:gd name="csX26" fmla="*/ 180023 w 906780"/>
                  <a:gd name="csY26" fmla="*/ 769620 h 944879"/>
                  <a:gd name="csX27" fmla="*/ 157163 w 906780"/>
                  <a:gd name="csY27" fmla="*/ 715327 h 944879"/>
                  <a:gd name="csX28" fmla="*/ 161925 w 906780"/>
                  <a:gd name="csY28" fmla="*/ 690563 h 944879"/>
                  <a:gd name="csX29" fmla="*/ 164783 w 906780"/>
                  <a:gd name="csY29" fmla="*/ 655320 h 944879"/>
                  <a:gd name="csX30" fmla="*/ 185738 w 906780"/>
                  <a:gd name="csY30" fmla="*/ 619125 h 944879"/>
                  <a:gd name="csX31" fmla="*/ 183833 w 906780"/>
                  <a:gd name="csY31" fmla="*/ 608647 h 944879"/>
                  <a:gd name="csX32" fmla="*/ 167640 w 906780"/>
                  <a:gd name="csY32" fmla="*/ 599122 h 944879"/>
                  <a:gd name="csX33" fmla="*/ 167640 w 906780"/>
                  <a:gd name="csY33" fmla="*/ 568642 h 944879"/>
                  <a:gd name="csX34" fmla="*/ 150495 w 906780"/>
                  <a:gd name="csY34" fmla="*/ 550545 h 944879"/>
                  <a:gd name="csX35" fmla="*/ 122873 w 906780"/>
                  <a:gd name="csY35" fmla="*/ 492442 h 944879"/>
                  <a:gd name="csX36" fmla="*/ 0 w 906780"/>
                  <a:gd name="csY36" fmla="*/ 56197 h 944879"/>
                  <a:gd name="csX37" fmla="*/ 218123 w 906780"/>
                  <a:gd name="csY37" fmla="*/ 28575 h 944879"/>
                  <a:gd name="csX38" fmla="*/ 421958 w 906780"/>
                  <a:gd name="csY38" fmla="*/ 0 h 944879"/>
                  <a:gd name="csX39" fmla="*/ 421005 w 906780"/>
                  <a:gd name="csY39" fmla="*/ 18097 h 944879"/>
                  <a:gd name="csX40" fmla="*/ 402908 w 906780"/>
                  <a:gd name="csY40" fmla="*/ 27622 h 944879"/>
                  <a:gd name="csX41" fmla="*/ 389573 w 906780"/>
                  <a:gd name="csY41" fmla="*/ 58102 h 944879"/>
                  <a:gd name="csX42" fmla="*/ 391478 w 906780"/>
                  <a:gd name="csY42" fmla="*/ 70485 h 944879"/>
                  <a:gd name="csX43" fmla="*/ 449580 w 906780"/>
                  <a:gd name="csY43" fmla="*/ 106680 h 944879"/>
                  <a:gd name="csX44" fmla="*/ 474345 w 906780"/>
                  <a:gd name="csY44" fmla="*/ 103822 h 944879"/>
                  <a:gd name="csX45" fmla="*/ 503873 w 906780"/>
                  <a:gd name="csY45" fmla="*/ 141922 h 944879"/>
                  <a:gd name="csX46" fmla="*/ 507683 w 906780"/>
                  <a:gd name="csY46" fmla="*/ 158115 h 944879"/>
                  <a:gd name="csX47" fmla="*/ 547688 w 906780"/>
                  <a:gd name="csY47" fmla="*/ 206692 h 944879"/>
                  <a:gd name="csX48" fmla="*/ 572453 w 906780"/>
                  <a:gd name="csY48" fmla="*/ 222885 h 944879"/>
                  <a:gd name="csX49" fmla="*/ 585788 w 906780"/>
                  <a:gd name="csY49" fmla="*/ 224790 h 944879"/>
                  <a:gd name="csX50" fmla="*/ 606743 w 906780"/>
                  <a:gd name="csY50" fmla="*/ 240030 h 944879"/>
                  <a:gd name="csX51" fmla="*/ 617220 w 906780"/>
                  <a:gd name="csY51" fmla="*/ 260985 h 944879"/>
                  <a:gd name="csX52" fmla="*/ 636270 w 906780"/>
                  <a:gd name="csY52" fmla="*/ 276225 h 944879"/>
                  <a:gd name="csX53" fmla="*/ 653415 w 906780"/>
                  <a:gd name="csY53" fmla="*/ 280988 h 944879"/>
                  <a:gd name="csX54" fmla="*/ 679133 w 906780"/>
                  <a:gd name="csY54" fmla="*/ 306705 h 944879"/>
                  <a:gd name="csX55" fmla="*/ 680085 w 906780"/>
                  <a:gd name="csY55" fmla="*/ 320040 h 944879"/>
                  <a:gd name="csX56" fmla="*/ 704850 w 906780"/>
                  <a:gd name="csY56" fmla="*/ 346710 h 944879"/>
                  <a:gd name="csX57" fmla="*/ 752475 w 906780"/>
                  <a:gd name="csY57" fmla="*/ 368617 h 944879"/>
                  <a:gd name="csX58" fmla="*/ 786765 w 906780"/>
                  <a:gd name="csY58" fmla="*/ 432435 h 944879"/>
                  <a:gd name="csX59" fmla="*/ 789623 w 906780"/>
                  <a:gd name="csY59" fmla="*/ 458152 h 944879"/>
                  <a:gd name="csX60" fmla="*/ 826770 w 906780"/>
                  <a:gd name="csY60" fmla="*/ 478155 h 944879"/>
                  <a:gd name="csX61" fmla="*/ 850583 w 906780"/>
                  <a:gd name="csY61" fmla="*/ 523875 h 944879"/>
                  <a:gd name="csX62" fmla="*/ 858203 w 906780"/>
                  <a:gd name="csY62" fmla="*/ 553402 h 944879"/>
                  <a:gd name="csX63" fmla="*/ 898208 w 906780"/>
                  <a:gd name="csY63" fmla="*/ 557213 h 9448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</a:cxnLst>
                <a:rect l="l" t="t" r="r" b="b"/>
                <a:pathLst>
                  <a:path w="906780" h="944879">
                    <a:moveTo>
                      <a:pt x="906780" y="561022"/>
                    </a:moveTo>
                    <a:lnTo>
                      <a:pt x="906780" y="574357"/>
                    </a:lnTo>
                    <a:lnTo>
                      <a:pt x="866775" y="633413"/>
                    </a:lnTo>
                    <a:lnTo>
                      <a:pt x="855345" y="635317"/>
                    </a:lnTo>
                    <a:lnTo>
                      <a:pt x="869633" y="640080"/>
                    </a:lnTo>
                    <a:lnTo>
                      <a:pt x="869633" y="659130"/>
                    </a:lnTo>
                    <a:lnTo>
                      <a:pt x="861060" y="669607"/>
                    </a:lnTo>
                    <a:lnTo>
                      <a:pt x="855345" y="726757"/>
                    </a:lnTo>
                    <a:lnTo>
                      <a:pt x="833438" y="785813"/>
                    </a:lnTo>
                    <a:lnTo>
                      <a:pt x="838200" y="804863"/>
                    </a:lnTo>
                    <a:lnTo>
                      <a:pt x="844868" y="853440"/>
                    </a:lnTo>
                    <a:lnTo>
                      <a:pt x="810578" y="856297"/>
                    </a:lnTo>
                    <a:lnTo>
                      <a:pt x="772478" y="849630"/>
                    </a:lnTo>
                    <a:lnTo>
                      <a:pt x="756285" y="841057"/>
                    </a:lnTo>
                    <a:lnTo>
                      <a:pt x="735330" y="854392"/>
                    </a:lnTo>
                    <a:lnTo>
                      <a:pt x="735330" y="878205"/>
                    </a:lnTo>
                    <a:lnTo>
                      <a:pt x="748665" y="898207"/>
                    </a:lnTo>
                    <a:lnTo>
                      <a:pt x="743903" y="939165"/>
                    </a:lnTo>
                    <a:lnTo>
                      <a:pt x="723900" y="944880"/>
                    </a:lnTo>
                    <a:lnTo>
                      <a:pt x="714375" y="934402"/>
                    </a:lnTo>
                    <a:lnTo>
                      <a:pt x="708660" y="903922"/>
                    </a:lnTo>
                    <a:lnTo>
                      <a:pt x="231458" y="935355"/>
                    </a:lnTo>
                    <a:lnTo>
                      <a:pt x="200025" y="878205"/>
                    </a:lnTo>
                    <a:lnTo>
                      <a:pt x="193358" y="857250"/>
                    </a:lnTo>
                    <a:lnTo>
                      <a:pt x="179070" y="842963"/>
                    </a:lnTo>
                    <a:lnTo>
                      <a:pt x="174308" y="829627"/>
                    </a:lnTo>
                    <a:lnTo>
                      <a:pt x="180023" y="769620"/>
                    </a:lnTo>
                    <a:lnTo>
                      <a:pt x="157163" y="715327"/>
                    </a:lnTo>
                    <a:lnTo>
                      <a:pt x="161925" y="690563"/>
                    </a:lnTo>
                    <a:lnTo>
                      <a:pt x="164783" y="655320"/>
                    </a:lnTo>
                    <a:lnTo>
                      <a:pt x="185738" y="619125"/>
                    </a:lnTo>
                    <a:lnTo>
                      <a:pt x="183833" y="608647"/>
                    </a:lnTo>
                    <a:lnTo>
                      <a:pt x="167640" y="599122"/>
                    </a:lnTo>
                    <a:lnTo>
                      <a:pt x="167640" y="568642"/>
                    </a:lnTo>
                    <a:lnTo>
                      <a:pt x="150495" y="550545"/>
                    </a:lnTo>
                    <a:lnTo>
                      <a:pt x="122873" y="492442"/>
                    </a:lnTo>
                    <a:lnTo>
                      <a:pt x="0" y="56197"/>
                    </a:lnTo>
                    <a:lnTo>
                      <a:pt x="218123" y="28575"/>
                    </a:lnTo>
                    <a:lnTo>
                      <a:pt x="421958" y="0"/>
                    </a:lnTo>
                    <a:lnTo>
                      <a:pt x="421005" y="18097"/>
                    </a:lnTo>
                    <a:lnTo>
                      <a:pt x="402908" y="27622"/>
                    </a:lnTo>
                    <a:lnTo>
                      <a:pt x="389573" y="58102"/>
                    </a:lnTo>
                    <a:lnTo>
                      <a:pt x="391478" y="70485"/>
                    </a:lnTo>
                    <a:lnTo>
                      <a:pt x="449580" y="106680"/>
                    </a:lnTo>
                    <a:lnTo>
                      <a:pt x="474345" y="103822"/>
                    </a:lnTo>
                    <a:lnTo>
                      <a:pt x="503873" y="141922"/>
                    </a:lnTo>
                    <a:lnTo>
                      <a:pt x="507683" y="158115"/>
                    </a:lnTo>
                    <a:lnTo>
                      <a:pt x="547688" y="206692"/>
                    </a:lnTo>
                    <a:lnTo>
                      <a:pt x="572453" y="222885"/>
                    </a:lnTo>
                    <a:lnTo>
                      <a:pt x="585788" y="224790"/>
                    </a:lnTo>
                    <a:lnTo>
                      <a:pt x="606743" y="240030"/>
                    </a:lnTo>
                    <a:lnTo>
                      <a:pt x="617220" y="260985"/>
                    </a:lnTo>
                    <a:lnTo>
                      <a:pt x="636270" y="276225"/>
                    </a:lnTo>
                    <a:lnTo>
                      <a:pt x="653415" y="280988"/>
                    </a:lnTo>
                    <a:lnTo>
                      <a:pt x="679133" y="306705"/>
                    </a:lnTo>
                    <a:lnTo>
                      <a:pt x="680085" y="320040"/>
                    </a:lnTo>
                    <a:lnTo>
                      <a:pt x="704850" y="346710"/>
                    </a:lnTo>
                    <a:lnTo>
                      <a:pt x="752475" y="368617"/>
                    </a:lnTo>
                    <a:lnTo>
                      <a:pt x="786765" y="432435"/>
                    </a:lnTo>
                    <a:lnTo>
                      <a:pt x="789623" y="458152"/>
                    </a:lnTo>
                    <a:lnTo>
                      <a:pt x="826770" y="478155"/>
                    </a:lnTo>
                    <a:lnTo>
                      <a:pt x="850583" y="523875"/>
                    </a:lnTo>
                    <a:lnTo>
                      <a:pt x="858203" y="553402"/>
                    </a:lnTo>
                    <a:lnTo>
                      <a:pt x="898208" y="5572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90E1F6B-2B1F-2ED2-5265-E28F7B671B3B}"/>
                  </a:ext>
                </a:extLst>
              </p:cNvPr>
              <p:cNvSpPr/>
              <p:nvPr/>
            </p:nvSpPr>
            <p:spPr>
              <a:xfrm>
                <a:off x="7180897" y="3159442"/>
                <a:ext cx="1231582" cy="624839"/>
              </a:xfrm>
              <a:custGeom>
                <a:avLst/>
                <a:gdLst>
                  <a:gd name="csX0" fmla="*/ 940117 w 1231582"/>
                  <a:gd name="csY0" fmla="*/ 517207 h 624839"/>
                  <a:gd name="csX1" fmla="*/ 744855 w 1231582"/>
                  <a:gd name="csY1" fmla="*/ 530542 h 624839"/>
                  <a:gd name="csX2" fmla="*/ 695325 w 1231582"/>
                  <a:gd name="csY2" fmla="*/ 538163 h 624839"/>
                  <a:gd name="csX3" fmla="*/ 529590 w 1231582"/>
                  <a:gd name="csY3" fmla="*/ 547688 h 624839"/>
                  <a:gd name="csX4" fmla="*/ 504825 w 1231582"/>
                  <a:gd name="csY4" fmla="*/ 555307 h 624839"/>
                  <a:gd name="csX5" fmla="*/ 289560 w 1231582"/>
                  <a:gd name="csY5" fmla="*/ 574357 h 624839"/>
                  <a:gd name="csX6" fmla="*/ 282892 w 1231582"/>
                  <a:gd name="csY6" fmla="*/ 568642 h 624839"/>
                  <a:gd name="csX7" fmla="*/ 247650 w 1231582"/>
                  <a:gd name="csY7" fmla="*/ 568642 h 624839"/>
                  <a:gd name="csX8" fmla="*/ 259080 w 1231582"/>
                  <a:gd name="csY8" fmla="*/ 599122 h 624839"/>
                  <a:gd name="csX9" fmla="*/ 253365 w 1231582"/>
                  <a:gd name="csY9" fmla="*/ 607695 h 624839"/>
                  <a:gd name="csX10" fmla="*/ 31432 w 1231582"/>
                  <a:gd name="csY10" fmla="*/ 621982 h 624839"/>
                  <a:gd name="csX11" fmla="*/ 40957 w 1231582"/>
                  <a:gd name="csY11" fmla="*/ 596265 h 624839"/>
                  <a:gd name="csX12" fmla="*/ 54292 w 1231582"/>
                  <a:gd name="csY12" fmla="*/ 604838 h 624839"/>
                  <a:gd name="csX13" fmla="*/ 60960 w 1231582"/>
                  <a:gd name="csY13" fmla="*/ 601027 h 624839"/>
                  <a:gd name="csX14" fmla="*/ 72390 w 1231582"/>
                  <a:gd name="csY14" fmla="*/ 561975 h 624839"/>
                  <a:gd name="csX15" fmla="*/ 62865 w 1231582"/>
                  <a:gd name="csY15" fmla="*/ 552450 h 624839"/>
                  <a:gd name="csX16" fmla="*/ 72390 w 1231582"/>
                  <a:gd name="csY16" fmla="*/ 533400 h 624839"/>
                  <a:gd name="csX17" fmla="*/ 74295 w 1231582"/>
                  <a:gd name="csY17" fmla="*/ 524827 h 624839"/>
                  <a:gd name="csX18" fmla="*/ 61913 w 1231582"/>
                  <a:gd name="csY18" fmla="*/ 517207 h 624839"/>
                  <a:gd name="csX19" fmla="*/ 59055 w 1231582"/>
                  <a:gd name="csY19" fmla="*/ 500063 h 624839"/>
                  <a:gd name="csX20" fmla="*/ 97155 w 1231582"/>
                  <a:gd name="csY20" fmla="*/ 464820 h 624839"/>
                  <a:gd name="csX21" fmla="*/ 162877 w 1231582"/>
                  <a:gd name="csY21" fmla="*/ 493395 h 624839"/>
                  <a:gd name="csX22" fmla="*/ 177165 w 1231582"/>
                  <a:gd name="csY22" fmla="*/ 490538 h 624839"/>
                  <a:gd name="csX23" fmla="*/ 180975 w 1231582"/>
                  <a:gd name="csY23" fmla="*/ 467677 h 624839"/>
                  <a:gd name="csX24" fmla="*/ 164782 w 1231582"/>
                  <a:gd name="csY24" fmla="*/ 450532 h 624839"/>
                  <a:gd name="csX25" fmla="*/ 168592 w 1231582"/>
                  <a:gd name="csY25" fmla="*/ 419100 h 624839"/>
                  <a:gd name="csX26" fmla="*/ 178117 w 1231582"/>
                  <a:gd name="csY26" fmla="*/ 414338 h 624839"/>
                  <a:gd name="csX27" fmla="*/ 189547 w 1231582"/>
                  <a:gd name="csY27" fmla="*/ 420052 h 624839"/>
                  <a:gd name="csX28" fmla="*/ 195263 w 1231582"/>
                  <a:gd name="csY28" fmla="*/ 408622 h 624839"/>
                  <a:gd name="csX29" fmla="*/ 230505 w 1231582"/>
                  <a:gd name="csY29" fmla="*/ 402907 h 624839"/>
                  <a:gd name="csX30" fmla="*/ 231457 w 1231582"/>
                  <a:gd name="csY30" fmla="*/ 394335 h 624839"/>
                  <a:gd name="csX31" fmla="*/ 217170 w 1231582"/>
                  <a:gd name="csY31" fmla="*/ 373380 h 624839"/>
                  <a:gd name="csX32" fmla="*/ 216217 w 1231582"/>
                  <a:gd name="csY32" fmla="*/ 362902 h 624839"/>
                  <a:gd name="csX33" fmla="*/ 237172 w 1231582"/>
                  <a:gd name="csY33" fmla="*/ 337185 h 624839"/>
                  <a:gd name="csX34" fmla="*/ 237172 w 1231582"/>
                  <a:gd name="csY34" fmla="*/ 328613 h 624839"/>
                  <a:gd name="csX35" fmla="*/ 247650 w 1231582"/>
                  <a:gd name="csY35" fmla="*/ 336232 h 624839"/>
                  <a:gd name="csX36" fmla="*/ 253365 w 1231582"/>
                  <a:gd name="csY36" fmla="*/ 326707 h 624839"/>
                  <a:gd name="csX37" fmla="*/ 246697 w 1231582"/>
                  <a:gd name="csY37" fmla="*/ 310515 h 624839"/>
                  <a:gd name="csX38" fmla="*/ 290513 w 1231582"/>
                  <a:gd name="csY38" fmla="*/ 305752 h 624839"/>
                  <a:gd name="csX39" fmla="*/ 292417 w 1231582"/>
                  <a:gd name="csY39" fmla="*/ 317182 h 624839"/>
                  <a:gd name="csX40" fmla="*/ 302895 w 1231582"/>
                  <a:gd name="csY40" fmla="*/ 319088 h 624839"/>
                  <a:gd name="csX41" fmla="*/ 306705 w 1231582"/>
                  <a:gd name="csY41" fmla="*/ 310515 h 624839"/>
                  <a:gd name="csX42" fmla="*/ 300990 w 1231582"/>
                  <a:gd name="csY42" fmla="*/ 298132 h 624839"/>
                  <a:gd name="csX43" fmla="*/ 303847 w 1231582"/>
                  <a:gd name="csY43" fmla="*/ 290513 h 624839"/>
                  <a:gd name="csX44" fmla="*/ 316230 w 1231582"/>
                  <a:gd name="csY44" fmla="*/ 298132 h 624839"/>
                  <a:gd name="csX45" fmla="*/ 332422 w 1231582"/>
                  <a:gd name="csY45" fmla="*/ 294322 h 624839"/>
                  <a:gd name="csX46" fmla="*/ 348615 w 1231582"/>
                  <a:gd name="csY46" fmla="*/ 300038 h 624839"/>
                  <a:gd name="csX47" fmla="*/ 381000 w 1231582"/>
                  <a:gd name="csY47" fmla="*/ 320040 h 624839"/>
                  <a:gd name="csX48" fmla="*/ 398145 w 1231582"/>
                  <a:gd name="csY48" fmla="*/ 293370 h 624839"/>
                  <a:gd name="csX49" fmla="*/ 431482 w 1231582"/>
                  <a:gd name="csY49" fmla="*/ 272415 h 624839"/>
                  <a:gd name="csX50" fmla="*/ 460057 w 1231582"/>
                  <a:gd name="csY50" fmla="*/ 303847 h 624839"/>
                  <a:gd name="csX51" fmla="*/ 475297 w 1231582"/>
                  <a:gd name="csY51" fmla="*/ 283845 h 624839"/>
                  <a:gd name="csX52" fmla="*/ 478155 w 1231582"/>
                  <a:gd name="csY52" fmla="*/ 258127 h 624839"/>
                  <a:gd name="csX53" fmla="*/ 514350 w 1231582"/>
                  <a:gd name="csY53" fmla="*/ 236220 h 624839"/>
                  <a:gd name="csX54" fmla="*/ 516255 w 1231582"/>
                  <a:gd name="csY54" fmla="*/ 248602 h 624839"/>
                  <a:gd name="csX55" fmla="*/ 534352 w 1231582"/>
                  <a:gd name="csY55" fmla="*/ 260032 h 624839"/>
                  <a:gd name="csX56" fmla="*/ 562927 w 1231582"/>
                  <a:gd name="csY56" fmla="*/ 258127 h 624839"/>
                  <a:gd name="csX57" fmla="*/ 574357 w 1231582"/>
                  <a:gd name="csY57" fmla="*/ 251460 h 624839"/>
                  <a:gd name="csX58" fmla="*/ 575310 w 1231582"/>
                  <a:gd name="csY58" fmla="*/ 219075 h 624839"/>
                  <a:gd name="csX59" fmla="*/ 599122 w 1231582"/>
                  <a:gd name="csY59" fmla="*/ 183832 h 624839"/>
                  <a:gd name="csX60" fmla="*/ 642938 w 1231582"/>
                  <a:gd name="csY60" fmla="*/ 141922 h 624839"/>
                  <a:gd name="csX61" fmla="*/ 641985 w 1231582"/>
                  <a:gd name="csY61" fmla="*/ 125730 h 624839"/>
                  <a:gd name="csX62" fmla="*/ 653415 w 1231582"/>
                  <a:gd name="csY62" fmla="*/ 89535 h 624839"/>
                  <a:gd name="csX63" fmla="*/ 674370 w 1231582"/>
                  <a:gd name="csY63" fmla="*/ 99060 h 624839"/>
                  <a:gd name="csX64" fmla="*/ 738188 w 1231582"/>
                  <a:gd name="csY64" fmla="*/ 56197 h 624839"/>
                  <a:gd name="csX65" fmla="*/ 734377 w 1231582"/>
                  <a:gd name="csY65" fmla="*/ 40005 h 624839"/>
                  <a:gd name="csX66" fmla="*/ 720090 w 1231582"/>
                  <a:gd name="csY66" fmla="*/ 20002 h 624839"/>
                  <a:gd name="csX67" fmla="*/ 729615 w 1231582"/>
                  <a:gd name="csY67" fmla="*/ 1905 h 624839"/>
                  <a:gd name="csX68" fmla="*/ 741997 w 1231582"/>
                  <a:gd name="csY68" fmla="*/ 6667 h 624839"/>
                  <a:gd name="csX69" fmla="*/ 762952 w 1231582"/>
                  <a:gd name="csY69" fmla="*/ 7620 h 624839"/>
                  <a:gd name="csX70" fmla="*/ 781050 w 1231582"/>
                  <a:gd name="csY70" fmla="*/ 0 h 624839"/>
                  <a:gd name="csX71" fmla="*/ 808672 w 1231582"/>
                  <a:gd name="csY71" fmla="*/ 11430 h 624839"/>
                  <a:gd name="csX72" fmla="*/ 829627 w 1231582"/>
                  <a:gd name="csY72" fmla="*/ 43815 h 624839"/>
                  <a:gd name="csX73" fmla="*/ 829627 w 1231582"/>
                  <a:gd name="csY73" fmla="*/ 53340 h 624839"/>
                  <a:gd name="csX74" fmla="*/ 868680 w 1231582"/>
                  <a:gd name="csY74" fmla="*/ 60007 h 624839"/>
                  <a:gd name="csX75" fmla="*/ 890588 w 1231582"/>
                  <a:gd name="csY75" fmla="*/ 58102 h 624839"/>
                  <a:gd name="csX76" fmla="*/ 908685 w 1231582"/>
                  <a:gd name="csY76" fmla="*/ 78105 h 624839"/>
                  <a:gd name="csX77" fmla="*/ 929640 w 1231582"/>
                  <a:gd name="csY77" fmla="*/ 80010 h 624839"/>
                  <a:gd name="csX78" fmla="*/ 929640 w 1231582"/>
                  <a:gd name="csY78" fmla="*/ 70485 h 624839"/>
                  <a:gd name="csX79" fmla="*/ 947738 w 1231582"/>
                  <a:gd name="csY79" fmla="*/ 62865 h 624839"/>
                  <a:gd name="csX80" fmla="*/ 976313 w 1231582"/>
                  <a:gd name="csY80" fmla="*/ 70485 h 624839"/>
                  <a:gd name="csX81" fmla="*/ 987742 w 1231582"/>
                  <a:gd name="csY81" fmla="*/ 78105 h 624839"/>
                  <a:gd name="csX82" fmla="*/ 1000125 w 1231582"/>
                  <a:gd name="csY82" fmla="*/ 71438 h 624839"/>
                  <a:gd name="csX83" fmla="*/ 1008697 w 1231582"/>
                  <a:gd name="csY83" fmla="*/ 71438 h 624839"/>
                  <a:gd name="csX84" fmla="*/ 1014413 w 1231582"/>
                  <a:gd name="csY84" fmla="*/ 55245 h 624839"/>
                  <a:gd name="csX85" fmla="*/ 1046797 w 1231582"/>
                  <a:gd name="csY85" fmla="*/ 38100 h 624839"/>
                  <a:gd name="csX86" fmla="*/ 1051560 w 1231582"/>
                  <a:gd name="csY86" fmla="*/ 45720 h 624839"/>
                  <a:gd name="csX87" fmla="*/ 1059180 w 1231582"/>
                  <a:gd name="csY87" fmla="*/ 73342 h 624839"/>
                  <a:gd name="csX88" fmla="*/ 1092517 w 1231582"/>
                  <a:gd name="csY88" fmla="*/ 86677 h 624839"/>
                  <a:gd name="csX89" fmla="*/ 1103947 w 1231582"/>
                  <a:gd name="csY89" fmla="*/ 106680 h 624839"/>
                  <a:gd name="csX90" fmla="*/ 1102995 w 1231582"/>
                  <a:gd name="csY90" fmla="*/ 117157 h 624839"/>
                  <a:gd name="csX91" fmla="*/ 1108710 w 1231582"/>
                  <a:gd name="csY91" fmla="*/ 126682 h 624839"/>
                  <a:gd name="csX92" fmla="*/ 1102995 w 1231582"/>
                  <a:gd name="csY92" fmla="*/ 160972 h 624839"/>
                  <a:gd name="csX93" fmla="*/ 1121092 w 1231582"/>
                  <a:gd name="csY93" fmla="*/ 176213 h 624839"/>
                  <a:gd name="csX94" fmla="*/ 1128713 w 1231582"/>
                  <a:gd name="csY94" fmla="*/ 186690 h 624839"/>
                  <a:gd name="csX95" fmla="*/ 1138238 w 1231582"/>
                  <a:gd name="csY95" fmla="*/ 192405 h 624839"/>
                  <a:gd name="csX96" fmla="*/ 1137285 w 1231582"/>
                  <a:gd name="csY96" fmla="*/ 200977 h 624839"/>
                  <a:gd name="csX97" fmla="*/ 1179195 w 1231582"/>
                  <a:gd name="csY97" fmla="*/ 254317 h 624839"/>
                  <a:gd name="csX98" fmla="*/ 1192530 w 1231582"/>
                  <a:gd name="csY98" fmla="*/ 254317 h 624839"/>
                  <a:gd name="csX99" fmla="*/ 1206817 w 1231582"/>
                  <a:gd name="csY99" fmla="*/ 271463 h 624839"/>
                  <a:gd name="csX100" fmla="*/ 1218247 w 1231582"/>
                  <a:gd name="csY100" fmla="*/ 274320 h 624839"/>
                  <a:gd name="csX101" fmla="*/ 1231582 w 1231582"/>
                  <a:gd name="csY101" fmla="*/ 273367 h 624839"/>
                  <a:gd name="csX102" fmla="*/ 1184910 w 1231582"/>
                  <a:gd name="csY102" fmla="*/ 336232 h 624839"/>
                  <a:gd name="csX103" fmla="*/ 1157288 w 1231582"/>
                  <a:gd name="csY103" fmla="*/ 345757 h 624839"/>
                  <a:gd name="csX104" fmla="*/ 1128713 w 1231582"/>
                  <a:gd name="csY104" fmla="*/ 374332 h 624839"/>
                  <a:gd name="csX105" fmla="*/ 1124902 w 1231582"/>
                  <a:gd name="csY105" fmla="*/ 395288 h 624839"/>
                  <a:gd name="csX106" fmla="*/ 1104900 w 1231582"/>
                  <a:gd name="csY106" fmla="*/ 407670 h 624839"/>
                  <a:gd name="csX107" fmla="*/ 1103947 w 1231582"/>
                  <a:gd name="csY107" fmla="*/ 423863 h 624839"/>
                  <a:gd name="csX108" fmla="*/ 1090613 w 1231582"/>
                  <a:gd name="csY108" fmla="*/ 437197 h 624839"/>
                  <a:gd name="csX109" fmla="*/ 1073467 w 1231582"/>
                  <a:gd name="csY109" fmla="*/ 441960 h 624839"/>
                  <a:gd name="csX110" fmla="*/ 1068705 w 1231582"/>
                  <a:gd name="csY110" fmla="*/ 460057 h 624839"/>
                  <a:gd name="csX111" fmla="*/ 1059180 w 1231582"/>
                  <a:gd name="csY111" fmla="*/ 463867 h 624839"/>
                  <a:gd name="csX112" fmla="*/ 993457 w 1231582"/>
                  <a:gd name="csY112" fmla="*/ 503872 h 624839"/>
                  <a:gd name="csX113" fmla="*/ 6667 w 1231582"/>
                  <a:gd name="csY113" fmla="*/ 624840 h 624839"/>
                  <a:gd name="csX114" fmla="*/ 0 w 1231582"/>
                  <a:gd name="csY114" fmla="*/ 618172 h 624839"/>
                  <a:gd name="csX115" fmla="*/ 1905 w 1231582"/>
                  <a:gd name="csY115" fmla="*/ 608647 h 624839"/>
                  <a:gd name="csX116" fmla="*/ 12382 w 1231582"/>
                  <a:gd name="csY116" fmla="*/ 608647 h 624839"/>
                  <a:gd name="csX117" fmla="*/ 19050 w 1231582"/>
                  <a:gd name="csY117" fmla="*/ 615315 h 624839"/>
                  <a:gd name="csX118" fmla="*/ 16192 w 1231582"/>
                  <a:gd name="csY118" fmla="*/ 624840 h 62483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231582" h="624839">
                    <a:moveTo>
                      <a:pt x="940117" y="517207"/>
                    </a:moveTo>
                    <a:lnTo>
                      <a:pt x="744855" y="530542"/>
                    </a:lnTo>
                    <a:lnTo>
                      <a:pt x="695325" y="538163"/>
                    </a:lnTo>
                    <a:lnTo>
                      <a:pt x="529590" y="547688"/>
                    </a:lnTo>
                    <a:lnTo>
                      <a:pt x="504825" y="555307"/>
                    </a:lnTo>
                    <a:lnTo>
                      <a:pt x="289560" y="574357"/>
                    </a:lnTo>
                    <a:lnTo>
                      <a:pt x="282892" y="568642"/>
                    </a:lnTo>
                    <a:lnTo>
                      <a:pt x="247650" y="568642"/>
                    </a:lnTo>
                    <a:lnTo>
                      <a:pt x="259080" y="599122"/>
                    </a:lnTo>
                    <a:lnTo>
                      <a:pt x="253365" y="607695"/>
                    </a:lnTo>
                    <a:lnTo>
                      <a:pt x="31432" y="621982"/>
                    </a:lnTo>
                    <a:lnTo>
                      <a:pt x="40957" y="596265"/>
                    </a:lnTo>
                    <a:lnTo>
                      <a:pt x="54292" y="604838"/>
                    </a:lnTo>
                    <a:lnTo>
                      <a:pt x="60960" y="601027"/>
                    </a:lnTo>
                    <a:lnTo>
                      <a:pt x="72390" y="561975"/>
                    </a:lnTo>
                    <a:lnTo>
                      <a:pt x="62865" y="552450"/>
                    </a:lnTo>
                    <a:lnTo>
                      <a:pt x="72390" y="533400"/>
                    </a:lnTo>
                    <a:lnTo>
                      <a:pt x="74295" y="524827"/>
                    </a:lnTo>
                    <a:lnTo>
                      <a:pt x="61913" y="517207"/>
                    </a:lnTo>
                    <a:lnTo>
                      <a:pt x="59055" y="500063"/>
                    </a:lnTo>
                    <a:lnTo>
                      <a:pt x="97155" y="464820"/>
                    </a:lnTo>
                    <a:lnTo>
                      <a:pt x="162877" y="493395"/>
                    </a:lnTo>
                    <a:lnTo>
                      <a:pt x="177165" y="490538"/>
                    </a:lnTo>
                    <a:lnTo>
                      <a:pt x="180975" y="467677"/>
                    </a:lnTo>
                    <a:lnTo>
                      <a:pt x="164782" y="450532"/>
                    </a:lnTo>
                    <a:lnTo>
                      <a:pt x="168592" y="419100"/>
                    </a:lnTo>
                    <a:lnTo>
                      <a:pt x="178117" y="414338"/>
                    </a:lnTo>
                    <a:lnTo>
                      <a:pt x="189547" y="420052"/>
                    </a:lnTo>
                    <a:lnTo>
                      <a:pt x="195263" y="408622"/>
                    </a:lnTo>
                    <a:lnTo>
                      <a:pt x="230505" y="402907"/>
                    </a:lnTo>
                    <a:lnTo>
                      <a:pt x="231457" y="394335"/>
                    </a:lnTo>
                    <a:lnTo>
                      <a:pt x="217170" y="373380"/>
                    </a:lnTo>
                    <a:lnTo>
                      <a:pt x="216217" y="362902"/>
                    </a:lnTo>
                    <a:lnTo>
                      <a:pt x="237172" y="337185"/>
                    </a:lnTo>
                    <a:lnTo>
                      <a:pt x="237172" y="328613"/>
                    </a:lnTo>
                    <a:lnTo>
                      <a:pt x="247650" y="336232"/>
                    </a:lnTo>
                    <a:lnTo>
                      <a:pt x="253365" y="326707"/>
                    </a:lnTo>
                    <a:lnTo>
                      <a:pt x="246697" y="310515"/>
                    </a:lnTo>
                    <a:lnTo>
                      <a:pt x="290513" y="305752"/>
                    </a:lnTo>
                    <a:lnTo>
                      <a:pt x="292417" y="317182"/>
                    </a:lnTo>
                    <a:lnTo>
                      <a:pt x="302895" y="319088"/>
                    </a:lnTo>
                    <a:lnTo>
                      <a:pt x="306705" y="310515"/>
                    </a:lnTo>
                    <a:lnTo>
                      <a:pt x="300990" y="298132"/>
                    </a:lnTo>
                    <a:lnTo>
                      <a:pt x="303847" y="290513"/>
                    </a:lnTo>
                    <a:lnTo>
                      <a:pt x="316230" y="298132"/>
                    </a:lnTo>
                    <a:lnTo>
                      <a:pt x="332422" y="294322"/>
                    </a:lnTo>
                    <a:lnTo>
                      <a:pt x="348615" y="300038"/>
                    </a:lnTo>
                    <a:lnTo>
                      <a:pt x="381000" y="320040"/>
                    </a:lnTo>
                    <a:lnTo>
                      <a:pt x="398145" y="293370"/>
                    </a:lnTo>
                    <a:lnTo>
                      <a:pt x="431482" y="272415"/>
                    </a:lnTo>
                    <a:lnTo>
                      <a:pt x="460057" y="303847"/>
                    </a:lnTo>
                    <a:lnTo>
                      <a:pt x="475297" y="283845"/>
                    </a:lnTo>
                    <a:lnTo>
                      <a:pt x="478155" y="258127"/>
                    </a:lnTo>
                    <a:lnTo>
                      <a:pt x="514350" y="236220"/>
                    </a:lnTo>
                    <a:lnTo>
                      <a:pt x="516255" y="248602"/>
                    </a:lnTo>
                    <a:lnTo>
                      <a:pt x="534352" y="260032"/>
                    </a:lnTo>
                    <a:lnTo>
                      <a:pt x="562927" y="258127"/>
                    </a:lnTo>
                    <a:lnTo>
                      <a:pt x="574357" y="251460"/>
                    </a:lnTo>
                    <a:lnTo>
                      <a:pt x="575310" y="219075"/>
                    </a:lnTo>
                    <a:lnTo>
                      <a:pt x="599122" y="183832"/>
                    </a:lnTo>
                    <a:lnTo>
                      <a:pt x="642938" y="141922"/>
                    </a:lnTo>
                    <a:lnTo>
                      <a:pt x="641985" y="125730"/>
                    </a:lnTo>
                    <a:lnTo>
                      <a:pt x="653415" y="89535"/>
                    </a:lnTo>
                    <a:lnTo>
                      <a:pt x="674370" y="99060"/>
                    </a:lnTo>
                    <a:lnTo>
                      <a:pt x="738188" y="56197"/>
                    </a:lnTo>
                    <a:lnTo>
                      <a:pt x="734377" y="40005"/>
                    </a:lnTo>
                    <a:lnTo>
                      <a:pt x="720090" y="20002"/>
                    </a:lnTo>
                    <a:lnTo>
                      <a:pt x="729615" y="1905"/>
                    </a:lnTo>
                    <a:lnTo>
                      <a:pt x="741997" y="6667"/>
                    </a:lnTo>
                    <a:lnTo>
                      <a:pt x="762952" y="7620"/>
                    </a:lnTo>
                    <a:lnTo>
                      <a:pt x="781050" y="0"/>
                    </a:lnTo>
                    <a:lnTo>
                      <a:pt x="808672" y="11430"/>
                    </a:lnTo>
                    <a:lnTo>
                      <a:pt x="829627" y="43815"/>
                    </a:lnTo>
                    <a:lnTo>
                      <a:pt x="829627" y="53340"/>
                    </a:lnTo>
                    <a:lnTo>
                      <a:pt x="868680" y="60007"/>
                    </a:lnTo>
                    <a:lnTo>
                      <a:pt x="890588" y="58102"/>
                    </a:lnTo>
                    <a:lnTo>
                      <a:pt x="908685" y="78105"/>
                    </a:lnTo>
                    <a:lnTo>
                      <a:pt x="929640" y="80010"/>
                    </a:lnTo>
                    <a:lnTo>
                      <a:pt x="929640" y="70485"/>
                    </a:lnTo>
                    <a:lnTo>
                      <a:pt x="947738" y="62865"/>
                    </a:lnTo>
                    <a:lnTo>
                      <a:pt x="976313" y="70485"/>
                    </a:lnTo>
                    <a:lnTo>
                      <a:pt x="987742" y="78105"/>
                    </a:lnTo>
                    <a:lnTo>
                      <a:pt x="1000125" y="71438"/>
                    </a:lnTo>
                    <a:lnTo>
                      <a:pt x="1008697" y="71438"/>
                    </a:lnTo>
                    <a:lnTo>
                      <a:pt x="1014413" y="55245"/>
                    </a:lnTo>
                    <a:lnTo>
                      <a:pt x="1046797" y="38100"/>
                    </a:lnTo>
                    <a:lnTo>
                      <a:pt x="1051560" y="45720"/>
                    </a:lnTo>
                    <a:lnTo>
                      <a:pt x="1059180" y="73342"/>
                    </a:lnTo>
                    <a:lnTo>
                      <a:pt x="1092517" y="86677"/>
                    </a:lnTo>
                    <a:lnTo>
                      <a:pt x="1103947" y="106680"/>
                    </a:lnTo>
                    <a:lnTo>
                      <a:pt x="1102995" y="117157"/>
                    </a:lnTo>
                    <a:lnTo>
                      <a:pt x="1108710" y="126682"/>
                    </a:lnTo>
                    <a:lnTo>
                      <a:pt x="1102995" y="160972"/>
                    </a:lnTo>
                    <a:lnTo>
                      <a:pt x="1121092" y="176213"/>
                    </a:lnTo>
                    <a:lnTo>
                      <a:pt x="1128713" y="186690"/>
                    </a:lnTo>
                    <a:lnTo>
                      <a:pt x="1138238" y="192405"/>
                    </a:lnTo>
                    <a:lnTo>
                      <a:pt x="1137285" y="200977"/>
                    </a:lnTo>
                    <a:lnTo>
                      <a:pt x="1179195" y="254317"/>
                    </a:lnTo>
                    <a:lnTo>
                      <a:pt x="1192530" y="254317"/>
                    </a:lnTo>
                    <a:lnTo>
                      <a:pt x="1206817" y="271463"/>
                    </a:lnTo>
                    <a:lnTo>
                      <a:pt x="1218247" y="274320"/>
                    </a:lnTo>
                    <a:lnTo>
                      <a:pt x="1231582" y="273367"/>
                    </a:lnTo>
                    <a:lnTo>
                      <a:pt x="1184910" y="336232"/>
                    </a:lnTo>
                    <a:lnTo>
                      <a:pt x="1157288" y="345757"/>
                    </a:lnTo>
                    <a:lnTo>
                      <a:pt x="1128713" y="374332"/>
                    </a:lnTo>
                    <a:lnTo>
                      <a:pt x="1124902" y="395288"/>
                    </a:lnTo>
                    <a:lnTo>
                      <a:pt x="1104900" y="407670"/>
                    </a:lnTo>
                    <a:lnTo>
                      <a:pt x="1103947" y="423863"/>
                    </a:lnTo>
                    <a:lnTo>
                      <a:pt x="1090613" y="437197"/>
                    </a:lnTo>
                    <a:lnTo>
                      <a:pt x="1073467" y="441960"/>
                    </a:lnTo>
                    <a:lnTo>
                      <a:pt x="1068705" y="460057"/>
                    </a:lnTo>
                    <a:lnTo>
                      <a:pt x="1059180" y="463867"/>
                    </a:lnTo>
                    <a:lnTo>
                      <a:pt x="993457" y="503872"/>
                    </a:lnTo>
                    <a:close/>
                    <a:moveTo>
                      <a:pt x="6667" y="624840"/>
                    </a:moveTo>
                    <a:lnTo>
                      <a:pt x="0" y="618172"/>
                    </a:lnTo>
                    <a:lnTo>
                      <a:pt x="1905" y="608647"/>
                    </a:lnTo>
                    <a:lnTo>
                      <a:pt x="12382" y="608647"/>
                    </a:lnTo>
                    <a:lnTo>
                      <a:pt x="19050" y="615315"/>
                    </a:lnTo>
                    <a:lnTo>
                      <a:pt x="16192" y="6248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3813263-2D01-A5F3-A711-6077D10D6D02}"/>
                  </a:ext>
                </a:extLst>
              </p:cNvPr>
              <p:cNvSpPr/>
              <p:nvPr/>
            </p:nvSpPr>
            <p:spPr>
              <a:xfrm>
                <a:off x="6450329" y="4537709"/>
                <a:ext cx="942022" cy="825817"/>
              </a:xfrm>
              <a:custGeom>
                <a:avLst/>
                <a:gdLst>
                  <a:gd name="csX0" fmla="*/ 817245 w 942022"/>
                  <a:gd name="csY0" fmla="*/ 570547 h 825817"/>
                  <a:gd name="csX1" fmla="*/ 805815 w 942022"/>
                  <a:gd name="csY1" fmla="*/ 553403 h 825817"/>
                  <a:gd name="csX2" fmla="*/ 808672 w 942022"/>
                  <a:gd name="csY2" fmla="*/ 541020 h 825817"/>
                  <a:gd name="csX3" fmla="*/ 762952 w 942022"/>
                  <a:gd name="csY3" fmla="*/ 476250 h 825817"/>
                  <a:gd name="csX4" fmla="*/ 771525 w 942022"/>
                  <a:gd name="csY4" fmla="*/ 432435 h 825817"/>
                  <a:gd name="csX5" fmla="*/ 781050 w 942022"/>
                  <a:gd name="csY5" fmla="*/ 419100 h 825817"/>
                  <a:gd name="csX6" fmla="*/ 782002 w 942022"/>
                  <a:gd name="csY6" fmla="*/ 405765 h 825817"/>
                  <a:gd name="csX7" fmla="*/ 439102 w 942022"/>
                  <a:gd name="csY7" fmla="*/ 424815 h 825817"/>
                  <a:gd name="csX8" fmla="*/ 455295 w 942022"/>
                  <a:gd name="csY8" fmla="*/ 311468 h 825817"/>
                  <a:gd name="csX9" fmla="*/ 478155 w 942022"/>
                  <a:gd name="csY9" fmla="*/ 265747 h 825817"/>
                  <a:gd name="csX10" fmla="*/ 535305 w 942022"/>
                  <a:gd name="csY10" fmla="*/ 185738 h 825817"/>
                  <a:gd name="csX11" fmla="*/ 518160 w 942022"/>
                  <a:gd name="csY11" fmla="*/ 161925 h 825817"/>
                  <a:gd name="csX12" fmla="*/ 537210 w 942022"/>
                  <a:gd name="csY12" fmla="*/ 161925 h 825817"/>
                  <a:gd name="csX13" fmla="*/ 537210 w 942022"/>
                  <a:gd name="csY13" fmla="*/ 130493 h 825817"/>
                  <a:gd name="csX14" fmla="*/ 514350 w 942022"/>
                  <a:gd name="csY14" fmla="*/ 106680 h 825817"/>
                  <a:gd name="csX15" fmla="*/ 519113 w 942022"/>
                  <a:gd name="csY15" fmla="*/ 90488 h 825817"/>
                  <a:gd name="csX16" fmla="*/ 507682 w 942022"/>
                  <a:gd name="csY16" fmla="*/ 80963 h 825817"/>
                  <a:gd name="csX17" fmla="*/ 492443 w 942022"/>
                  <a:gd name="csY17" fmla="*/ 13335 h 825817"/>
                  <a:gd name="csX18" fmla="*/ 498157 w 942022"/>
                  <a:gd name="csY18" fmla="*/ 0 h 825817"/>
                  <a:gd name="csX19" fmla="*/ 0 w 942022"/>
                  <a:gd name="csY19" fmla="*/ 12383 h 825817"/>
                  <a:gd name="csX20" fmla="*/ 4763 w 942022"/>
                  <a:gd name="csY20" fmla="*/ 201930 h 825817"/>
                  <a:gd name="csX21" fmla="*/ 11430 w 942022"/>
                  <a:gd name="csY21" fmla="*/ 234315 h 825817"/>
                  <a:gd name="csX22" fmla="*/ 36195 w 942022"/>
                  <a:gd name="csY22" fmla="*/ 260985 h 825817"/>
                  <a:gd name="csX23" fmla="*/ 42863 w 942022"/>
                  <a:gd name="csY23" fmla="*/ 312420 h 825817"/>
                  <a:gd name="csX24" fmla="*/ 79057 w 942022"/>
                  <a:gd name="csY24" fmla="*/ 356235 h 825817"/>
                  <a:gd name="csX25" fmla="*/ 86677 w 942022"/>
                  <a:gd name="csY25" fmla="*/ 397193 h 825817"/>
                  <a:gd name="csX26" fmla="*/ 96202 w 942022"/>
                  <a:gd name="csY26" fmla="*/ 397193 h 825817"/>
                  <a:gd name="csX27" fmla="*/ 95250 w 942022"/>
                  <a:gd name="csY27" fmla="*/ 466725 h 825817"/>
                  <a:gd name="csX28" fmla="*/ 63818 w 942022"/>
                  <a:gd name="csY28" fmla="*/ 527685 h 825817"/>
                  <a:gd name="csX29" fmla="*/ 76200 w 942022"/>
                  <a:gd name="csY29" fmla="*/ 549593 h 825817"/>
                  <a:gd name="csX30" fmla="*/ 63818 w 942022"/>
                  <a:gd name="csY30" fmla="*/ 563880 h 825817"/>
                  <a:gd name="csX31" fmla="*/ 70485 w 942022"/>
                  <a:gd name="csY31" fmla="*/ 592455 h 825817"/>
                  <a:gd name="csX32" fmla="*/ 69532 w 942022"/>
                  <a:gd name="csY32" fmla="*/ 633413 h 825817"/>
                  <a:gd name="csX33" fmla="*/ 48577 w 942022"/>
                  <a:gd name="csY33" fmla="*/ 666750 h 825817"/>
                  <a:gd name="csX34" fmla="*/ 47625 w 942022"/>
                  <a:gd name="csY34" fmla="*/ 674370 h 825817"/>
                  <a:gd name="csX35" fmla="*/ 31432 w 942022"/>
                  <a:gd name="csY35" fmla="*/ 685800 h 825817"/>
                  <a:gd name="csX36" fmla="*/ 40957 w 942022"/>
                  <a:gd name="csY36" fmla="*/ 702945 h 825817"/>
                  <a:gd name="csX37" fmla="*/ 52388 w 942022"/>
                  <a:gd name="csY37" fmla="*/ 713422 h 825817"/>
                  <a:gd name="csX38" fmla="*/ 67627 w 942022"/>
                  <a:gd name="csY38" fmla="*/ 701040 h 825817"/>
                  <a:gd name="csX39" fmla="*/ 118110 w 942022"/>
                  <a:gd name="csY39" fmla="*/ 692468 h 825817"/>
                  <a:gd name="csX40" fmla="*/ 176213 w 942022"/>
                  <a:gd name="csY40" fmla="*/ 691515 h 825817"/>
                  <a:gd name="csX41" fmla="*/ 267652 w 942022"/>
                  <a:gd name="csY41" fmla="*/ 727710 h 825817"/>
                  <a:gd name="csX42" fmla="*/ 343852 w 942022"/>
                  <a:gd name="csY42" fmla="*/ 737235 h 825817"/>
                  <a:gd name="csX43" fmla="*/ 358140 w 942022"/>
                  <a:gd name="csY43" fmla="*/ 723900 h 825817"/>
                  <a:gd name="csX44" fmla="*/ 375285 w 942022"/>
                  <a:gd name="csY44" fmla="*/ 721995 h 825817"/>
                  <a:gd name="csX45" fmla="*/ 421005 w 942022"/>
                  <a:gd name="csY45" fmla="*/ 742950 h 825817"/>
                  <a:gd name="csX46" fmla="*/ 436245 w 942022"/>
                  <a:gd name="csY46" fmla="*/ 739140 h 825817"/>
                  <a:gd name="csX47" fmla="*/ 446722 w 942022"/>
                  <a:gd name="csY47" fmla="*/ 724853 h 825817"/>
                  <a:gd name="csX48" fmla="*/ 406718 w 942022"/>
                  <a:gd name="csY48" fmla="*/ 707708 h 825817"/>
                  <a:gd name="csX49" fmla="*/ 385763 w 942022"/>
                  <a:gd name="csY49" fmla="*/ 717233 h 825817"/>
                  <a:gd name="csX50" fmla="*/ 375285 w 942022"/>
                  <a:gd name="csY50" fmla="*/ 715328 h 825817"/>
                  <a:gd name="csX51" fmla="*/ 361950 w 942022"/>
                  <a:gd name="csY51" fmla="*/ 696278 h 825817"/>
                  <a:gd name="csX52" fmla="*/ 393382 w 942022"/>
                  <a:gd name="csY52" fmla="*/ 675322 h 825817"/>
                  <a:gd name="csX53" fmla="*/ 408622 w 942022"/>
                  <a:gd name="csY53" fmla="*/ 674370 h 825817"/>
                  <a:gd name="csX54" fmla="*/ 408622 w 942022"/>
                  <a:gd name="csY54" fmla="*/ 690563 h 825817"/>
                  <a:gd name="csX55" fmla="*/ 422910 w 942022"/>
                  <a:gd name="csY55" fmla="*/ 689610 h 825817"/>
                  <a:gd name="csX56" fmla="*/ 455295 w 942022"/>
                  <a:gd name="csY56" fmla="*/ 686753 h 825817"/>
                  <a:gd name="csX57" fmla="*/ 459105 w 942022"/>
                  <a:gd name="csY57" fmla="*/ 708660 h 825817"/>
                  <a:gd name="csX58" fmla="*/ 469582 w 942022"/>
                  <a:gd name="csY58" fmla="*/ 712470 h 825817"/>
                  <a:gd name="csX59" fmla="*/ 475297 w 942022"/>
                  <a:gd name="csY59" fmla="*/ 730568 h 825817"/>
                  <a:gd name="csX60" fmla="*/ 521018 w 942022"/>
                  <a:gd name="csY60" fmla="*/ 740093 h 825817"/>
                  <a:gd name="csX61" fmla="*/ 537210 w 942022"/>
                  <a:gd name="csY61" fmla="*/ 755333 h 825817"/>
                  <a:gd name="csX62" fmla="*/ 537210 w 942022"/>
                  <a:gd name="csY62" fmla="*/ 762000 h 825817"/>
                  <a:gd name="csX63" fmla="*/ 525780 w 942022"/>
                  <a:gd name="csY63" fmla="*/ 762000 h 825817"/>
                  <a:gd name="csX64" fmla="*/ 511493 w 942022"/>
                  <a:gd name="csY64" fmla="*/ 778193 h 825817"/>
                  <a:gd name="csX65" fmla="*/ 527685 w 942022"/>
                  <a:gd name="csY65" fmla="*/ 789622 h 825817"/>
                  <a:gd name="csX66" fmla="*/ 579120 w 942022"/>
                  <a:gd name="csY66" fmla="*/ 799147 h 825817"/>
                  <a:gd name="csX67" fmla="*/ 604838 w 942022"/>
                  <a:gd name="csY67" fmla="*/ 825818 h 825817"/>
                  <a:gd name="csX68" fmla="*/ 646747 w 942022"/>
                  <a:gd name="csY68" fmla="*/ 816293 h 825817"/>
                  <a:gd name="csX69" fmla="*/ 611505 w 942022"/>
                  <a:gd name="csY69" fmla="*/ 818197 h 825817"/>
                  <a:gd name="csX70" fmla="*/ 610552 w 942022"/>
                  <a:gd name="csY70" fmla="*/ 812483 h 825817"/>
                  <a:gd name="csX71" fmla="*/ 637222 w 942022"/>
                  <a:gd name="csY71" fmla="*/ 805815 h 825817"/>
                  <a:gd name="csX72" fmla="*/ 639127 w 942022"/>
                  <a:gd name="csY72" fmla="*/ 788670 h 825817"/>
                  <a:gd name="csX73" fmla="*/ 650557 w 942022"/>
                  <a:gd name="csY73" fmla="*/ 785813 h 825817"/>
                  <a:gd name="csX74" fmla="*/ 650557 w 942022"/>
                  <a:gd name="csY74" fmla="*/ 772478 h 825817"/>
                  <a:gd name="csX75" fmla="*/ 661035 w 942022"/>
                  <a:gd name="csY75" fmla="*/ 773430 h 825817"/>
                  <a:gd name="csX76" fmla="*/ 661035 w 942022"/>
                  <a:gd name="csY76" fmla="*/ 788670 h 825817"/>
                  <a:gd name="csX77" fmla="*/ 684847 w 942022"/>
                  <a:gd name="csY77" fmla="*/ 789622 h 825817"/>
                  <a:gd name="csX78" fmla="*/ 692468 w 942022"/>
                  <a:gd name="csY78" fmla="*/ 771525 h 825817"/>
                  <a:gd name="csX79" fmla="*/ 701040 w 942022"/>
                  <a:gd name="csY79" fmla="*/ 774383 h 825817"/>
                  <a:gd name="csX80" fmla="*/ 702945 w 942022"/>
                  <a:gd name="csY80" fmla="*/ 798195 h 825817"/>
                  <a:gd name="csX81" fmla="*/ 714375 w 942022"/>
                  <a:gd name="csY81" fmla="*/ 800100 h 825817"/>
                  <a:gd name="csX82" fmla="*/ 697230 w 942022"/>
                  <a:gd name="csY82" fmla="*/ 819150 h 825817"/>
                  <a:gd name="csX83" fmla="*/ 721995 w 942022"/>
                  <a:gd name="csY83" fmla="*/ 810578 h 825817"/>
                  <a:gd name="csX84" fmla="*/ 741045 w 942022"/>
                  <a:gd name="csY84" fmla="*/ 800100 h 825817"/>
                  <a:gd name="csX85" fmla="*/ 768668 w 942022"/>
                  <a:gd name="csY85" fmla="*/ 768668 h 825817"/>
                  <a:gd name="csX86" fmla="*/ 762000 w 942022"/>
                  <a:gd name="csY86" fmla="*/ 768668 h 825817"/>
                  <a:gd name="csX87" fmla="*/ 749618 w 942022"/>
                  <a:gd name="csY87" fmla="*/ 780097 h 825817"/>
                  <a:gd name="csX88" fmla="*/ 745807 w 942022"/>
                  <a:gd name="csY88" fmla="*/ 779145 h 825817"/>
                  <a:gd name="csX89" fmla="*/ 741045 w 942022"/>
                  <a:gd name="csY89" fmla="*/ 771525 h 825817"/>
                  <a:gd name="csX90" fmla="*/ 749618 w 942022"/>
                  <a:gd name="csY90" fmla="*/ 760095 h 825817"/>
                  <a:gd name="csX91" fmla="*/ 749618 w 942022"/>
                  <a:gd name="csY91" fmla="*/ 738188 h 825817"/>
                  <a:gd name="csX92" fmla="*/ 760095 w 942022"/>
                  <a:gd name="csY92" fmla="*/ 730568 h 825817"/>
                  <a:gd name="csX93" fmla="*/ 766763 w 942022"/>
                  <a:gd name="csY93" fmla="*/ 737235 h 825817"/>
                  <a:gd name="csX94" fmla="*/ 776288 w 942022"/>
                  <a:gd name="csY94" fmla="*/ 729615 h 825817"/>
                  <a:gd name="csX95" fmla="*/ 785813 w 942022"/>
                  <a:gd name="csY95" fmla="*/ 728663 h 825817"/>
                  <a:gd name="csX96" fmla="*/ 791527 w 942022"/>
                  <a:gd name="csY96" fmla="*/ 741045 h 825817"/>
                  <a:gd name="csX97" fmla="*/ 785813 w 942022"/>
                  <a:gd name="csY97" fmla="*/ 759143 h 825817"/>
                  <a:gd name="csX98" fmla="*/ 808672 w 942022"/>
                  <a:gd name="csY98" fmla="*/ 759143 h 825817"/>
                  <a:gd name="csX99" fmla="*/ 857250 w 942022"/>
                  <a:gd name="csY99" fmla="*/ 775335 h 825817"/>
                  <a:gd name="csX100" fmla="*/ 862013 w 942022"/>
                  <a:gd name="csY100" fmla="*/ 787718 h 825817"/>
                  <a:gd name="csX101" fmla="*/ 877252 w 942022"/>
                  <a:gd name="csY101" fmla="*/ 801053 h 825817"/>
                  <a:gd name="csX102" fmla="*/ 903922 w 942022"/>
                  <a:gd name="csY102" fmla="*/ 802005 h 825817"/>
                  <a:gd name="csX103" fmla="*/ 916305 w 942022"/>
                  <a:gd name="csY103" fmla="*/ 808672 h 825817"/>
                  <a:gd name="csX104" fmla="*/ 933450 w 942022"/>
                  <a:gd name="csY104" fmla="*/ 799147 h 825817"/>
                  <a:gd name="csX105" fmla="*/ 942022 w 942022"/>
                  <a:gd name="csY105" fmla="*/ 782955 h 825817"/>
                  <a:gd name="csX106" fmla="*/ 942022 w 942022"/>
                  <a:gd name="csY106" fmla="*/ 766763 h 825817"/>
                  <a:gd name="csX107" fmla="*/ 928688 w 942022"/>
                  <a:gd name="csY107" fmla="*/ 766763 h 825817"/>
                  <a:gd name="csX108" fmla="*/ 917257 w 942022"/>
                  <a:gd name="csY108" fmla="*/ 753428 h 825817"/>
                  <a:gd name="csX109" fmla="*/ 906780 w 942022"/>
                  <a:gd name="csY109" fmla="*/ 742950 h 825817"/>
                  <a:gd name="csX110" fmla="*/ 876300 w 942022"/>
                  <a:gd name="csY110" fmla="*/ 734378 h 825817"/>
                  <a:gd name="csX111" fmla="*/ 851535 w 942022"/>
                  <a:gd name="csY111" fmla="*/ 736283 h 825817"/>
                  <a:gd name="csX112" fmla="*/ 811530 w 942022"/>
                  <a:gd name="csY112" fmla="*/ 713422 h 825817"/>
                  <a:gd name="csX113" fmla="*/ 811530 w 942022"/>
                  <a:gd name="csY113" fmla="*/ 691515 h 825817"/>
                  <a:gd name="csX114" fmla="*/ 823913 w 942022"/>
                  <a:gd name="csY114" fmla="*/ 681990 h 825817"/>
                  <a:gd name="csX115" fmla="*/ 846772 w 942022"/>
                  <a:gd name="csY115" fmla="*/ 687705 h 825817"/>
                  <a:gd name="csX116" fmla="*/ 817245 w 942022"/>
                  <a:gd name="csY116" fmla="*/ 672465 h 825817"/>
                  <a:gd name="csX117" fmla="*/ 819150 w 942022"/>
                  <a:gd name="csY117" fmla="*/ 664845 h 825817"/>
                  <a:gd name="csX118" fmla="*/ 853440 w 942022"/>
                  <a:gd name="csY118" fmla="*/ 664845 h 825817"/>
                  <a:gd name="csX119" fmla="*/ 878205 w 942022"/>
                  <a:gd name="csY119" fmla="*/ 631508 h 825817"/>
                  <a:gd name="csX120" fmla="*/ 853440 w 942022"/>
                  <a:gd name="csY120" fmla="*/ 614363 h 825817"/>
                  <a:gd name="csX121" fmla="*/ 861060 w 942022"/>
                  <a:gd name="csY121" fmla="*/ 600075 h 825817"/>
                  <a:gd name="csX122" fmla="*/ 849630 w 942022"/>
                  <a:gd name="csY122" fmla="*/ 592455 h 825817"/>
                  <a:gd name="csX123" fmla="*/ 842010 w 942022"/>
                  <a:gd name="csY123" fmla="*/ 592455 h 825817"/>
                  <a:gd name="csX124" fmla="*/ 822960 w 942022"/>
                  <a:gd name="csY124" fmla="*/ 612458 h 825817"/>
                  <a:gd name="csX125" fmla="*/ 822960 w 942022"/>
                  <a:gd name="csY125" fmla="*/ 632460 h 825817"/>
                  <a:gd name="csX126" fmla="*/ 817245 w 942022"/>
                  <a:gd name="csY126" fmla="*/ 639128 h 825817"/>
                  <a:gd name="csX127" fmla="*/ 806768 w 942022"/>
                  <a:gd name="csY127" fmla="*/ 638175 h 825817"/>
                  <a:gd name="csX128" fmla="*/ 791527 w 942022"/>
                  <a:gd name="csY128" fmla="*/ 624840 h 825817"/>
                  <a:gd name="csX129" fmla="*/ 779145 w 942022"/>
                  <a:gd name="csY129" fmla="*/ 624840 h 825817"/>
                  <a:gd name="csX130" fmla="*/ 779145 w 942022"/>
                  <a:gd name="csY130" fmla="*/ 610553 h 825817"/>
                  <a:gd name="csX131" fmla="*/ 784860 w 942022"/>
                  <a:gd name="csY131" fmla="*/ 603885 h 825817"/>
                  <a:gd name="csX132" fmla="*/ 792480 w 942022"/>
                  <a:gd name="csY132" fmla="*/ 610553 h 825817"/>
                  <a:gd name="csX133" fmla="*/ 808672 w 942022"/>
                  <a:gd name="csY133" fmla="*/ 595313 h 825817"/>
                  <a:gd name="csX134" fmla="*/ 815340 w 942022"/>
                  <a:gd name="csY134" fmla="*/ 580072 h 825817"/>
                  <a:gd name="csX135" fmla="*/ 822960 w 942022"/>
                  <a:gd name="csY135" fmla="*/ 577215 h 825817"/>
                  <a:gd name="csX136" fmla="*/ 719138 w 942022"/>
                  <a:gd name="csY136" fmla="*/ 544830 h 825817"/>
                  <a:gd name="csX137" fmla="*/ 737235 w 942022"/>
                  <a:gd name="csY137" fmla="*/ 554355 h 825817"/>
                  <a:gd name="csX138" fmla="*/ 744855 w 942022"/>
                  <a:gd name="csY138" fmla="*/ 564833 h 825817"/>
                  <a:gd name="csX139" fmla="*/ 768668 w 942022"/>
                  <a:gd name="csY139" fmla="*/ 565785 h 825817"/>
                  <a:gd name="csX140" fmla="*/ 782955 w 942022"/>
                  <a:gd name="csY140" fmla="*/ 573405 h 825817"/>
                  <a:gd name="csX141" fmla="*/ 784860 w 942022"/>
                  <a:gd name="csY141" fmla="*/ 586740 h 825817"/>
                  <a:gd name="csX142" fmla="*/ 781050 w 942022"/>
                  <a:gd name="csY142" fmla="*/ 592455 h 825817"/>
                  <a:gd name="csX143" fmla="*/ 772477 w 942022"/>
                  <a:gd name="csY143" fmla="*/ 578168 h 825817"/>
                  <a:gd name="csX144" fmla="*/ 759143 w 942022"/>
                  <a:gd name="csY144" fmla="*/ 589597 h 825817"/>
                  <a:gd name="csX145" fmla="*/ 750570 w 942022"/>
                  <a:gd name="csY145" fmla="*/ 602933 h 825817"/>
                  <a:gd name="csX146" fmla="*/ 723900 w 942022"/>
                  <a:gd name="csY146" fmla="*/ 610553 h 825817"/>
                  <a:gd name="csX147" fmla="*/ 708660 w 942022"/>
                  <a:gd name="csY147" fmla="*/ 611505 h 825817"/>
                  <a:gd name="csX148" fmla="*/ 673418 w 942022"/>
                  <a:gd name="csY148" fmla="*/ 601980 h 825817"/>
                  <a:gd name="csX149" fmla="*/ 674370 w 942022"/>
                  <a:gd name="csY149" fmla="*/ 585788 h 825817"/>
                  <a:gd name="csX150" fmla="*/ 693420 w 942022"/>
                  <a:gd name="csY150" fmla="*/ 566738 h 825817"/>
                  <a:gd name="csX151" fmla="*/ 703897 w 942022"/>
                  <a:gd name="csY151" fmla="*/ 543878 h 825817"/>
                  <a:gd name="csX152" fmla="*/ 674370 w 942022"/>
                  <a:gd name="csY152" fmla="*/ 556260 h 825817"/>
                  <a:gd name="csX153" fmla="*/ 674370 w 942022"/>
                  <a:gd name="csY153" fmla="*/ 566738 h 825817"/>
                  <a:gd name="csX154" fmla="*/ 657225 w 942022"/>
                  <a:gd name="csY154" fmla="*/ 585788 h 825817"/>
                  <a:gd name="csX155" fmla="*/ 645795 w 942022"/>
                  <a:gd name="csY155" fmla="*/ 585788 h 825817"/>
                  <a:gd name="csX156" fmla="*/ 645795 w 942022"/>
                  <a:gd name="csY156" fmla="*/ 564833 h 825817"/>
                  <a:gd name="csX157" fmla="*/ 661035 w 942022"/>
                  <a:gd name="csY157" fmla="*/ 550545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</a:cxnLst>
                <a:rect l="l" t="t" r="r" b="b"/>
                <a:pathLst>
                  <a:path w="942022" h="825817">
                    <a:moveTo>
                      <a:pt x="817245" y="570547"/>
                    </a:moveTo>
                    <a:lnTo>
                      <a:pt x="805815" y="553403"/>
                    </a:lnTo>
                    <a:lnTo>
                      <a:pt x="808672" y="541020"/>
                    </a:lnTo>
                    <a:lnTo>
                      <a:pt x="762952" y="476250"/>
                    </a:lnTo>
                    <a:lnTo>
                      <a:pt x="771525" y="432435"/>
                    </a:lnTo>
                    <a:lnTo>
                      <a:pt x="781050" y="419100"/>
                    </a:lnTo>
                    <a:lnTo>
                      <a:pt x="782002" y="405765"/>
                    </a:lnTo>
                    <a:lnTo>
                      <a:pt x="439102" y="424815"/>
                    </a:lnTo>
                    <a:lnTo>
                      <a:pt x="455295" y="311468"/>
                    </a:lnTo>
                    <a:lnTo>
                      <a:pt x="478155" y="265747"/>
                    </a:lnTo>
                    <a:lnTo>
                      <a:pt x="535305" y="185738"/>
                    </a:lnTo>
                    <a:lnTo>
                      <a:pt x="518160" y="161925"/>
                    </a:lnTo>
                    <a:lnTo>
                      <a:pt x="537210" y="161925"/>
                    </a:lnTo>
                    <a:lnTo>
                      <a:pt x="537210" y="130493"/>
                    </a:lnTo>
                    <a:lnTo>
                      <a:pt x="514350" y="106680"/>
                    </a:lnTo>
                    <a:lnTo>
                      <a:pt x="519113" y="90488"/>
                    </a:lnTo>
                    <a:lnTo>
                      <a:pt x="507682" y="80963"/>
                    </a:lnTo>
                    <a:lnTo>
                      <a:pt x="492443" y="13335"/>
                    </a:lnTo>
                    <a:lnTo>
                      <a:pt x="498157" y="0"/>
                    </a:lnTo>
                    <a:lnTo>
                      <a:pt x="0" y="12383"/>
                    </a:lnTo>
                    <a:lnTo>
                      <a:pt x="4763" y="201930"/>
                    </a:lnTo>
                    <a:lnTo>
                      <a:pt x="11430" y="234315"/>
                    </a:lnTo>
                    <a:lnTo>
                      <a:pt x="36195" y="260985"/>
                    </a:lnTo>
                    <a:lnTo>
                      <a:pt x="42863" y="312420"/>
                    </a:lnTo>
                    <a:lnTo>
                      <a:pt x="79057" y="356235"/>
                    </a:lnTo>
                    <a:lnTo>
                      <a:pt x="86677" y="397193"/>
                    </a:lnTo>
                    <a:lnTo>
                      <a:pt x="96202" y="397193"/>
                    </a:lnTo>
                    <a:lnTo>
                      <a:pt x="95250" y="466725"/>
                    </a:lnTo>
                    <a:lnTo>
                      <a:pt x="63818" y="527685"/>
                    </a:lnTo>
                    <a:lnTo>
                      <a:pt x="76200" y="549593"/>
                    </a:lnTo>
                    <a:lnTo>
                      <a:pt x="63818" y="563880"/>
                    </a:lnTo>
                    <a:lnTo>
                      <a:pt x="70485" y="592455"/>
                    </a:lnTo>
                    <a:lnTo>
                      <a:pt x="69532" y="633413"/>
                    </a:lnTo>
                    <a:lnTo>
                      <a:pt x="48577" y="666750"/>
                    </a:lnTo>
                    <a:lnTo>
                      <a:pt x="47625" y="674370"/>
                    </a:lnTo>
                    <a:lnTo>
                      <a:pt x="31432" y="685800"/>
                    </a:lnTo>
                    <a:lnTo>
                      <a:pt x="40957" y="702945"/>
                    </a:lnTo>
                    <a:lnTo>
                      <a:pt x="52388" y="713422"/>
                    </a:lnTo>
                    <a:lnTo>
                      <a:pt x="67627" y="701040"/>
                    </a:lnTo>
                    <a:lnTo>
                      <a:pt x="118110" y="692468"/>
                    </a:lnTo>
                    <a:lnTo>
                      <a:pt x="176213" y="691515"/>
                    </a:lnTo>
                    <a:lnTo>
                      <a:pt x="267652" y="727710"/>
                    </a:lnTo>
                    <a:lnTo>
                      <a:pt x="343852" y="737235"/>
                    </a:lnTo>
                    <a:lnTo>
                      <a:pt x="358140" y="723900"/>
                    </a:lnTo>
                    <a:lnTo>
                      <a:pt x="375285" y="721995"/>
                    </a:lnTo>
                    <a:lnTo>
                      <a:pt x="421005" y="742950"/>
                    </a:lnTo>
                    <a:lnTo>
                      <a:pt x="436245" y="739140"/>
                    </a:lnTo>
                    <a:lnTo>
                      <a:pt x="446722" y="724853"/>
                    </a:lnTo>
                    <a:lnTo>
                      <a:pt x="406718" y="707708"/>
                    </a:lnTo>
                    <a:lnTo>
                      <a:pt x="385763" y="717233"/>
                    </a:lnTo>
                    <a:lnTo>
                      <a:pt x="375285" y="715328"/>
                    </a:lnTo>
                    <a:lnTo>
                      <a:pt x="361950" y="696278"/>
                    </a:lnTo>
                    <a:lnTo>
                      <a:pt x="393382" y="675322"/>
                    </a:lnTo>
                    <a:lnTo>
                      <a:pt x="408622" y="674370"/>
                    </a:lnTo>
                    <a:lnTo>
                      <a:pt x="408622" y="690563"/>
                    </a:lnTo>
                    <a:lnTo>
                      <a:pt x="422910" y="689610"/>
                    </a:lnTo>
                    <a:lnTo>
                      <a:pt x="455295" y="686753"/>
                    </a:lnTo>
                    <a:lnTo>
                      <a:pt x="459105" y="708660"/>
                    </a:lnTo>
                    <a:lnTo>
                      <a:pt x="469582" y="712470"/>
                    </a:lnTo>
                    <a:lnTo>
                      <a:pt x="475297" y="730568"/>
                    </a:lnTo>
                    <a:lnTo>
                      <a:pt x="521018" y="740093"/>
                    </a:lnTo>
                    <a:lnTo>
                      <a:pt x="537210" y="755333"/>
                    </a:lnTo>
                    <a:lnTo>
                      <a:pt x="537210" y="762000"/>
                    </a:lnTo>
                    <a:lnTo>
                      <a:pt x="525780" y="762000"/>
                    </a:lnTo>
                    <a:lnTo>
                      <a:pt x="511493" y="778193"/>
                    </a:lnTo>
                    <a:lnTo>
                      <a:pt x="527685" y="789622"/>
                    </a:lnTo>
                    <a:lnTo>
                      <a:pt x="579120" y="799147"/>
                    </a:lnTo>
                    <a:lnTo>
                      <a:pt x="604838" y="825818"/>
                    </a:lnTo>
                    <a:lnTo>
                      <a:pt x="646747" y="816293"/>
                    </a:lnTo>
                    <a:lnTo>
                      <a:pt x="611505" y="818197"/>
                    </a:lnTo>
                    <a:lnTo>
                      <a:pt x="610552" y="812483"/>
                    </a:lnTo>
                    <a:lnTo>
                      <a:pt x="637222" y="805815"/>
                    </a:lnTo>
                    <a:lnTo>
                      <a:pt x="639127" y="788670"/>
                    </a:lnTo>
                    <a:lnTo>
                      <a:pt x="650557" y="785813"/>
                    </a:lnTo>
                    <a:lnTo>
                      <a:pt x="650557" y="772478"/>
                    </a:lnTo>
                    <a:lnTo>
                      <a:pt x="661035" y="773430"/>
                    </a:lnTo>
                    <a:lnTo>
                      <a:pt x="661035" y="788670"/>
                    </a:lnTo>
                    <a:lnTo>
                      <a:pt x="684847" y="789622"/>
                    </a:lnTo>
                    <a:lnTo>
                      <a:pt x="692468" y="771525"/>
                    </a:lnTo>
                    <a:lnTo>
                      <a:pt x="701040" y="774383"/>
                    </a:lnTo>
                    <a:lnTo>
                      <a:pt x="702945" y="798195"/>
                    </a:lnTo>
                    <a:lnTo>
                      <a:pt x="714375" y="800100"/>
                    </a:lnTo>
                    <a:lnTo>
                      <a:pt x="697230" y="819150"/>
                    </a:lnTo>
                    <a:lnTo>
                      <a:pt x="721995" y="810578"/>
                    </a:lnTo>
                    <a:lnTo>
                      <a:pt x="741045" y="800100"/>
                    </a:lnTo>
                    <a:lnTo>
                      <a:pt x="768668" y="768668"/>
                    </a:lnTo>
                    <a:lnTo>
                      <a:pt x="762000" y="768668"/>
                    </a:lnTo>
                    <a:lnTo>
                      <a:pt x="749618" y="780097"/>
                    </a:lnTo>
                    <a:lnTo>
                      <a:pt x="745807" y="779145"/>
                    </a:lnTo>
                    <a:lnTo>
                      <a:pt x="741045" y="771525"/>
                    </a:lnTo>
                    <a:lnTo>
                      <a:pt x="749618" y="760095"/>
                    </a:lnTo>
                    <a:lnTo>
                      <a:pt x="749618" y="738188"/>
                    </a:lnTo>
                    <a:lnTo>
                      <a:pt x="760095" y="730568"/>
                    </a:lnTo>
                    <a:lnTo>
                      <a:pt x="766763" y="737235"/>
                    </a:lnTo>
                    <a:lnTo>
                      <a:pt x="776288" y="729615"/>
                    </a:lnTo>
                    <a:lnTo>
                      <a:pt x="785813" y="728663"/>
                    </a:lnTo>
                    <a:lnTo>
                      <a:pt x="791527" y="741045"/>
                    </a:lnTo>
                    <a:lnTo>
                      <a:pt x="785813" y="759143"/>
                    </a:lnTo>
                    <a:lnTo>
                      <a:pt x="808672" y="759143"/>
                    </a:lnTo>
                    <a:lnTo>
                      <a:pt x="857250" y="775335"/>
                    </a:lnTo>
                    <a:lnTo>
                      <a:pt x="862013" y="787718"/>
                    </a:lnTo>
                    <a:lnTo>
                      <a:pt x="877252" y="801053"/>
                    </a:lnTo>
                    <a:lnTo>
                      <a:pt x="903922" y="802005"/>
                    </a:lnTo>
                    <a:lnTo>
                      <a:pt x="916305" y="808672"/>
                    </a:lnTo>
                    <a:lnTo>
                      <a:pt x="933450" y="799147"/>
                    </a:lnTo>
                    <a:lnTo>
                      <a:pt x="942022" y="782955"/>
                    </a:lnTo>
                    <a:lnTo>
                      <a:pt x="942022" y="766763"/>
                    </a:lnTo>
                    <a:lnTo>
                      <a:pt x="928688" y="766763"/>
                    </a:lnTo>
                    <a:lnTo>
                      <a:pt x="917257" y="753428"/>
                    </a:lnTo>
                    <a:lnTo>
                      <a:pt x="906780" y="742950"/>
                    </a:lnTo>
                    <a:lnTo>
                      <a:pt x="876300" y="734378"/>
                    </a:lnTo>
                    <a:lnTo>
                      <a:pt x="851535" y="736283"/>
                    </a:lnTo>
                    <a:lnTo>
                      <a:pt x="811530" y="713422"/>
                    </a:lnTo>
                    <a:lnTo>
                      <a:pt x="811530" y="691515"/>
                    </a:lnTo>
                    <a:lnTo>
                      <a:pt x="823913" y="681990"/>
                    </a:lnTo>
                    <a:lnTo>
                      <a:pt x="846772" y="687705"/>
                    </a:lnTo>
                    <a:lnTo>
                      <a:pt x="817245" y="672465"/>
                    </a:lnTo>
                    <a:lnTo>
                      <a:pt x="819150" y="664845"/>
                    </a:lnTo>
                    <a:lnTo>
                      <a:pt x="853440" y="664845"/>
                    </a:lnTo>
                    <a:lnTo>
                      <a:pt x="878205" y="631508"/>
                    </a:lnTo>
                    <a:lnTo>
                      <a:pt x="853440" y="614363"/>
                    </a:lnTo>
                    <a:lnTo>
                      <a:pt x="861060" y="600075"/>
                    </a:lnTo>
                    <a:lnTo>
                      <a:pt x="849630" y="592455"/>
                    </a:lnTo>
                    <a:lnTo>
                      <a:pt x="842010" y="592455"/>
                    </a:lnTo>
                    <a:lnTo>
                      <a:pt x="822960" y="612458"/>
                    </a:lnTo>
                    <a:lnTo>
                      <a:pt x="822960" y="632460"/>
                    </a:lnTo>
                    <a:lnTo>
                      <a:pt x="817245" y="639128"/>
                    </a:lnTo>
                    <a:lnTo>
                      <a:pt x="806768" y="638175"/>
                    </a:lnTo>
                    <a:lnTo>
                      <a:pt x="791527" y="624840"/>
                    </a:lnTo>
                    <a:lnTo>
                      <a:pt x="779145" y="624840"/>
                    </a:lnTo>
                    <a:lnTo>
                      <a:pt x="779145" y="610553"/>
                    </a:lnTo>
                    <a:lnTo>
                      <a:pt x="784860" y="603885"/>
                    </a:lnTo>
                    <a:lnTo>
                      <a:pt x="792480" y="610553"/>
                    </a:lnTo>
                    <a:lnTo>
                      <a:pt x="808672" y="595313"/>
                    </a:lnTo>
                    <a:lnTo>
                      <a:pt x="815340" y="580072"/>
                    </a:lnTo>
                    <a:lnTo>
                      <a:pt x="822960" y="577215"/>
                    </a:lnTo>
                    <a:close/>
                    <a:moveTo>
                      <a:pt x="719138" y="544830"/>
                    </a:moveTo>
                    <a:lnTo>
                      <a:pt x="737235" y="554355"/>
                    </a:lnTo>
                    <a:lnTo>
                      <a:pt x="744855" y="564833"/>
                    </a:lnTo>
                    <a:lnTo>
                      <a:pt x="768668" y="565785"/>
                    </a:lnTo>
                    <a:lnTo>
                      <a:pt x="782955" y="573405"/>
                    </a:lnTo>
                    <a:lnTo>
                      <a:pt x="784860" y="586740"/>
                    </a:lnTo>
                    <a:lnTo>
                      <a:pt x="781050" y="592455"/>
                    </a:lnTo>
                    <a:lnTo>
                      <a:pt x="772477" y="578168"/>
                    </a:lnTo>
                    <a:lnTo>
                      <a:pt x="759143" y="589597"/>
                    </a:lnTo>
                    <a:lnTo>
                      <a:pt x="750570" y="602933"/>
                    </a:lnTo>
                    <a:lnTo>
                      <a:pt x="723900" y="610553"/>
                    </a:lnTo>
                    <a:lnTo>
                      <a:pt x="708660" y="611505"/>
                    </a:lnTo>
                    <a:lnTo>
                      <a:pt x="673418" y="601980"/>
                    </a:lnTo>
                    <a:lnTo>
                      <a:pt x="674370" y="585788"/>
                    </a:lnTo>
                    <a:lnTo>
                      <a:pt x="693420" y="566738"/>
                    </a:lnTo>
                    <a:lnTo>
                      <a:pt x="703897" y="543878"/>
                    </a:lnTo>
                    <a:close/>
                    <a:moveTo>
                      <a:pt x="674370" y="556260"/>
                    </a:moveTo>
                    <a:lnTo>
                      <a:pt x="674370" y="566738"/>
                    </a:lnTo>
                    <a:lnTo>
                      <a:pt x="657225" y="585788"/>
                    </a:lnTo>
                    <a:lnTo>
                      <a:pt x="645795" y="585788"/>
                    </a:lnTo>
                    <a:lnTo>
                      <a:pt x="645795" y="564833"/>
                    </a:lnTo>
                    <a:lnTo>
                      <a:pt x="661035" y="5505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584D7E1-95F7-592E-88B8-E7520EF55DF0}"/>
                  </a:ext>
                </a:extLst>
              </p:cNvPr>
              <p:cNvSpPr/>
              <p:nvPr/>
            </p:nvSpPr>
            <p:spPr>
              <a:xfrm>
                <a:off x="6889431" y="4082414"/>
                <a:ext cx="595312" cy="1033462"/>
              </a:xfrm>
              <a:custGeom>
                <a:avLst/>
                <a:gdLst>
                  <a:gd name="csX0" fmla="*/ 581025 w 595312"/>
                  <a:gd name="csY0" fmla="*/ 985838 h 1033462"/>
                  <a:gd name="csX1" fmla="*/ 533400 w 595312"/>
                  <a:gd name="csY1" fmla="*/ 986790 h 1033462"/>
                  <a:gd name="csX2" fmla="*/ 510540 w 595312"/>
                  <a:gd name="csY2" fmla="*/ 972503 h 1033462"/>
                  <a:gd name="csX3" fmla="*/ 435293 w 595312"/>
                  <a:gd name="csY3" fmla="*/ 996315 h 1033462"/>
                  <a:gd name="csX4" fmla="*/ 426720 w 595312"/>
                  <a:gd name="csY4" fmla="*/ 989647 h 1033462"/>
                  <a:gd name="csX5" fmla="*/ 421957 w 595312"/>
                  <a:gd name="csY5" fmla="*/ 991553 h 1033462"/>
                  <a:gd name="csX6" fmla="*/ 421005 w 595312"/>
                  <a:gd name="csY6" fmla="*/ 1006792 h 1033462"/>
                  <a:gd name="csX7" fmla="*/ 415290 w 595312"/>
                  <a:gd name="csY7" fmla="*/ 1007745 h 1033462"/>
                  <a:gd name="csX8" fmla="*/ 390525 w 595312"/>
                  <a:gd name="csY8" fmla="*/ 1033463 h 1033462"/>
                  <a:gd name="csX9" fmla="*/ 383857 w 595312"/>
                  <a:gd name="csY9" fmla="*/ 1032510 h 1033462"/>
                  <a:gd name="csX10" fmla="*/ 378143 w 595312"/>
                  <a:gd name="csY10" fmla="*/ 1025842 h 1033462"/>
                  <a:gd name="csX11" fmla="*/ 366713 w 595312"/>
                  <a:gd name="csY11" fmla="*/ 1008697 h 1033462"/>
                  <a:gd name="csX12" fmla="*/ 369570 w 595312"/>
                  <a:gd name="csY12" fmla="*/ 996315 h 1033462"/>
                  <a:gd name="csX13" fmla="*/ 323850 w 595312"/>
                  <a:gd name="csY13" fmla="*/ 931545 h 1033462"/>
                  <a:gd name="csX14" fmla="*/ 332423 w 595312"/>
                  <a:gd name="csY14" fmla="*/ 887730 h 1033462"/>
                  <a:gd name="csX15" fmla="*/ 341948 w 595312"/>
                  <a:gd name="csY15" fmla="*/ 874395 h 1033462"/>
                  <a:gd name="csX16" fmla="*/ 342900 w 595312"/>
                  <a:gd name="csY16" fmla="*/ 861060 h 1033462"/>
                  <a:gd name="csX17" fmla="*/ 0 w 595312"/>
                  <a:gd name="csY17" fmla="*/ 880110 h 1033462"/>
                  <a:gd name="csX18" fmla="*/ 16193 w 595312"/>
                  <a:gd name="csY18" fmla="*/ 766763 h 1033462"/>
                  <a:gd name="csX19" fmla="*/ 39053 w 595312"/>
                  <a:gd name="csY19" fmla="*/ 721042 h 1033462"/>
                  <a:gd name="csX20" fmla="*/ 96203 w 595312"/>
                  <a:gd name="csY20" fmla="*/ 641032 h 1033462"/>
                  <a:gd name="csX21" fmla="*/ 79057 w 595312"/>
                  <a:gd name="csY21" fmla="*/ 617220 h 1033462"/>
                  <a:gd name="csX22" fmla="*/ 98107 w 595312"/>
                  <a:gd name="csY22" fmla="*/ 617220 h 1033462"/>
                  <a:gd name="csX23" fmla="*/ 98107 w 595312"/>
                  <a:gd name="csY23" fmla="*/ 585788 h 1033462"/>
                  <a:gd name="csX24" fmla="*/ 75248 w 595312"/>
                  <a:gd name="csY24" fmla="*/ 561975 h 1033462"/>
                  <a:gd name="csX25" fmla="*/ 80010 w 595312"/>
                  <a:gd name="csY25" fmla="*/ 545782 h 1033462"/>
                  <a:gd name="csX26" fmla="*/ 68580 w 595312"/>
                  <a:gd name="csY26" fmla="*/ 536257 h 1033462"/>
                  <a:gd name="csX27" fmla="*/ 53340 w 595312"/>
                  <a:gd name="csY27" fmla="*/ 468630 h 1033462"/>
                  <a:gd name="csX28" fmla="*/ 59055 w 595312"/>
                  <a:gd name="csY28" fmla="*/ 455295 h 1033462"/>
                  <a:gd name="csX29" fmla="*/ 70485 w 595312"/>
                  <a:gd name="csY29" fmla="*/ 441007 h 1033462"/>
                  <a:gd name="csX30" fmla="*/ 75248 w 595312"/>
                  <a:gd name="csY30" fmla="*/ 412432 h 1033462"/>
                  <a:gd name="csX31" fmla="*/ 60960 w 595312"/>
                  <a:gd name="csY31" fmla="*/ 390525 h 1033462"/>
                  <a:gd name="csX32" fmla="*/ 56198 w 595312"/>
                  <a:gd name="csY32" fmla="*/ 369570 h 1033462"/>
                  <a:gd name="csX33" fmla="*/ 64770 w 595312"/>
                  <a:gd name="csY33" fmla="*/ 362903 h 1033462"/>
                  <a:gd name="csX34" fmla="*/ 64770 w 595312"/>
                  <a:gd name="csY34" fmla="*/ 355282 h 1033462"/>
                  <a:gd name="csX35" fmla="*/ 48578 w 595312"/>
                  <a:gd name="csY35" fmla="*/ 344805 h 1033462"/>
                  <a:gd name="csX36" fmla="*/ 47625 w 595312"/>
                  <a:gd name="csY36" fmla="*/ 338138 h 1033462"/>
                  <a:gd name="csX37" fmla="*/ 62865 w 595312"/>
                  <a:gd name="csY37" fmla="*/ 329565 h 1033462"/>
                  <a:gd name="csX38" fmla="*/ 51435 w 595312"/>
                  <a:gd name="csY38" fmla="*/ 319088 h 1033462"/>
                  <a:gd name="csX39" fmla="*/ 67628 w 595312"/>
                  <a:gd name="csY39" fmla="*/ 251460 h 1033462"/>
                  <a:gd name="csX40" fmla="*/ 100013 w 595312"/>
                  <a:gd name="csY40" fmla="*/ 236220 h 1033462"/>
                  <a:gd name="csX41" fmla="*/ 100013 w 595312"/>
                  <a:gd name="csY41" fmla="*/ 228600 h 1033462"/>
                  <a:gd name="csX42" fmla="*/ 89535 w 595312"/>
                  <a:gd name="csY42" fmla="*/ 215265 h 1033462"/>
                  <a:gd name="csX43" fmla="*/ 117157 w 595312"/>
                  <a:gd name="csY43" fmla="*/ 163830 h 1033462"/>
                  <a:gd name="csX44" fmla="*/ 135255 w 595312"/>
                  <a:gd name="csY44" fmla="*/ 163830 h 1033462"/>
                  <a:gd name="csX45" fmla="*/ 149543 w 595312"/>
                  <a:gd name="csY45" fmla="*/ 152400 h 1033462"/>
                  <a:gd name="csX46" fmla="*/ 146685 w 595312"/>
                  <a:gd name="csY46" fmla="*/ 102870 h 1033462"/>
                  <a:gd name="csX47" fmla="*/ 176213 w 595312"/>
                  <a:gd name="csY47" fmla="*/ 60007 h 1033462"/>
                  <a:gd name="csX48" fmla="*/ 193357 w 595312"/>
                  <a:gd name="csY48" fmla="*/ 54292 h 1033462"/>
                  <a:gd name="csX49" fmla="*/ 188595 w 595312"/>
                  <a:gd name="csY49" fmla="*/ 24765 h 1033462"/>
                  <a:gd name="csX50" fmla="*/ 553403 w 595312"/>
                  <a:gd name="csY50" fmla="*/ 0 h 1033462"/>
                  <a:gd name="csX51" fmla="*/ 565785 w 595312"/>
                  <a:gd name="csY51" fmla="*/ 19050 h 1033462"/>
                  <a:gd name="csX52" fmla="*/ 553403 w 595312"/>
                  <a:gd name="csY52" fmla="*/ 657225 h 1033462"/>
                  <a:gd name="csX53" fmla="*/ 595313 w 595312"/>
                  <a:gd name="csY53" fmla="*/ 973455 h 103346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</a:cxnLst>
                <a:rect l="l" t="t" r="r" b="b"/>
                <a:pathLst>
                  <a:path w="595312" h="1033462">
                    <a:moveTo>
                      <a:pt x="581025" y="985838"/>
                    </a:moveTo>
                    <a:lnTo>
                      <a:pt x="533400" y="986790"/>
                    </a:lnTo>
                    <a:lnTo>
                      <a:pt x="510540" y="972503"/>
                    </a:lnTo>
                    <a:lnTo>
                      <a:pt x="435293" y="996315"/>
                    </a:lnTo>
                    <a:lnTo>
                      <a:pt x="426720" y="989647"/>
                    </a:lnTo>
                    <a:lnTo>
                      <a:pt x="421957" y="991553"/>
                    </a:lnTo>
                    <a:lnTo>
                      <a:pt x="421005" y="1006792"/>
                    </a:lnTo>
                    <a:lnTo>
                      <a:pt x="415290" y="1007745"/>
                    </a:lnTo>
                    <a:lnTo>
                      <a:pt x="390525" y="1033463"/>
                    </a:lnTo>
                    <a:lnTo>
                      <a:pt x="383857" y="1032510"/>
                    </a:lnTo>
                    <a:lnTo>
                      <a:pt x="378143" y="1025842"/>
                    </a:lnTo>
                    <a:lnTo>
                      <a:pt x="366713" y="1008697"/>
                    </a:lnTo>
                    <a:lnTo>
                      <a:pt x="369570" y="996315"/>
                    </a:lnTo>
                    <a:lnTo>
                      <a:pt x="323850" y="931545"/>
                    </a:lnTo>
                    <a:lnTo>
                      <a:pt x="332423" y="887730"/>
                    </a:lnTo>
                    <a:lnTo>
                      <a:pt x="341948" y="874395"/>
                    </a:lnTo>
                    <a:lnTo>
                      <a:pt x="342900" y="861060"/>
                    </a:lnTo>
                    <a:lnTo>
                      <a:pt x="0" y="880110"/>
                    </a:lnTo>
                    <a:lnTo>
                      <a:pt x="16193" y="766763"/>
                    </a:lnTo>
                    <a:lnTo>
                      <a:pt x="39053" y="721042"/>
                    </a:lnTo>
                    <a:lnTo>
                      <a:pt x="96203" y="641032"/>
                    </a:lnTo>
                    <a:lnTo>
                      <a:pt x="79057" y="617220"/>
                    </a:lnTo>
                    <a:lnTo>
                      <a:pt x="98107" y="617220"/>
                    </a:lnTo>
                    <a:lnTo>
                      <a:pt x="98107" y="585788"/>
                    </a:lnTo>
                    <a:lnTo>
                      <a:pt x="75248" y="561975"/>
                    </a:lnTo>
                    <a:lnTo>
                      <a:pt x="80010" y="545782"/>
                    </a:lnTo>
                    <a:lnTo>
                      <a:pt x="68580" y="536257"/>
                    </a:lnTo>
                    <a:lnTo>
                      <a:pt x="53340" y="468630"/>
                    </a:lnTo>
                    <a:lnTo>
                      <a:pt x="59055" y="455295"/>
                    </a:lnTo>
                    <a:lnTo>
                      <a:pt x="70485" y="441007"/>
                    </a:lnTo>
                    <a:lnTo>
                      <a:pt x="75248" y="412432"/>
                    </a:lnTo>
                    <a:lnTo>
                      <a:pt x="60960" y="390525"/>
                    </a:lnTo>
                    <a:lnTo>
                      <a:pt x="56198" y="369570"/>
                    </a:lnTo>
                    <a:lnTo>
                      <a:pt x="64770" y="362903"/>
                    </a:lnTo>
                    <a:lnTo>
                      <a:pt x="64770" y="355282"/>
                    </a:lnTo>
                    <a:lnTo>
                      <a:pt x="48578" y="344805"/>
                    </a:lnTo>
                    <a:lnTo>
                      <a:pt x="47625" y="338138"/>
                    </a:lnTo>
                    <a:lnTo>
                      <a:pt x="62865" y="329565"/>
                    </a:lnTo>
                    <a:lnTo>
                      <a:pt x="51435" y="319088"/>
                    </a:lnTo>
                    <a:lnTo>
                      <a:pt x="67628" y="251460"/>
                    </a:lnTo>
                    <a:lnTo>
                      <a:pt x="100013" y="236220"/>
                    </a:lnTo>
                    <a:lnTo>
                      <a:pt x="100013" y="228600"/>
                    </a:lnTo>
                    <a:lnTo>
                      <a:pt x="89535" y="215265"/>
                    </a:lnTo>
                    <a:lnTo>
                      <a:pt x="117157" y="163830"/>
                    </a:lnTo>
                    <a:lnTo>
                      <a:pt x="135255" y="163830"/>
                    </a:lnTo>
                    <a:lnTo>
                      <a:pt x="149543" y="152400"/>
                    </a:lnTo>
                    <a:lnTo>
                      <a:pt x="146685" y="102870"/>
                    </a:lnTo>
                    <a:lnTo>
                      <a:pt x="176213" y="60007"/>
                    </a:lnTo>
                    <a:lnTo>
                      <a:pt x="193357" y="54292"/>
                    </a:lnTo>
                    <a:lnTo>
                      <a:pt x="188595" y="24765"/>
                    </a:lnTo>
                    <a:lnTo>
                      <a:pt x="553403" y="0"/>
                    </a:lnTo>
                    <a:lnTo>
                      <a:pt x="565785" y="19050"/>
                    </a:lnTo>
                    <a:lnTo>
                      <a:pt x="553403" y="657225"/>
                    </a:lnTo>
                    <a:lnTo>
                      <a:pt x="595313" y="9734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B41A4AB-D143-9BD2-1FD2-0F6CBDE52E39}"/>
                  </a:ext>
                </a:extLst>
              </p:cNvPr>
              <p:cNvSpPr/>
              <p:nvPr/>
            </p:nvSpPr>
            <p:spPr>
              <a:xfrm>
                <a:off x="8096249" y="3459479"/>
                <a:ext cx="1472564" cy="643889"/>
              </a:xfrm>
              <a:custGeom>
                <a:avLst/>
                <a:gdLst>
                  <a:gd name="csX0" fmla="*/ 1328738 w 1472564"/>
                  <a:gd name="csY0" fmla="*/ 3810 h 643889"/>
                  <a:gd name="csX1" fmla="*/ 1051560 w 1472564"/>
                  <a:gd name="csY1" fmla="*/ 61913 h 643889"/>
                  <a:gd name="csX2" fmla="*/ 676275 w 1472564"/>
                  <a:gd name="csY2" fmla="*/ 131445 h 643889"/>
                  <a:gd name="csX3" fmla="*/ 396240 w 1472564"/>
                  <a:gd name="csY3" fmla="*/ 164782 h 643889"/>
                  <a:gd name="csX4" fmla="*/ 396240 w 1472564"/>
                  <a:gd name="csY4" fmla="*/ 214313 h 643889"/>
                  <a:gd name="csX5" fmla="*/ 381952 w 1472564"/>
                  <a:gd name="csY5" fmla="*/ 213360 h 643889"/>
                  <a:gd name="csX6" fmla="*/ 368618 w 1472564"/>
                  <a:gd name="csY6" fmla="*/ 224790 h 643889"/>
                  <a:gd name="csX7" fmla="*/ 345757 w 1472564"/>
                  <a:gd name="csY7" fmla="*/ 274320 h 643889"/>
                  <a:gd name="csX8" fmla="*/ 320993 w 1472564"/>
                  <a:gd name="csY8" fmla="*/ 263842 h 643889"/>
                  <a:gd name="csX9" fmla="*/ 287655 w 1472564"/>
                  <a:gd name="csY9" fmla="*/ 287655 h 643889"/>
                  <a:gd name="csX10" fmla="*/ 280988 w 1472564"/>
                  <a:gd name="csY10" fmla="*/ 307657 h 643889"/>
                  <a:gd name="csX11" fmla="*/ 266700 w 1472564"/>
                  <a:gd name="csY11" fmla="*/ 319088 h 643889"/>
                  <a:gd name="csX12" fmla="*/ 259080 w 1472564"/>
                  <a:gd name="csY12" fmla="*/ 311467 h 643889"/>
                  <a:gd name="csX13" fmla="*/ 258127 w 1472564"/>
                  <a:gd name="csY13" fmla="*/ 297180 h 643889"/>
                  <a:gd name="csX14" fmla="*/ 250507 w 1472564"/>
                  <a:gd name="csY14" fmla="*/ 295275 h 643889"/>
                  <a:gd name="csX15" fmla="*/ 212407 w 1472564"/>
                  <a:gd name="csY15" fmla="*/ 326707 h 643889"/>
                  <a:gd name="csX16" fmla="*/ 206693 w 1472564"/>
                  <a:gd name="csY16" fmla="*/ 359092 h 643889"/>
                  <a:gd name="csX17" fmla="*/ 161925 w 1472564"/>
                  <a:gd name="csY17" fmla="*/ 381952 h 643889"/>
                  <a:gd name="csX18" fmla="*/ 157163 w 1472564"/>
                  <a:gd name="csY18" fmla="*/ 393382 h 643889"/>
                  <a:gd name="csX19" fmla="*/ 126682 w 1472564"/>
                  <a:gd name="csY19" fmla="*/ 418147 h 643889"/>
                  <a:gd name="csX20" fmla="*/ 92393 w 1472564"/>
                  <a:gd name="csY20" fmla="*/ 422910 h 643889"/>
                  <a:gd name="csX21" fmla="*/ 48577 w 1472564"/>
                  <a:gd name="csY21" fmla="*/ 451485 h 643889"/>
                  <a:gd name="csX22" fmla="*/ 40957 w 1472564"/>
                  <a:gd name="csY22" fmla="*/ 490538 h 643889"/>
                  <a:gd name="csX23" fmla="*/ 28575 w 1472564"/>
                  <a:gd name="csY23" fmla="*/ 499110 h 643889"/>
                  <a:gd name="csX24" fmla="*/ 14288 w 1472564"/>
                  <a:gd name="csY24" fmla="*/ 498157 h 643889"/>
                  <a:gd name="csX25" fmla="*/ 952 w 1472564"/>
                  <a:gd name="csY25" fmla="*/ 510540 h 643889"/>
                  <a:gd name="csX26" fmla="*/ 0 w 1472564"/>
                  <a:gd name="csY26" fmla="*/ 557213 h 643889"/>
                  <a:gd name="csX27" fmla="*/ 203835 w 1472564"/>
                  <a:gd name="csY27" fmla="*/ 528638 h 643889"/>
                  <a:gd name="csX28" fmla="*/ 245745 w 1472564"/>
                  <a:gd name="csY28" fmla="*/ 510540 h 643889"/>
                  <a:gd name="csX29" fmla="*/ 258127 w 1472564"/>
                  <a:gd name="csY29" fmla="*/ 509588 h 643889"/>
                  <a:gd name="csX30" fmla="*/ 327660 w 1472564"/>
                  <a:gd name="csY30" fmla="*/ 468630 h 643889"/>
                  <a:gd name="csX31" fmla="*/ 548640 w 1472564"/>
                  <a:gd name="csY31" fmla="*/ 447675 h 643889"/>
                  <a:gd name="csX32" fmla="*/ 552450 w 1472564"/>
                  <a:gd name="csY32" fmla="*/ 452438 h 643889"/>
                  <a:gd name="csX33" fmla="*/ 550545 w 1472564"/>
                  <a:gd name="csY33" fmla="*/ 465772 h 643889"/>
                  <a:gd name="csX34" fmla="*/ 557213 w 1472564"/>
                  <a:gd name="csY34" fmla="*/ 468630 h 643889"/>
                  <a:gd name="csX35" fmla="*/ 568643 w 1472564"/>
                  <a:gd name="csY35" fmla="*/ 454342 h 643889"/>
                  <a:gd name="csX36" fmla="*/ 600075 w 1472564"/>
                  <a:gd name="csY36" fmla="*/ 482917 h 643889"/>
                  <a:gd name="csX37" fmla="*/ 601027 w 1472564"/>
                  <a:gd name="csY37" fmla="*/ 507682 h 643889"/>
                  <a:gd name="csX38" fmla="*/ 788670 w 1472564"/>
                  <a:gd name="csY38" fmla="*/ 481013 h 643889"/>
                  <a:gd name="csX39" fmla="*/ 1022032 w 1472564"/>
                  <a:gd name="csY39" fmla="*/ 643890 h 643889"/>
                  <a:gd name="csX40" fmla="*/ 1060132 w 1472564"/>
                  <a:gd name="csY40" fmla="*/ 622935 h 643889"/>
                  <a:gd name="csX41" fmla="*/ 1088707 w 1472564"/>
                  <a:gd name="csY41" fmla="*/ 616267 h 643889"/>
                  <a:gd name="csX42" fmla="*/ 1104900 w 1472564"/>
                  <a:gd name="csY42" fmla="*/ 616267 h 643889"/>
                  <a:gd name="csX43" fmla="*/ 1115377 w 1472564"/>
                  <a:gd name="csY43" fmla="*/ 626745 h 643889"/>
                  <a:gd name="csX44" fmla="*/ 1122998 w 1472564"/>
                  <a:gd name="csY44" fmla="*/ 607695 h 643889"/>
                  <a:gd name="csX45" fmla="*/ 1128713 w 1472564"/>
                  <a:gd name="csY45" fmla="*/ 560070 h 643889"/>
                  <a:gd name="csX46" fmla="*/ 1144905 w 1472564"/>
                  <a:gd name="csY46" fmla="*/ 522922 h 643889"/>
                  <a:gd name="csX47" fmla="*/ 1196340 w 1472564"/>
                  <a:gd name="csY47" fmla="*/ 464820 h 643889"/>
                  <a:gd name="csX48" fmla="*/ 1235393 w 1472564"/>
                  <a:gd name="csY48" fmla="*/ 431482 h 643889"/>
                  <a:gd name="csX49" fmla="*/ 1286827 w 1472564"/>
                  <a:gd name="csY49" fmla="*/ 409575 h 643889"/>
                  <a:gd name="csX50" fmla="*/ 1310640 w 1472564"/>
                  <a:gd name="csY50" fmla="*/ 405765 h 643889"/>
                  <a:gd name="csX51" fmla="*/ 1323023 w 1472564"/>
                  <a:gd name="csY51" fmla="*/ 409575 h 643889"/>
                  <a:gd name="csX52" fmla="*/ 1329690 w 1472564"/>
                  <a:gd name="csY52" fmla="*/ 420052 h 643889"/>
                  <a:gd name="csX53" fmla="*/ 1361123 w 1472564"/>
                  <a:gd name="csY53" fmla="*/ 357188 h 643889"/>
                  <a:gd name="csX54" fmla="*/ 1392555 w 1472564"/>
                  <a:gd name="csY54" fmla="*/ 306705 h 643889"/>
                  <a:gd name="csX55" fmla="*/ 1385888 w 1472564"/>
                  <a:gd name="csY55" fmla="*/ 303847 h 643889"/>
                  <a:gd name="csX56" fmla="*/ 1343977 w 1472564"/>
                  <a:gd name="csY56" fmla="*/ 368617 h 643889"/>
                  <a:gd name="csX57" fmla="*/ 1339215 w 1472564"/>
                  <a:gd name="csY57" fmla="*/ 360997 h 643889"/>
                  <a:gd name="csX58" fmla="*/ 1358265 w 1472564"/>
                  <a:gd name="csY58" fmla="*/ 340042 h 643889"/>
                  <a:gd name="csX59" fmla="*/ 1354455 w 1472564"/>
                  <a:gd name="csY59" fmla="*/ 325755 h 643889"/>
                  <a:gd name="csX60" fmla="*/ 1335405 w 1472564"/>
                  <a:gd name="csY60" fmla="*/ 320992 h 643889"/>
                  <a:gd name="csX61" fmla="*/ 1344930 w 1472564"/>
                  <a:gd name="csY61" fmla="*/ 333375 h 643889"/>
                  <a:gd name="csX62" fmla="*/ 1333500 w 1472564"/>
                  <a:gd name="csY62" fmla="*/ 334327 h 643889"/>
                  <a:gd name="csX63" fmla="*/ 1322070 w 1472564"/>
                  <a:gd name="csY63" fmla="*/ 317182 h 643889"/>
                  <a:gd name="csX64" fmla="*/ 1310640 w 1472564"/>
                  <a:gd name="csY64" fmla="*/ 336232 h 643889"/>
                  <a:gd name="csX65" fmla="*/ 1295400 w 1472564"/>
                  <a:gd name="csY65" fmla="*/ 338138 h 643889"/>
                  <a:gd name="csX66" fmla="*/ 1304925 w 1472564"/>
                  <a:gd name="csY66" fmla="*/ 312420 h 643889"/>
                  <a:gd name="csX67" fmla="*/ 1311593 w 1472564"/>
                  <a:gd name="csY67" fmla="*/ 296227 h 643889"/>
                  <a:gd name="csX68" fmla="*/ 1309688 w 1472564"/>
                  <a:gd name="csY68" fmla="*/ 268605 h 643889"/>
                  <a:gd name="csX69" fmla="*/ 1288732 w 1472564"/>
                  <a:gd name="csY69" fmla="*/ 267652 h 643889"/>
                  <a:gd name="csX70" fmla="*/ 1297305 w 1472564"/>
                  <a:gd name="csY70" fmla="*/ 259080 h 643889"/>
                  <a:gd name="csX71" fmla="*/ 1307782 w 1472564"/>
                  <a:gd name="csY71" fmla="*/ 261938 h 643889"/>
                  <a:gd name="csX72" fmla="*/ 1333500 w 1472564"/>
                  <a:gd name="csY72" fmla="*/ 262890 h 643889"/>
                  <a:gd name="csX73" fmla="*/ 1341120 w 1472564"/>
                  <a:gd name="csY73" fmla="*/ 258127 h 643889"/>
                  <a:gd name="csX74" fmla="*/ 1363027 w 1472564"/>
                  <a:gd name="csY74" fmla="*/ 258127 h 643889"/>
                  <a:gd name="csX75" fmla="*/ 1382077 w 1472564"/>
                  <a:gd name="csY75" fmla="*/ 240030 h 643889"/>
                  <a:gd name="csX76" fmla="*/ 1383982 w 1472564"/>
                  <a:gd name="csY76" fmla="*/ 209550 h 643889"/>
                  <a:gd name="csX77" fmla="*/ 1396365 w 1472564"/>
                  <a:gd name="csY77" fmla="*/ 196215 h 643889"/>
                  <a:gd name="csX78" fmla="*/ 1407795 w 1472564"/>
                  <a:gd name="csY78" fmla="*/ 194310 h 643889"/>
                  <a:gd name="csX79" fmla="*/ 1420177 w 1472564"/>
                  <a:gd name="csY79" fmla="*/ 184785 h 643889"/>
                  <a:gd name="csX80" fmla="*/ 1415415 w 1472564"/>
                  <a:gd name="csY80" fmla="*/ 149542 h 643889"/>
                  <a:gd name="csX81" fmla="*/ 1394460 w 1472564"/>
                  <a:gd name="csY81" fmla="*/ 113347 h 643889"/>
                  <a:gd name="csX82" fmla="*/ 1368743 w 1472564"/>
                  <a:gd name="csY82" fmla="*/ 111442 h 643889"/>
                  <a:gd name="csX83" fmla="*/ 1360170 w 1472564"/>
                  <a:gd name="csY83" fmla="*/ 126682 h 643889"/>
                  <a:gd name="csX84" fmla="*/ 1355407 w 1472564"/>
                  <a:gd name="csY84" fmla="*/ 117157 h 643889"/>
                  <a:gd name="csX85" fmla="*/ 1329690 w 1472564"/>
                  <a:gd name="csY85" fmla="*/ 119063 h 643889"/>
                  <a:gd name="csX86" fmla="*/ 1318260 w 1472564"/>
                  <a:gd name="csY86" fmla="*/ 122872 h 643889"/>
                  <a:gd name="csX87" fmla="*/ 1300163 w 1472564"/>
                  <a:gd name="csY87" fmla="*/ 134302 h 643889"/>
                  <a:gd name="csX88" fmla="*/ 1297305 w 1472564"/>
                  <a:gd name="csY88" fmla="*/ 130492 h 643889"/>
                  <a:gd name="csX89" fmla="*/ 1288732 w 1472564"/>
                  <a:gd name="csY89" fmla="*/ 130492 h 643889"/>
                  <a:gd name="csX90" fmla="*/ 1271588 w 1472564"/>
                  <a:gd name="csY90" fmla="*/ 141922 h 643889"/>
                  <a:gd name="csX91" fmla="*/ 1246823 w 1472564"/>
                  <a:gd name="csY91" fmla="*/ 146685 h 643889"/>
                  <a:gd name="csX92" fmla="*/ 1246823 w 1472564"/>
                  <a:gd name="csY92" fmla="*/ 134302 h 643889"/>
                  <a:gd name="csX93" fmla="*/ 1254443 w 1472564"/>
                  <a:gd name="csY93" fmla="*/ 124777 h 643889"/>
                  <a:gd name="csX94" fmla="*/ 1263968 w 1472564"/>
                  <a:gd name="csY94" fmla="*/ 131445 h 643889"/>
                  <a:gd name="csX95" fmla="*/ 1273493 w 1472564"/>
                  <a:gd name="csY95" fmla="*/ 131445 h 643889"/>
                  <a:gd name="csX96" fmla="*/ 1289685 w 1472564"/>
                  <a:gd name="csY96" fmla="*/ 111442 h 643889"/>
                  <a:gd name="csX97" fmla="*/ 1324927 w 1472564"/>
                  <a:gd name="csY97" fmla="*/ 95250 h 643889"/>
                  <a:gd name="csX98" fmla="*/ 1343977 w 1472564"/>
                  <a:gd name="csY98" fmla="*/ 74295 h 643889"/>
                  <a:gd name="csX99" fmla="*/ 1366838 w 1472564"/>
                  <a:gd name="csY99" fmla="*/ 74295 h 643889"/>
                  <a:gd name="csX100" fmla="*/ 1374457 w 1472564"/>
                  <a:gd name="csY100" fmla="*/ 86677 h 643889"/>
                  <a:gd name="csX101" fmla="*/ 1390650 w 1472564"/>
                  <a:gd name="csY101" fmla="*/ 94297 h 643889"/>
                  <a:gd name="csX102" fmla="*/ 1385888 w 1472564"/>
                  <a:gd name="csY102" fmla="*/ 80010 h 643889"/>
                  <a:gd name="csX103" fmla="*/ 1383030 w 1472564"/>
                  <a:gd name="csY103" fmla="*/ 64770 h 643889"/>
                  <a:gd name="csX104" fmla="*/ 1356360 w 1472564"/>
                  <a:gd name="csY104" fmla="*/ 35242 h 643889"/>
                  <a:gd name="csX105" fmla="*/ 1353502 w 1472564"/>
                  <a:gd name="csY105" fmla="*/ 21907 h 643889"/>
                  <a:gd name="csX106" fmla="*/ 1349693 w 1472564"/>
                  <a:gd name="csY106" fmla="*/ 31432 h 643889"/>
                  <a:gd name="csX107" fmla="*/ 1341120 w 1472564"/>
                  <a:gd name="csY107" fmla="*/ 19050 h 643889"/>
                  <a:gd name="csX108" fmla="*/ 1395413 w 1472564"/>
                  <a:gd name="csY108" fmla="*/ 299085 h 643889"/>
                  <a:gd name="csX109" fmla="*/ 1421130 w 1472564"/>
                  <a:gd name="csY109" fmla="*/ 275272 h 643889"/>
                  <a:gd name="csX110" fmla="*/ 1464945 w 1472564"/>
                  <a:gd name="csY110" fmla="*/ 243840 h 643889"/>
                  <a:gd name="csX111" fmla="*/ 1464945 w 1472564"/>
                  <a:gd name="csY111" fmla="*/ 208597 h 643889"/>
                  <a:gd name="csX112" fmla="*/ 1461135 w 1472564"/>
                  <a:gd name="csY112" fmla="*/ 179070 h 643889"/>
                  <a:gd name="csX113" fmla="*/ 1444943 w 1472564"/>
                  <a:gd name="csY113" fmla="*/ 139065 h 643889"/>
                  <a:gd name="csX114" fmla="*/ 1459230 w 1472564"/>
                  <a:gd name="csY114" fmla="*/ 152400 h 643889"/>
                  <a:gd name="csX115" fmla="*/ 1468755 w 1472564"/>
                  <a:gd name="csY115" fmla="*/ 182880 h 643889"/>
                  <a:gd name="csX116" fmla="*/ 1472565 w 1472564"/>
                  <a:gd name="csY116" fmla="*/ 255270 h 643889"/>
                  <a:gd name="csX117" fmla="*/ 1456373 w 1472564"/>
                  <a:gd name="csY117" fmla="*/ 259080 h 643889"/>
                  <a:gd name="csX118" fmla="*/ 1426845 w 1472564"/>
                  <a:gd name="csY118" fmla="*/ 281940 h 643889"/>
                  <a:gd name="csX119" fmla="*/ 1396365 w 1472564"/>
                  <a:gd name="csY119" fmla="*/ 312420 h 643889"/>
                  <a:gd name="csX120" fmla="*/ 1413510 w 1472564"/>
                  <a:gd name="csY120" fmla="*/ 115252 h 643889"/>
                  <a:gd name="csX121" fmla="*/ 1404938 w 1472564"/>
                  <a:gd name="csY121" fmla="*/ 113347 h 643889"/>
                  <a:gd name="csX122" fmla="*/ 1404938 w 1472564"/>
                  <a:gd name="csY122" fmla="*/ 122872 h 643889"/>
                  <a:gd name="csX123" fmla="*/ 1428750 w 1472564"/>
                  <a:gd name="csY123" fmla="*/ 143827 h 643889"/>
                  <a:gd name="csX124" fmla="*/ 1426845 w 1472564"/>
                  <a:gd name="csY124" fmla="*/ 130492 h 643889"/>
                  <a:gd name="csX125" fmla="*/ 1441132 w 1472564"/>
                  <a:gd name="csY125" fmla="*/ 135255 h 643889"/>
                  <a:gd name="csX126" fmla="*/ 1427798 w 1472564"/>
                  <a:gd name="csY126" fmla="*/ 108585 h 643889"/>
                  <a:gd name="csX127" fmla="*/ 1406843 w 1472564"/>
                  <a:gd name="csY127" fmla="*/ 76200 h 643889"/>
                  <a:gd name="csX128" fmla="*/ 1383982 w 1472564"/>
                  <a:gd name="csY128" fmla="*/ 47625 h 643889"/>
                  <a:gd name="csX129" fmla="*/ 1363027 w 1472564"/>
                  <a:gd name="csY129" fmla="*/ 6667 h 643889"/>
                  <a:gd name="csX130" fmla="*/ 1355407 w 1472564"/>
                  <a:gd name="csY130" fmla="*/ 0 h 643889"/>
                  <a:gd name="csX131" fmla="*/ 1376363 w 1472564"/>
                  <a:gd name="csY131" fmla="*/ 40957 h 643889"/>
                  <a:gd name="csX132" fmla="*/ 1379220 w 1472564"/>
                  <a:gd name="csY132" fmla="*/ 53340 h 643889"/>
                  <a:gd name="csX133" fmla="*/ 1411605 w 1472564"/>
                  <a:gd name="csY133" fmla="*/ 105727 h 643889"/>
                  <a:gd name="csX134" fmla="*/ 1428750 w 1472564"/>
                  <a:gd name="csY134" fmla="*/ 125730 h 64388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</a:cxnLst>
                <a:rect l="l" t="t" r="r" b="b"/>
                <a:pathLst>
                  <a:path w="1472564" h="643889">
                    <a:moveTo>
                      <a:pt x="1328738" y="3810"/>
                    </a:moveTo>
                    <a:lnTo>
                      <a:pt x="1051560" y="61913"/>
                    </a:lnTo>
                    <a:lnTo>
                      <a:pt x="676275" y="131445"/>
                    </a:lnTo>
                    <a:lnTo>
                      <a:pt x="396240" y="164782"/>
                    </a:lnTo>
                    <a:lnTo>
                      <a:pt x="396240" y="214313"/>
                    </a:lnTo>
                    <a:lnTo>
                      <a:pt x="381952" y="213360"/>
                    </a:lnTo>
                    <a:lnTo>
                      <a:pt x="368618" y="224790"/>
                    </a:lnTo>
                    <a:lnTo>
                      <a:pt x="345757" y="274320"/>
                    </a:lnTo>
                    <a:lnTo>
                      <a:pt x="320993" y="263842"/>
                    </a:lnTo>
                    <a:lnTo>
                      <a:pt x="287655" y="287655"/>
                    </a:lnTo>
                    <a:lnTo>
                      <a:pt x="280988" y="307657"/>
                    </a:lnTo>
                    <a:lnTo>
                      <a:pt x="266700" y="319088"/>
                    </a:lnTo>
                    <a:lnTo>
                      <a:pt x="259080" y="311467"/>
                    </a:lnTo>
                    <a:lnTo>
                      <a:pt x="258127" y="297180"/>
                    </a:lnTo>
                    <a:lnTo>
                      <a:pt x="250507" y="295275"/>
                    </a:lnTo>
                    <a:lnTo>
                      <a:pt x="212407" y="326707"/>
                    </a:lnTo>
                    <a:lnTo>
                      <a:pt x="206693" y="359092"/>
                    </a:lnTo>
                    <a:lnTo>
                      <a:pt x="161925" y="381952"/>
                    </a:lnTo>
                    <a:lnTo>
                      <a:pt x="157163" y="393382"/>
                    </a:lnTo>
                    <a:lnTo>
                      <a:pt x="126682" y="418147"/>
                    </a:lnTo>
                    <a:lnTo>
                      <a:pt x="92393" y="422910"/>
                    </a:lnTo>
                    <a:lnTo>
                      <a:pt x="48577" y="451485"/>
                    </a:lnTo>
                    <a:lnTo>
                      <a:pt x="40957" y="490538"/>
                    </a:lnTo>
                    <a:lnTo>
                      <a:pt x="28575" y="499110"/>
                    </a:lnTo>
                    <a:lnTo>
                      <a:pt x="14288" y="498157"/>
                    </a:lnTo>
                    <a:lnTo>
                      <a:pt x="952" y="510540"/>
                    </a:lnTo>
                    <a:lnTo>
                      <a:pt x="0" y="557213"/>
                    </a:lnTo>
                    <a:lnTo>
                      <a:pt x="203835" y="528638"/>
                    </a:lnTo>
                    <a:lnTo>
                      <a:pt x="245745" y="510540"/>
                    </a:lnTo>
                    <a:lnTo>
                      <a:pt x="258127" y="509588"/>
                    </a:lnTo>
                    <a:lnTo>
                      <a:pt x="327660" y="468630"/>
                    </a:lnTo>
                    <a:lnTo>
                      <a:pt x="548640" y="447675"/>
                    </a:lnTo>
                    <a:lnTo>
                      <a:pt x="552450" y="452438"/>
                    </a:lnTo>
                    <a:lnTo>
                      <a:pt x="550545" y="465772"/>
                    </a:lnTo>
                    <a:lnTo>
                      <a:pt x="557213" y="468630"/>
                    </a:lnTo>
                    <a:lnTo>
                      <a:pt x="568643" y="454342"/>
                    </a:lnTo>
                    <a:lnTo>
                      <a:pt x="600075" y="482917"/>
                    </a:lnTo>
                    <a:lnTo>
                      <a:pt x="601027" y="507682"/>
                    </a:lnTo>
                    <a:lnTo>
                      <a:pt x="788670" y="481013"/>
                    </a:lnTo>
                    <a:lnTo>
                      <a:pt x="1022032" y="643890"/>
                    </a:lnTo>
                    <a:lnTo>
                      <a:pt x="1060132" y="622935"/>
                    </a:lnTo>
                    <a:lnTo>
                      <a:pt x="1088707" y="616267"/>
                    </a:lnTo>
                    <a:lnTo>
                      <a:pt x="1104900" y="616267"/>
                    </a:lnTo>
                    <a:lnTo>
                      <a:pt x="1115377" y="626745"/>
                    </a:lnTo>
                    <a:lnTo>
                      <a:pt x="1122998" y="607695"/>
                    </a:lnTo>
                    <a:lnTo>
                      <a:pt x="1128713" y="560070"/>
                    </a:lnTo>
                    <a:lnTo>
                      <a:pt x="1144905" y="522922"/>
                    </a:lnTo>
                    <a:lnTo>
                      <a:pt x="1196340" y="464820"/>
                    </a:lnTo>
                    <a:lnTo>
                      <a:pt x="1235393" y="431482"/>
                    </a:lnTo>
                    <a:lnTo>
                      <a:pt x="1286827" y="409575"/>
                    </a:lnTo>
                    <a:lnTo>
                      <a:pt x="1310640" y="405765"/>
                    </a:lnTo>
                    <a:lnTo>
                      <a:pt x="1323023" y="409575"/>
                    </a:lnTo>
                    <a:lnTo>
                      <a:pt x="1329690" y="420052"/>
                    </a:lnTo>
                    <a:lnTo>
                      <a:pt x="1361123" y="357188"/>
                    </a:lnTo>
                    <a:lnTo>
                      <a:pt x="1392555" y="306705"/>
                    </a:lnTo>
                    <a:lnTo>
                      <a:pt x="1385888" y="303847"/>
                    </a:lnTo>
                    <a:lnTo>
                      <a:pt x="1343977" y="368617"/>
                    </a:lnTo>
                    <a:lnTo>
                      <a:pt x="1339215" y="360997"/>
                    </a:lnTo>
                    <a:lnTo>
                      <a:pt x="1358265" y="340042"/>
                    </a:lnTo>
                    <a:lnTo>
                      <a:pt x="1354455" y="325755"/>
                    </a:lnTo>
                    <a:lnTo>
                      <a:pt x="1335405" y="320992"/>
                    </a:lnTo>
                    <a:lnTo>
                      <a:pt x="1344930" y="333375"/>
                    </a:lnTo>
                    <a:lnTo>
                      <a:pt x="1333500" y="334327"/>
                    </a:lnTo>
                    <a:lnTo>
                      <a:pt x="1322070" y="317182"/>
                    </a:lnTo>
                    <a:lnTo>
                      <a:pt x="1310640" y="336232"/>
                    </a:lnTo>
                    <a:lnTo>
                      <a:pt x="1295400" y="338138"/>
                    </a:lnTo>
                    <a:lnTo>
                      <a:pt x="1304925" y="312420"/>
                    </a:lnTo>
                    <a:lnTo>
                      <a:pt x="1311593" y="296227"/>
                    </a:lnTo>
                    <a:lnTo>
                      <a:pt x="1309688" y="268605"/>
                    </a:lnTo>
                    <a:lnTo>
                      <a:pt x="1288732" y="267652"/>
                    </a:lnTo>
                    <a:lnTo>
                      <a:pt x="1297305" y="259080"/>
                    </a:lnTo>
                    <a:lnTo>
                      <a:pt x="1307782" y="261938"/>
                    </a:lnTo>
                    <a:lnTo>
                      <a:pt x="1333500" y="262890"/>
                    </a:lnTo>
                    <a:lnTo>
                      <a:pt x="1341120" y="258127"/>
                    </a:lnTo>
                    <a:lnTo>
                      <a:pt x="1363027" y="258127"/>
                    </a:lnTo>
                    <a:lnTo>
                      <a:pt x="1382077" y="240030"/>
                    </a:lnTo>
                    <a:lnTo>
                      <a:pt x="1383982" y="209550"/>
                    </a:lnTo>
                    <a:lnTo>
                      <a:pt x="1396365" y="196215"/>
                    </a:lnTo>
                    <a:lnTo>
                      <a:pt x="1407795" y="194310"/>
                    </a:lnTo>
                    <a:lnTo>
                      <a:pt x="1420177" y="184785"/>
                    </a:lnTo>
                    <a:lnTo>
                      <a:pt x="1415415" y="149542"/>
                    </a:lnTo>
                    <a:lnTo>
                      <a:pt x="1394460" y="113347"/>
                    </a:lnTo>
                    <a:lnTo>
                      <a:pt x="1368743" y="111442"/>
                    </a:lnTo>
                    <a:lnTo>
                      <a:pt x="1360170" y="126682"/>
                    </a:lnTo>
                    <a:lnTo>
                      <a:pt x="1355407" y="117157"/>
                    </a:lnTo>
                    <a:lnTo>
                      <a:pt x="1329690" y="119063"/>
                    </a:lnTo>
                    <a:lnTo>
                      <a:pt x="1318260" y="122872"/>
                    </a:lnTo>
                    <a:lnTo>
                      <a:pt x="1300163" y="134302"/>
                    </a:lnTo>
                    <a:lnTo>
                      <a:pt x="1297305" y="130492"/>
                    </a:lnTo>
                    <a:lnTo>
                      <a:pt x="1288732" y="130492"/>
                    </a:lnTo>
                    <a:lnTo>
                      <a:pt x="1271588" y="141922"/>
                    </a:lnTo>
                    <a:lnTo>
                      <a:pt x="1246823" y="146685"/>
                    </a:lnTo>
                    <a:lnTo>
                      <a:pt x="1246823" y="134302"/>
                    </a:lnTo>
                    <a:lnTo>
                      <a:pt x="1254443" y="124777"/>
                    </a:lnTo>
                    <a:lnTo>
                      <a:pt x="1263968" y="131445"/>
                    </a:lnTo>
                    <a:lnTo>
                      <a:pt x="1273493" y="131445"/>
                    </a:lnTo>
                    <a:lnTo>
                      <a:pt x="1289685" y="111442"/>
                    </a:lnTo>
                    <a:lnTo>
                      <a:pt x="1324927" y="95250"/>
                    </a:lnTo>
                    <a:lnTo>
                      <a:pt x="1343977" y="74295"/>
                    </a:lnTo>
                    <a:lnTo>
                      <a:pt x="1366838" y="74295"/>
                    </a:lnTo>
                    <a:lnTo>
                      <a:pt x="1374457" y="86677"/>
                    </a:lnTo>
                    <a:lnTo>
                      <a:pt x="1390650" y="94297"/>
                    </a:lnTo>
                    <a:lnTo>
                      <a:pt x="1385888" y="80010"/>
                    </a:lnTo>
                    <a:lnTo>
                      <a:pt x="1383030" y="64770"/>
                    </a:lnTo>
                    <a:lnTo>
                      <a:pt x="1356360" y="35242"/>
                    </a:lnTo>
                    <a:lnTo>
                      <a:pt x="1353502" y="21907"/>
                    </a:lnTo>
                    <a:lnTo>
                      <a:pt x="1349693" y="31432"/>
                    </a:lnTo>
                    <a:lnTo>
                      <a:pt x="1341120" y="19050"/>
                    </a:lnTo>
                    <a:close/>
                    <a:moveTo>
                      <a:pt x="1395413" y="299085"/>
                    </a:moveTo>
                    <a:lnTo>
                      <a:pt x="1421130" y="275272"/>
                    </a:lnTo>
                    <a:lnTo>
                      <a:pt x="1464945" y="243840"/>
                    </a:lnTo>
                    <a:lnTo>
                      <a:pt x="1464945" y="208597"/>
                    </a:lnTo>
                    <a:lnTo>
                      <a:pt x="1461135" y="179070"/>
                    </a:lnTo>
                    <a:lnTo>
                      <a:pt x="1444943" y="139065"/>
                    </a:lnTo>
                    <a:lnTo>
                      <a:pt x="1459230" y="152400"/>
                    </a:lnTo>
                    <a:lnTo>
                      <a:pt x="1468755" y="182880"/>
                    </a:lnTo>
                    <a:lnTo>
                      <a:pt x="1472565" y="255270"/>
                    </a:lnTo>
                    <a:lnTo>
                      <a:pt x="1456373" y="259080"/>
                    </a:lnTo>
                    <a:lnTo>
                      <a:pt x="1426845" y="281940"/>
                    </a:lnTo>
                    <a:lnTo>
                      <a:pt x="1396365" y="312420"/>
                    </a:lnTo>
                    <a:close/>
                    <a:moveTo>
                      <a:pt x="1413510" y="115252"/>
                    </a:moveTo>
                    <a:lnTo>
                      <a:pt x="1404938" y="113347"/>
                    </a:lnTo>
                    <a:lnTo>
                      <a:pt x="1404938" y="122872"/>
                    </a:lnTo>
                    <a:lnTo>
                      <a:pt x="1428750" y="143827"/>
                    </a:lnTo>
                    <a:lnTo>
                      <a:pt x="1426845" y="130492"/>
                    </a:lnTo>
                    <a:close/>
                    <a:moveTo>
                      <a:pt x="1441132" y="135255"/>
                    </a:moveTo>
                    <a:lnTo>
                      <a:pt x="1427798" y="108585"/>
                    </a:lnTo>
                    <a:lnTo>
                      <a:pt x="1406843" y="76200"/>
                    </a:lnTo>
                    <a:lnTo>
                      <a:pt x="1383982" y="47625"/>
                    </a:lnTo>
                    <a:lnTo>
                      <a:pt x="1363027" y="6667"/>
                    </a:lnTo>
                    <a:lnTo>
                      <a:pt x="1355407" y="0"/>
                    </a:lnTo>
                    <a:lnTo>
                      <a:pt x="1376363" y="40957"/>
                    </a:lnTo>
                    <a:lnTo>
                      <a:pt x="1379220" y="53340"/>
                    </a:lnTo>
                    <a:lnTo>
                      <a:pt x="1411605" y="105727"/>
                    </a:lnTo>
                    <a:lnTo>
                      <a:pt x="1428750" y="1257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2E042F2-ACD4-B576-86E1-5BC1297FA7BA}"/>
                  </a:ext>
                </a:extLst>
              </p:cNvPr>
              <p:cNvSpPr/>
              <p:nvPr/>
            </p:nvSpPr>
            <p:spPr>
              <a:xfrm>
                <a:off x="4933949" y="3674744"/>
                <a:ext cx="1439227" cy="744855"/>
              </a:xfrm>
              <a:custGeom>
                <a:avLst/>
                <a:gdLst>
                  <a:gd name="csX0" fmla="*/ 1371600 w 1439227"/>
                  <a:gd name="csY0" fmla="*/ 726758 h 744855"/>
                  <a:gd name="csX1" fmla="*/ 1327785 w 1439227"/>
                  <a:gd name="csY1" fmla="*/ 690563 h 744855"/>
                  <a:gd name="csX2" fmla="*/ 1306830 w 1439227"/>
                  <a:gd name="csY2" fmla="*/ 681990 h 744855"/>
                  <a:gd name="csX3" fmla="*/ 1302068 w 1439227"/>
                  <a:gd name="csY3" fmla="*/ 697230 h 744855"/>
                  <a:gd name="csX4" fmla="*/ 1253490 w 1439227"/>
                  <a:gd name="csY4" fmla="*/ 700088 h 744855"/>
                  <a:gd name="csX5" fmla="*/ 1247775 w 1439227"/>
                  <a:gd name="csY5" fmla="*/ 685800 h 744855"/>
                  <a:gd name="csX6" fmla="*/ 1200150 w 1439227"/>
                  <a:gd name="csY6" fmla="*/ 709613 h 744855"/>
                  <a:gd name="csX7" fmla="*/ 1184910 w 1439227"/>
                  <a:gd name="csY7" fmla="*/ 702945 h 744855"/>
                  <a:gd name="csX8" fmla="*/ 1149668 w 1439227"/>
                  <a:gd name="csY8" fmla="*/ 705803 h 744855"/>
                  <a:gd name="csX9" fmla="*/ 1143953 w 1439227"/>
                  <a:gd name="csY9" fmla="*/ 721995 h 744855"/>
                  <a:gd name="csX10" fmla="*/ 1109663 w 1439227"/>
                  <a:gd name="csY10" fmla="*/ 730568 h 744855"/>
                  <a:gd name="csX11" fmla="*/ 1097280 w 1439227"/>
                  <a:gd name="csY11" fmla="*/ 719138 h 744855"/>
                  <a:gd name="csX12" fmla="*/ 1085850 w 1439227"/>
                  <a:gd name="csY12" fmla="*/ 720090 h 744855"/>
                  <a:gd name="csX13" fmla="*/ 1066800 w 1439227"/>
                  <a:gd name="csY13" fmla="*/ 702945 h 744855"/>
                  <a:gd name="csX14" fmla="*/ 1046797 w 1439227"/>
                  <a:gd name="csY14" fmla="*/ 709613 h 744855"/>
                  <a:gd name="csX15" fmla="*/ 1027747 w 1439227"/>
                  <a:gd name="csY15" fmla="*/ 704850 h 744855"/>
                  <a:gd name="csX16" fmla="*/ 1010603 w 1439227"/>
                  <a:gd name="csY16" fmla="*/ 685800 h 744855"/>
                  <a:gd name="csX17" fmla="*/ 986790 w 1439227"/>
                  <a:gd name="csY17" fmla="*/ 725805 h 744855"/>
                  <a:gd name="csX18" fmla="*/ 975360 w 1439227"/>
                  <a:gd name="csY18" fmla="*/ 733425 h 744855"/>
                  <a:gd name="csX19" fmla="*/ 965835 w 1439227"/>
                  <a:gd name="csY19" fmla="*/ 716280 h 744855"/>
                  <a:gd name="csX20" fmla="*/ 968693 w 1439227"/>
                  <a:gd name="csY20" fmla="*/ 697230 h 744855"/>
                  <a:gd name="csX21" fmla="*/ 957263 w 1439227"/>
                  <a:gd name="csY21" fmla="*/ 690563 h 744855"/>
                  <a:gd name="csX22" fmla="*/ 935355 w 1439227"/>
                  <a:gd name="csY22" fmla="*/ 714375 h 744855"/>
                  <a:gd name="csX23" fmla="*/ 919163 w 1439227"/>
                  <a:gd name="csY23" fmla="*/ 702945 h 744855"/>
                  <a:gd name="csX24" fmla="*/ 918210 w 1439227"/>
                  <a:gd name="csY24" fmla="*/ 688658 h 744855"/>
                  <a:gd name="csX25" fmla="*/ 905828 w 1439227"/>
                  <a:gd name="csY25" fmla="*/ 693420 h 744855"/>
                  <a:gd name="csX26" fmla="*/ 881063 w 1439227"/>
                  <a:gd name="csY26" fmla="*/ 677228 h 744855"/>
                  <a:gd name="csX27" fmla="*/ 852488 w 1439227"/>
                  <a:gd name="csY27" fmla="*/ 701993 h 744855"/>
                  <a:gd name="csX28" fmla="*/ 830580 w 1439227"/>
                  <a:gd name="csY28" fmla="*/ 691515 h 744855"/>
                  <a:gd name="csX29" fmla="*/ 837247 w 1439227"/>
                  <a:gd name="csY29" fmla="*/ 671513 h 744855"/>
                  <a:gd name="csX30" fmla="*/ 815340 w 1439227"/>
                  <a:gd name="csY30" fmla="*/ 672465 h 744855"/>
                  <a:gd name="csX31" fmla="*/ 797243 w 1439227"/>
                  <a:gd name="csY31" fmla="*/ 643890 h 744855"/>
                  <a:gd name="csX32" fmla="*/ 763905 w 1439227"/>
                  <a:gd name="csY32" fmla="*/ 633413 h 744855"/>
                  <a:gd name="csX33" fmla="*/ 744855 w 1439227"/>
                  <a:gd name="csY33" fmla="*/ 655320 h 744855"/>
                  <a:gd name="csX34" fmla="*/ 722947 w 1439227"/>
                  <a:gd name="csY34" fmla="*/ 634365 h 744855"/>
                  <a:gd name="csX35" fmla="*/ 709613 w 1439227"/>
                  <a:gd name="csY35" fmla="*/ 638175 h 744855"/>
                  <a:gd name="csX36" fmla="*/ 690563 w 1439227"/>
                  <a:gd name="csY36" fmla="*/ 639128 h 744855"/>
                  <a:gd name="csX37" fmla="*/ 657225 w 1439227"/>
                  <a:gd name="csY37" fmla="*/ 621030 h 744855"/>
                  <a:gd name="csX38" fmla="*/ 635318 w 1439227"/>
                  <a:gd name="csY38" fmla="*/ 621983 h 744855"/>
                  <a:gd name="csX39" fmla="*/ 623888 w 1439227"/>
                  <a:gd name="csY39" fmla="*/ 615315 h 744855"/>
                  <a:gd name="csX40" fmla="*/ 619125 w 1439227"/>
                  <a:gd name="csY40" fmla="*/ 587693 h 744855"/>
                  <a:gd name="csX41" fmla="*/ 597218 w 1439227"/>
                  <a:gd name="csY41" fmla="*/ 571500 h 744855"/>
                  <a:gd name="csX42" fmla="*/ 586740 w 1439227"/>
                  <a:gd name="csY42" fmla="*/ 585788 h 744855"/>
                  <a:gd name="csX43" fmla="*/ 573405 w 1439227"/>
                  <a:gd name="csY43" fmla="*/ 576263 h 744855"/>
                  <a:gd name="csX44" fmla="*/ 561975 w 1439227"/>
                  <a:gd name="csY44" fmla="*/ 572453 h 744855"/>
                  <a:gd name="csX45" fmla="*/ 551497 w 1439227"/>
                  <a:gd name="csY45" fmla="*/ 581978 h 744855"/>
                  <a:gd name="csX46" fmla="*/ 537210 w 1439227"/>
                  <a:gd name="csY46" fmla="*/ 579120 h 744855"/>
                  <a:gd name="csX47" fmla="*/ 513397 w 1439227"/>
                  <a:gd name="csY47" fmla="*/ 550545 h 744855"/>
                  <a:gd name="csX48" fmla="*/ 487680 w 1439227"/>
                  <a:gd name="csY48" fmla="*/ 538163 h 744855"/>
                  <a:gd name="csX49" fmla="*/ 501015 w 1439227"/>
                  <a:gd name="csY49" fmla="*/ 131445 h 744855"/>
                  <a:gd name="csX50" fmla="*/ 0 w 1439227"/>
                  <a:gd name="csY50" fmla="*/ 100965 h 744855"/>
                  <a:gd name="csX51" fmla="*/ 5715 w 1439227"/>
                  <a:gd name="csY51" fmla="*/ 0 h 744855"/>
                  <a:gd name="csX52" fmla="*/ 162878 w 1439227"/>
                  <a:gd name="csY52" fmla="*/ 9525 h 744855"/>
                  <a:gd name="csX53" fmla="*/ 807720 w 1439227"/>
                  <a:gd name="csY53" fmla="*/ 37148 h 744855"/>
                  <a:gd name="csX54" fmla="*/ 1398270 w 1439227"/>
                  <a:gd name="csY54" fmla="*/ 38100 h 744855"/>
                  <a:gd name="csX55" fmla="*/ 1400175 w 1439227"/>
                  <a:gd name="csY55" fmla="*/ 140970 h 744855"/>
                  <a:gd name="csX56" fmla="*/ 1439228 w 1439227"/>
                  <a:gd name="csY56" fmla="*/ 373380 h 744855"/>
                  <a:gd name="csX57" fmla="*/ 1432560 w 1439227"/>
                  <a:gd name="csY57" fmla="*/ 744855 h 74485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</a:cxnLst>
                <a:rect l="l" t="t" r="r" b="b"/>
                <a:pathLst>
                  <a:path w="1439227" h="744855">
                    <a:moveTo>
                      <a:pt x="1371600" y="726758"/>
                    </a:moveTo>
                    <a:lnTo>
                      <a:pt x="1327785" y="690563"/>
                    </a:lnTo>
                    <a:lnTo>
                      <a:pt x="1306830" y="681990"/>
                    </a:lnTo>
                    <a:lnTo>
                      <a:pt x="1302068" y="697230"/>
                    </a:lnTo>
                    <a:lnTo>
                      <a:pt x="1253490" y="700088"/>
                    </a:lnTo>
                    <a:lnTo>
                      <a:pt x="1247775" y="685800"/>
                    </a:lnTo>
                    <a:lnTo>
                      <a:pt x="1200150" y="709613"/>
                    </a:lnTo>
                    <a:lnTo>
                      <a:pt x="1184910" y="702945"/>
                    </a:lnTo>
                    <a:lnTo>
                      <a:pt x="1149668" y="705803"/>
                    </a:lnTo>
                    <a:lnTo>
                      <a:pt x="1143953" y="721995"/>
                    </a:lnTo>
                    <a:lnTo>
                      <a:pt x="1109663" y="730568"/>
                    </a:lnTo>
                    <a:lnTo>
                      <a:pt x="1097280" y="719138"/>
                    </a:lnTo>
                    <a:lnTo>
                      <a:pt x="1085850" y="720090"/>
                    </a:lnTo>
                    <a:lnTo>
                      <a:pt x="1066800" y="702945"/>
                    </a:lnTo>
                    <a:lnTo>
                      <a:pt x="1046797" y="709613"/>
                    </a:lnTo>
                    <a:lnTo>
                      <a:pt x="1027747" y="704850"/>
                    </a:lnTo>
                    <a:lnTo>
                      <a:pt x="1010603" y="685800"/>
                    </a:lnTo>
                    <a:lnTo>
                      <a:pt x="986790" y="725805"/>
                    </a:lnTo>
                    <a:lnTo>
                      <a:pt x="975360" y="733425"/>
                    </a:lnTo>
                    <a:lnTo>
                      <a:pt x="965835" y="716280"/>
                    </a:lnTo>
                    <a:lnTo>
                      <a:pt x="968693" y="697230"/>
                    </a:lnTo>
                    <a:lnTo>
                      <a:pt x="957263" y="690563"/>
                    </a:lnTo>
                    <a:lnTo>
                      <a:pt x="935355" y="714375"/>
                    </a:lnTo>
                    <a:lnTo>
                      <a:pt x="919163" y="702945"/>
                    </a:lnTo>
                    <a:lnTo>
                      <a:pt x="918210" y="688658"/>
                    </a:lnTo>
                    <a:lnTo>
                      <a:pt x="905828" y="693420"/>
                    </a:lnTo>
                    <a:lnTo>
                      <a:pt x="881063" y="677228"/>
                    </a:lnTo>
                    <a:lnTo>
                      <a:pt x="852488" y="701993"/>
                    </a:lnTo>
                    <a:lnTo>
                      <a:pt x="830580" y="691515"/>
                    </a:lnTo>
                    <a:lnTo>
                      <a:pt x="837247" y="671513"/>
                    </a:lnTo>
                    <a:lnTo>
                      <a:pt x="815340" y="672465"/>
                    </a:lnTo>
                    <a:lnTo>
                      <a:pt x="797243" y="643890"/>
                    </a:lnTo>
                    <a:lnTo>
                      <a:pt x="763905" y="633413"/>
                    </a:lnTo>
                    <a:lnTo>
                      <a:pt x="744855" y="655320"/>
                    </a:lnTo>
                    <a:lnTo>
                      <a:pt x="722947" y="634365"/>
                    </a:lnTo>
                    <a:lnTo>
                      <a:pt x="709613" y="638175"/>
                    </a:lnTo>
                    <a:lnTo>
                      <a:pt x="690563" y="639128"/>
                    </a:lnTo>
                    <a:lnTo>
                      <a:pt x="657225" y="621030"/>
                    </a:lnTo>
                    <a:lnTo>
                      <a:pt x="635318" y="621983"/>
                    </a:lnTo>
                    <a:lnTo>
                      <a:pt x="623888" y="615315"/>
                    </a:lnTo>
                    <a:lnTo>
                      <a:pt x="619125" y="587693"/>
                    </a:lnTo>
                    <a:lnTo>
                      <a:pt x="597218" y="571500"/>
                    </a:lnTo>
                    <a:lnTo>
                      <a:pt x="586740" y="585788"/>
                    </a:lnTo>
                    <a:lnTo>
                      <a:pt x="573405" y="576263"/>
                    </a:lnTo>
                    <a:lnTo>
                      <a:pt x="561975" y="572453"/>
                    </a:lnTo>
                    <a:lnTo>
                      <a:pt x="551497" y="581978"/>
                    </a:lnTo>
                    <a:lnTo>
                      <a:pt x="537210" y="579120"/>
                    </a:lnTo>
                    <a:lnTo>
                      <a:pt x="513397" y="550545"/>
                    </a:lnTo>
                    <a:lnTo>
                      <a:pt x="487680" y="538163"/>
                    </a:lnTo>
                    <a:lnTo>
                      <a:pt x="501015" y="131445"/>
                    </a:lnTo>
                    <a:lnTo>
                      <a:pt x="0" y="100965"/>
                    </a:lnTo>
                    <a:lnTo>
                      <a:pt x="5715" y="0"/>
                    </a:lnTo>
                    <a:lnTo>
                      <a:pt x="162878" y="9525"/>
                    </a:lnTo>
                    <a:lnTo>
                      <a:pt x="807720" y="37148"/>
                    </a:lnTo>
                    <a:lnTo>
                      <a:pt x="1398270" y="38100"/>
                    </a:lnTo>
                    <a:lnTo>
                      <a:pt x="1400175" y="140970"/>
                    </a:lnTo>
                    <a:lnTo>
                      <a:pt x="1439228" y="373380"/>
                    </a:lnTo>
                    <a:lnTo>
                      <a:pt x="1432560" y="7448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D717E62-C240-747D-0CA6-995E603F6988}"/>
                  </a:ext>
                </a:extLst>
              </p:cNvPr>
              <p:cNvSpPr/>
              <p:nvPr/>
            </p:nvSpPr>
            <p:spPr>
              <a:xfrm>
                <a:off x="8267699" y="3907154"/>
                <a:ext cx="850582" cy="638175"/>
              </a:xfrm>
              <a:custGeom>
                <a:avLst/>
                <a:gdLst>
                  <a:gd name="csX0" fmla="*/ 617220 w 850582"/>
                  <a:gd name="csY0" fmla="*/ 33338 h 638175"/>
                  <a:gd name="csX1" fmla="*/ 429577 w 850582"/>
                  <a:gd name="csY1" fmla="*/ 60007 h 638175"/>
                  <a:gd name="csX2" fmla="*/ 428625 w 850582"/>
                  <a:gd name="csY2" fmla="*/ 35242 h 638175"/>
                  <a:gd name="csX3" fmla="*/ 397193 w 850582"/>
                  <a:gd name="csY3" fmla="*/ 6667 h 638175"/>
                  <a:gd name="csX4" fmla="*/ 385763 w 850582"/>
                  <a:gd name="csY4" fmla="*/ 20955 h 638175"/>
                  <a:gd name="csX5" fmla="*/ 379095 w 850582"/>
                  <a:gd name="csY5" fmla="*/ 18097 h 638175"/>
                  <a:gd name="csX6" fmla="*/ 381000 w 850582"/>
                  <a:gd name="csY6" fmla="*/ 4763 h 638175"/>
                  <a:gd name="csX7" fmla="*/ 377190 w 850582"/>
                  <a:gd name="csY7" fmla="*/ 0 h 638175"/>
                  <a:gd name="csX8" fmla="*/ 156210 w 850582"/>
                  <a:gd name="csY8" fmla="*/ 20955 h 638175"/>
                  <a:gd name="csX9" fmla="*/ 86677 w 850582"/>
                  <a:gd name="csY9" fmla="*/ 61913 h 638175"/>
                  <a:gd name="csX10" fmla="*/ 74295 w 850582"/>
                  <a:gd name="csY10" fmla="*/ 62865 h 638175"/>
                  <a:gd name="csX11" fmla="*/ 32385 w 850582"/>
                  <a:gd name="csY11" fmla="*/ 80963 h 638175"/>
                  <a:gd name="csX12" fmla="*/ 31432 w 850582"/>
                  <a:gd name="csY12" fmla="*/ 99060 h 638175"/>
                  <a:gd name="csX13" fmla="*/ 13335 w 850582"/>
                  <a:gd name="csY13" fmla="*/ 108585 h 638175"/>
                  <a:gd name="csX14" fmla="*/ 0 w 850582"/>
                  <a:gd name="csY14" fmla="*/ 139065 h 638175"/>
                  <a:gd name="csX15" fmla="*/ 1905 w 850582"/>
                  <a:gd name="csY15" fmla="*/ 151447 h 638175"/>
                  <a:gd name="csX16" fmla="*/ 60007 w 850582"/>
                  <a:gd name="csY16" fmla="*/ 187642 h 638175"/>
                  <a:gd name="csX17" fmla="*/ 84773 w 850582"/>
                  <a:gd name="csY17" fmla="*/ 184785 h 638175"/>
                  <a:gd name="csX18" fmla="*/ 114300 w 850582"/>
                  <a:gd name="csY18" fmla="*/ 222885 h 638175"/>
                  <a:gd name="csX19" fmla="*/ 118110 w 850582"/>
                  <a:gd name="csY19" fmla="*/ 239077 h 638175"/>
                  <a:gd name="csX20" fmla="*/ 158115 w 850582"/>
                  <a:gd name="csY20" fmla="*/ 287655 h 638175"/>
                  <a:gd name="csX21" fmla="*/ 182880 w 850582"/>
                  <a:gd name="csY21" fmla="*/ 303847 h 638175"/>
                  <a:gd name="csX22" fmla="*/ 196215 w 850582"/>
                  <a:gd name="csY22" fmla="*/ 305752 h 638175"/>
                  <a:gd name="csX23" fmla="*/ 217170 w 850582"/>
                  <a:gd name="csY23" fmla="*/ 320992 h 638175"/>
                  <a:gd name="csX24" fmla="*/ 227648 w 850582"/>
                  <a:gd name="csY24" fmla="*/ 341947 h 638175"/>
                  <a:gd name="csX25" fmla="*/ 246698 w 850582"/>
                  <a:gd name="csY25" fmla="*/ 357188 h 638175"/>
                  <a:gd name="csX26" fmla="*/ 263843 w 850582"/>
                  <a:gd name="csY26" fmla="*/ 361950 h 638175"/>
                  <a:gd name="csX27" fmla="*/ 289560 w 850582"/>
                  <a:gd name="csY27" fmla="*/ 387667 h 638175"/>
                  <a:gd name="csX28" fmla="*/ 290513 w 850582"/>
                  <a:gd name="csY28" fmla="*/ 401002 h 638175"/>
                  <a:gd name="csX29" fmla="*/ 315277 w 850582"/>
                  <a:gd name="csY29" fmla="*/ 427672 h 638175"/>
                  <a:gd name="csX30" fmla="*/ 362902 w 850582"/>
                  <a:gd name="csY30" fmla="*/ 449580 h 638175"/>
                  <a:gd name="csX31" fmla="*/ 397193 w 850582"/>
                  <a:gd name="csY31" fmla="*/ 513397 h 638175"/>
                  <a:gd name="csX32" fmla="*/ 400050 w 850582"/>
                  <a:gd name="csY32" fmla="*/ 539115 h 638175"/>
                  <a:gd name="csX33" fmla="*/ 437198 w 850582"/>
                  <a:gd name="csY33" fmla="*/ 559117 h 638175"/>
                  <a:gd name="csX34" fmla="*/ 461010 w 850582"/>
                  <a:gd name="csY34" fmla="*/ 604838 h 638175"/>
                  <a:gd name="csX35" fmla="*/ 468630 w 850582"/>
                  <a:gd name="csY35" fmla="*/ 634365 h 638175"/>
                  <a:gd name="csX36" fmla="*/ 508635 w 850582"/>
                  <a:gd name="csY36" fmla="*/ 638175 h 638175"/>
                  <a:gd name="csX37" fmla="*/ 516255 w 850582"/>
                  <a:gd name="csY37" fmla="*/ 623888 h 638175"/>
                  <a:gd name="csX38" fmla="*/ 521970 w 850582"/>
                  <a:gd name="csY38" fmla="*/ 623888 h 638175"/>
                  <a:gd name="csX39" fmla="*/ 539115 w 850582"/>
                  <a:gd name="csY39" fmla="*/ 609600 h 638175"/>
                  <a:gd name="csX40" fmla="*/ 543877 w 850582"/>
                  <a:gd name="csY40" fmla="*/ 590550 h 638175"/>
                  <a:gd name="csX41" fmla="*/ 574357 w 850582"/>
                  <a:gd name="csY41" fmla="*/ 570547 h 638175"/>
                  <a:gd name="csX42" fmla="*/ 577215 w 850582"/>
                  <a:gd name="csY42" fmla="*/ 547688 h 638175"/>
                  <a:gd name="csX43" fmla="*/ 565785 w 850582"/>
                  <a:gd name="csY43" fmla="*/ 539115 h 638175"/>
                  <a:gd name="csX44" fmla="*/ 573405 w 850582"/>
                  <a:gd name="csY44" fmla="*/ 532447 h 638175"/>
                  <a:gd name="csX45" fmla="*/ 581025 w 850582"/>
                  <a:gd name="csY45" fmla="*/ 536257 h 638175"/>
                  <a:gd name="csX46" fmla="*/ 593407 w 850582"/>
                  <a:gd name="csY46" fmla="*/ 532447 h 638175"/>
                  <a:gd name="csX47" fmla="*/ 610552 w 850582"/>
                  <a:gd name="csY47" fmla="*/ 512445 h 638175"/>
                  <a:gd name="csX48" fmla="*/ 646748 w 850582"/>
                  <a:gd name="csY48" fmla="*/ 495300 h 638175"/>
                  <a:gd name="csX49" fmla="*/ 661988 w 850582"/>
                  <a:gd name="csY49" fmla="*/ 472440 h 638175"/>
                  <a:gd name="csX50" fmla="*/ 662940 w 850582"/>
                  <a:gd name="csY50" fmla="*/ 465772 h 638175"/>
                  <a:gd name="csX51" fmla="*/ 708660 w 850582"/>
                  <a:gd name="csY51" fmla="*/ 423863 h 638175"/>
                  <a:gd name="csX52" fmla="*/ 707707 w 850582"/>
                  <a:gd name="csY52" fmla="*/ 419100 h 638175"/>
                  <a:gd name="csX53" fmla="*/ 699135 w 850582"/>
                  <a:gd name="csY53" fmla="*/ 411480 h 638175"/>
                  <a:gd name="csX54" fmla="*/ 709613 w 850582"/>
                  <a:gd name="csY54" fmla="*/ 397192 h 638175"/>
                  <a:gd name="csX55" fmla="*/ 717232 w 850582"/>
                  <a:gd name="csY55" fmla="*/ 397192 h 638175"/>
                  <a:gd name="csX56" fmla="*/ 721043 w 850582"/>
                  <a:gd name="csY56" fmla="*/ 401955 h 638175"/>
                  <a:gd name="csX57" fmla="*/ 727710 w 850582"/>
                  <a:gd name="csY57" fmla="*/ 394335 h 638175"/>
                  <a:gd name="csX58" fmla="*/ 740093 w 850582"/>
                  <a:gd name="csY58" fmla="*/ 394335 h 638175"/>
                  <a:gd name="csX59" fmla="*/ 745807 w 850582"/>
                  <a:gd name="csY59" fmla="*/ 380047 h 638175"/>
                  <a:gd name="csX60" fmla="*/ 767715 w 850582"/>
                  <a:gd name="csY60" fmla="*/ 360045 h 638175"/>
                  <a:gd name="csX61" fmla="*/ 764857 w 850582"/>
                  <a:gd name="csY61" fmla="*/ 308610 h 638175"/>
                  <a:gd name="csX62" fmla="*/ 772477 w 850582"/>
                  <a:gd name="csY62" fmla="*/ 286702 h 638175"/>
                  <a:gd name="csX63" fmla="*/ 806768 w 850582"/>
                  <a:gd name="csY63" fmla="*/ 227647 h 638175"/>
                  <a:gd name="csX64" fmla="*/ 829627 w 850582"/>
                  <a:gd name="csY64" fmla="*/ 206692 h 638175"/>
                  <a:gd name="csX65" fmla="*/ 850582 w 850582"/>
                  <a:gd name="csY65" fmla="*/ 196215 h 638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</a:cxnLst>
                <a:rect l="l" t="t" r="r" b="b"/>
                <a:pathLst>
                  <a:path w="850582" h="638175">
                    <a:moveTo>
                      <a:pt x="617220" y="33338"/>
                    </a:moveTo>
                    <a:lnTo>
                      <a:pt x="429577" y="60007"/>
                    </a:lnTo>
                    <a:lnTo>
                      <a:pt x="428625" y="35242"/>
                    </a:lnTo>
                    <a:lnTo>
                      <a:pt x="397193" y="6667"/>
                    </a:lnTo>
                    <a:lnTo>
                      <a:pt x="385763" y="20955"/>
                    </a:lnTo>
                    <a:lnTo>
                      <a:pt x="379095" y="18097"/>
                    </a:lnTo>
                    <a:lnTo>
                      <a:pt x="381000" y="4763"/>
                    </a:lnTo>
                    <a:lnTo>
                      <a:pt x="377190" y="0"/>
                    </a:lnTo>
                    <a:lnTo>
                      <a:pt x="156210" y="20955"/>
                    </a:lnTo>
                    <a:lnTo>
                      <a:pt x="86677" y="61913"/>
                    </a:lnTo>
                    <a:lnTo>
                      <a:pt x="74295" y="62865"/>
                    </a:lnTo>
                    <a:lnTo>
                      <a:pt x="32385" y="80963"/>
                    </a:lnTo>
                    <a:lnTo>
                      <a:pt x="31432" y="99060"/>
                    </a:lnTo>
                    <a:lnTo>
                      <a:pt x="13335" y="108585"/>
                    </a:lnTo>
                    <a:lnTo>
                      <a:pt x="0" y="139065"/>
                    </a:lnTo>
                    <a:lnTo>
                      <a:pt x="1905" y="151447"/>
                    </a:lnTo>
                    <a:lnTo>
                      <a:pt x="60007" y="187642"/>
                    </a:lnTo>
                    <a:lnTo>
                      <a:pt x="84773" y="184785"/>
                    </a:lnTo>
                    <a:lnTo>
                      <a:pt x="114300" y="222885"/>
                    </a:lnTo>
                    <a:lnTo>
                      <a:pt x="118110" y="239077"/>
                    </a:lnTo>
                    <a:lnTo>
                      <a:pt x="158115" y="287655"/>
                    </a:lnTo>
                    <a:lnTo>
                      <a:pt x="182880" y="303847"/>
                    </a:lnTo>
                    <a:lnTo>
                      <a:pt x="196215" y="305752"/>
                    </a:lnTo>
                    <a:lnTo>
                      <a:pt x="217170" y="320992"/>
                    </a:lnTo>
                    <a:lnTo>
                      <a:pt x="227648" y="341947"/>
                    </a:lnTo>
                    <a:lnTo>
                      <a:pt x="246698" y="357188"/>
                    </a:lnTo>
                    <a:lnTo>
                      <a:pt x="263843" y="361950"/>
                    </a:lnTo>
                    <a:lnTo>
                      <a:pt x="289560" y="387667"/>
                    </a:lnTo>
                    <a:lnTo>
                      <a:pt x="290513" y="401002"/>
                    </a:lnTo>
                    <a:lnTo>
                      <a:pt x="315277" y="427672"/>
                    </a:lnTo>
                    <a:lnTo>
                      <a:pt x="362902" y="449580"/>
                    </a:lnTo>
                    <a:lnTo>
                      <a:pt x="397193" y="513397"/>
                    </a:lnTo>
                    <a:lnTo>
                      <a:pt x="400050" y="539115"/>
                    </a:lnTo>
                    <a:lnTo>
                      <a:pt x="437198" y="559117"/>
                    </a:lnTo>
                    <a:lnTo>
                      <a:pt x="461010" y="604838"/>
                    </a:lnTo>
                    <a:lnTo>
                      <a:pt x="468630" y="634365"/>
                    </a:lnTo>
                    <a:lnTo>
                      <a:pt x="508635" y="638175"/>
                    </a:lnTo>
                    <a:lnTo>
                      <a:pt x="516255" y="623888"/>
                    </a:lnTo>
                    <a:lnTo>
                      <a:pt x="521970" y="623888"/>
                    </a:lnTo>
                    <a:lnTo>
                      <a:pt x="539115" y="609600"/>
                    </a:lnTo>
                    <a:lnTo>
                      <a:pt x="543877" y="590550"/>
                    </a:lnTo>
                    <a:lnTo>
                      <a:pt x="574357" y="570547"/>
                    </a:lnTo>
                    <a:lnTo>
                      <a:pt x="577215" y="547688"/>
                    </a:lnTo>
                    <a:lnTo>
                      <a:pt x="565785" y="539115"/>
                    </a:lnTo>
                    <a:lnTo>
                      <a:pt x="573405" y="532447"/>
                    </a:lnTo>
                    <a:lnTo>
                      <a:pt x="581025" y="536257"/>
                    </a:lnTo>
                    <a:lnTo>
                      <a:pt x="593407" y="532447"/>
                    </a:lnTo>
                    <a:lnTo>
                      <a:pt x="610552" y="512445"/>
                    </a:lnTo>
                    <a:lnTo>
                      <a:pt x="646748" y="495300"/>
                    </a:lnTo>
                    <a:lnTo>
                      <a:pt x="661988" y="472440"/>
                    </a:lnTo>
                    <a:lnTo>
                      <a:pt x="662940" y="465772"/>
                    </a:lnTo>
                    <a:lnTo>
                      <a:pt x="708660" y="423863"/>
                    </a:lnTo>
                    <a:lnTo>
                      <a:pt x="707707" y="419100"/>
                    </a:lnTo>
                    <a:lnTo>
                      <a:pt x="699135" y="411480"/>
                    </a:lnTo>
                    <a:lnTo>
                      <a:pt x="709613" y="397192"/>
                    </a:lnTo>
                    <a:lnTo>
                      <a:pt x="717232" y="397192"/>
                    </a:lnTo>
                    <a:lnTo>
                      <a:pt x="721043" y="401955"/>
                    </a:lnTo>
                    <a:lnTo>
                      <a:pt x="727710" y="394335"/>
                    </a:lnTo>
                    <a:lnTo>
                      <a:pt x="740093" y="394335"/>
                    </a:lnTo>
                    <a:lnTo>
                      <a:pt x="745807" y="380047"/>
                    </a:lnTo>
                    <a:lnTo>
                      <a:pt x="767715" y="360045"/>
                    </a:lnTo>
                    <a:lnTo>
                      <a:pt x="764857" y="308610"/>
                    </a:lnTo>
                    <a:lnTo>
                      <a:pt x="772477" y="286702"/>
                    </a:lnTo>
                    <a:lnTo>
                      <a:pt x="806768" y="227647"/>
                    </a:lnTo>
                    <a:lnTo>
                      <a:pt x="829627" y="206692"/>
                    </a:lnTo>
                    <a:lnTo>
                      <a:pt x="850582" y="1962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9AE4B5C-29AB-6E91-250B-B15805A3147D}"/>
                  </a:ext>
                </a:extLst>
              </p:cNvPr>
              <p:cNvSpPr/>
              <p:nvPr/>
            </p:nvSpPr>
            <p:spPr>
              <a:xfrm>
                <a:off x="7078026" y="3617594"/>
                <a:ext cx="1417320" cy="489585"/>
              </a:xfrm>
              <a:custGeom>
                <a:avLst/>
                <a:gdLst>
                  <a:gd name="csX0" fmla="*/ 364808 w 1417320"/>
                  <a:gd name="csY0" fmla="*/ 464820 h 489585"/>
                  <a:gd name="csX1" fmla="*/ 800100 w 1417320"/>
                  <a:gd name="csY1" fmla="*/ 426720 h 489585"/>
                  <a:gd name="csX2" fmla="*/ 1018223 w 1417320"/>
                  <a:gd name="csY2" fmla="*/ 399098 h 489585"/>
                  <a:gd name="csX3" fmla="*/ 1019175 w 1417320"/>
                  <a:gd name="csY3" fmla="*/ 352425 h 489585"/>
                  <a:gd name="csX4" fmla="*/ 1032510 w 1417320"/>
                  <a:gd name="csY4" fmla="*/ 340043 h 489585"/>
                  <a:gd name="csX5" fmla="*/ 1046798 w 1417320"/>
                  <a:gd name="csY5" fmla="*/ 340995 h 489585"/>
                  <a:gd name="csX6" fmla="*/ 1059180 w 1417320"/>
                  <a:gd name="csY6" fmla="*/ 332423 h 489585"/>
                  <a:gd name="csX7" fmla="*/ 1066800 w 1417320"/>
                  <a:gd name="csY7" fmla="*/ 293370 h 489585"/>
                  <a:gd name="csX8" fmla="*/ 1110615 w 1417320"/>
                  <a:gd name="csY8" fmla="*/ 264795 h 489585"/>
                  <a:gd name="csX9" fmla="*/ 1144905 w 1417320"/>
                  <a:gd name="csY9" fmla="*/ 260033 h 489585"/>
                  <a:gd name="csX10" fmla="*/ 1175385 w 1417320"/>
                  <a:gd name="csY10" fmla="*/ 235268 h 489585"/>
                  <a:gd name="csX11" fmla="*/ 1180148 w 1417320"/>
                  <a:gd name="csY11" fmla="*/ 223838 h 489585"/>
                  <a:gd name="csX12" fmla="*/ 1224915 w 1417320"/>
                  <a:gd name="csY12" fmla="*/ 200978 h 489585"/>
                  <a:gd name="csX13" fmla="*/ 1230630 w 1417320"/>
                  <a:gd name="csY13" fmla="*/ 168593 h 489585"/>
                  <a:gd name="csX14" fmla="*/ 1268730 w 1417320"/>
                  <a:gd name="csY14" fmla="*/ 137160 h 489585"/>
                  <a:gd name="csX15" fmla="*/ 1276350 w 1417320"/>
                  <a:gd name="csY15" fmla="*/ 139065 h 489585"/>
                  <a:gd name="csX16" fmla="*/ 1277303 w 1417320"/>
                  <a:gd name="csY16" fmla="*/ 153353 h 489585"/>
                  <a:gd name="csX17" fmla="*/ 1284923 w 1417320"/>
                  <a:gd name="csY17" fmla="*/ 160973 h 489585"/>
                  <a:gd name="csX18" fmla="*/ 1299210 w 1417320"/>
                  <a:gd name="csY18" fmla="*/ 149543 h 489585"/>
                  <a:gd name="csX19" fmla="*/ 1305878 w 1417320"/>
                  <a:gd name="csY19" fmla="*/ 129540 h 489585"/>
                  <a:gd name="csX20" fmla="*/ 1339215 w 1417320"/>
                  <a:gd name="csY20" fmla="*/ 105728 h 489585"/>
                  <a:gd name="csX21" fmla="*/ 1363980 w 1417320"/>
                  <a:gd name="csY21" fmla="*/ 116205 h 489585"/>
                  <a:gd name="csX22" fmla="*/ 1386840 w 1417320"/>
                  <a:gd name="csY22" fmla="*/ 66675 h 489585"/>
                  <a:gd name="csX23" fmla="*/ 1400175 w 1417320"/>
                  <a:gd name="csY23" fmla="*/ 55245 h 489585"/>
                  <a:gd name="csX24" fmla="*/ 1414463 w 1417320"/>
                  <a:gd name="csY24" fmla="*/ 56198 h 489585"/>
                  <a:gd name="csX25" fmla="*/ 1414463 w 1417320"/>
                  <a:gd name="csY25" fmla="*/ 6668 h 489585"/>
                  <a:gd name="csX26" fmla="*/ 1417321 w 1417320"/>
                  <a:gd name="csY26" fmla="*/ 0 h 489585"/>
                  <a:gd name="csX27" fmla="*/ 1373505 w 1417320"/>
                  <a:gd name="csY27" fmla="*/ 4763 h 489585"/>
                  <a:gd name="csX28" fmla="*/ 1371600 w 1417320"/>
                  <a:gd name="csY28" fmla="*/ 14288 h 489585"/>
                  <a:gd name="csX29" fmla="*/ 1096328 w 1417320"/>
                  <a:gd name="csY29" fmla="*/ 45720 h 489585"/>
                  <a:gd name="csX30" fmla="*/ 1042988 w 1417320"/>
                  <a:gd name="csY30" fmla="*/ 59055 h 489585"/>
                  <a:gd name="csX31" fmla="*/ 847725 w 1417320"/>
                  <a:gd name="csY31" fmla="*/ 72390 h 489585"/>
                  <a:gd name="csX32" fmla="*/ 798195 w 1417320"/>
                  <a:gd name="csY32" fmla="*/ 80010 h 489585"/>
                  <a:gd name="csX33" fmla="*/ 632460 w 1417320"/>
                  <a:gd name="csY33" fmla="*/ 89535 h 489585"/>
                  <a:gd name="csX34" fmla="*/ 607695 w 1417320"/>
                  <a:gd name="csY34" fmla="*/ 97155 h 489585"/>
                  <a:gd name="csX35" fmla="*/ 392430 w 1417320"/>
                  <a:gd name="csY35" fmla="*/ 116205 h 489585"/>
                  <a:gd name="csX36" fmla="*/ 385763 w 1417320"/>
                  <a:gd name="csY36" fmla="*/ 110490 h 489585"/>
                  <a:gd name="csX37" fmla="*/ 350520 w 1417320"/>
                  <a:gd name="csY37" fmla="*/ 110490 h 489585"/>
                  <a:gd name="csX38" fmla="*/ 361950 w 1417320"/>
                  <a:gd name="csY38" fmla="*/ 140970 h 489585"/>
                  <a:gd name="csX39" fmla="*/ 356235 w 1417320"/>
                  <a:gd name="csY39" fmla="*/ 149543 h 489585"/>
                  <a:gd name="csX40" fmla="*/ 134303 w 1417320"/>
                  <a:gd name="csY40" fmla="*/ 163830 h 489585"/>
                  <a:gd name="csX41" fmla="*/ 126683 w 1417320"/>
                  <a:gd name="csY41" fmla="*/ 173355 h 489585"/>
                  <a:gd name="csX42" fmla="*/ 119063 w 1417320"/>
                  <a:gd name="csY42" fmla="*/ 166688 h 489585"/>
                  <a:gd name="csX43" fmla="*/ 109538 w 1417320"/>
                  <a:gd name="csY43" fmla="*/ 166688 h 489585"/>
                  <a:gd name="csX44" fmla="*/ 109538 w 1417320"/>
                  <a:gd name="csY44" fmla="*/ 179070 h 489585"/>
                  <a:gd name="csX45" fmla="*/ 115253 w 1417320"/>
                  <a:gd name="csY45" fmla="*/ 188595 h 489585"/>
                  <a:gd name="csX46" fmla="*/ 114300 w 1417320"/>
                  <a:gd name="csY46" fmla="*/ 198120 h 489585"/>
                  <a:gd name="csX47" fmla="*/ 100965 w 1417320"/>
                  <a:gd name="csY47" fmla="*/ 202883 h 489585"/>
                  <a:gd name="csX48" fmla="*/ 114300 w 1417320"/>
                  <a:gd name="csY48" fmla="*/ 217170 h 489585"/>
                  <a:gd name="csX49" fmla="*/ 106680 w 1417320"/>
                  <a:gd name="csY49" fmla="*/ 223838 h 489585"/>
                  <a:gd name="csX50" fmla="*/ 90488 w 1417320"/>
                  <a:gd name="csY50" fmla="*/ 221933 h 489585"/>
                  <a:gd name="csX51" fmla="*/ 96203 w 1417320"/>
                  <a:gd name="csY51" fmla="*/ 231458 h 489585"/>
                  <a:gd name="csX52" fmla="*/ 107633 w 1417320"/>
                  <a:gd name="csY52" fmla="*/ 241935 h 489585"/>
                  <a:gd name="csX53" fmla="*/ 107633 w 1417320"/>
                  <a:gd name="csY53" fmla="*/ 248603 h 489585"/>
                  <a:gd name="csX54" fmla="*/ 96203 w 1417320"/>
                  <a:gd name="csY54" fmla="*/ 253365 h 489585"/>
                  <a:gd name="csX55" fmla="*/ 86678 w 1417320"/>
                  <a:gd name="csY55" fmla="*/ 272415 h 489585"/>
                  <a:gd name="csX56" fmla="*/ 87630 w 1417320"/>
                  <a:gd name="csY56" fmla="*/ 278130 h 489585"/>
                  <a:gd name="csX57" fmla="*/ 100965 w 1417320"/>
                  <a:gd name="csY57" fmla="*/ 287655 h 489585"/>
                  <a:gd name="csX58" fmla="*/ 97155 w 1417320"/>
                  <a:gd name="csY58" fmla="*/ 294323 h 489585"/>
                  <a:gd name="csX59" fmla="*/ 82868 w 1417320"/>
                  <a:gd name="csY59" fmla="*/ 294323 h 489585"/>
                  <a:gd name="csX60" fmla="*/ 82868 w 1417320"/>
                  <a:gd name="csY60" fmla="*/ 299085 h 489585"/>
                  <a:gd name="csX61" fmla="*/ 91440 w 1417320"/>
                  <a:gd name="csY61" fmla="*/ 307658 h 489585"/>
                  <a:gd name="csX62" fmla="*/ 92393 w 1417320"/>
                  <a:gd name="csY62" fmla="*/ 315278 h 489585"/>
                  <a:gd name="csX63" fmla="*/ 79058 w 1417320"/>
                  <a:gd name="csY63" fmla="*/ 317183 h 489585"/>
                  <a:gd name="csX64" fmla="*/ 74295 w 1417320"/>
                  <a:gd name="csY64" fmla="*/ 324803 h 489585"/>
                  <a:gd name="csX65" fmla="*/ 59055 w 1417320"/>
                  <a:gd name="csY65" fmla="*/ 326708 h 489585"/>
                  <a:gd name="csX66" fmla="*/ 50483 w 1417320"/>
                  <a:gd name="csY66" fmla="*/ 335280 h 489585"/>
                  <a:gd name="csX67" fmla="*/ 56198 w 1417320"/>
                  <a:gd name="csY67" fmla="*/ 343853 h 489585"/>
                  <a:gd name="csX68" fmla="*/ 66675 w 1417320"/>
                  <a:gd name="csY68" fmla="*/ 342900 h 489585"/>
                  <a:gd name="csX69" fmla="*/ 71438 w 1417320"/>
                  <a:gd name="csY69" fmla="*/ 351473 h 489585"/>
                  <a:gd name="csX70" fmla="*/ 56198 w 1417320"/>
                  <a:gd name="csY70" fmla="*/ 363855 h 489585"/>
                  <a:gd name="csX71" fmla="*/ 60008 w 1417320"/>
                  <a:gd name="csY71" fmla="*/ 378143 h 489585"/>
                  <a:gd name="csX72" fmla="*/ 40958 w 1417320"/>
                  <a:gd name="csY72" fmla="*/ 372428 h 489585"/>
                  <a:gd name="csX73" fmla="*/ 40005 w 1417320"/>
                  <a:gd name="csY73" fmla="*/ 379095 h 489585"/>
                  <a:gd name="csX74" fmla="*/ 43815 w 1417320"/>
                  <a:gd name="csY74" fmla="*/ 389573 h 489585"/>
                  <a:gd name="csX75" fmla="*/ 40958 w 1417320"/>
                  <a:gd name="csY75" fmla="*/ 402908 h 489585"/>
                  <a:gd name="csX76" fmla="*/ 28575 w 1417320"/>
                  <a:gd name="csY76" fmla="*/ 395288 h 489585"/>
                  <a:gd name="csX77" fmla="*/ 20955 w 1417320"/>
                  <a:gd name="csY77" fmla="*/ 402908 h 489585"/>
                  <a:gd name="csX78" fmla="*/ 31433 w 1417320"/>
                  <a:gd name="csY78" fmla="*/ 403860 h 489585"/>
                  <a:gd name="csX79" fmla="*/ 32385 w 1417320"/>
                  <a:gd name="csY79" fmla="*/ 418148 h 489585"/>
                  <a:gd name="csX80" fmla="*/ 26670 w 1417320"/>
                  <a:gd name="csY80" fmla="*/ 427673 h 489585"/>
                  <a:gd name="csX81" fmla="*/ 37148 w 1417320"/>
                  <a:gd name="csY81" fmla="*/ 436245 h 489585"/>
                  <a:gd name="csX82" fmla="*/ 34290 w 1417320"/>
                  <a:gd name="csY82" fmla="*/ 450533 h 489585"/>
                  <a:gd name="csX83" fmla="*/ 41910 w 1417320"/>
                  <a:gd name="csY83" fmla="*/ 457200 h 489585"/>
                  <a:gd name="csX84" fmla="*/ 35243 w 1417320"/>
                  <a:gd name="csY84" fmla="*/ 466725 h 489585"/>
                  <a:gd name="csX85" fmla="*/ 23813 w 1417320"/>
                  <a:gd name="csY85" fmla="*/ 461963 h 489585"/>
                  <a:gd name="csX86" fmla="*/ 15240 w 1417320"/>
                  <a:gd name="csY86" fmla="*/ 482918 h 489585"/>
                  <a:gd name="csX87" fmla="*/ 0 w 1417320"/>
                  <a:gd name="csY87" fmla="*/ 489585 h 4895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</a:cxnLst>
                <a:rect l="l" t="t" r="r" b="b"/>
                <a:pathLst>
                  <a:path w="1417320" h="489585">
                    <a:moveTo>
                      <a:pt x="364808" y="464820"/>
                    </a:moveTo>
                    <a:lnTo>
                      <a:pt x="800100" y="426720"/>
                    </a:lnTo>
                    <a:lnTo>
                      <a:pt x="1018223" y="399098"/>
                    </a:lnTo>
                    <a:lnTo>
                      <a:pt x="1019175" y="352425"/>
                    </a:lnTo>
                    <a:lnTo>
                      <a:pt x="1032510" y="340043"/>
                    </a:lnTo>
                    <a:lnTo>
                      <a:pt x="1046798" y="340995"/>
                    </a:lnTo>
                    <a:lnTo>
                      <a:pt x="1059180" y="332423"/>
                    </a:lnTo>
                    <a:lnTo>
                      <a:pt x="1066800" y="293370"/>
                    </a:lnTo>
                    <a:lnTo>
                      <a:pt x="1110615" y="264795"/>
                    </a:lnTo>
                    <a:lnTo>
                      <a:pt x="1144905" y="260033"/>
                    </a:lnTo>
                    <a:lnTo>
                      <a:pt x="1175385" y="235268"/>
                    </a:lnTo>
                    <a:lnTo>
                      <a:pt x="1180148" y="223838"/>
                    </a:lnTo>
                    <a:lnTo>
                      <a:pt x="1224915" y="200978"/>
                    </a:lnTo>
                    <a:lnTo>
                      <a:pt x="1230630" y="168593"/>
                    </a:lnTo>
                    <a:lnTo>
                      <a:pt x="1268730" y="137160"/>
                    </a:lnTo>
                    <a:lnTo>
                      <a:pt x="1276350" y="139065"/>
                    </a:lnTo>
                    <a:lnTo>
                      <a:pt x="1277303" y="153353"/>
                    </a:lnTo>
                    <a:lnTo>
                      <a:pt x="1284923" y="160973"/>
                    </a:lnTo>
                    <a:lnTo>
                      <a:pt x="1299210" y="149543"/>
                    </a:lnTo>
                    <a:lnTo>
                      <a:pt x="1305878" y="129540"/>
                    </a:lnTo>
                    <a:lnTo>
                      <a:pt x="1339215" y="105728"/>
                    </a:lnTo>
                    <a:lnTo>
                      <a:pt x="1363980" y="116205"/>
                    </a:lnTo>
                    <a:lnTo>
                      <a:pt x="1386840" y="66675"/>
                    </a:lnTo>
                    <a:lnTo>
                      <a:pt x="1400175" y="55245"/>
                    </a:lnTo>
                    <a:lnTo>
                      <a:pt x="1414463" y="56198"/>
                    </a:lnTo>
                    <a:lnTo>
                      <a:pt x="1414463" y="6668"/>
                    </a:lnTo>
                    <a:lnTo>
                      <a:pt x="1417321" y="0"/>
                    </a:lnTo>
                    <a:lnTo>
                      <a:pt x="1373505" y="4763"/>
                    </a:lnTo>
                    <a:lnTo>
                      <a:pt x="1371600" y="14288"/>
                    </a:lnTo>
                    <a:lnTo>
                      <a:pt x="1096328" y="45720"/>
                    </a:lnTo>
                    <a:lnTo>
                      <a:pt x="1042988" y="59055"/>
                    </a:lnTo>
                    <a:lnTo>
                      <a:pt x="847725" y="72390"/>
                    </a:lnTo>
                    <a:lnTo>
                      <a:pt x="798195" y="80010"/>
                    </a:lnTo>
                    <a:lnTo>
                      <a:pt x="632460" y="89535"/>
                    </a:lnTo>
                    <a:lnTo>
                      <a:pt x="607695" y="97155"/>
                    </a:lnTo>
                    <a:lnTo>
                      <a:pt x="392430" y="116205"/>
                    </a:lnTo>
                    <a:lnTo>
                      <a:pt x="385763" y="110490"/>
                    </a:lnTo>
                    <a:lnTo>
                      <a:pt x="350520" y="110490"/>
                    </a:lnTo>
                    <a:lnTo>
                      <a:pt x="361950" y="140970"/>
                    </a:lnTo>
                    <a:lnTo>
                      <a:pt x="356235" y="149543"/>
                    </a:lnTo>
                    <a:lnTo>
                      <a:pt x="134303" y="163830"/>
                    </a:lnTo>
                    <a:lnTo>
                      <a:pt x="126683" y="173355"/>
                    </a:lnTo>
                    <a:lnTo>
                      <a:pt x="119063" y="166688"/>
                    </a:lnTo>
                    <a:lnTo>
                      <a:pt x="109538" y="166688"/>
                    </a:lnTo>
                    <a:lnTo>
                      <a:pt x="109538" y="179070"/>
                    </a:lnTo>
                    <a:lnTo>
                      <a:pt x="115253" y="188595"/>
                    </a:lnTo>
                    <a:lnTo>
                      <a:pt x="114300" y="198120"/>
                    </a:lnTo>
                    <a:lnTo>
                      <a:pt x="100965" y="202883"/>
                    </a:lnTo>
                    <a:lnTo>
                      <a:pt x="114300" y="217170"/>
                    </a:lnTo>
                    <a:lnTo>
                      <a:pt x="106680" y="223838"/>
                    </a:lnTo>
                    <a:lnTo>
                      <a:pt x="90488" y="221933"/>
                    </a:lnTo>
                    <a:lnTo>
                      <a:pt x="96203" y="231458"/>
                    </a:lnTo>
                    <a:lnTo>
                      <a:pt x="107633" y="241935"/>
                    </a:lnTo>
                    <a:lnTo>
                      <a:pt x="107633" y="248603"/>
                    </a:lnTo>
                    <a:lnTo>
                      <a:pt x="96203" y="253365"/>
                    </a:lnTo>
                    <a:lnTo>
                      <a:pt x="86678" y="272415"/>
                    </a:lnTo>
                    <a:lnTo>
                      <a:pt x="87630" y="278130"/>
                    </a:lnTo>
                    <a:lnTo>
                      <a:pt x="100965" y="287655"/>
                    </a:lnTo>
                    <a:lnTo>
                      <a:pt x="97155" y="294323"/>
                    </a:lnTo>
                    <a:lnTo>
                      <a:pt x="82868" y="294323"/>
                    </a:lnTo>
                    <a:lnTo>
                      <a:pt x="82868" y="299085"/>
                    </a:lnTo>
                    <a:lnTo>
                      <a:pt x="91440" y="307658"/>
                    </a:lnTo>
                    <a:lnTo>
                      <a:pt x="92393" y="315278"/>
                    </a:lnTo>
                    <a:lnTo>
                      <a:pt x="79058" y="317183"/>
                    </a:lnTo>
                    <a:lnTo>
                      <a:pt x="74295" y="324803"/>
                    </a:lnTo>
                    <a:lnTo>
                      <a:pt x="59055" y="326708"/>
                    </a:lnTo>
                    <a:lnTo>
                      <a:pt x="50483" y="335280"/>
                    </a:lnTo>
                    <a:lnTo>
                      <a:pt x="56198" y="343853"/>
                    </a:lnTo>
                    <a:lnTo>
                      <a:pt x="66675" y="342900"/>
                    </a:lnTo>
                    <a:lnTo>
                      <a:pt x="71438" y="351473"/>
                    </a:lnTo>
                    <a:lnTo>
                      <a:pt x="56198" y="363855"/>
                    </a:lnTo>
                    <a:lnTo>
                      <a:pt x="60008" y="378143"/>
                    </a:lnTo>
                    <a:lnTo>
                      <a:pt x="40958" y="372428"/>
                    </a:lnTo>
                    <a:lnTo>
                      <a:pt x="40005" y="379095"/>
                    </a:lnTo>
                    <a:lnTo>
                      <a:pt x="43815" y="389573"/>
                    </a:lnTo>
                    <a:lnTo>
                      <a:pt x="40958" y="402908"/>
                    </a:lnTo>
                    <a:lnTo>
                      <a:pt x="28575" y="395288"/>
                    </a:lnTo>
                    <a:lnTo>
                      <a:pt x="20955" y="402908"/>
                    </a:lnTo>
                    <a:lnTo>
                      <a:pt x="31433" y="403860"/>
                    </a:lnTo>
                    <a:lnTo>
                      <a:pt x="32385" y="418148"/>
                    </a:lnTo>
                    <a:lnTo>
                      <a:pt x="26670" y="427673"/>
                    </a:lnTo>
                    <a:lnTo>
                      <a:pt x="37148" y="436245"/>
                    </a:lnTo>
                    <a:lnTo>
                      <a:pt x="34290" y="450533"/>
                    </a:lnTo>
                    <a:lnTo>
                      <a:pt x="41910" y="457200"/>
                    </a:lnTo>
                    <a:lnTo>
                      <a:pt x="35243" y="466725"/>
                    </a:lnTo>
                    <a:lnTo>
                      <a:pt x="23813" y="461963"/>
                    </a:lnTo>
                    <a:lnTo>
                      <a:pt x="15240" y="482918"/>
                    </a:lnTo>
                    <a:lnTo>
                      <a:pt x="0" y="489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578B782-8E53-F660-F36D-42F01AEB1545}"/>
                  </a:ext>
                </a:extLst>
              </p:cNvPr>
              <p:cNvSpPr/>
              <p:nvPr/>
            </p:nvSpPr>
            <p:spPr>
              <a:xfrm>
                <a:off x="4217669" y="3775709"/>
                <a:ext cx="2328862" cy="2278379"/>
              </a:xfrm>
              <a:custGeom>
                <a:avLst/>
                <a:gdLst>
                  <a:gd name="csX0" fmla="*/ 0 w 2328862"/>
                  <a:gd name="csY0" fmla="*/ 915353 h 2278379"/>
                  <a:gd name="csX1" fmla="*/ 2858 w 2328862"/>
                  <a:gd name="csY1" fmla="*/ 886778 h 2278379"/>
                  <a:gd name="csX2" fmla="*/ 330518 w 2328862"/>
                  <a:gd name="csY2" fmla="*/ 921068 h 2278379"/>
                  <a:gd name="csX3" fmla="*/ 633413 w 2328862"/>
                  <a:gd name="csY3" fmla="*/ 945833 h 2278379"/>
                  <a:gd name="csX4" fmla="*/ 708660 w 2328862"/>
                  <a:gd name="csY4" fmla="*/ 0 h 2278379"/>
                  <a:gd name="csX5" fmla="*/ 716280 w 2328862"/>
                  <a:gd name="csY5" fmla="*/ 0 h 2278379"/>
                  <a:gd name="csX6" fmla="*/ 1217295 w 2328862"/>
                  <a:gd name="csY6" fmla="*/ 30480 h 2278379"/>
                  <a:gd name="csX7" fmla="*/ 1203960 w 2328862"/>
                  <a:gd name="csY7" fmla="*/ 437197 h 2278379"/>
                  <a:gd name="csX8" fmla="*/ 1229678 w 2328862"/>
                  <a:gd name="csY8" fmla="*/ 449580 h 2278379"/>
                  <a:gd name="csX9" fmla="*/ 1253490 w 2328862"/>
                  <a:gd name="csY9" fmla="*/ 478155 h 2278379"/>
                  <a:gd name="csX10" fmla="*/ 1267778 w 2328862"/>
                  <a:gd name="csY10" fmla="*/ 481013 h 2278379"/>
                  <a:gd name="csX11" fmla="*/ 1278255 w 2328862"/>
                  <a:gd name="csY11" fmla="*/ 471488 h 2278379"/>
                  <a:gd name="csX12" fmla="*/ 1289685 w 2328862"/>
                  <a:gd name="csY12" fmla="*/ 475297 h 2278379"/>
                  <a:gd name="csX13" fmla="*/ 1303020 w 2328862"/>
                  <a:gd name="csY13" fmla="*/ 484822 h 2278379"/>
                  <a:gd name="csX14" fmla="*/ 1313498 w 2328862"/>
                  <a:gd name="csY14" fmla="*/ 470535 h 2278379"/>
                  <a:gd name="csX15" fmla="*/ 1335405 w 2328862"/>
                  <a:gd name="csY15" fmla="*/ 486728 h 2278379"/>
                  <a:gd name="csX16" fmla="*/ 1340168 w 2328862"/>
                  <a:gd name="csY16" fmla="*/ 514350 h 2278379"/>
                  <a:gd name="csX17" fmla="*/ 1351598 w 2328862"/>
                  <a:gd name="csY17" fmla="*/ 521018 h 2278379"/>
                  <a:gd name="csX18" fmla="*/ 1373505 w 2328862"/>
                  <a:gd name="csY18" fmla="*/ 520065 h 2278379"/>
                  <a:gd name="csX19" fmla="*/ 1406843 w 2328862"/>
                  <a:gd name="csY19" fmla="*/ 538163 h 2278379"/>
                  <a:gd name="csX20" fmla="*/ 1425893 w 2328862"/>
                  <a:gd name="csY20" fmla="*/ 537210 h 2278379"/>
                  <a:gd name="csX21" fmla="*/ 1439228 w 2328862"/>
                  <a:gd name="csY21" fmla="*/ 533400 h 2278379"/>
                  <a:gd name="csX22" fmla="*/ 1461135 w 2328862"/>
                  <a:gd name="csY22" fmla="*/ 554355 h 2278379"/>
                  <a:gd name="csX23" fmla="*/ 1480185 w 2328862"/>
                  <a:gd name="csY23" fmla="*/ 532447 h 2278379"/>
                  <a:gd name="csX24" fmla="*/ 1513523 w 2328862"/>
                  <a:gd name="csY24" fmla="*/ 542925 h 2278379"/>
                  <a:gd name="csX25" fmla="*/ 1531620 w 2328862"/>
                  <a:gd name="csY25" fmla="*/ 571500 h 2278379"/>
                  <a:gd name="csX26" fmla="*/ 1553528 w 2328862"/>
                  <a:gd name="csY26" fmla="*/ 570547 h 2278379"/>
                  <a:gd name="csX27" fmla="*/ 1546860 w 2328862"/>
                  <a:gd name="csY27" fmla="*/ 590550 h 2278379"/>
                  <a:gd name="csX28" fmla="*/ 1568768 w 2328862"/>
                  <a:gd name="csY28" fmla="*/ 601028 h 2278379"/>
                  <a:gd name="csX29" fmla="*/ 1597343 w 2328862"/>
                  <a:gd name="csY29" fmla="*/ 576263 h 2278379"/>
                  <a:gd name="csX30" fmla="*/ 1622108 w 2328862"/>
                  <a:gd name="csY30" fmla="*/ 592455 h 2278379"/>
                  <a:gd name="csX31" fmla="*/ 1634490 w 2328862"/>
                  <a:gd name="csY31" fmla="*/ 587693 h 2278379"/>
                  <a:gd name="csX32" fmla="*/ 1635443 w 2328862"/>
                  <a:gd name="csY32" fmla="*/ 601980 h 2278379"/>
                  <a:gd name="csX33" fmla="*/ 1651635 w 2328862"/>
                  <a:gd name="csY33" fmla="*/ 613410 h 2278379"/>
                  <a:gd name="csX34" fmla="*/ 1673543 w 2328862"/>
                  <a:gd name="csY34" fmla="*/ 589597 h 2278379"/>
                  <a:gd name="csX35" fmla="*/ 1684973 w 2328862"/>
                  <a:gd name="csY35" fmla="*/ 596265 h 2278379"/>
                  <a:gd name="csX36" fmla="*/ 1682115 w 2328862"/>
                  <a:gd name="csY36" fmla="*/ 615315 h 2278379"/>
                  <a:gd name="csX37" fmla="*/ 1691640 w 2328862"/>
                  <a:gd name="csY37" fmla="*/ 632460 h 2278379"/>
                  <a:gd name="csX38" fmla="*/ 1703070 w 2328862"/>
                  <a:gd name="csY38" fmla="*/ 624840 h 2278379"/>
                  <a:gd name="csX39" fmla="*/ 1726883 w 2328862"/>
                  <a:gd name="csY39" fmla="*/ 584835 h 2278379"/>
                  <a:gd name="csX40" fmla="*/ 1744028 w 2328862"/>
                  <a:gd name="csY40" fmla="*/ 603885 h 2278379"/>
                  <a:gd name="csX41" fmla="*/ 1763078 w 2328862"/>
                  <a:gd name="csY41" fmla="*/ 608647 h 2278379"/>
                  <a:gd name="csX42" fmla="*/ 1783080 w 2328862"/>
                  <a:gd name="csY42" fmla="*/ 601980 h 2278379"/>
                  <a:gd name="csX43" fmla="*/ 1802130 w 2328862"/>
                  <a:gd name="csY43" fmla="*/ 619125 h 2278379"/>
                  <a:gd name="csX44" fmla="*/ 1813560 w 2328862"/>
                  <a:gd name="csY44" fmla="*/ 618172 h 2278379"/>
                  <a:gd name="csX45" fmla="*/ 1825943 w 2328862"/>
                  <a:gd name="csY45" fmla="*/ 629603 h 2278379"/>
                  <a:gd name="csX46" fmla="*/ 1860233 w 2328862"/>
                  <a:gd name="csY46" fmla="*/ 621030 h 2278379"/>
                  <a:gd name="csX47" fmla="*/ 1865948 w 2328862"/>
                  <a:gd name="csY47" fmla="*/ 604838 h 2278379"/>
                  <a:gd name="csX48" fmla="*/ 1901190 w 2328862"/>
                  <a:gd name="csY48" fmla="*/ 601980 h 2278379"/>
                  <a:gd name="csX49" fmla="*/ 1916430 w 2328862"/>
                  <a:gd name="csY49" fmla="*/ 608647 h 2278379"/>
                  <a:gd name="csX50" fmla="*/ 1964055 w 2328862"/>
                  <a:gd name="csY50" fmla="*/ 584835 h 2278379"/>
                  <a:gd name="csX51" fmla="*/ 1969770 w 2328862"/>
                  <a:gd name="csY51" fmla="*/ 599122 h 2278379"/>
                  <a:gd name="csX52" fmla="*/ 2018348 w 2328862"/>
                  <a:gd name="csY52" fmla="*/ 596265 h 2278379"/>
                  <a:gd name="csX53" fmla="*/ 2023110 w 2328862"/>
                  <a:gd name="csY53" fmla="*/ 581025 h 2278379"/>
                  <a:gd name="csX54" fmla="*/ 2044065 w 2328862"/>
                  <a:gd name="csY54" fmla="*/ 589597 h 2278379"/>
                  <a:gd name="csX55" fmla="*/ 2087880 w 2328862"/>
                  <a:gd name="csY55" fmla="*/ 625793 h 2278379"/>
                  <a:gd name="csX56" fmla="*/ 2148840 w 2328862"/>
                  <a:gd name="csY56" fmla="*/ 643890 h 2278379"/>
                  <a:gd name="csX57" fmla="*/ 2173605 w 2328862"/>
                  <a:gd name="csY57" fmla="*/ 665797 h 2278379"/>
                  <a:gd name="csX58" fmla="*/ 2200275 w 2328862"/>
                  <a:gd name="csY58" fmla="*/ 653415 h 2278379"/>
                  <a:gd name="csX59" fmla="*/ 2230755 w 2328862"/>
                  <a:gd name="csY59" fmla="*/ 661035 h 2278379"/>
                  <a:gd name="csX60" fmla="*/ 2232660 w 2328862"/>
                  <a:gd name="csY60" fmla="*/ 774383 h 2278379"/>
                  <a:gd name="csX61" fmla="*/ 2237423 w 2328862"/>
                  <a:gd name="csY61" fmla="*/ 963930 h 2278379"/>
                  <a:gd name="csX62" fmla="*/ 2244090 w 2328862"/>
                  <a:gd name="csY62" fmla="*/ 996315 h 2278379"/>
                  <a:gd name="csX63" fmla="*/ 2268855 w 2328862"/>
                  <a:gd name="csY63" fmla="*/ 1022985 h 2278379"/>
                  <a:gd name="csX64" fmla="*/ 2275523 w 2328862"/>
                  <a:gd name="csY64" fmla="*/ 1074420 h 2278379"/>
                  <a:gd name="csX65" fmla="*/ 2311718 w 2328862"/>
                  <a:gd name="csY65" fmla="*/ 1118235 h 2278379"/>
                  <a:gd name="csX66" fmla="*/ 2319338 w 2328862"/>
                  <a:gd name="csY66" fmla="*/ 1159193 h 2278379"/>
                  <a:gd name="csX67" fmla="*/ 2328863 w 2328862"/>
                  <a:gd name="csY67" fmla="*/ 1159193 h 2278379"/>
                  <a:gd name="csX68" fmla="*/ 2327910 w 2328862"/>
                  <a:gd name="csY68" fmla="*/ 1228725 h 2278379"/>
                  <a:gd name="csX69" fmla="*/ 2296478 w 2328862"/>
                  <a:gd name="csY69" fmla="*/ 1289685 h 2278379"/>
                  <a:gd name="csX70" fmla="*/ 2308860 w 2328862"/>
                  <a:gd name="csY70" fmla="*/ 1311593 h 2278379"/>
                  <a:gd name="csX71" fmla="*/ 2296478 w 2328862"/>
                  <a:gd name="csY71" fmla="*/ 1325880 h 2278379"/>
                  <a:gd name="csX72" fmla="*/ 2303145 w 2328862"/>
                  <a:gd name="csY72" fmla="*/ 1354455 h 2278379"/>
                  <a:gd name="csX73" fmla="*/ 2302193 w 2328862"/>
                  <a:gd name="csY73" fmla="*/ 1395413 h 2278379"/>
                  <a:gd name="csX74" fmla="*/ 2281238 w 2328862"/>
                  <a:gd name="csY74" fmla="*/ 1428750 h 2278379"/>
                  <a:gd name="csX75" fmla="*/ 2280285 w 2328862"/>
                  <a:gd name="csY75" fmla="*/ 1436370 h 2278379"/>
                  <a:gd name="csX76" fmla="*/ 2264093 w 2328862"/>
                  <a:gd name="csY76" fmla="*/ 1447800 h 2278379"/>
                  <a:gd name="csX77" fmla="*/ 2273618 w 2328862"/>
                  <a:gd name="csY77" fmla="*/ 1464945 h 2278379"/>
                  <a:gd name="csX78" fmla="*/ 2285048 w 2328862"/>
                  <a:gd name="csY78" fmla="*/ 1475423 h 2278379"/>
                  <a:gd name="csX79" fmla="*/ 2251710 w 2328862"/>
                  <a:gd name="csY79" fmla="*/ 1478280 h 2278379"/>
                  <a:gd name="csX80" fmla="*/ 2171700 w 2328862"/>
                  <a:gd name="csY80" fmla="*/ 1515428 h 2278379"/>
                  <a:gd name="csX81" fmla="*/ 2138363 w 2328862"/>
                  <a:gd name="csY81" fmla="*/ 1528763 h 2278379"/>
                  <a:gd name="csX82" fmla="*/ 2121218 w 2328862"/>
                  <a:gd name="csY82" fmla="*/ 1545908 h 2278379"/>
                  <a:gd name="csX83" fmla="*/ 2114550 w 2328862"/>
                  <a:gd name="csY83" fmla="*/ 1541145 h 2278379"/>
                  <a:gd name="csX84" fmla="*/ 2134553 w 2328862"/>
                  <a:gd name="csY84" fmla="*/ 1519238 h 2278379"/>
                  <a:gd name="csX85" fmla="*/ 2151698 w 2328862"/>
                  <a:gd name="csY85" fmla="*/ 1512570 h 2278379"/>
                  <a:gd name="csX86" fmla="*/ 2156460 w 2328862"/>
                  <a:gd name="csY86" fmla="*/ 1503998 h 2278379"/>
                  <a:gd name="csX87" fmla="*/ 2128838 w 2328862"/>
                  <a:gd name="csY87" fmla="*/ 1503045 h 2278379"/>
                  <a:gd name="csX88" fmla="*/ 2122170 w 2328862"/>
                  <a:gd name="csY88" fmla="*/ 1495425 h 2278379"/>
                  <a:gd name="csX89" fmla="*/ 2129790 w 2328862"/>
                  <a:gd name="csY89" fmla="*/ 1476375 h 2278379"/>
                  <a:gd name="csX90" fmla="*/ 2121218 w 2328862"/>
                  <a:gd name="csY90" fmla="*/ 1459230 h 2278379"/>
                  <a:gd name="csX91" fmla="*/ 2115503 w 2328862"/>
                  <a:gd name="csY91" fmla="*/ 1459230 h 2278379"/>
                  <a:gd name="csX92" fmla="*/ 2092643 w 2328862"/>
                  <a:gd name="csY92" fmla="*/ 1471613 h 2278379"/>
                  <a:gd name="csX93" fmla="*/ 2074545 w 2328862"/>
                  <a:gd name="csY93" fmla="*/ 1496378 h 2278379"/>
                  <a:gd name="csX94" fmla="*/ 2077403 w 2328862"/>
                  <a:gd name="csY94" fmla="*/ 1512570 h 2278379"/>
                  <a:gd name="csX95" fmla="*/ 2108835 w 2328862"/>
                  <a:gd name="csY95" fmla="*/ 1544955 h 2278379"/>
                  <a:gd name="csX96" fmla="*/ 2121218 w 2328862"/>
                  <a:gd name="csY96" fmla="*/ 1547813 h 2278379"/>
                  <a:gd name="csX97" fmla="*/ 2121218 w 2328862"/>
                  <a:gd name="csY97" fmla="*/ 1555433 h 2278379"/>
                  <a:gd name="csX98" fmla="*/ 2099310 w 2328862"/>
                  <a:gd name="csY98" fmla="*/ 1570673 h 2278379"/>
                  <a:gd name="csX99" fmla="*/ 2052638 w 2328862"/>
                  <a:gd name="csY99" fmla="*/ 1608773 h 2278379"/>
                  <a:gd name="csX100" fmla="*/ 2014538 w 2328862"/>
                  <a:gd name="csY100" fmla="*/ 1645920 h 2278379"/>
                  <a:gd name="csX101" fmla="*/ 1984058 w 2328862"/>
                  <a:gd name="csY101" fmla="*/ 1659255 h 2278379"/>
                  <a:gd name="csX102" fmla="*/ 1936433 w 2328862"/>
                  <a:gd name="csY102" fmla="*/ 1687830 h 2278379"/>
                  <a:gd name="csX103" fmla="*/ 1901190 w 2328862"/>
                  <a:gd name="csY103" fmla="*/ 1706880 h 2278379"/>
                  <a:gd name="csX104" fmla="*/ 1858328 w 2328862"/>
                  <a:gd name="csY104" fmla="*/ 1724978 h 2278379"/>
                  <a:gd name="csX105" fmla="*/ 1819275 w 2328862"/>
                  <a:gd name="csY105" fmla="*/ 1748790 h 2278379"/>
                  <a:gd name="csX106" fmla="*/ 1849755 w 2328862"/>
                  <a:gd name="csY106" fmla="*/ 1720215 h 2278379"/>
                  <a:gd name="csX107" fmla="*/ 1849755 w 2328862"/>
                  <a:gd name="csY107" fmla="*/ 1709738 h 2278379"/>
                  <a:gd name="csX108" fmla="*/ 1855470 w 2328862"/>
                  <a:gd name="csY108" fmla="*/ 1702118 h 2278379"/>
                  <a:gd name="csX109" fmla="*/ 1853565 w 2328862"/>
                  <a:gd name="csY109" fmla="*/ 1684973 h 2278379"/>
                  <a:gd name="csX110" fmla="*/ 1839278 w 2328862"/>
                  <a:gd name="csY110" fmla="*/ 1684020 h 2278379"/>
                  <a:gd name="csX111" fmla="*/ 1828800 w 2328862"/>
                  <a:gd name="csY111" fmla="*/ 1698308 h 2278379"/>
                  <a:gd name="csX112" fmla="*/ 1804035 w 2328862"/>
                  <a:gd name="csY112" fmla="*/ 1710690 h 2278379"/>
                  <a:gd name="csX113" fmla="*/ 1786890 w 2328862"/>
                  <a:gd name="csY113" fmla="*/ 1699260 h 2278379"/>
                  <a:gd name="csX114" fmla="*/ 1784033 w 2328862"/>
                  <a:gd name="csY114" fmla="*/ 1683068 h 2278379"/>
                  <a:gd name="csX115" fmla="*/ 1769745 w 2328862"/>
                  <a:gd name="csY115" fmla="*/ 1683068 h 2278379"/>
                  <a:gd name="csX116" fmla="*/ 1777365 w 2328862"/>
                  <a:gd name="csY116" fmla="*/ 1704023 h 2278379"/>
                  <a:gd name="csX117" fmla="*/ 1790700 w 2328862"/>
                  <a:gd name="csY117" fmla="*/ 1710690 h 2278379"/>
                  <a:gd name="csX118" fmla="*/ 1802130 w 2328862"/>
                  <a:gd name="csY118" fmla="*/ 1719263 h 2278379"/>
                  <a:gd name="csX119" fmla="*/ 1819275 w 2328862"/>
                  <a:gd name="csY119" fmla="*/ 1734503 h 2278379"/>
                  <a:gd name="csX120" fmla="*/ 1812608 w 2328862"/>
                  <a:gd name="csY120" fmla="*/ 1742123 h 2278379"/>
                  <a:gd name="csX121" fmla="*/ 1775460 w 2328862"/>
                  <a:gd name="csY121" fmla="*/ 1758315 h 2278379"/>
                  <a:gd name="csX122" fmla="*/ 1759268 w 2328862"/>
                  <a:gd name="csY122" fmla="*/ 1759267 h 2278379"/>
                  <a:gd name="csX123" fmla="*/ 1747838 w 2328862"/>
                  <a:gd name="csY123" fmla="*/ 1747838 h 2278379"/>
                  <a:gd name="csX124" fmla="*/ 1743075 w 2328862"/>
                  <a:gd name="csY124" fmla="*/ 1767840 h 2278379"/>
                  <a:gd name="csX125" fmla="*/ 1747838 w 2328862"/>
                  <a:gd name="csY125" fmla="*/ 1778317 h 2278379"/>
                  <a:gd name="csX126" fmla="*/ 1722120 w 2328862"/>
                  <a:gd name="csY126" fmla="*/ 1797367 h 2278379"/>
                  <a:gd name="csX127" fmla="*/ 1707833 w 2328862"/>
                  <a:gd name="csY127" fmla="*/ 1799273 h 2278379"/>
                  <a:gd name="csX128" fmla="*/ 1700213 w 2328862"/>
                  <a:gd name="csY128" fmla="*/ 1805940 h 2278379"/>
                  <a:gd name="csX129" fmla="*/ 1696403 w 2328862"/>
                  <a:gd name="csY129" fmla="*/ 1822133 h 2278379"/>
                  <a:gd name="csX130" fmla="*/ 1679258 w 2328862"/>
                  <a:gd name="csY130" fmla="*/ 1853565 h 2278379"/>
                  <a:gd name="csX131" fmla="*/ 1664018 w 2328862"/>
                  <a:gd name="csY131" fmla="*/ 1860233 h 2278379"/>
                  <a:gd name="csX132" fmla="*/ 1648778 w 2328862"/>
                  <a:gd name="csY132" fmla="*/ 1854517 h 2278379"/>
                  <a:gd name="csX133" fmla="*/ 1631633 w 2328862"/>
                  <a:gd name="csY133" fmla="*/ 1864995 h 2278379"/>
                  <a:gd name="csX134" fmla="*/ 1634490 w 2328862"/>
                  <a:gd name="csY134" fmla="*/ 1878330 h 2278379"/>
                  <a:gd name="csX135" fmla="*/ 1646873 w 2328862"/>
                  <a:gd name="csY135" fmla="*/ 1885950 h 2278379"/>
                  <a:gd name="csX136" fmla="*/ 1656398 w 2328862"/>
                  <a:gd name="csY136" fmla="*/ 1893570 h 2278379"/>
                  <a:gd name="csX137" fmla="*/ 1639253 w 2328862"/>
                  <a:gd name="csY137" fmla="*/ 1926908 h 2278379"/>
                  <a:gd name="csX138" fmla="*/ 1636395 w 2328862"/>
                  <a:gd name="csY138" fmla="*/ 1953578 h 2278379"/>
                  <a:gd name="csX139" fmla="*/ 1626870 w 2328862"/>
                  <a:gd name="csY139" fmla="*/ 1969770 h 2278379"/>
                  <a:gd name="csX140" fmla="*/ 1613535 w 2328862"/>
                  <a:gd name="csY140" fmla="*/ 1979295 h 2278379"/>
                  <a:gd name="csX141" fmla="*/ 1585913 w 2328862"/>
                  <a:gd name="csY141" fmla="*/ 1983105 h 2278379"/>
                  <a:gd name="csX142" fmla="*/ 1603058 w 2328862"/>
                  <a:gd name="csY142" fmla="*/ 1988820 h 2278379"/>
                  <a:gd name="csX143" fmla="*/ 1621155 w 2328862"/>
                  <a:gd name="csY143" fmla="*/ 1983105 h 2278379"/>
                  <a:gd name="csX144" fmla="*/ 1617345 w 2328862"/>
                  <a:gd name="csY144" fmla="*/ 2013585 h 2278379"/>
                  <a:gd name="csX145" fmla="*/ 1606868 w 2328862"/>
                  <a:gd name="csY145" fmla="*/ 2012633 h 2278379"/>
                  <a:gd name="csX146" fmla="*/ 1608773 w 2328862"/>
                  <a:gd name="csY146" fmla="*/ 2024063 h 2278379"/>
                  <a:gd name="csX147" fmla="*/ 1611630 w 2328862"/>
                  <a:gd name="csY147" fmla="*/ 2037398 h 2278379"/>
                  <a:gd name="csX148" fmla="*/ 1599248 w 2328862"/>
                  <a:gd name="csY148" fmla="*/ 2045970 h 2278379"/>
                  <a:gd name="csX149" fmla="*/ 1599248 w 2328862"/>
                  <a:gd name="csY149" fmla="*/ 2075498 h 2278379"/>
                  <a:gd name="csX150" fmla="*/ 1614488 w 2328862"/>
                  <a:gd name="csY150" fmla="*/ 2088833 h 2278379"/>
                  <a:gd name="csX151" fmla="*/ 1620203 w 2328862"/>
                  <a:gd name="csY151" fmla="*/ 2118360 h 2278379"/>
                  <a:gd name="csX152" fmla="*/ 1616393 w 2328862"/>
                  <a:gd name="csY152" fmla="*/ 2139315 h 2278379"/>
                  <a:gd name="csX153" fmla="*/ 1606868 w 2328862"/>
                  <a:gd name="csY153" fmla="*/ 2143125 h 2278379"/>
                  <a:gd name="csX154" fmla="*/ 1610678 w 2328862"/>
                  <a:gd name="csY154" fmla="*/ 2157413 h 2278379"/>
                  <a:gd name="csX155" fmla="*/ 1621155 w 2328862"/>
                  <a:gd name="csY155" fmla="*/ 2161223 h 2278379"/>
                  <a:gd name="csX156" fmla="*/ 1628775 w 2328862"/>
                  <a:gd name="csY156" fmla="*/ 2177415 h 2278379"/>
                  <a:gd name="csX157" fmla="*/ 1628775 w 2328862"/>
                  <a:gd name="csY157" fmla="*/ 2202180 h 2278379"/>
                  <a:gd name="csX158" fmla="*/ 1639253 w 2328862"/>
                  <a:gd name="csY158" fmla="*/ 2222183 h 2278379"/>
                  <a:gd name="csX159" fmla="*/ 1660208 w 2328862"/>
                  <a:gd name="csY159" fmla="*/ 2246948 h 2278379"/>
                  <a:gd name="csX160" fmla="*/ 1659255 w 2328862"/>
                  <a:gd name="csY160" fmla="*/ 2253615 h 2278379"/>
                  <a:gd name="csX161" fmla="*/ 1638300 w 2328862"/>
                  <a:gd name="csY161" fmla="*/ 2251710 h 2278379"/>
                  <a:gd name="csX162" fmla="*/ 1623060 w 2328862"/>
                  <a:gd name="csY162" fmla="*/ 2265045 h 2278379"/>
                  <a:gd name="csX163" fmla="*/ 1624965 w 2328862"/>
                  <a:gd name="csY163" fmla="*/ 2278380 h 2278379"/>
                  <a:gd name="csX164" fmla="*/ 1616393 w 2328862"/>
                  <a:gd name="csY164" fmla="*/ 2275523 h 2278379"/>
                  <a:gd name="csX165" fmla="*/ 1603058 w 2328862"/>
                  <a:gd name="csY165" fmla="*/ 2273617 h 2278379"/>
                  <a:gd name="csX166" fmla="*/ 1570673 w 2328862"/>
                  <a:gd name="csY166" fmla="*/ 2238375 h 2278379"/>
                  <a:gd name="csX167" fmla="*/ 1548765 w 2328862"/>
                  <a:gd name="csY167" fmla="*/ 2232660 h 2278379"/>
                  <a:gd name="csX168" fmla="*/ 1481138 w 2328862"/>
                  <a:gd name="csY168" fmla="*/ 2232660 h 2278379"/>
                  <a:gd name="csX169" fmla="*/ 1454468 w 2328862"/>
                  <a:gd name="csY169" fmla="*/ 2225040 h 2278379"/>
                  <a:gd name="csX170" fmla="*/ 1420178 w 2328862"/>
                  <a:gd name="csY170" fmla="*/ 2196465 h 2278379"/>
                  <a:gd name="csX171" fmla="*/ 1403985 w 2328862"/>
                  <a:gd name="csY171" fmla="*/ 2186940 h 2278379"/>
                  <a:gd name="csX172" fmla="*/ 1383983 w 2328862"/>
                  <a:gd name="csY172" fmla="*/ 2187892 h 2278379"/>
                  <a:gd name="csX173" fmla="*/ 1353503 w 2328862"/>
                  <a:gd name="csY173" fmla="*/ 2163128 h 2278379"/>
                  <a:gd name="csX174" fmla="*/ 1302068 w 2328862"/>
                  <a:gd name="csY174" fmla="*/ 2147888 h 2278379"/>
                  <a:gd name="csX175" fmla="*/ 1302068 w 2328862"/>
                  <a:gd name="csY175" fmla="*/ 2135505 h 2278379"/>
                  <a:gd name="csX176" fmla="*/ 1288733 w 2328862"/>
                  <a:gd name="csY176" fmla="*/ 2118360 h 2278379"/>
                  <a:gd name="csX177" fmla="*/ 1280160 w 2328862"/>
                  <a:gd name="csY177" fmla="*/ 2073592 h 2278379"/>
                  <a:gd name="csX178" fmla="*/ 1269683 w 2328862"/>
                  <a:gd name="csY178" fmla="*/ 2057400 h 2278379"/>
                  <a:gd name="csX179" fmla="*/ 1253490 w 2328862"/>
                  <a:gd name="csY179" fmla="*/ 2044065 h 2278379"/>
                  <a:gd name="csX180" fmla="*/ 1253490 w 2328862"/>
                  <a:gd name="csY180" fmla="*/ 2028825 h 2278379"/>
                  <a:gd name="csX181" fmla="*/ 1240155 w 2328862"/>
                  <a:gd name="csY181" fmla="*/ 2023110 h 2278379"/>
                  <a:gd name="csX182" fmla="*/ 1245870 w 2328862"/>
                  <a:gd name="csY182" fmla="*/ 1998345 h 2278379"/>
                  <a:gd name="csX183" fmla="*/ 1243013 w 2328862"/>
                  <a:gd name="csY183" fmla="*/ 1977390 h 2278379"/>
                  <a:gd name="csX184" fmla="*/ 1230630 w 2328862"/>
                  <a:gd name="csY184" fmla="*/ 1964055 h 2278379"/>
                  <a:gd name="csX185" fmla="*/ 1237298 w 2328862"/>
                  <a:gd name="csY185" fmla="*/ 1935480 h 2278379"/>
                  <a:gd name="csX186" fmla="*/ 1229678 w 2328862"/>
                  <a:gd name="csY186" fmla="*/ 1905000 h 2278379"/>
                  <a:gd name="csX187" fmla="*/ 1213485 w 2328862"/>
                  <a:gd name="csY187" fmla="*/ 1891665 h 2278379"/>
                  <a:gd name="csX188" fmla="*/ 1203008 w 2328862"/>
                  <a:gd name="csY188" fmla="*/ 1891665 h 2278379"/>
                  <a:gd name="csX189" fmla="*/ 1164908 w 2328862"/>
                  <a:gd name="csY189" fmla="*/ 1858328 h 2278379"/>
                  <a:gd name="csX190" fmla="*/ 1165860 w 2328862"/>
                  <a:gd name="csY190" fmla="*/ 1840230 h 2278379"/>
                  <a:gd name="csX191" fmla="*/ 1158240 w 2328862"/>
                  <a:gd name="csY191" fmla="*/ 1824038 h 2278379"/>
                  <a:gd name="csX192" fmla="*/ 1150620 w 2328862"/>
                  <a:gd name="csY192" fmla="*/ 1822133 h 2278379"/>
                  <a:gd name="csX193" fmla="*/ 1142048 w 2328862"/>
                  <a:gd name="csY193" fmla="*/ 1799273 h 2278379"/>
                  <a:gd name="csX194" fmla="*/ 1122998 w 2328862"/>
                  <a:gd name="csY194" fmla="*/ 1784033 h 2278379"/>
                  <a:gd name="csX195" fmla="*/ 1095375 w 2328862"/>
                  <a:gd name="csY195" fmla="*/ 1760220 h 2278379"/>
                  <a:gd name="csX196" fmla="*/ 1093470 w 2328862"/>
                  <a:gd name="csY196" fmla="*/ 1740217 h 2278379"/>
                  <a:gd name="csX197" fmla="*/ 1083945 w 2328862"/>
                  <a:gd name="csY197" fmla="*/ 1733550 h 2278379"/>
                  <a:gd name="csX198" fmla="*/ 1085850 w 2328862"/>
                  <a:gd name="csY198" fmla="*/ 1718310 h 2278379"/>
                  <a:gd name="csX199" fmla="*/ 1090613 w 2328862"/>
                  <a:gd name="csY199" fmla="*/ 1711642 h 2278379"/>
                  <a:gd name="csX200" fmla="*/ 1077278 w 2328862"/>
                  <a:gd name="csY200" fmla="*/ 1697355 h 2278379"/>
                  <a:gd name="csX201" fmla="*/ 1078230 w 2328862"/>
                  <a:gd name="csY201" fmla="*/ 1690688 h 2278379"/>
                  <a:gd name="csX202" fmla="*/ 1059180 w 2328862"/>
                  <a:gd name="csY202" fmla="*/ 1669733 h 2278379"/>
                  <a:gd name="csX203" fmla="*/ 1060133 w 2328862"/>
                  <a:gd name="csY203" fmla="*/ 1649730 h 2278379"/>
                  <a:gd name="csX204" fmla="*/ 1034415 w 2328862"/>
                  <a:gd name="csY204" fmla="*/ 1603058 h 2278379"/>
                  <a:gd name="csX205" fmla="*/ 1033463 w 2328862"/>
                  <a:gd name="csY205" fmla="*/ 1586865 h 2278379"/>
                  <a:gd name="csX206" fmla="*/ 1016318 w 2328862"/>
                  <a:gd name="csY206" fmla="*/ 1557338 h 2278379"/>
                  <a:gd name="csX207" fmla="*/ 967740 w 2328862"/>
                  <a:gd name="csY207" fmla="*/ 1511618 h 2278379"/>
                  <a:gd name="csX208" fmla="*/ 967740 w 2328862"/>
                  <a:gd name="csY208" fmla="*/ 1501140 h 2278379"/>
                  <a:gd name="csX209" fmla="*/ 936308 w 2328862"/>
                  <a:gd name="csY209" fmla="*/ 1484948 h 2278379"/>
                  <a:gd name="csX210" fmla="*/ 935355 w 2328862"/>
                  <a:gd name="csY210" fmla="*/ 1467803 h 2278379"/>
                  <a:gd name="csX211" fmla="*/ 923925 w 2328862"/>
                  <a:gd name="csY211" fmla="*/ 1463993 h 2278379"/>
                  <a:gd name="csX212" fmla="*/ 923925 w 2328862"/>
                  <a:gd name="csY212" fmla="*/ 1457325 h 2278379"/>
                  <a:gd name="csX213" fmla="*/ 916305 w 2328862"/>
                  <a:gd name="csY213" fmla="*/ 1455420 h 2278379"/>
                  <a:gd name="csX214" fmla="*/ 896303 w 2328862"/>
                  <a:gd name="csY214" fmla="*/ 1428750 h 2278379"/>
                  <a:gd name="csX215" fmla="*/ 888683 w 2328862"/>
                  <a:gd name="csY215" fmla="*/ 1428750 h 2278379"/>
                  <a:gd name="csX216" fmla="*/ 882015 w 2328862"/>
                  <a:gd name="csY216" fmla="*/ 1423035 h 2278379"/>
                  <a:gd name="csX217" fmla="*/ 869633 w 2328862"/>
                  <a:gd name="csY217" fmla="*/ 1433513 h 2278379"/>
                  <a:gd name="csX218" fmla="*/ 848678 w 2328862"/>
                  <a:gd name="csY218" fmla="*/ 1433513 h 2278379"/>
                  <a:gd name="csX219" fmla="*/ 823913 w 2328862"/>
                  <a:gd name="csY219" fmla="*/ 1423035 h 2278379"/>
                  <a:gd name="csX220" fmla="*/ 780098 w 2328862"/>
                  <a:gd name="csY220" fmla="*/ 1423035 h 2278379"/>
                  <a:gd name="csX221" fmla="*/ 740093 w 2328862"/>
                  <a:gd name="csY221" fmla="*/ 1403033 h 2278379"/>
                  <a:gd name="csX222" fmla="*/ 727710 w 2328862"/>
                  <a:gd name="csY222" fmla="*/ 1421130 h 2278379"/>
                  <a:gd name="csX223" fmla="*/ 706755 w 2328862"/>
                  <a:gd name="csY223" fmla="*/ 1415415 h 2278379"/>
                  <a:gd name="csX224" fmla="*/ 675323 w 2328862"/>
                  <a:gd name="csY224" fmla="*/ 1426845 h 2278379"/>
                  <a:gd name="csX225" fmla="*/ 659130 w 2328862"/>
                  <a:gd name="csY225" fmla="*/ 1453515 h 2278379"/>
                  <a:gd name="csX226" fmla="*/ 640080 w 2328862"/>
                  <a:gd name="csY226" fmla="*/ 1483995 h 2278379"/>
                  <a:gd name="csX227" fmla="*/ 629603 w 2328862"/>
                  <a:gd name="csY227" fmla="*/ 1525905 h 2278379"/>
                  <a:gd name="csX228" fmla="*/ 616268 w 2328862"/>
                  <a:gd name="csY228" fmla="*/ 1537335 h 2278379"/>
                  <a:gd name="csX229" fmla="*/ 605790 w 2328862"/>
                  <a:gd name="csY229" fmla="*/ 1538288 h 2278379"/>
                  <a:gd name="csX230" fmla="*/ 597218 w 2328862"/>
                  <a:gd name="csY230" fmla="*/ 1553528 h 2278379"/>
                  <a:gd name="csX231" fmla="*/ 584835 w 2328862"/>
                  <a:gd name="csY231" fmla="*/ 1559243 h 2278379"/>
                  <a:gd name="csX232" fmla="*/ 583883 w 2328862"/>
                  <a:gd name="csY232" fmla="*/ 1576388 h 2278379"/>
                  <a:gd name="csX233" fmla="*/ 556260 w 2328862"/>
                  <a:gd name="csY233" fmla="*/ 1577340 h 2278379"/>
                  <a:gd name="csX234" fmla="*/ 539115 w 2328862"/>
                  <a:gd name="csY234" fmla="*/ 1563053 h 2278379"/>
                  <a:gd name="csX235" fmla="*/ 529590 w 2328862"/>
                  <a:gd name="csY235" fmla="*/ 1563053 h 2278379"/>
                  <a:gd name="csX236" fmla="*/ 510540 w 2328862"/>
                  <a:gd name="csY236" fmla="*/ 1535430 h 2278379"/>
                  <a:gd name="csX237" fmla="*/ 476250 w 2328862"/>
                  <a:gd name="csY237" fmla="*/ 1530668 h 2278379"/>
                  <a:gd name="csX238" fmla="*/ 460058 w 2328862"/>
                  <a:gd name="csY238" fmla="*/ 1508760 h 2278379"/>
                  <a:gd name="csX239" fmla="*/ 447675 w 2328862"/>
                  <a:gd name="csY239" fmla="*/ 1506855 h 2278379"/>
                  <a:gd name="csX240" fmla="*/ 427673 w 2328862"/>
                  <a:gd name="csY240" fmla="*/ 1499235 h 2278379"/>
                  <a:gd name="csX241" fmla="*/ 395288 w 2328862"/>
                  <a:gd name="csY241" fmla="*/ 1466850 h 2278379"/>
                  <a:gd name="csX242" fmla="*/ 397193 w 2328862"/>
                  <a:gd name="csY242" fmla="*/ 1459230 h 2278379"/>
                  <a:gd name="csX243" fmla="*/ 381953 w 2328862"/>
                  <a:gd name="csY243" fmla="*/ 1447800 h 2278379"/>
                  <a:gd name="csX244" fmla="*/ 372428 w 2328862"/>
                  <a:gd name="csY244" fmla="*/ 1446848 h 2278379"/>
                  <a:gd name="csX245" fmla="*/ 340043 w 2328862"/>
                  <a:gd name="csY245" fmla="*/ 1417320 h 2278379"/>
                  <a:gd name="csX246" fmla="*/ 339090 w 2328862"/>
                  <a:gd name="csY246" fmla="*/ 1398270 h 2278379"/>
                  <a:gd name="csX247" fmla="*/ 317183 w 2328862"/>
                  <a:gd name="csY247" fmla="*/ 1360170 h 2278379"/>
                  <a:gd name="csX248" fmla="*/ 319088 w 2328862"/>
                  <a:gd name="csY248" fmla="*/ 1344930 h 2278379"/>
                  <a:gd name="csX249" fmla="*/ 312420 w 2328862"/>
                  <a:gd name="csY249" fmla="*/ 1332548 h 2278379"/>
                  <a:gd name="csX250" fmla="*/ 320040 w 2328862"/>
                  <a:gd name="csY250" fmla="*/ 1318260 h 2278379"/>
                  <a:gd name="csX251" fmla="*/ 319088 w 2328862"/>
                  <a:gd name="csY251" fmla="*/ 1295400 h 2278379"/>
                  <a:gd name="csX252" fmla="*/ 294323 w 2328862"/>
                  <a:gd name="csY252" fmla="*/ 1256348 h 2278379"/>
                  <a:gd name="csX253" fmla="*/ 288608 w 2328862"/>
                  <a:gd name="csY253" fmla="*/ 1216343 h 2278379"/>
                  <a:gd name="csX254" fmla="*/ 273368 w 2328862"/>
                  <a:gd name="csY254" fmla="*/ 1201103 h 2278379"/>
                  <a:gd name="csX255" fmla="*/ 273368 w 2328862"/>
                  <a:gd name="csY255" fmla="*/ 1191578 h 2278379"/>
                  <a:gd name="csX256" fmla="*/ 261938 w 2328862"/>
                  <a:gd name="csY256" fmla="*/ 1189673 h 2278379"/>
                  <a:gd name="csX257" fmla="*/ 255270 w 2328862"/>
                  <a:gd name="csY257" fmla="*/ 1179195 h 2278379"/>
                  <a:gd name="csX258" fmla="*/ 232410 w 2328862"/>
                  <a:gd name="csY258" fmla="*/ 1163003 h 2278379"/>
                  <a:gd name="csX259" fmla="*/ 223838 w 2328862"/>
                  <a:gd name="csY259" fmla="*/ 1162050 h 2278379"/>
                  <a:gd name="csX260" fmla="*/ 205740 w 2328862"/>
                  <a:gd name="csY260" fmla="*/ 1146810 h 2278379"/>
                  <a:gd name="csX261" fmla="*/ 205740 w 2328862"/>
                  <a:gd name="csY261" fmla="*/ 1136333 h 2278379"/>
                  <a:gd name="csX262" fmla="*/ 178118 w 2328862"/>
                  <a:gd name="csY262" fmla="*/ 1119188 h 2278379"/>
                  <a:gd name="csX263" fmla="*/ 172403 w 2328862"/>
                  <a:gd name="csY263" fmla="*/ 1099185 h 2278379"/>
                  <a:gd name="csX264" fmla="*/ 147638 w 2328862"/>
                  <a:gd name="csY264" fmla="*/ 1077278 h 2278379"/>
                  <a:gd name="csX265" fmla="*/ 117158 w 2328862"/>
                  <a:gd name="csY265" fmla="*/ 1035368 h 2278379"/>
                  <a:gd name="csX266" fmla="*/ 88583 w 2328862"/>
                  <a:gd name="csY266" fmla="*/ 1022985 h 2278379"/>
                  <a:gd name="csX267" fmla="*/ 68580 w 2328862"/>
                  <a:gd name="csY267" fmla="*/ 1005840 h 2278379"/>
                  <a:gd name="csX268" fmla="*/ 70485 w 2328862"/>
                  <a:gd name="csY268" fmla="*/ 994410 h 2278379"/>
                  <a:gd name="csX269" fmla="*/ 58103 w 2328862"/>
                  <a:gd name="csY269" fmla="*/ 981075 h 2278379"/>
                  <a:gd name="csX270" fmla="*/ 41910 w 2328862"/>
                  <a:gd name="csY270" fmla="*/ 945833 h 2278379"/>
                  <a:gd name="csX271" fmla="*/ 19050 w 2328862"/>
                  <a:gd name="csY271" fmla="*/ 936308 h 2278379"/>
                  <a:gd name="csX272" fmla="*/ 1665923 w 2328862"/>
                  <a:gd name="csY272" fmla="*/ 2232660 h 2278379"/>
                  <a:gd name="csX273" fmla="*/ 1673543 w 2328862"/>
                  <a:gd name="csY273" fmla="*/ 2233613 h 2278379"/>
                  <a:gd name="csX274" fmla="*/ 1667828 w 2328862"/>
                  <a:gd name="csY274" fmla="*/ 2187892 h 2278379"/>
                  <a:gd name="csX275" fmla="*/ 1634490 w 2328862"/>
                  <a:gd name="csY275" fmla="*/ 2070735 h 2278379"/>
                  <a:gd name="csX276" fmla="*/ 1632585 w 2328862"/>
                  <a:gd name="csY276" fmla="*/ 1993583 h 2278379"/>
                  <a:gd name="csX277" fmla="*/ 1679258 w 2328862"/>
                  <a:gd name="csY277" fmla="*/ 1893570 h 2278379"/>
                  <a:gd name="csX278" fmla="*/ 1737360 w 2328862"/>
                  <a:gd name="csY278" fmla="*/ 1815465 h 2278379"/>
                  <a:gd name="csX279" fmla="*/ 1805940 w 2328862"/>
                  <a:gd name="csY279" fmla="*/ 1766888 h 2278379"/>
                  <a:gd name="csX280" fmla="*/ 1805940 w 2328862"/>
                  <a:gd name="csY280" fmla="*/ 1760220 h 2278379"/>
                  <a:gd name="csX281" fmla="*/ 1798320 w 2328862"/>
                  <a:gd name="csY281" fmla="*/ 1760220 h 2278379"/>
                  <a:gd name="csX282" fmla="*/ 1773555 w 2328862"/>
                  <a:gd name="csY282" fmla="*/ 1769745 h 2278379"/>
                  <a:gd name="csX283" fmla="*/ 1739265 w 2328862"/>
                  <a:gd name="csY283" fmla="*/ 1791653 h 2278379"/>
                  <a:gd name="csX284" fmla="*/ 1732598 w 2328862"/>
                  <a:gd name="csY284" fmla="*/ 1805940 h 2278379"/>
                  <a:gd name="csX285" fmla="*/ 1654493 w 2328862"/>
                  <a:gd name="csY285" fmla="*/ 1916430 h 2278379"/>
                  <a:gd name="csX286" fmla="*/ 1627823 w 2328862"/>
                  <a:gd name="csY286" fmla="*/ 1991678 h 2278379"/>
                  <a:gd name="csX287" fmla="*/ 1627823 w 2328862"/>
                  <a:gd name="csY287" fmla="*/ 2075498 h 2278379"/>
                  <a:gd name="csX288" fmla="*/ 1662113 w 2328862"/>
                  <a:gd name="csY288" fmla="*/ 2189798 h 227837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</a:cxnLst>
                <a:rect l="l" t="t" r="r" b="b"/>
                <a:pathLst>
                  <a:path w="2328862" h="2278379">
                    <a:moveTo>
                      <a:pt x="0" y="915353"/>
                    </a:moveTo>
                    <a:lnTo>
                      <a:pt x="2858" y="886778"/>
                    </a:lnTo>
                    <a:lnTo>
                      <a:pt x="330518" y="921068"/>
                    </a:lnTo>
                    <a:lnTo>
                      <a:pt x="633413" y="945833"/>
                    </a:lnTo>
                    <a:lnTo>
                      <a:pt x="708660" y="0"/>
                    </a:lnTo>
                    <a:lnTo>
                      <a:pt x="716280" y="0"/>
                    </a:lnTo>
                    <a:lnTo>
                      <a:pt x="1217295" y="30480"/>
                    </a:lnTo>
                    <a:lnTo>
                      <a:pt x="1203960" y="437197"/>
                    </a:lnTo>
                    <a:lnTo>
                      <a:pt x="1229678" y="449580"/>
                    </a:lnTo>
                    <a:lnTo>
                      <a:pt x="1253490" y="478155"/>
                    </a:lnTo>
                    <a:lnTo>
                      <a:pt x="1267778" y="481013"/>
                    </a:lnTo>
                    <a:lnTo>
                      <a:pt x="1278255" y="471488"/>
                    </a:lnTo>
                    <a:lnTo>
                      <a:pt x="1289685" y="475297"/>
                    </a:lnTo>
                    <a:lnTo>
                      <a:pt x="1303020" y="484822"/>
                    </a:lnTo>
                    <a:lnTo>
                      <a:pt x="1313498" y="470535"/>
                    </a:lnTo>
                    <a:lnTo>
                      <a:pt x="1335405" y="486728"/>
                    </a:lnTo>
                    <a:lnTo>
                      <a:pt x="1340168" y="514350"/>
                    </a:lnTo>
                    <a:lnTo>
                      <a:pt x="1351598" y="521018"/>
                    </a:lnTo>
                    <a:lnTo>
                      <a:pt x="1373505" y="520065"/>
                    </a:lnTo>
                    <a:lnTo>
                      <a:pt x="1406843" y="538163"/>
                    </a:lnTo>
                    <a:lnTo>
                      <a:pt x="1425893" y="537210"/>
                    </a:lnTo>
                    <a:lnTo>
                      <a:pt x="1439228" y="533400"/>
                    </a:lnTo>
                    <a:lnTo>
                      <a:pt x="1461135" y="554355"/>
                    </a:lnTo>
                    <a:lnTo>
                      <a:pt x="1480185" y="532447"/>
                    </a:lnTo>
                    <a:lnTo>
                      <a:pt x="1513523" y="542925"/>
                    </a:lnTo>
                    <a:lnTo>
                      <a:pt x="1531620" y="571500"/>
                    </a:lnTo>
                    <a:lnTo>
                      <a:pt x="1553528" y="570547"/>
                    </a:lnTo>
                    <a:lnTo>
                      <a:pt x="1546860" y="590550"/>
                    </a:lnTo>
                    <a:lnTo>
                      <a:pt x="1568768" y="601028"/>
                    </a:lnTo>
                    <a:lnTo>
                      <a:pt x="1597343" y="576263"/>
                    </a:lnTo>
                    <a:lnTo>
                      <a:pt x="1622108" y="592455"/>
                    </a:lnTo>
                    <a:lnTo>
                      <a:pt x="1634490" y="587693"/>
                    </a:lnTo>
                    <a:lnTo>
                      <a:pt x="1635443" y="601980"/>
                    </a:lnTo>
                    <a:lnTo>
                      <a:pt x="1651635" y="613410"/>
                    </a:lnTo>
                    <a:lnTo>
                      <a:pt x="1673543" y="589597"/>
                    </a:lnTo>
                    <a:lnTo>
                      <a:pt x="1684973" y="596265"/>
                    </a:lnTo>
                    <a:lnTo>
                      <a:pt x="1682115" y="615315"/>
                    </a:lnTo>
                    <a:lnTo>
                      <a:pt x="1691640" y="632460"/>
                    </a:lnTo>
                    <a:lnTo>
                      <a:pt x="1703070" y="624840"/>
                    </a:lnTo>
                    <a:lnTo>
                      <a:pt x="1726883" y="584835"/>
                    </a:lnTo>
                    <a:lnTo>
                      <a:pt x="1744028" y="603885"/>
                    </a:lnTo>
                    <a:lnTo>
                      <a:pt x="1763078" y="608647"/>
                    </a:lnTo>
                    <a:lnTo>
                      <a:pt x="1783080" y="601980"/>
                    </a:lnTo>
                    <a:lnTo>
                      <a:pt x="1802130" y="619125"/>
                    </a:lnTo>
                    <a:lnTo>
                      <a:pt x="1813560" y="618172"/>
                    </a:lnTo>
                    <a:lnTo>
                      <a:pt x="1825943" y="629603"/>
                    </a:lnTo>
                    <a:lnTo>
                      <a:pt x="1860233" y="621030"/>
                    </a:lnTo>
                    <a:lnTo>
                      <a:pt x="1865948" y="604838"/>
                    </a:lnTo>
                    <a:lnTo>
                      <a:pt x="1901190" y="601980"/>
                    </a:lnTo>
                    <a:lnTo>
                      <a:pt x="1916430" y="608647"/>
                    </a:lnTo>
                    <a:lnTo>
                      <a:pt x="1964055" y="584835"/>
                    </a:lnTo>
                    <a:lnTo>
                      <a:pt x="1969770" y="599122"/>
                    </a:lnTo>
                    <a:lnTo>
                      <a:pt x="2018348" y="596265"/>
                    </a:lnTo>
                    <a:lnTo>
                      <a:pt x="2023110" y="581025"/>
                    </a:lnTo>
                    <a:lnTo>
                      <a:pt x="2044065" y="589597"/>
                    </a:lnTo>
                    <a:lnTo>
                      <a:pt x="2087880" y="625793"/>
                    </a:lnTo>
                    <a:lnTo>
                      <a:pt x="2148840" y="643890"/>
                    </a:lnTo>
                    <a:lnTo>
                      <a:pt x="2173605" y="665797"/>
                    </a:lnTo>
                    <a:lnTo>
                      <a:pt x="2200275" y="653415"/>
                    </a:lnTo>
                    <a:lnTo>
                      <a:pt x="2230755" y="661035"/>
                    </a:lnTo>
                    <a:lnTo>
                      <a:pt x="2232660" y="774383"/>
                    </a:lnTo>
                    <a:lnTo>
                      <a:pt x="2237423" y="963930"/>
                    </a:lnTo>
                    <a:lnTo>
                      <a:pt x="2244090" y="996315"/>
                    </a:lnTo>
                    <a:lnTo>
                      <a:pt x="2268855" y="1022985"/>
                    </a:lnTo>
                    <a:lnTo>
                      <a:pt x="2275523" y="1074420"/>
                    </a:lnTo>
                    <a:lnTo>
                      <a:pt x="2311718" y="1118235"/>
                    </a:lnTo>
                    <a:lnTo>
                      <a:pt x="2319338" y="1159193"/>
                    </a:lnTo>
                    <a:lnTo>
                      <a:pt x="2328863" y="1159193"/>
                    </a:lnTo>
                    <a:lnTo>
                      <a:pt x="2327910" y="1228725"/>
                    </a:lnTo>
                    <a:lnTo>
                      <a:pt x="2296478" y="1289685"/>
                    </a:lnTo>
                    <a:lnTo>
                      <a:pt x="2308860" y="1311593"/>
                    </a:lnTo>
                    <a:lnTo>
                      <a:pt x="2296478" y="1325880"/>
                    </a:lnTo>
                    <a:lnTo>
                      <a:pt x="2303145" y="1354455"/>
                    </a:lnTo>
                    <a:lnTo>
                      <a:pt x="2302193" y="1395413"/>
                    </a:lnTo>
                    <a:lnTo>
                      <a:pt x="2281238" y="1428750"/>
                    </a:lnTo>
                    <a:lnTo>
                      <a:pt x="2280285" y="1436370"/>
                    </a:lnTo>
                    <a:lnTo>
                      <a:pt x="2264093" y="1447800"/>
                    </a:lnTo>
                    <a:lnTo>
                      <a:pt x="2273618" y="1464945"/>
                    </a:lnTo>
                    <a:lnTo>
                      <a:pt x="2285048" y="1475423"/>
                    </a:lnTo>
                    <a:lnTo>
                      <a:pt x="2251710" y="1478280"/>
                    </a:lnTo>
                    <a:lnTo>
                      <a:pt x="2171700" y="1515428"/>
                    </a:lnTo>
                    <a:lnTo>
                      <a:pt x="2138363" y="1528763"/>
                    </a:lnTo>
                    <a:lnTo>
                      <a:pt x="2121218" y="1545908"/>
                    </a:lnTo>
                    <a:lnTo>
                      <a:pt x="2114550" y="1541145"/>
                    </a:lnTo>
                    <a:lnTo>
                      <a:pt x="2134553" y="1519238"/>
                    </a:lnTo>
                    <a:lnTo>
                      <a:pt x="2151698" y="1512570"/>
                    </a:lnTo>
                    <a:lnTo>
                      <a:pt x="2156460" y="1503998"/>
                    </a:lnTo>
                    <a:lnTo>
                      <a:pt x="2128838" y="1503045"/>
                    </a:lnTo>
                    <a:lnTo>
                      <a:pt x="2122170" y="1495425"/>
                    </a:lnTo>
                    <a:lnTo>
                      <a:pt x="2129790" y="1476375"/>
                    </a:lnTo>
                    <a:lnTo>
                      <a:pt x="2121218" y="1459230"/>
                    </a:lnTo>
                    <a:lnTo>
                      <a:pt x="2115503" y="1459230"/>
                    </a:lnTo>
                    <a:lnTo>
                      <a:pt x="2092643" y="1471613"/>
                    </a:lnTo>
                    <a:lnTo>
                      <a:pt x="2074545" y="1496378"/>
                    </a:lnTo>
                    <a:lnTo>
                      <a:pt x="2077403" y="1512570"/>
                    </a:lnTo>
                    <a:lnTo>
                      <a:pt x="2108835" y="1544955"/>
                    </a:lnTo>
                    <a:lnTo>
                      <a:pt x="2121218" y="1547813"/>
                    </a:lnTo>
                    <a:lnTo>
                      <a:pt x="2121218" y="1555433"/>
                    </a:lnTo>
                    <a:lnTo>
                      <a:pt x="2099310" y="1570673"/>
                    </a:lnTo>
                    <a:lnTo>
                      <a:pt x="2052638" y="1608773"/>
                    </a:lnTo>
                    <a:lnTo>
                      <a:pt x="2014538" y="1645920"/>
                    </a:lnTo>
                    <a:lnTo>
                      <a:pt x="1984058" y="1659255"/>
                    </a:lnTo>
                    <a:lnTo>
                      <a:pt x="1936433" y="1687830"/>
                    </a:lnTo>
                    <a:lnTo>
                      <a:pt x="1901190" y="1706880"/>
                    </a:lnTo>
                    <a:lnTo>
                      <a:pt x="1858328" y="1724978"/>
                    </a:lnTo>
                    <a:lnTo>
                      <a:pt x="1819275" y="1748790"/>
                    </a:lnTo>
                    <a:lnTo>
                      <a:pt x="1849755" y="1720215"/>
                    </a:lnTo>
                    <a:lnTo>
                      <a:pt x="1849755" y="1709738"/>
                    </a:lnTo>
                    <a:lnTo>
                      <a:pt x="1855470" y="1702118"/>
                    </a:lnTo>
                    <a:lnTo>
                      <a:pt x="1853565" y="1684973"/>
                    </a:lnTo>
                    <a:lnTo>
                      <a:pt x="1839278" y="1684020"/>
                    </a:lnTo>
                    <a:lnTo>
                      <a:pt x="1828800" y="1698308"/>
                    </a:lnTo>
                    <a:lnTo>
                      <a:pt x="1804035" y="1710690"/>
                    </a:lnTo>
                    <a:lnTo>
                      <a:pt x="1786890" y="1699260"/>
                    </a:lnTo>
                    <a:lnTo>
                      <a:pt x="1784033" y="1683068"/>
                    </a:lnTo>
                    <a:lnTo>
                      <a:pt x="1769745" y="1683068"/>
                    </a:lnTo>
                    <a:lnTo>
                      <a:pt x="1777365" y="1704023"/>
                    </a:lnTo>
                    <a:lnTo>
                      <a:pt x="1790700" y="1710690"/>
                    </a:lnTo>
                    <a:lnTo>
                      <a:pt x="1802130" y="1719263"/>
                    </a:lnTo>
                    <a:lnTo>
                      <a:pt x="1819275" y="1734503"/>
                    </a:lnTo>
                    <a:lnTo>
                      <a:pt x="1812608" y="1742123"/>
                    </a:lnTo>
                    <a:lnTo>
                      <a:pt x="1775460" y="1758315"/>
                    </a:lnTo>
                    <a:lnTo>
                      <a:pt x="1759268" y="1759267"/>
                    </a:lnTo>
                    <a:lnTo>
                      <a:pt x="1747838" y="1747838"/>
                    </a:lnTo>
                    <a:lnTo>
                      <a:pt x="1743075" y="1767840"/>
                    </a:lnTo>
                    <a:lnTo>
                      <a:pt x="1747838" y="1778317"/>
                    </a:lnTo>
                    <a:lnTo>
                      <a:pt x="1722120" y="1797367"/>
                    </a:lnTo>
                    <a:lnTo>
                      <a:pt x="1707833" y="1799273"/>
                    </a:lnTo>
                    <a:lnTo>
                      <a:pt x="1700213" y="1805940"/>
                    </a:lnTo>
                    <a:lnTo>
                      <a:pt x="1696403" y="1822133"/>
                    </a:lnTo>
                    <a:lnTo>
                      <a:pt x="1679258" y="1853565"/>
                    </a:lnTo>
                    <a:lnTo>
                      <a:pt x="1664018" y="1860233"/>
                    </a:lnTo>
                    <a:lnTo>
                      <a:pt x="1648778" y="1854517"/>
                    </a:lnTo>
                    <a:lnTo>
                      <a:pt x="1631633" y="1864995"/>
                    </a:lnTo>
                    <a:lnTo>
                      <a:pt x="1634490" y="1878330"/>
                    </a:lnTo>
                    <a:lnTo>
                      <a:pt x="1646873" y="1885950"/>
                    </a:lnTo>
                    <a:lnTo>
                      <a:pt x="1656398" y="1893570"/>
                    </a:lnTo>
                    <a:lnTo>
                      <a:pt x="1639253" y="1926908"/>
                    </a:lnTo>
                    <a:lnTo>
                      <a:pt x="1636395" y="1953578"/>
                    </a:lnTo>
                    <a:lnTo>
                      <a:pt x="1626870" y="1969770"/>
                    </a:lnTo>
                    <a:lnTo>
                      <a:pt x="1613535" y="1979295"/>
                    </a:lnTo>
                    <a:lnTo>
                      <a:pt x="1585913" y="1983105"/>
                    </a:lnTo>
                    <a:lnTo>
                      <a:pt x="1603058" y="1988820"/>
                    </a:lnTo>
                    <a:lnTo>
                      <a:pt x="1621155" y="1983105"/>
                    </a:lnTo>
                    <a:lnTo>
                      <a:pt x="1617345" y="2013585"/>
                    </a:lnTo>
                    <a:lnTo>
                      <a:pt x="1606868" y="2012633"/>
                    </a:lnTo>
                    <a:lnTo>
                      <a:pt x="1608773" y="2024063"/>
                    </a:lnTo>
                    <a:lnTo>
                      <a:pt x="1611630" y="2037398"/>
                    </a:lnTo>
                    <a:lnTo>
                      <a:pt x="1599248" y="2045970"/>
                    </a:lnTo>
                    <a:lnTo>
                      <a:pt x="1599248" y="2075498"/>
                    </a:lnTo>
                    <a:lnTo>
                      <a:pt x="1614488" y="2088833"/>
                    </a:lnTo>
                    <a:lnTo>
                      <a:pt x="1620203" y="2118360"/>
                    </a:lnTo>
                    <a:lnTo>
                      <a:pt x="1616393" y="2139315"/>
                    </a:lnTo>
                    <a:lnTo>
                      <a:pt x="1606868" y="2143125"/>
                    </a:lnTo>
                    <a:lnTo>
                      <a:pt x="1610678" y="2157413"/>
                    </a:lnTo>
                    <a:lnTo>
                      <a:pt x="1621155" y="2161223"/>
                    </a:lnTo>
                    <a:lnTo>
                      <a:pt x="1628775" y="2177415"/>
                    </a:lnTo>
                    <a:lnTo>
                      <a:pt x="1628775" y="2202180"/>
                    </a:lnTo>
                    <a:lnTo>
                      <a:pt x="1639253" y="2222183"/>
                    </a:lnTo>
                    <a:lnTo>
                      <a:pt x="1660208" y="2246948"/>
                    </a:lnTo>
                    <a:lnTo>
                      <a:pt x="1659255" y="2253615"/>
                    </a:lnTo>
                    <a:lnTo>
                      <a:pt x="1638300" y="2251710"/>
                    </a:lnTo>
                    <a:lnTo>
                      <a:pt x="1623060" y="2265045"/>
                    </a:lnTo>
                    <a:lnTo>
                      <a:pt x="1624965" y="2278380"/>
                    </a:lnTo>
                    <a:lnTo>
                      <a:pt x="1616393" y="2275523"/>
                    </a:lnTo>
                    <a:lnTo>
                      <a:pt x="1603058" y="2273617"/>
                    </a:lnTo>
                    <a:lnTo>
                      <a:pt x="1570673" y="2238375"/>
                    </a:lnTo>
                    <a:lnTo>
                      <a:pt x="1548765" y="2232660"/>
                    </a:lnTo>
                    <a:lnTo>
                      <a:pt x="1481138" y="2232660"/>
                    </a:lnTo>
                    <a:lnTo>
                      <a:pt x="1454468" y="2225040"/>
                    </a:lnTo>
                    <a:lnTo>
                      <a:pt x="1420178" y="2196465"/>
                    </a:lnTo>
                    <a:lnTo>
                      <a:pt x="1403985" y="2186940"/>
                    </a:lnTo>
                    <a:lnTo>
                      <a:pt x="1383983" y="2187892"/>
                    </a:lnTo>
                    <a:lnTo>
                      <a:pt x="1353503" y="2163128"/>
                    </a:lnTo>
                    <a:lnTo>
                      <a:pt x="1302068" y="2147888"/>
                    </a:lnTo>
                    <a:lnTo>
                      <a:pt x="1302068" y="2135505"/>
                    </a:lnTo>
                    <a:lnTo>
                      <a:pt x="1288733" y="2118360"/>
                    </a:lnTo>
                    <a:lnTo>
                      <a:pt x="1280160" y="2073592"/>
                    </a:lnTo>
                    <a:lnTo>
                      <a:pt x="1269683" y="2057400"/>
                    </a:lnTo>
                    <a:lnTo>
                      <a:pt x="1253490" y="2044065"/>
                    </a:lnTo>
                    <a:lnTo>
                      <a:pt x="1253490" y="2028825"/>
                    </a:lnTo>
                    <a:lnTo>
                      <a:pt x="1240155" y="2023110"/>
                    </a:lnTo>
                    <a:lnTo>
                      <a:pt x="1245870" y="1998345"/>
                    </a:lnTo>
                    <a:lnTo>
                      <a:pt x="1243013" y="1977390"/>
                    </a:lnTo>
                    <a:lnTo>
                      <a:pt x="1230630" y="1964055"/>
                    </a:lnTo>
                    <a:lnTo>
                      <a:pt x="1237298" y="1935480"/>
                    </a:lnTo>
                    <a:lnTo>
                      <a:pt x="1229678" y="1905000"/>
                    </a:lnTo>
                    <a:lnTo>
                      <a:pt x="1213485" y="1891665"/>
                    </a:lnTo>
                    <a:lnTo>
                      <a:pt x="1203008" y="1891665"/>
                    </a:lnTo>
                    <a:lnTo>
                      <a:pt x="1164908" y="1858328"/>
                    </a:lnTo>
                    <a:lnTo>
                      <a:pt x="1165860" y="1840230"/>
                    </a:lnTo>
                    <a:lnTo>
                      <a:pt x="1158240" y="1824038"/>
                    </a:lnTo>
                    <a:lnTo>
                      <a:pt x="1150620" y="1822133"/>
                    </a:lnTo>
                    <a:lnTo>
                      <a:pt x="1142048" y="1799273"/>
                    </a:lnTo>
                    <a:lnTo>
                      <a:pt x="1122998" y="1784033"/>
                    </a:lnTo>
                    <a:lnTo>
                      <a:pt x="1095375" y="1760220"/>
                    </a:lnTo>
                    <a:lnTo>
                      <a:pt x="1093470" y="1740217"/>
                    </a:lnTo>
                    <a:lnTo>
                      <a:pt x="1083945" y="1733550"/>
                    </a:lnTo>
                    <a:lnTo>
                      <a:pt x="1085850" y="1718310"/>
                    </a:lnTo>
                    <a:lnTo>
                      <a:pt x="1090613" y="1711642"/>
                    </a:lnTo>
                    <a:lnTo>
                      <a:pt x="1077278" y="1697355"/>
                    </a:lnTo>
                    <a:lnTo>
                      <a:pt x="1078230" y="1690688"/>
                    </a:lnTo>
                    <a:lnTo>
                      <a:pt x="1059180" y="1669733"/>
                    </a:lnTo>
                    <a:lnTo>
                      <a:pt x="1060133" y="1649730"/>
                    </a:lnTo>
                    <a:lnTo>
                      <a:pt x="1034415" y="1603058"/>
                    </a:lnTo>
                    <a:lnTo>
                      <a:pt x="1033463" y="1586865"/>
                    </a:lnTo>
                    <a:lnTo>
                      <a:pt x="1016318" y="1557338"/>
                    </a:lnTo>
                    <a:lnTo>
                      <a:pt x="967740" y="1511618"/>
                    </a:lnTo>
                    <a:lnTo>
                      <a:pt x="967740" y="1501140"/>
                    </a:lnTo>
                    <a:lnTo>
                      <a:pt x="936308" y="1484948"/>
                    </a:lnTo>
                    <a:lnTo>
                      <a:pt x="935355" y="1467803"/>
                    </a:lnTo>
                    <a:lnTo>
                      <a:pt x="923925" y="1463993"/>
                    </a:lnTo>
                    <a:lnTo>
                      <a:pt x="923925" y="1457325"/>
                    </a:lnTo>
                    <a:lnTo>
                      <a:pt x="916305" y="1455420"/>
                    </a:lnTo>
                    <a:lnTo>
                      <a:pt x="896303" y="1428750"/>
                    </a:lnTo>
                    <a:lnTo>
                      <a:pt x="888683" y="1428750"/>
                    </a:lnTo>
                    <a:lnTo>
                      <a:pt x="882015" y="1423035"/>
                    </a:lnTo>
                    <a:lnTo>
                      <a:pt x="869633" y="1433513"/>
                    </a:lnTo>
                    <a:lnTo>
                      <a:pt x="848678" y="1433513"/>
                    </a:lnTo>
                    <a:lnTo>
                      <a:pt x="823913" y="1423035"/>
                    </a:lnTo>
                    <a:lnTo>
                      <a:pt x="780098" y="1423035"/>
                    </a:lnTo>
                    <a:lnTo>
                      <a:pt x="740093" y="1403033"/>
                    </a:lnTo>
                    <a:lnTo>
                      <a:pt x="727710" y="1421130"/>
                    </a:lnTo>
                    <a:lnTo>
                      <a:pt x="706755" y="1415415"/>
                    </a:lnTo>
                    <a:lnTo>
                      <a:pt x="675323" y="1426845"/>
                    </a:lnTo>
                    <a:lnTo>
                      <a:pt x="659130" y="1453515"/>
                    </a:lnTo>
                    <a:lnTo>
                      <a:pt x="640080" y="1483995"/>
                    </a:lnTo>
                    <a:lnTo>
                      <a:pt x="629603" y="1525905"/>
                    </a:lnTo>
                    <a:lnTo>
                      <a:pt x="616268" y="1537335"/>
                    </a:lnTo>
                    <a:lnTo>
                      <a:pt x="605790" y="1538288"/>
                    </a:lnTo>
                    <a:lnTo>
                      <a:pt x="597218" y="1553528"/>
                    </a:lnTo>
                    <a:lnTo>
                      <a:pt x="584835" y="1559243"/>
                    </a:lnTo>
                    <a:lnTo>
                      <a:pt x="583883" y="1576388"/>
                    </a:lnTo>
                    <a:lnTo>
                      <a:pt x="556260" y="1577340"/>
                    </a:lnTo>
                    <a:lnTo>
                      <a:pt x="539115" y="1563053"/>
                    </a:lnTo>
                    <a:lnTo>
                      <a:pt x="529590" y="1563053"/>
                    </a:lnTo>
                    <a:lnTo>
                      <a:pt x="510540" y="1535430"/>
                    </a:lnTo>
                    <a:lnTo>
                      <a:pt x="476250" y="1530668"/>
                    </a:lnTo>
                    <a:lnTo>
                      <a:pt x="460058" y="1508760"/>
                    </a:lnTo>
                    <a:lnTo>
                      <a:pt x="447675" y="1506855"/>
                    </a:lnTo>
                    <a:lnTo>
                      <a:pt x="427673" y="1499235"/>
                    </a:lnTo>
                    <a:lnTo>
                      <a:pt x="395288" y="1466850"/>
                    </a:lnTo>
                    <a:lnTo>
                      <a:pt x="397193" y="1459230"/>
                    </a:lnTo>
                    <a:lnTo>
                      <a:pt x="381953" y="1447800"/>
                    </a:lnTo>
                    <a:lnTo>
                      <a:pt x="372428" y="1446848"/>
                    </a:lnTo>
                    <a:lnTo>
                      <a:pt x="340043" y="1417320"/>
                    </a:lnTo>
                    <a:lnTo>
                      <a:pt x="339090" y="1398270"/>
                    </a:lnTo>
                    <a:lnTo>
                      <a:pt x="317183" y="1360170"/>
                    </a:lnTo>
                    <a:lnTo>
                      <a:pt x="319088" y="1344930"/>
                    </a:lnTo>
                    <a:lnTo>
                      <a:pt x="312420" y="1332548"/>
                    </a:lnTo>
                    <a:lnTo>
                      <a:pt x="320040" y="1318260"/>
                    </a:lnTo>
                    <a:lnTo>
                      <a:pt x="319088" y="1295400"/>
                    </a:lnTo>
                    <a:lnTo>
                      <a:pt x="294323" y="1256348"/>
                    </a:lnTo>
                    <a:lnTo>
                      <a:pt x="288608" y="1216343"/>
                    </a:lnTo>
                    <a:lnTo>
                      <a:pt x="273368" y="1201103"/>
                    </a:lnTo>
                    <a:lnTo>
                      <a:pt x="273368" y="1191578"/>
                    </a:lnTo>
                    <a:lnTo>
                      <a:pt x="261938" y="1189673"/>
                    </a:lnTo>
                    <a:lnTo>
                      <a:pt x="255270" y="1179195"/>
                    </a:lnTo>
                    <a:lnTo>
                      <a:pt x="232410" y="1163003"/>
                    </a:lnTo>
                    <a:lnTo>
                      <a:pt x="223838" y="1162050"/>
                    </a:lnTo>
                    <a:lnTo>
                      <a:pt x="205740" y="1146810"/>
                    </a:lnTo>
                    <a:lnTo>
                      <a:pt x="205740" y="1136333"/>
                    </a:lnTo>
                    <a:lnTo>
                      <a:pt x="178118" y="1119188"/>
                    </a:lnTo>
                    <a:lnTo>
                      <a:pt x="172403" y="1099185"/>
                    </a:lnTo>
                    <a:lnTo>
                      <a:pt x="147638" y="1077278"/>
                    </a:lnTo>
                    <a:lnTo>
                      <a:pt x="117158" y="1035368"/>
                    </a:lnTo>
                    <a:lnTo>
                      <a:pt x="88583" y="1022985"/>
                    </a:lnTo>
                    <a:lnTo>
                      <a:pt x="68580" y="1005840"/>
                    </a:lnTo>
                    <a:lnTo>
                      <a:pt x="70485" y="994410"/>
                    </a:lnTo>
                    <a:lnTo>
                      <a:pt x="58103" y="981075"/>
                    </a:lnTo>
                    <a:lnTo>
                      <a:pt x="41910" y="945833"/>
                    </a:lnTo>
                    <a:lnTo>
                      <a:pt x="19050" y="936308"/>
                    </a:lnTo>
                    <a:close/>
                    <a:moveTo>
                      <a:pt x="1665923" y="2232660"/>
                    </a:moveTo>
                    <a:lnTo>
                      <a:pt x="1673543" y="2233613"/>
                    </a:lnTo>
                    <a:lnTo>
                      <a:pt x="1667828" y="2187892"/>
                    </a:lnTo>
                    <a:lnTo>
                      <a:pt x="1634490" y="2070735"/>
                    </a:lnTo>
                    <a:lnTo>
                      <a:pt x="1632585" y="1993583"/>
                    </a:lnTo>
                    <a:lnTo>
                      <a:pt x="1679258" y="1893570"/>
                    </a:lnTo>
                    <a:lnTo>
                      <a:pt x="1737360" y="1815465"/>
                    </a:lnTo>
                    <a:lnTo>
                      <a:pt x="1805940" y="1766888"/>
                    </a:lnTo>
                    <a:lnTo>
                      <a:pt x="1805940" y="1760220"/>
                    </a:lnTo>
                    <a:lnTo>
                      <a:pt x="1798320" y="1760220"/>
                    </a:lnTo>
                    <a:lnTo>
                      <a:pt x="1773555" y="1769745"/>
                    </a:lnTo>
                    <a:lnTo>
                      <a:pt x="1739265" y="1791653"/>
                    </a:lnTo>
                    <a:lnTo>
                      <a:pt x="1732598" y="1805940"/>
                    </a:lnTo>
                    <a:lnTo>
                      <a:pt x="1654493" y="1916430"/>
                    </a:lnTo>
                    <a:lnTo>
                      <a:pt x="1627823" y="1991678"/>
                    </a:lnTo>
                    <a:lnTo>
                      <a:pt x="1627823" y="2075498"/>
                    </a:lnTo>
                    <a:lnTo>
                      <a:pt x="1662113" y="21897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1F50D2C-6860-CC63-BCE1-717446ED3BFA}"/>
                  </a:ext>
                </a:extLst>
              </p:cNvPr>
              <p:cNvSpPr/>
              <p:nvPr/>
            </p:nvSpPr>
            <p:spPr>
              <a:xfrm>
                <a:off x="8174354" y="2935604"/>
                <a:ext cx="1310639" cy="727710"/>
              </a:xfrm>
              <a:custGeom>
                <a:avLst/>
                <a:gdLst>
                  <a:gd name="csX0" fmla="*/ 1304925 w 1310639"/>
                  <a:gd name="csY0" fmla="*/ 197167 h 727710"/>
                  <a:gd name="csX1" fmla="*/ 1294447 w 1310639"/>
                  <a:gd name="csY1" fmla="*/ 223838 h 727710"/>
                  <a:gd name="csX2" fmla="*/ 1299210 w 1310639"/>
                  <a:gd name="csY2" fmla="*/ 234315 h 727710"/>
                  <a:gd name="csX3" fmla="*/ 1303020 w 1310639"/>
                  <a:gd name="csY3" fmla="*/ 223838 h 727710"/>
                  <a:gd name="csX4" fmla="*/ 1310640 w 1310639"/>
                  <a:gd name="csY4" fmla="*/ 194310 h 727710"/>
                  <a:gd name="csX5" fmla="*/ 975360 w 1310639"/>
                  <a:gd name="csY5" fmla="*/ 130492 h 727710"/>
                  <a:gd name="csX6" fmla="*/ 968693 w 1310639"/>
                  <a:gd name="csY6" fmla="*/ 120967 h 727710"/>
                  <a:gd name="csX7" fmla="*/ 978218 w 1310639"/>
                  <a:gd name="csY7" fmla="*/ 120015 h 727710"/>
                  <a:gd name="csX8" fmla="*/ 987743 w 1310639"/>
                  <a:gd name="csY8" fmla="*/ 111442 h 727710"/>
                  <a:gd name="csX9" fmla="*/ 991552 w 1310639"/>
                  <a:gd name="csY9" fmla="*/ 94298 h 727710"/>
                  <a:gd name="csX10" fmla="*/ 989647 w 1310639"/>
                  <a:gd name="csY10" fmla="*/ 89535 h 727710"/>
                  <a:gd name="csX11" fmla="*/ 990600 w 1310639"/>
                  <a:gd name="csY11" fmla="*/ 84773 h 727710"/>
                  <a:gd name="csX12" fmla="*/ 987743 w 1310639"/>
                  <a:gd name="csY12" fmla="*/ 78105 h 727710"/>
                  <a:gd name="csX13" fmla="*/ 982027 w 1310639"/>
                  <a:gd name="csY13" fmla="*/ 73342 h 727710"/>
                  <a:gd name="csX14" fmla="*/ 978218 w 1310639"/>
                  <a:gd name="csY14" fmla="*/ 72390 h 727710"/>
                  <a:gd name="csX15" fmla="*/ 973455 w 1310639"/>
                  <a:gd name="csY15" fmla="*/ 68580 h 727710"/>
                  <a:gd name="csX16" fmla="*/ 967740 w 1310639"/>
                  <a:gd name="csY16" fmla="*/ 62865 h 727710"/>
                  <a:gd name="csX17" fmla="*/ 958215 w 1310639"/>
                  <a:gd name="csY17" fmla="*/ 62865 h 727710"/>
                  <a:gd name="csX18" fmla="*/ 952500 w 1310639"/>
                  <a:gd name="csY18" fmla="*/ 61913 h 727710"/>
                  <a:gd name="csX19" fmla="*/ 948690 w 1310639"/>
                  <a:gd name="csY19" fmla="*/ 58103 h 727710"/>
                  <a:gd name="csX20" fmla="*/ 949643 w 1310639"/>
                  <a:gd name="csY20" fmla="*/ 53340 h 727710"/>
                  <a:gd name="csX21" fmla="*/ 933450 w 1310639"/>
                  <a:gd name="csY21" fmla="*/ 47625 h 727710"/>
                  <a:gd name="csX22" fmla="*/ 925830 w 1310639"/>
                  <a:gd name="csY22" fmla="*/ 50483 h 727710"/>
                  <a:gd name="csX23" fmla="*/ 914400 w 1310639"/>
                  <a:gd name="csY23" fmla="*/ 49530 h 727710"/>
                  <a:gd name="csX24" fmla="*/ 907732 w 1310639"/>
                  <a:gd name="csY24" fmla="*/ 42863 h 727710"/>
                  <a:gd name="csX25" fmla="*/ 902970 w 1310639"/>
                  <a:gd name="csY25" fmla="*/ 40958 h 727710"/>
                  <a:gd name="csX26" fmla="*/ 901065 w 1310639"/>
                  <a:gd name="csY26" fmla="*/ 34290 h 727710"/>
                  <a:gd name="csX27" fmla="*/ 906780 w 1310639"/>
                  <a:gd name="csY27" fmla="*/ 26670 h 727710"/>
                  <a:gd name="csX28" fmla="*/ 906780 w 1310639"/>
                  <a:gd name="csY28" fmla="*/ 18098 h 727710"/>
                  <a:gd name="csX29" fmla="*/ 895350 w 1310639"/>
                  <a:gd name="csY29" fmla="*/ 16192 h 727710"/>
                  <a:gd name="csX30" fmla="*/ 885825 w 1310639"/>
                  <a:gd name="csY30" fmla="*/ 7620 h 727710"/>
                  <a:gd name="csX31" fmla="*/ 877252 w 1310639"/>
                  <a:gd name="csY31" fmla="*/ 8573 h 727710"/>
                  <a:gd name="csX32" fmla="*/ 862013 w 1310639"/>
                  <a:gd name="csY32" fmla="*/ 5715 h 727710"/>
                  <a:gd name="csX33" fmla="*/ 858202 w 1310639"/>
                  <a:gd name="csY33" fmla="*/ 12383 h 727710"/>
                  <a:gd name="csX34" fmla="*/ 854393 w 1310639"/>
                  <a:gd name="csY34" fmla="*/ 27623 h 727710"/>
                  <a:gd name="csX35" fmla="*/ 849630 w 1310639"/>
                  <a:gd name="csY35" fmla="*/ 49530 h 727710"/>
                  <a:gd name="csX36" fmla="*/ 754380 w 1310639"/>
                  <a:gd name="csY36" fmla="*/ 0 h 727710"/>
                  <a:gd name="csX37" fmla="*/ 752475 w 1310639"/>
                  <a:gd name="csY37" fmla="*/ 8573 h 727710"/>
                  <a:gd name="csX38" fmla="*/ 761047 w 1310639"/>
                  <a:gd name="csY38" fmla="*/ 23813 h 727710"/>
                  <a:gd name="csX39" fmla="*/ 753427 w 1310639"/>
                  <a:gd name="csY39" fmla="*/ 45720 h 727710"/>
                  <a:gd name="csX40" fmla="*/ 754380 w 1310639"/>
                  <a:gd name="csY40" fmla="*/ 73342 h 727710"/>
                  <a:gd name="csX41" fmla="*/ 742950 w 1310639"/>
                  <a:gd name="csY41" fmla="*/ 80963 h 727710"/>
                  <a:gd name="csX42" fmla="*/ 738188 w 1310639"/>
                  <a:gd name="csY42" fmla="*/ 100965 h 727710"/>
                  <a:gd name="csX43" fmla="*/ 729615 w 1310639"/>
                  <a:gd name="csY43" fmla="*/ 108585 h 727710"/>
                  <a:gd name="csX44" fmla="*/ 716280 w 1310639"/>
                  <a:gd name="csY44" fmla="*/ 125730 h 727710"/>
                  <a:gd name="csX45" fmla="*/ 707707 w 1310639"/>
                  <a:gd name="csY45" fmla="*/ 133350 h 727710"/>
                  <a:gd name="csX46" fmla="*/ 698182 w 1310639"/>
                  <a:gd name="csY46" fmla="*/ 157163 h 727710"/>
                  <a:gd name="csX47" fmla="*/ 675322 w 1310639"/>
                  <a:gd name="csY47" fmla="*/ 146685 h 727710"/>
                  <a:gd name="csX48" fmla="*/ 653415 w 1310639"/>
                  <a:gd name="csY48" fmla="*/ 227648 h 727710"/>
                  <a:gd name="csX49" fmla="*/ 641032 w 1310639"/>
                  <a:gd name="csY49" fmla="*/ 242888 h 727710"/>
                  <a:gd name="csX50" fmla="*/ 614363 w 1310639"/>
                  <a:gd name="csY50" fmla="*/ 238125 h 727710"/>
                  <a:gd name="csX51" fmla="*/ 601980 w 1310639"/>
                  <a:gd name="csY51" fmla="*/ 220027 h 727710"/>
                  <a:gd name="csX52" fmla="*/ 580072 w 1310639"/>
                  <a:gd name="csY52" fmla="*/ 213360 h 727710"/>
                  <a:gd name="csX53" fmla="*/ 579120 w 1310639"/>
                  <a:gd name="csY53" fmla="*/ 258127 h 727710"/>
                  <a:gd name="csX54" fmla="*/ 565785 w 1310639"/>
                  <a:gd name="csY54" fmla="*/ 274320 h 727710"/>
                  <a:gd name="csX55" fmla="*/ 569595 w 1310639"/>
                  <a:gd name="csY55" fmla="*/ 288608 h 727710"/>
                  <a:gd name="csX56" fmla="*/ 549593 w 1310639"/>
                  <a:gd name="csY56" fmla="*/ 309563 h 727710"/>
                  <a:gd name="csX57" fmla="*/ 553402 w 1310639"/>
                  <a:gd name="csY57" fmla="*/ 327660 h 727710"/>
                  <a:gd name="csX58" fmla="*/ 518160 w 1310639"/>
                  <a:gd name="csY58" fmla="*/ 387667 h 727710"/>
                  <a:gd name="csX59" fmla="*/ 508635 w 1310639"/>
                  <a:gd name="csY59" fmla="*/ 419100 h 727710"/>
                  <a:gd name="csX60" fmla="*/ 522922 w 1310639"/>
                  <a:gd name="csY60" fmla="*/ 430530 h 727710"/>
                  <a:gd name="csX61" fmla="*/ 508635 w 1310639"/>
                  <a:gd name="csY61" fmla="*/ 448627 h 727710"/>
                  <a:gd name="csX62" fmla="*/ 509588 w 1310639"/>
                  <a:gd name="csY62" fmla="*/ 461963 h 727710"/>
                  <a:gd name="csX63" fmla="*/ 487680 w 1310639"/>
                  <a:gd name="csY63" fmla="*/ 481013 h 727710"/>
                  <a:gd name="csX64" fmla="*/ 481013 w 1310639"/>
                  <a:gd name="csY64" fmla="*/ 470535 h 727710"/>
                  <a:gd name="csX65" fmla="*/ 440055 w 1310639"/>
                  <a:gd name="csY65" fmla="*/ 500063 h 727710"/>
                  <a:gd name="csX66" fmla="*/ 425768 w 1310639"/>
                  <a:gd name="csY66" fmla="*/ 490538 h 727710"/>
                  <a:gd name="csX67" fmla="*/ 420052 w 1310639"/>
                  <a:gd name="csY67" fmla="*/ 503873 h 727710"/>
                  <a:gd name="csX68" fmla="*/ 427672 w 1310639"/>
                  <a:gd name="csY68" fmla="*/ 508635 h 727710"/>
                  <a:gd name="csX69" fmla="*/ 422910 w 1310639"/>
                  <a:gd name="csY69" fmla="*/ 517208 h 727710"/>
                  <a:gd name="csX70" fmla="*/ 370522 w 1310639"/>
                  <a:gd name="csY70" fmla="*/ 540068 h 727710"/>
                  <a:gd name="csX71" fmla="*/ 341947 w 1310639"/>
                  <a:gd name="csY71" fmla="*/ 522923 h 727710"/>
                  <a:gd name="csX72" fmla="*/ 334327 w 1310639"/>
                  <a:gd name="csY72" fmla="*/ 539115 h 727710"/>
                  <a:gd name="csX73" fmla="*/ 316230 w 1310639"/>
                  <a:gd name="csY73" fmla="*/ 556260 h 727710"/>
                  <a:gd name="csX74" fmla="*/ 294322 w 1310639"/>
                  <a:gd name="csY74" fmla="*/ 557213 h 727710"/>
                  <a:gd name="csX75" fmla="*/ 252413 w 1310639"/>
                  <a:gd name="csY75" fmla="*/ 535305 h 727710"/>
                  <a:gd name="csX76" fmla="*/ 251460 w 1310639"/>
                  <a:gd name="csY76" fmla="*/ 521017 h 727710"/>
                  <a:gd name="csX77" fmla="*/ 237172 w 1310639"/>
                  <a:gd name="csY77" fmla="*/ 514350 h 727710"/>
                  <a:gd name="csX78" fmla="*/ 244793 w 1310639"/>
                  <a:gd name="csY78" fmla="*/ 502920 h 727710"/>
                  <a:gd name="csX79" fmla="*/ 238125 w 1310639"/>
                  <a:gd name="csY79" fmla="*/ 497205 h 727710"/>
                  <a:gd name="csX80" fmla="*/ 191452 w 1310639"/>
                  <a:gd name="csY80" fmla="*/ 560070 h 727710"/>
                  <a:gd name="csX81" fmla="*/ 163830 w 1310639"/>
                  <a:gd name="csY81" fmla="*/ 569595 h 727710"/>
                  <a:gd name="csX82" fmla="*/ 135255 w 1310639"/>
                  <a:gd name="csY82" fmla="*/ 598170 h 727710"/>
                  <a:gd name="csX83" fmla="*/ 131445 w 1310639"/>
                  <a:gd name="csY83" fmla="*/ 619125 h 727710"/>
                  <a:gd name="csX84" fmla="*/ 111443 w 1310639"/>
                  <a:gd name="csY84" fmla="*/ 631508 h 727710"/>
                  <a:gd name="csX85" fmla="*/ 110490 w 1310639"/>
                  <a:gd name="csY85" fmla="*/ 647700 h 727710"/>
                  <a:gd name="csX86" fmla="*/ 97155 w 1310639"/>
                  <a:gd name="csY86" fmla="*/ 661035 h 727710"/>
                  <a:gd name="csX87" fmla="*/ 80010 w 1310639"/>
                  <a:gd name="csY87" fmla="*/ 665798 h 727710"/>
                  <a:gd name="csX88" fmla="*/ 75247 w 1310639"/>
                  <a:gd name="csY88" fmla="*/ 683895 h 727710"/>
                  <a:gd name="csX89" fmla="*/ 65722 w 1310639"/>
                  <a:gd name="csY89" fmla="*/ 687705 h 727710"/>
                  <a:gd name="csX90" fmla="*/ 0 w 1310639"/>
                  <a:gd name="csY90" fmla="*/ 727710 h 727710"/>
                  <a:gd name="csX91" fmla="*/ 275272 w 1310639"/>
                  <a:gd name="csY91" fmla="*/ 696277 h 727710"/>
                  <a:gd name="csX92" fmla="*/ 277177 w 1310639"/>
                  <a:gd name="csY92" fmla="*/ 686752 h 727710"/>
                  <a:gd name="csX93" fmla="*/ 320993 w 1310639"/>
                  <a:gd name="csY93" fmla="*/ 681990 h 727710"/>
                  <a:gd name="csX94" fmla="*/ 318135 w 1310639"/>
                  <a:gd name="csY94" fmla="*/ 688658 h 727710"/>
                  <a:gd name="csX95" fmla="*/ 598170 w 1310639"/>
                  <a:gd name="csY95" fmla="*/ 655320 h 727710"/>
                  <a:gd name="csX96" fmla="*/ 973455 w 1310639"/>
                  <a:gd name="csY96" fmla="*/ 585788 h 727710"/>
                  <a:gd name="csX97" fmla="*/ 1250632 w 1310639"/>
                  <a:gd name="csY97" fmla="*/ 527685 h 727710"/>
                  <a:gd name="csX98" fmla="*/ 1244918 w 1310639"/>
                  <a:gd name="csY98" fmla="*/ 516255 h 727710"/>
                  <a:gd name="csX99" fmla="*/ 1248727 w 1310639"/>
                  <a:gd name="csY99" fmla="*/ 515302 h 727710"/>
                  <a:gd name="csX100" fmla="*/ 1257300 w 1310639"/>
                  <a:gd name="csY100" fmla="*/ 523875 h 727710"/>
                  <a:gd name="csX101" fmla="*/ 1256347 w 1310639"/>
                  <a:gd name="csY101" fmla="*/ 510540 h 727710"/>
                  <a:gd name="csX102" fmla="*/ 1253490 w 1310639"/>
                  <a:gd name="csY102" fmla="*/ 492442 h 727710"/>
                  <a:gd name="csX103" fmla="*/ 1268730 w 1310639"/>
                  <a:gd name="csY103" fmla="*/ 503873 h 727710"/>
                  <a:gd name="csX104" fmla="*/ 1277302 w 1310639"/>
                  <a:gd name="csY104" fmla="*/ 523875 h 727710"/>
                  <a:gd name="csX105" fmla="*/ 1277302 w 1310639"/>
                  <a:gd name="csY105" fmla="*/ 511492 h 727710"/>
                  <a:gd name="csX106" fmla="*/ 1244918 w 1310639"/>
                  <a:gd name="csY106" fmla="*/ 459105 h 727710"/>
                  <a:gd name="csX107" fmla="*/ 1244918 w 1310639"/>
                  <a:gd name="csY107" fmla="*/ 447675 h 727710"/>
                  <a:gd name="csX108" fmla="*/ 1238250 w 1310639"/>
                  <a:gd name="csY108" fmla="*/ 440055 h 727710"/>
                  <a:gd name="csX109" fmla="*/ 1225868 w 1310639"/>
                  <a:gd name="csY109" fmla="*/ 446723 h 727710"/>
                  <a:gd name="csX110" fmla="*/ 1230630 w 1310639"/>
                  <a:gd name="csY110" fmla="*/ 460058 h 727710"/>
                  <a:gd name="csX111" fmla="*/ 1223010 w 1310639"/>
                  <a:gd name="csY111" fmla="*/ 460058 h 727710"/>
                  <a:gd name="csX112" fmla="*/ 1219200 w 1310639"/>
                  <a:gd name="csY112" fmla="*/ 450533 h 727710"/>
                  <a:gd name="csX113" fmla="*/ 1213485 w 1310639"/>
                  <a:gd name="csY113" fmla="*/ 459105 h 727710"/>
                  <a:gd name="csX114" fmla="*/ 1204913 w 1310639"/>
                  <a:gd name="csY114" fmla="*/ 448627 h 727710"/>
                  <a:gd name="csX115" fmla="*/ 1184910 w 1310639"/>
                  <a:gd name="csY115" fmla="*/ 447675 h 727710"/>
                  <a:gd name="csX116" fmla="*/ 1183005 w 1310639"/>
                  <a:gd name="csY116" fmla="*/ 454342 h 727710"/>
                  <a:gd name="csX117" fmla="*/ 1197293 w 1310639"/>
                  <a:gd name="csY117" fmla="*/ 474345 h 727710"/>
                  <a:gd name="csX118" fmla="*/ 1183957 w 1310639"/>
                  <a:gd name="csY118" fmla="*/ 467677 h 727710"/>
                  <a:gd name="csX119" fmla="*/ 1179195 w 1310639"/>
                  <a:gd name="csY119" fmla="*/ 458152 h 727710"/>
                  <a:gd name="csX120" fmla="*/ 1175385 w 1310639"/>
                  <a:gd name="csY120" fmla="*/ 465773 h 727710"/>
                  <a:gd name="csX121" fmla="*/ 1167765 w 1310639"/>
                  <a:gd name="csY121" fmla="*/ 466725 h 727710"/>
                  <a:gd name="csX122" fmla="*/ 1153477 w 1310639"/>
                  <a:gd name="csY122" fmla="*/ 482917 h 727710"/>
                  <a:gd name="csX123" fmla="*/ 1156335 w 1310639"/>
                  <a:gd name="csY123" fmla="*/ 467677 h 727710"/>
                  <a:gd name="csX124" fmla="*/ 1156335 w 1310639"/>
                  <a:gd name="csY124" fmla="*/ 454342 h 727710"/>
                  <a:gd name="csX125" fmla="*/ 1142047 w 1310639"/>
                  <a:gd name="csY125" fmla="*/ 447675 h 727710"/>
                  <a:gd name="csX126" fmla="*/ 1124902 w 1310639"/>
                  <a:gd name="csY126" fmla="*/ 442913 h 727710"/>
                  <a:gd name="csX127" fmla="*/ 1122997 w 1310639"/>
                  <a:gd name="csY127" fmla="*/ 426720 h 727710"/>
                  <a:gd name="csX128" fmla="*/ 1117282 w 1310639"/>
                  <a:gd name="csY128" fmla="*/ 414338 h 727710"/>
                  <a:gd name="csX129" fmla="*/ 1111568 w 1310639"/>
                  <a:gd name="csY129" fmla="*/ 424815 h 727710"/>
                  <a:gd name="csX130" fmla="*/ 1095375 w 1310639"/>
                  <a:gd name="csY130" fmla="*/ 415290 h 727710"/>
                  <a:gd name="csX131" fmla="*/ 1076325 w 1310639"/>
                  <a:gd name="csY131" fmla="*/ 418148 h 727710"/>
                  <a:gd name="csX132" fmla="*/ 1078230 w 1310639"/>
                  <a:gd name="csY132" fmla="*/ 409575 h 727710"/>
                  <a:gd name="csX133" fmla="*/ 1092518 w 1310639"/>
                  <a:gd name="csY133" fmla="*/ 407670 h 727710"/>
                  <a:gd name="csX134" fmla="*/ 1101090 w 1310639"/>
                  <a:gd name="csY134" fmla="*/ 412433 h 727710"/>
                  <a:gd name="csX135" fmla="*/ 1117282 w 1310639"/>
                  <a:gd name="csY135" fmla="*/ 404813 h 727710"/>
                  <a:gd name="csX136" fmla="*/ 1125855 w 1310639"/>
                  <a:gd name="csY136" fmla="*/ 408623 h 727710"/>
                  <a:gd name="csX137" fmla="*/ 1130618 w 1310639"/>
                  <a:gd name="csY137" fmla="*/ 418148 h 727710"/>
                  <a:gd name="csX138" fmla="*/ 1130618 w 1310639"/>
                  <a:gd name="csY138" fmla="*/ 424815 h 727710"/>
                  <a:gd name="csX139" fmla="*/ 1148715 w 1310639"/>
                  <a:gd name="csY139" fmla="*/ 428625 h 727710"/>
                  <a:gd name="csX140" fmla="*/ 1151572 w 1310639"/>
                  <a:gd name="csY140" fmla="*/ 437198 h 727710"/>
                  <a:gd name="csX141" fmla="*/ 1160145 w 1310639"/>
                  <a:gd name="csY141" fmla="*/ 441008 h 727710"/>
                  <a:gd name="csX142" fmla="*/ 1168718 w 1310639"/>
                  <a:gd name="csY142" fmla="*/ 452438 h 727710"/>
                  <a:gd name="csX143" fmla="*/ 1182052 w 1310639"/>
                  <a:gd name="csY143" fmla="*/ 437198 h 727710"/>
                  <a:gd name="csX144" fmla="*/ 1187768 w 1310639"/>
                  <a:gd name="csY144" fmla="*/ 437198 h 727710"/>
                  <a:gd name="csX145" fmla="*/ 1186815 w 1310639"/>
                  <a:gd name="csY145" fmla="*/ 417195 h 727710"/>
                  <a:gd name="csX146" fmla="*/ 1174432 w 1310639"/>
                  <a:gd name="csY146" fmla="*/ 426720 h 727710"/>
                  <a:gd name="csX147" fmla="*/ 1168718 w 1310639"/>
                  <a:gd name="csY147" fmla="*/ 418148 h 727710"/>
                  <a:gd name="csX148" fmla="*/ 1183005 w 1310639"/>
                  <a:gd name="csY148" fmla="*/ 416242 h 727710"/>
                  <a:gd name="csX149" fmla="*/ 1171575 w 1310639"/>
                  <a:gd name="csY149" fmla="*/ 407670 h 727710"/>
                  <a:gd name="csX150" fmla="*/ 1160145 w 1310639"/>
                  <a:gd name="csY150" fmla="*/ 413385 h 727710"/>
                  <a:gd name="csX151" fmla="*/ 1159193 w 1310639"/>
                  <a:gd name="csY151" fmla="*/ 397192 h 727710"/>
                  <a:gd name="csX152" fmla="*/ 1143000 w 1310639"/>
                  <a:gd name="csY152" fmla="*/ 399098 h 727710"/>
                  <a:gd name="csX153" fmla="*/ 1122045 w 1310639"/>
                  <a:gd name="csY153" fmla="*/ 388620 h 727710"/>
                  <a:gd name="csX154" fmla="*/ 1104900 w 1310639"/>
                  <a:gd name="csY154" fmla="*/ 367665 h 727710"/>
                  <a:gd name="csX155" fmla="*/ 1139190 w 1310639"/>
                  <a:gd name="csY155" fmla="*/ 388620 h 727710"/>
                  <a:gd name="csX156" fmla="*/ 1147763 w 1310639"/>
                  <a:gd name="csY156" fmla="*/ 391477 h 727710"/>
                  <a:gd name="csX157" fmla="*/ 1163955 w 1310639"/>
                  <a:gd name="csY157" fmla="*/ 383858 h 727710"/>
                  <a:gd name="csX158" fmla="*/ 1147763 w 1310639"/>
                  <a:gd name="csY158" fmla="*/ 375285 h 727710"/>
                  <a:gd name="csX159" fmla="*/ 1153477 w 1310639"/>
                  <a:gd name="csY159" fmla="*/ 369570 h 727710"/>
                  <a:gd name="csX160" fmla="*/ 1143952 w 1310639"/>
                  <a:gd name="csY160" fmla="*/ 364808 h 727710"/>
                  <a:gd name="csX161" fmla="*/ 1151572 w 1310639"/>
                  <a:gd name="csY161" fmla="*/ 362902 h 727710"/>
                  <a:gd name="csX162" fmla="*/ 1148715 w 1310639"/>
                  <a:gd name="csY162" fmla="*/ 354330 h 727710"/>
                  <a:gd name="csX163" fmla="*/ 1159193 w 1310639"/>
                  <a:gd name="csY163" fmla="*/ 362902 h 727710"/>
                  <a:gd name="csX164" fmla="*/ 1163002 w 1310639"/>
                  <a:gd name="csY164" fmla="*/ 355283 h 727710"/>
                  <a:gd name="csX165" fmla="*/ 1166813 w 1310639"/>
                  <a:gd name="csY165" fmla="*/ 367665 h 727710"/>
                  <a:gd name="csX166" fmla="*/ 1178243 w 1310639"/>
                  <a:gd name="csY166" fmla="*/ 375285 h 727710"/>
                  <a:gd name="csX167" fmla="*/ 1183957 w 1310639"/>
                  <a:gd name="csY167" fmla="*/ 370523 h 727710"/>
                  <a:gd name="csX168" fmla="*/ 1179195 w 1310639"/>
                  <a:gd name="csY168" fmla="*/ 364808 h 727710"/>
                  <a:gd name="csX169" fmla="*/ 1178243 w 1310639"/>
                  <a:gd name="csY169" fmla="*/ 340995 h 727710"/>
                  <a:gd name="csX170" fmla="*/ 1167765 w 1310639"/>
                  <a:gd name="csY170" fmla="*/ 340042 h 727710"/>
                  <a:gd name="csX171" fmla="*/ 1152525 w 1310639"/>
                  <a:gd name="csY171" fmla="*/ 332423 h 727710"/>
                  <a:gd name="csX172" fmla="*/ 1161097 w 1310639"/>
                  <a:gd name="csY172" fmla="*/ 321945 h 727710"/>
                  <a:gd name="csX173" fmla="*/ 1142047 w 1310639"/>
                  <a:gd name="csY173" fmla="*/ 320992 h 727710"/>
                  <a:gd name="csX174" fmla="*/ 1138238 w 1310639"/>
                  <a:gd name="csY174" fmla="*/ 316230 h 727710"/>
                  <a:gd name="csX175" fmla="*/ 1124902 w 1310639"/>
                  <a:gd name="csY175" fmla="*/ 321945 h 727710"/>
                  <a:gd name="csX176" fmla="*/ 1111568 w 1310639"/>
                  <a:gd name="csY176" fmla="*/ 314325 h 727710"/>
                  <a:gd name="csX177" fmla="*/ 1106805 w 1310639"/>
                  <a:gd name="csY177" fmla="*/ 302895 h 727710"/>
                  <a:gd name="csX178" fmla="*/ 1086802 w 1310639"/>
                  <a:gd name="csY178" fmla="*/ 291465 h 727710"/>
                  <a:gd name="csX179" fmla="*/ 1066800 w 1310639"/>
                  <a:gd name="csY179" fmla="*/ 274320 h 727710"/>
                  <a:gd name="csX180" fmla="*/ 1045845 w 1310639"/>
                  <a:gd name="csY180" fmla="*/ 256223 h 727710"/>
                  <a:gd name="csX181" fmla="*/ 1074420 w 1310639"/>
                  <a:gd name="csY181" fmla="*/ 268605 h 727710"/>
                  <a:gd name="csX182" fmla="*/ 1082993 w 1310639"/>
                  <a:gd name="csY182" fmla="*/ 280035 h 727710"/>
                  <a:gd name="csX183" fmla="*/ 1102995 w 1310639"/>
                  <a:gd name="csY183" fmla="*/ 286702 h 727710"/>
                  <a:gd name="csX184" fmla="*/ 1124902 w 1310639"/>
                  <a:gd name="csY184" fmla="*/ 310515 h 727710"/>
                  <a:gd name="csX185" fmla="*/ 1126807 w 1310639"/>
                  <a:gd name="csY185" fmla="*/ 294323 h 727710"/>
                  <a:gd name="csX186" fmla="*/ 1132522 w 1310639"/>
                  <a:gd name="csY186" fmla="*/ 306705 h 727710"/>
                  <a:gd name="csX187" fmla="*/ 1154430 w 1310639"/>
                  <a:gd name="csY187" fmla="*/ 311467 h 727710"/>
                  <a:gd name="csX188" fmla="*/ 1154430 w 1310639"/>
                  <a:gd name="csY188" fmla="*/ 273367 h 727710"/>
                  <a:gd name="csX189" fmla="*/ 1146810 w 1310639"/>
                  <a:gd name="csY189" fmla="*/ 262890 h 727710"/>
                  <a:gd name="csX190" fmla="*/ 1157288 w 1310639"/>
                  <a:gd name="csY190" fmla="*/ 266700 h 727710"/>
                  <a:gd name="csX191" fmla="*/ 1158240 w 1310639"/>
                  <a:gd name="csY191" fmla="*/ 251460 h 727710"/>
                  <a:gd name="csX192" fmla="*/ 1128713 w 1310639"/>
                  <a:gd name="csY192" fmla="*/ 238125 h 727710"/>
                  <a:gd name="csX193" fmla="*/ 1113472 w 1310639"/>
                  <a:gd name="csY193" fmla="*/ 236220 h 727710"/>
                  <a:gd name="csX194" fmla="*/ 1101090 w 1310639"/>
                  <a:gd name="csY194" fmla="*/ 234315 h 727710"/>
                  <a:gd name="csX195" fmla="*/ 1103947 w 1310639"/>
                  <a:gd name="csY195" fmla="*/ 222885 h 727710"/>
                  <a:gd name="csX196" fmla="*/ 1089660 w 1310639"/>
                  <a:gd name="csY196" fmla="*/ 220027 h 727710"/>
                  <a:gd name="csX197" fmla="*/ 1088707 w 1310639"/>
                  <a:gd name="csY197" fmla="*/ 214313 h 727710"/>
                  <a:gd name="csX198" fmla="*/ 1071563 w 1310639"/>
                  <a:gd name="csY198" fmla="*/ 214313 h 727710"/>
                  <a:gd name="csX199" fmla="*/ 1069657 w 1310639"/>
                  <a:gd name="csY199" fmla="*/ 221933 h 727710"/>
                  <a:gd name="csX200" fmla="*/ 1062990 w 1310639"/>
                  <a:gd name="csY200" fmla="*/ 212408 h 727710"/>
                  <a:gd name="csX201" fmla="*/ 1037272 w 1310639"/>
                  <a:gd name="csY201" fmla="*/ 212408 h 727710"/>
                  <a:gd name="csX202" fmla="*/ 1027747 w 1310639"/>
                  <a:gd name="csY202" fmla="*/ 208598 h 727710"/>
                  <a:gd name="csX203" fmla="*/ 1025843 w 1310639"/>
                  <a:gd name="csY203" fmla="*/ 199073 h 727710"/>
                  <a:gd name="csX204" fmla="*/ 1014413 w 1310639"/>
                  <a:gd name="csY204" fmla="*/ 193358 h 727710"/>
                  <a:gd name="csX205" fmla="*/ 1010602 w 1310639"/>
                  <a:gd name="csY205" fmla="*/ 179070 h 727710"/>
                  <a:gd name="csX206" fmla="*/ 1004888 w 1310639"/>
                  <a:gd name="csY206" fmla="*/ 175260 h 727710"/>
                  <a:gd name="csX207" fmla="*/ 998220 w 1310639"/>
                  <a:gd name="csY207" fmla="*/ 185738 h 727710"/>
                  <a:gd name="csX208" fmla="*/ 989647 w 1310639"/>
                  <a:gd name="csY208" fmla="*/ 187642 h 727710"/>
                  <a:gd name="csX209" fmla="*/ 981075 w 1310639"/>
                  <a:gd name="csY209" fmla="*/ 194310 h 727710"/>
                  <a:gd name="csX210" fmla="*/ 966788 w 1310639"/>
                  <a:gd name="csY210" fmla="*/ 194310 h 727710"/>
                  <a:gd name="csX211" fmla="*/ 958215 w 1310639"/>
                  <a:gd name="csY211" fmla="*/ 181927 h 727710"/>
                  <a:gd name="csX212" fmla="*/ 962025 w 1310639"/>
                  <a:gd name="csY212" fmla="*/ 152400 h 727710"/>
                  <a:gd name="csX213" fmla="*/ 966788 w 1310639"/>
                  <a:gd name="csY213" fmla="*/ 129540 h 727710"/>
                  <a:gd name="csX214" fmla="*/ 972502 w 1310639"/>
                  <a:gd name="csY214" fmla="*/ 134302 h 727710"/>
                  <a:gd name="csX215" fmla="*/ 1183957 w 1310639"/>
                  <a:gd name="csY215" fmla="*/ 240983 h 727710"/>
                  <a:gd name="csX216" fmla="*/ 1192530 w 1310639"/>
                  <a:gd name="csY216" fmla="*/ 240030 h 727710"/>
                  <a:gd name="csX217" fmla="*/ 1192530 w 1310639"/>
                  <a:gd name="csY217" fmla="*/ 234315 h 727710"/>
                  <a:gd name="csX218" fmla="*/ 1184910 w 1310639"/>
                  <a:gd name="csY218" fmla="*/ 235267 h 727710"/>
                  <a:gd name="csX219" fmla="*/ 1255395 w 1310639"/>
                  <a:gd name="csY219" fmla="*/ 376238 h 727710"/>
                  <a:gd name="csX220" fmla="*/ 1245870 w 1310639"/>
                  <a:gd name="csY220" fmla="*/ 401955 h 727710"/>
                  <a:gd name="csX221" fmla="*/ 1257300 w 1310639"/>
                  <a:gd name="csY221" fmla="*/ 389573 h 727710"/>
                  <a:gd name="csX222" fmla="*/ 1238250 w 1310639"/>
                  <a:gd name="csY222" fmla="*/ 230505 h 727710"/>
                  <a:gd name="csX223" fmla="*/ 1244918 w 1310639"/>
                  <a:gd name="csY223" fmla="*/ 233363 h 727710"/>
                  <a:gd name="csX224" fmla="*/ 1243013 w 1310639"/>
                  <a:gd name="csY224" fmla="*/ 251460 h 727710"/>
                  <a:gd name="csX225" fmla="*/ 1238250 w 1310639"/>
                  <a:gd name="csY225" fmla="*/ 246698 h 727710"/>
                  <a:gd name="csX226" fmla="*/ 1225868 w 1310639"/>
                  <a:gd name="csY226" fmla="*/ 256223 h 727710"/>
                  <a:gd name="csX227" fmla="*/ 1235393 w 1310639"/>
                  <a:gd name="csY227" fmla="*/ 260033 h 727710"/>
                  <a:gd name="csX228" fmla="*/ 1218247 w 1310639"/>
                  <a:gd name="csY228" fmla="*/ 301942 h 727710"/>
                  <a:gd name="csX229" fmla="*/ 1219200 w 1310639"/>
                  <a:gd name="csY229" fmla="*/ 379095 h 727710"/>
                  <a:gd name="csX230" fmla="*/ 1237297 w 1310639"/>
                  <a:gd name="csY230" fmla="*/ 408623 h 727710"/>
                  <a:gd name="csX231" fmla="*/ 1242060 w 1310639"/>
                  <a:gd name="csY231" fmla="*/ 394335 h 727710"/>
                  <a:gd name="csX232" fmla="*/ 1245870 w 1310639"/>
                  <a:gd name="csY232" fmla="*/ 368617 h 727710"/>
                  <a:gd name="csX233" fmla="*/ 1243013 w 1310639"/>
                  <a:gd name="csY233" fmla="*/ 346710 h 727710"/>
                  <a:gd name="csX234" fmla="*/ 1249680 w 1310639"/>
                  <a:gd name="csY234" fmla="*/ 338138 h 727710"/>
                  <a:gd name="csX235" fmla="*/ 1247775 w 1310639"/>
                  <a:gd name="csY235" fmla="*/ 324802 h 727710"/>
                  <a:gd name="csX236" fmla="*/ 1259205 w 1310639"/>
                  <a:gd name="csY236" fmla="*/ 319088 h 727710"/>
                  <a:gd name="csX237" fmla="*/ 1253490 w 1310639"/>
                  <a:gd name="csY237" fmla="*/ 314325 h 727710"/>
                  <a:gd name="csX238" fmla="*/ 1258252 w 1310639"/>
                  <a:gd name="csY238" fmla="*/ 307658 h 727710"/>
                  <a:gd name="csX239" fmla="*/ 1265872 w 1310639"/>
                  <a:gd name="csY239" fmla="*/ 318135 h 727710"/>
                  <a:gd name="csX240" fmla="*/ 1263968 w 1310639"/>
                  <a:gd name="csY240" fmla="*/ 328613 h 727710"/>
                  <a:gd name="csX241" fmla="*/ 1260157 w 1310639"/>
                  <a:gd name="csY241" fmla="*/ 365760 h 727710"/>
                  <a:gd name="csX242" fmla="*/ 1270635 w 1310639"/>
                  <a:gd name="csY242" fmla="*/ 344805 h 727710"/>
                  <a:gd name="csX243" fmla="*/ 1274445 w 1310639"/>
                  <a:gd name="csY243" fmla="*/ 315277 h 727710"/>
                  <a:gd name="csX244" fmla="*/ 1275397 w 1310639"/>
                  <a:gd name="csY244" fmla="*/ 286702 h 727710"/>
                  <a:gd name="csX245" fmla="*/ 1272540 w 1310639"/>
                  <a:gd name="csY245" fmla="*/ 267652 h 727710"/>
                  <a:gd name="csX246" fmla="*/ 1278255 w 1310639"/>
                  <a:gd name="csY246" fmla="*/ 245745 h 727710"/>
                  <a:gd name="csX247" fmla="*/ 1288732 w 1310639"/>
                  <a:gd name="csY247" fmla="*/ 228600 h 727710"/>
                  <a:gd name="csX248" fmla="*/ 1289685 w 1310639"/>
                  <a:gd name="csY248" fmla="*/ 207645 h 727710"/>
                  <a:gd name="csX249" fmla="*/ 1292543 w 1310639"/>
                  <a:gd name="csY249" fmla="*/ 199073 h 727710"/>
                  <a:gd name="csX250" fmla="*/ 1248727 w 1310639"/>
                  <a:gd name="csY250" fmla="*/ 214313 h 727710"/>
                  <a:gd name="csX251" fmla="*/ 1242060 w 1310639"/>
                  <a:gd name="csY251" fmla="*/ 221933 h 72771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</a:cxnLst>
                <a:rect l="l" t="t" r="r" b="b"/>
                <a:pathLst>
                  <a:path w="1310639" h="727710">
                    <a:moveTo>
                      <a:pt x="1304925" y="197167"/>
                    </a:moveTo>
                    <a:lnTo>
                      <a:pt x="1294447" y="223838"/>
                    </a:lnTo>
                    <a:lnTo>
                      <a:pt x="1299210" y="234315"/>
                    </a:lnTo>
                    <a:lnTo>
                      <a:pt x="1303020" y="223838"/>
                    </a:lnTo>
                    <a:lnTo>
                      <a:pt x="1310640" y="194310"/>
                    </a:lnTo>
                    <a:close/>
                    <a:moveTo>
                      <a:pt x="975360" y="130492"/>
                    </a:moveTo>
                    <a:lnTo>
                      <a:pt x="968693" y="120967"/>
                    </a:lnTo>
                    <a:lnTo>
                      <a:pt x="978218" y="120015"/>
                    </a:lnTo>
                    <a:lnTo>
                      <a:pt x="987743" y="111442"/>
                    </a:lnTo>
                    <a:lnTo>
                      <a:pt x="991552" y="94298"/>
                    </a:lnTo>
                    <a:lnTo>
                      <a:pt x="989647" y="89535"/>
                    </a:lnTo>
                    <a:lnTo>
                      <a:pt x="990600" y="84773"/>
                    </a:lnTo>
                    <a:lnTo>
                      <a:pt x="987743" y="78105"/>
                    </a:lnTo>
                    <a:lnTo>
                      <a:pt x="982027" y="73342"/>
                    </a:lnTo>
                    <a:lnTo>
                      <a:pt x="978218" y="72390"/>
                    </a:lnTo>
                    <a:lnTo>
                      <a:pt x="973455" y="68580"/>
                    </a:lnTo>
                    <a:lnTo>
                      <a:pt x="967740" y="62865"/>
                    </a:lnTo>
                    <a:lnTo>
                      <a:pt x="958215" y="62865"/>
                    </a:lnTo>
                    <a:lnTo>
                      <a:pt x="952500" y="61913"/>
                    </a:lnTo>
                    <a:lnTo>
                      <a:pt x="948690" y="58103"/>
                    </a:lnTo>
                    <a:lnTo>
                      <a:pt x="949643" y="53340"/>
                    </a:lnTo>
                    <a:lnTo>
                      <a:pt x="933450" y="47625"/>
                    </a:lnTo>
                    <a:lnTo>
                      <a:pt x="925830" y="50483"/>
                    </a:lnTo>
                    <a:lnTo>
                      <a:pt x="914400" y="49530"/>
                    </a:lnTo>
                    <a:lnTo>
                      <a:pt x="907732" y="42863"/>
                    </a:lnTo>
                    <a:lnTo>
                      <a:pt x="902970" y="40958"/>
                    </a:lnTo>
                    <a:lnTo>
                      <a:pt x="901065" y="34290"/>
                    </a:lnTo>
                    <a:lnTo>
                      <a:pt x="906780" y="26670"/>
                    </a:lnTo>
                    <a:lnTo>
                      <a:pt x="906780" y="18098"/>
                    </a:lnTo>
                    <a:lnTo>
                      <a:pt x="895350" y="16192"/>
                    </a:lnTo>
                    <a:lnTo>
                      <a:pt x="885825" y="7620"/>
                    </a:lnTo>
                    <a:lnTo>
                      <a:pt x="877252" y="8573"/>
                    </a:lnTo>
                    <a:lnTo>
                      <a:pt x="862013" y="5715"/>
                    </a:lnTo>
                    <a:lnTo>
                      <a:pt x="858202" y="12383"/>
                    </a:lnTo>
                    <a:lnTo>
                      <a:pt x="854393" y="27623"/>
                    </a:lnTo>
                    <a:lnTo>
                      <a:pt x="849630" y="49530"/>
                    </a:lnTo>
                    <a:lnTo>
                      <a:pt x="754380" y="0"/>
                    </a:lnTo>
                    <a:lnTo>
                      <a:pt x="752475" y="8573"/>
                    </a:lnTo>
                    <a:lnTo>
                      <a:pt x="761047" y="23813"/>
                    </a:lnTo>
                    <a:lnTo>
                      <a:pt x="753427" y="45720"/>
                    </a:lnTo>
                    <a:lnTo>
                      <a:pt x="754380" y="73342"/>
                    </a:lnTo>
                    <a:lnTo>
                      <a:pt x="742950" y="80963"/>
                    </a:lnTo>
                    <a:lnTo>
                      <a:pt x="738188" y="100965"/>
                    </a:lnTo>
                    <a:lnTo>
                      <a:pt x="729615" y="108585"/>
                    </a:lnTo>
                    <a:lnTo>
                      <a:pt x="716280" y="125730"/>
                    </a:lnTo>
                    <a:lnTo>
                      <a:pt x="707707" y="133350"/>
                    </a:lnTo>
                    <a:lnTo>
                      <a:pt x="698182" y="157163"/>
                    </a:lnTo>
                    <a:lnTo>
                      <a:pt x="675322" y="146685"/>
                    </a:lnTo>
                    <a:lnTo>
                      <a:pt x="653415" y="227648"/>
                    </a:lnTo>
                    <a:lnTo>
                      <a:pt x="641032" y="242888"/>
                    </a:lnTo>
                    <a:lnTo>
                      <a:pt x="614363" y="238125"/>
                    </a:lnTo>
                    <a:lnTo>
                      <a:pt x="601980" y="220027"/>
                    </a:lnTo>
                    <a:lnTo>
                      <a:pt x="580072" y="213360"/>
                    </a:lnTo>
                    <a:lnTo>
                      <a:pt x="579120" y="258127"/>
                    </a:lnTo>
                    <a:lnTo>
                      <a:pt x="565785" y="274320"/>
                    </a:lnTo>
                    <a:lnTo>
                      <a:pt x="569595" y="288608"/>
                    </a:lnTo>
                    <a:lnTo>
                      <a:pt x="549593" y="309563"/>
                    </a:lnTo>
                    <a:lnTo>
                      <a:pt x="553402" y="327660"/>
                    </a:lnTo>
                    <a:lnTo>
                      <a:pt x="518160" y="387667"/>
                    </a:lnTo>
                    <a:lnTo>
                      <a:pt x="508635" y="419100"/>
                    </a:lnTo>
                    <a:lnTo>
                      <a:pt x="522922" y="430530"/>
                    </a:lnTo>
                    <a:lnTo>
                      <a:pt x="508635" y="448627"/>
                    </a:lnTo>
                    <a:lnTo>
                      <a:pt x="509588" y="461963"/>
                    </a:lnTo>
                    <a:lnTo>
                      <a:pt x="487680" y="481013"/>
                    </a:lnTo>
                    <a:lnTo>
                      <a:pt x="481013" y="470535"/>
                    </a:lnTo>
                    <a:lnTo>
                      <a:pt x="440055" y="500063"/>
                    </a:lnTo>
                    <a:lnTo>
                      <a:pt x="425768" y="490538"/>
                    </a:lnTo>
                    <a:lnTo>
                      <a:pt x="420052" y="503873"/>
                    </a:lnTo>
                    <a:lnTo>
                      <a:pt x="427672" y="508635"/>
                    </a:lnTo>
                    <a:lnTo>
                      <a:pt x="422910" y="517208"/>
                    </a:lnTo>
                    <a:lnTo>
                      <a:pt x="370522" y="540068"/>
                    </a:lnTo>
                    <a:lnTo>
                      <a:pt x="341947" y="522923"/>
                    </a:lnTo>
                    <a:lnTo>
                      <a:pt x="334327" y="539115"/>
                    </a:lnTo>
                    <a:lnTo>
                      <a:pt x="316230" y="556260"/>
                    </a:lnTo>
                    <a:lnTo>
                      <a:pt x="294322" y="557213"/>
                    </a:lnTo>
                    <a:lnTo>
                      <a:pt x="252413" y="535305"/>
                    </a:lnTo>
                    <a:lnTo>
                      <a:pt x="251460" y="521017"/>
                    </a:lnTo>
                    <a:lnTo>
                      <a:pt x="237172" y="514350"/>
                    </a:lnTo>
                    <a:lnTo>
                      <a:pt x="244793" y="502920"/>
                    </a:lnTo>
                    <a:lnTo>
                      <a:pt x="238125" y="497205"/>
                    </a:lnTo>
                    <a:lnTo>
                      <a:pt x="191452" y="560070"/>
                    </a:lnTo>
                    <a:lnTo>
                      <a:pt x="163830" y="569595"/>
                    </a:lnTo>
                    <a:lnTo>
                      <a:pt x="135255" y="598170"/>
                    </a:lnTo>
                    <a:lnTo>
                      <a:pt x="131445" y="619125"/>
                    </a:lnTo>
                    <a:lnTo>
                      <a:pt x="111443" y="631508"/>
                    </a:lnTo>
                    <a:lnTo>
                      <a:pt x="110490" y="647700"/>
                    </a:lnTo>
                    <a:lnTo>
                      <a:pt x="97155" y="661035"/>
                    </a:lnTo>
                    <a:lnTo>
                      <a:pt x="80010" y="665798"/>
                    </a:lnTo>
                    <a:lnTo>
                      <a:pt x="75247" y="683895"/>
                    </a:lnTo>
                    <a:lnTo>
                      <a:pt x="65722" y="687705"/>
                    </a:lnTo>
                    <a:lnTo>
                      <a:pt x="0" y="727710"/>
                    </a:lnTo>
                    <a:lnTo>
                      <a:pt x="275272" y="696277"/>
                    </a:lnTo>
                    <a:lnTo>
                      <a:pt x="277177" y="686752"/>
                    </a:lnTo>
                    <a:lnTo>
                      <a:pt x="320993" y="681990"/>
                    </a:lnTo>
                    <a:lnTo>
                      <a:pt x="318135" y="688658"/>
                    </a:lnTo>
                    <a:lnTo>
                      <a:pt x="598170" y="655320"/>
                    </a:lnTo>
                    <a:lnTo>
                      <a:pt x="973455" y="585788"/>
                    </a:lnTo>
                    <a:lnTo>
                      <a:pt x="1250632" y="527685"/>
                    </a:lnTo>
                    <a:lnTo>
                      <a:pt x="1244918" y="516255"/>
                    </a:lnTo>
                    <a:lnTo>
                      <a:pt x="1248727" y="515302"/>
                    </a:lnTo>
                    <a:lnTo>
                      <a:pt x="1257300" y="523875"/>
                    </a:lnTo>
                    <a:lnTo>
                      <a:pt x="1256347" y="510540"/>
                    </a:lnTo>
                    <a:lnTo>
                      <a:pt x="1253490" y="492442"/>
                    </a:lnTo>
                    <a:lnTo>
                      <a:pt x="1268730" y="503873"/>
                    </a:lnTo>
                    <a:lnTo>
                      <a:pt x="1277302" y="523875"/>
                    </a:lnTo>
                    <a:lnTo>
                      <a:pt x="1277302" y="511492"/>
                    </a:lnTo>
                    <a:lnTo>
                      <a:pt x="1244918" y="459105"/>
                    </a:lnTo>
                    <a:lnTo>
                      <a:pt x="1244918" y="447675"/>
                    </a:lnTo>
                    <a:lnTo>
                      <a:pt x="1238250" y="440055"/>
                    </a:lnTo>
                    <a:lnTo>
                      <a:pt x="1225868" y="446723"/>
                    </a:lnTo>
                    <a:lnTo>
                      <a:pt x="1230630" y="460058"/>
                    </a:lnTo>
                    <a:lnTo>
                      <a:pt x="1223010" y="460058"/>
                    </a:lnTo>
                    <a:lnTo>
                      <a:pt x="1219200" y="450533"/>
                    </a:lnTo>
                    <a:lnTo>
                      <a:pt x="1213485" y="459105"/>
                    </a:lnTo>
                    <a:lnTo>
                      <a:pt x="1204913" y="448627"/>
                    </a:lnTo>
                    <a:lnTo>
                      <a:pt x="1184910" y="447675"/>
                    </a:lnTo>
                    <a:lnTo>
                      <a:pt x="1183005" y="454342"/>
                    </a:lnTo>
                    <a:lnTo>
                      <a:pt x="1197293" y="474345"/>
                    </a:lnTo>
                    <a:lnTo>
                      <a:pt x="1183957" y="467677"/>
                    </a:lnTo>
                    <a:lnTo>
                      <a:pt x="1179195" y="458152"/>
                    </a:lnTo>
                    <a:lnTo>
                      <a:pt x="1175385" y="465773"/>
                    </a:lnTo>
                    <a:lnTo>
                      <a:pt x="1167765" y="466725"/>
                    </a:lnTo>
                    <a:lnTo>
                      <a:pt x="1153477" y="482917"/>
                    </a:lnTo>
                    <a:lnTo>
                      <a:pt x="1156335" y="467677"/>
                    </a:lnTo>
                    <a:lnTo>
                      <a:pt x="1156335" y="454342"/>
                    </a:lnTo>
                    <a:lnTo>
                      <a:pt x="1142047" y="447675"/>
                    </a:lnTo>
                    <a:lnTo>
                      <a:pt x="1124902" y="442913"/>
                    </a:lnTo>
                    <a:lnTo>
                      <a:pt x="1122997" y="426720"/>
                    </a:lnTo>
                    <a:lnTo>
                      <a:pt x="1117282" y="414338"/>
                    </a:lnTo>
                    <a:lnTo>
                      <a:pt x="1111568" y="424815"/>
                    </a:lnTo>
                    <a:lnTo>
                      <a:pt x="1095375" y="415290"/>
                    </a:lnTo>
                    <a:lnTo>
                      <a:pt x="1076325" y="418148"/>
                    </a:lnTo>
                    <a:lnTo>
                      <a:pt x="1078230" y="409575"/>
                    </a:lnTo>
                    <a:lnTo>
                      <a:pt x="1092518" y="407670"/>
                    </a:lnTo>
                    <a:lnTo>
                      <a:pt x="1101090" y="412433"/>
                    </a:lnTo>
                    <a:lnTo>
                      <a:pt x="1117282" y="404813"/>
                    </a:lnTo>
                    <a:lnTo>
                      <a:pt x="1125855" y="408623"/>
                    </a:lnTo>
                    <a:lnTo>
                      <a:pt x="1130618" y="418148"/>
                    </a:lnTo>
                    <a:lnTo>
                      <a:pt x="1130618" y="424815"/>
                    </a:lnTo>
                    <a:lnTo>
                      <a:pt x="1148715" y="428625"/>
                    </a:lnTo>
                    <a:lnTo>
                      <a:pt x="1151572" y="437198"/>
                    </a:lnTo>
                    <a:lnTo>
                      <a:pt x="1160145" y="441008"/>
                    </a:lnTo>
                    <a:lnTo>
                      <a:pt x="1168718" y="452438"/>
                    </a:lnTo>
                    <a:lnTo>
                      <a:pt x="1182052" y="437198"/>
                    </a:lnTo>
                    <a:lnTo>
                      <a:pt x="1187768" y="437198"/>
                    </a:lnTo>
                    <a:lnTo>
                      <a:pt x="1186815" y="417195"/>
                    </a:lnTo>
                    <a:lnTo>
                      <a:pt x="1174432" y="426720"/>
                    </a:lnTo>
                    <a:lnTo>
                      <a:pt x="1168718" y="418148"/>
                    </a:lnTo>
                    <a:lnTo>
                      <a:pt x="1183005" y="416242"/>
                    </a:lnTo>
                    <a:lnTo>
                      <a:pt x="1171575" y="407670"/>
                    </a:lnTo>
                    <a:lnTo>
                      <a:pt x="1160145" y="413385"/>
                    </a:lnTo>
                    <a:lnTo>
                      <a:pt x="1159193" y="397192"/>
                    </a:lnTo>
                    <a:lnTo>
                      <a:pt x="1143000" y="399098"/>
                    </a:lnTo>
                    <a:lnTo>
                      <a:pt x="1122045" y="388620"/>
                    </a:lnTo>
                    <a:lnTo>
                      <a:pt x="1104900" y="367665"/>
                    </a:lnTo>
                    <a:lnTo>
                      <a:pt x="1139190" y="388620"/>
                    </a:lnTo>
                    <a:lnTo>
                      <a:pt x="1147763" y="391477"/>
                    </a:lnTo>
                    <a:lnTo>
                      <a:pt x="1163955" y="383858"/>
                    </a:lnTo>
                    <a:lnTo>
                      <a:pt x="1147763" y="375285"/>
                    </a:lnTo>
                    <a:lnTo>
                      <a:pt x="1153477" y="369570"/>
                    </a:lnTo>
                    <a:lnTo>
                      <a:pt x="1143952" y="364808"/>
                    </a:lnTo>
                    <a:lnTo>
                      <a:pt x="1151572" y="362902"/>
                    </a:lnTo>
                    <a:lnTo>
                      <a:pt x="1148715" y="354330"/>
                    </a:lnTo>
                    <a:lnTo>
                      <a:pt x="1159193" y="362902"/>
                    </a:lnTo>
                    <a:lnTo>
                      <a:pt x="1163002" y="355283"/>
                    </a:lnTo>
                    <a:lnTo>
                      <a:pt x="1166813" y="367665"/>
                    </a:lnTo>
                    <a:lnTo>
                      <a:pt x="1178243" y="375285"/>
                    </a:lnTo>
                    <a:lnTo>
                      <a:pt x="1183957" y="370523"/>
                    </a:lnTo>
                    <a:lnTo>
                      <a:pt x="1179195" y="364808"/>
                    </a:lnTo>
                    <a:lnTo>
                      <a:pt x="1178243" y="340995"/>
                    </a:lnTo>
                    <a:lnTo>
                      <a:pt x="1167765" y="340042"/>
                    </a:lnTo>
                    <a:lnTo>
                      <a:pt x="1152525" y="332423"/>
                    </a:lnTo>
                    <a:lnTo>
                      <a:pt x="1161097" y="321945"/>
                    </a:lnTo>
                    <a:lnTo>
                      <a:pt x="1142047" y="320992"/>
                    </a:lnTo>
                    <a:lnTo>
                      <a:pt x="1138238" y="316230"/>
                    </a:lnTo>
                    <a:lnTo>
                      <a:pt x="1124902" y="321945"/>
                    </a:lnTo>
                    <a:lnTo>
                      <a:pt x="1111568" y="314325"/>
                    </a:lnTo>
                    <a:lnTo>
                      <a:pt x="1106805" y="302895"/>
                    </a:lnTo>
                    <a:lnTo>
                      <a:pt x="1086802" y="291465"/>
                    </a:lnTo>
                    <a:lnTo>
                      <a:pt x="1066800" y="274320"/>
                    </a:lnTo>
                    <a:lnTo>
                      <a:pt x="1045845" y="256223"/>
                    </a:lnTo>
                    <a:lnTo>
                      <a:pt x="1074420" y="268605"/>
                    </a:lnTo>
                    <a:lnTo>
                      <a:pt x="1082993" y="280035"/>
                    </a:lnTo>
                    <a:lnTo>
                      <a:pt x="1102995" y="286702"/>
                    </a:lnTo>
                    <a:lnTo>
                      <a:pt x="1124902" y="310515"/>
                    </a:lnTo>
                    <a:lnTo>
                      <a:pt x="1126807" y="294323"/>
                    </a:lnTo>
                    <a:lnTo>
                      <a:pt x="1132522" y="306705"/>
                    </a:lnTo>
                    <a:lnTo>
                      <a:pt x="1154430" y="311467"/>
                    </a:lnTo>
                    <a:lnTo>
                      <a:pt x="1154430" y="273367"/>
                    </a:lnTo>
                    <a:lnTo>
                      <a:pt x="1146810" y="262890"/>
                    </a:lnTo>
                    <a:lnTo>
                      <a:pt x="1157288" y="266700"/>
                    </a:lnTo>
                    <a:lnTo>
                      <a:pt x="1158240" y="251460"/>
                    </a:lnTo>
                    <a:lnTo>
                      <a:pt x="1128713" y="238125"/>
                    </a:lnTo>
                    <a:lnTo>
                      <a:pt x="1113472" y="236220"/>
                    </a:lnTo>
                    <a:lnTo>
                      <a:pt x="1101090" y="234315"/>
                    </a:lnTo>
                    <a:lnTo>
                      <a:pt x="1103947" y="222885"/>
                    </a:lnTo>
                    <a:lnTo>
                      <a:pt x="1089660" y="220027"/>
                    </a:lnTo>
                    <a:lnTo>
                      <a:pt x="1088707" y="214313"/>
                    </a:lnTo>
                    <a:lnTo>
                      <a:pt x="1071563" y="214313"/>
                    </a:lnTo>
                    <a:lnTo>
                      <a:pt x="1069657" y="221933"/>
                    </a:lnTo>
                    <a:lnTo>
                      <a:pt x="1062990" y="212408"/>
                    </a:lnTo>
                    <a:lnTo>
                      <a:pt x="1037272" y="212408"/>
                    </a:lnTo>
                    <a:lnTo>
                      <a:pt x="1027747" y="208598"/>
                    </a:lnTo>
                    <a:lnTo>
                      <a:pt x="1025843" y="199073"/>
                    </a:lnTo>
                    <a:lnTo>
                      <a:pt x="1014413" y="193358"/>
                    </a:lnTo>
                    <a:lnTo>
                      <a:pt x="1010602" y="179070"/>
                    </a:lnTo>
                    <a:lnTo>
                      <a:pt x="1004888" y="175260"/>
                    </a:lnTo>
                    <a:lnTo>
                      <a:pt x="998220" y="185738"/>
                    </a:lnTo>
                    <a:lnTo>
                      <a:pt x="989647" y="187642"/>
                    </a:lnTo>
                    <a:lnTo>
                      <a:pt x="981075" y="194310"/>
                    </a:lnTo>
                    <a:lnTo>
                      <a:pt x="966788" y="194310"/>
                    </a:lnTo>
                    <a:lnTo>
                      <a:pt x="958215" y="181927"/>
                    </a:lnTo>
                    <a:lnTo>
                      <a:pt x="962025" y="152400"/>
                    </a:lnTo>
                    <a:lnTo>
                      <a:pt x="966788" y="129540"/>
                    </a:lnTo>
                    <a:lnTo>
                      <a:pt x="972502" y="134302"/>
                    </a:lnTo>
                    <a:close/>
                    <a:moveTo>
                      <a:pt x="1183957" y="240983"/>
                    </a:moveTo>
                    <a:lnTo>
                      <a:pt x="1192530" y="240030"/>
                    </a:lnTo>
                    <a:lnTo>
                      <a:pt x="1192530" y="234315"/>
                    </a:lnTo>
                    <a:lnTo>
                      <a:pt x="1184910" y="235267"/>
                    </a:lnTo>
                    <a:close/>
                    <a:moveTo>
                      <a:pt x="1255395" y="376238"/>
                    </a:moveTo>
                    <a:lnTo>
                      <a:pt x="1245870" y="401955"/>
                    </a:lnTo>
                    <a:lnTo>
                      <a:pt x="1257300" y="389573"/>
                    </a:lnTo>
                    <a:close/>
                    <a:moveTo>
                      <a:pt x="1238250" y="230505"/>
                    </a:moveTo>
                    <a:lnTo>
                      <a:pt x="1244918" y="233363"/>
                    </a:lnTo>
                    <a:lnTo>
                      <a:pt x="1243013" y="251460"/>
                    </a:lnTo>
                    <a:lnTo>
                      <a:pt x="1238250" y="246698"/>
                    </a:lnTo>
                    <a:lnTo>
                      <a:pt x="1225868" y="256223"/>
                    </a:lnTo>
                    <a:lnTo>
                      <a:pt x="1235393" y="260033"/>
                    </a:lnTo>
                    <a:lnTo>
                      <a:pt x="1218247" y="301942"/>
                    </a:lnTo>
                    <a:lnTo>
                      <a:pt x="1219200" y="379095"/>
                    </a:lnTo>
                    <a:lnTo>
                      <a:pt x="1237297" y="408623"/>
                    </a:lnTo>
                    <a:lnTo>
                      <a:pt x="1242060" y="394335"/>
                    </a:lnTo>
                    <a:lnTo>
                      <a:pt x="1245870" y="368617"/>
                    </a:lnTo>
                    <a:lnTo>
                      <a:pt x="1243013" y="346710"/>
                    </a:lnTo>
                    <a:lnTo>
                      <a:pt x="1249680" y="338138"/>
                    </a:lnTo>
                    <a:lnTo>
                      <a:pt x="1247775" y="324802"/>
                    </a:lnTo>
                    <a:lnTo>
                      <a:pt x="1259205" y="319088"/>
                    </a:lnTo>
                    <a:lnTo>
                      <a:pt x="1253490" y="314325"/>
                    </a:lnTo>
                    <a:lnTo>
                      <a:pt x="1258252" y="307658"/>
                    </a:lnTo>
                    <a:lnTo>
                      <a:pt x="1265872" y="318135"/>
                    </a:lnTo>
                    <a:lnTo>
                      <a:pt x="1263968" y="328613"/>
                    </a:lnTo>
                    <a:lnTo>
                      <a:pt x="1260157" y="365760"/>
                    </a:lnTo>
                    <a:lnTo>
                      <a:pt x="1270635" y="344805"/>
                    </a:lnTo>
                    <a:lnTo>
                      <a:pt x="1274445" y="315277"/>
                    </a:lnTo>
                    <a:lnTo>
                      <a:pt x="1275397" y="286702"/>
                    </a:lnTo>
                    <a:lnTo>
                      <a:pt x="1272540" y="267652"/>
                    </a:lnTo>
                    <a:lnTo>
                      <a:pt x="1278255" y="245745"/>
                    </a:lnTo>
                    <a:lnTo>
                      <a:pt x="1288732" y="228600"/>
                    </a:lnTo>
                    <a:lnTo>
                      <a:pt x="1289685" y="207645"/>
                    </a:lnTo>
                    <a:lnTo>
                      <a:pt x="1292543" y="199073"/>
                    </a:lnTo>
                    <a:lnTo>
                      <a:pt x="1248727" y="214313"/>
                    </a:lnTo>
                    <a:lnTo>
                      <a:pt x="1242060" y="2219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DF808E04-3A02-0D8F-7DD3-59D48755B572}"/>
                  </a:ext>
                </a:extLst>
              </p:cNvPr>
              <p:cNvSpPr/>
              <p:nvPr/>
            </p:nvSpPr>
            <p:spPr>
              <a:xfrm>
                <a:off x="8283892" y="2748914"/>
                <a:ext cx="752475" cy="743902"/>
              </a:xfrm>
              <a:custGeom>
                <a:avLst/>
                <a:gdLst>
                  <a:gd name="csX0" fmla="*/ 135255 w 752475"/>
                  <a:gd name="csY0" fmla="*/ 689610 h 743902"/>
                  <a:gd name="csX1" fmla="*/ 127635 w 752475"/>
                  <a:gd name="csY1" fmla="*/ 701040 h 743902"/>
                  <a:gd name="csX2" fmla="*/ 141922 w 752475"/>
                  <a:gd name="csY2" fmla="*/ 707707 h 743902"/>
                  <a:gd name="csX3" fmla="*/ 142875 w 752475"/>
                  <a:gd name="csY3" fmla="*/ 721995 h 743902"/>
                  <a:gd name="csX4" fmla="*/ 184785 w 752475"/>
                  <a:gd name="csY4" fmla="*/ 743903 h 743902"/>
                  <a:gd name="csX5" fmla="*/ 206693 w 752475"/>
                  <a:gd name="csY5" fmla="*/ 742950 h 743902"/>
                  <a:gd name="csX6" fmla="*/ 224790 w 752475"/>
                  <a:gd name="csY6" fmla="*/ 725805 h 743902"/>
                  <a:gd name="csX7" fmla="*/ 232410 w 752475"/>
                  <a:gd name="csY7" fmla="*/ 709613 h 743902"/>
                  <a:gd name="csX8" fmla="*/ 260985 w 752475"/>
                  <a:gd name="csY8" fmla="*/ 726757 h 743902"/>
                  <a:gd name="csX9" fmla="*/ 313372 w 752475"/>
                  <a:gd name="csY9" fmla="*/ 703897 h 743902"/>
                  <a:gd name="csX10" fmla="*/ 318135 w 752475"/>
                  <a:gd name="csY10" fmla="*/ 695325 h 743902"/>
                  <a:gd name="csX11" fmla="*/ 310515 w 752475"/>
                  <a:gd name="csY11" fmla="*/ 690563 h 743902"/>
                  <a:gd name="csX12" fmla="*/ 316230 w 752475"/>
                  <a:gd name="csY12" fmla="*/ 677228 h 743902"/>
                  <a:gd name="csX13" fmla="*/ 330518 w 752475"/>
                  <a:gd name="csY13" fmla="*/ 686753 h 743902"/>
                  <a:gd name="csX14" fmla="*/ 371475 w 752475"/>
                  <a:gd name="csY14" fmla="*/ 657225 h 743902"/>
                  <a:gd name="csX15" fmla="*/ 378143 w 752475"/>
                  <a:gd name="csY15" fmla="*/ 667703 h 743902"/>
                  <a:gd name="csX16" fmla="*/ 400050 w 752475"/>
                  <a:gd name="csY16" fmla="*/ 648653 h 743902"/>
                  <a:gd name="csX17" fmla="*/ 399097 w 752475"/>
                  <a:gd name="csY17" fmla="*/ 635317 h 743902"/>
                  <a:gd name="csX18" fmla="*/ 413385 w 752475"/>
                  <a:gd name="csY18" fmla="*/ 617220 h 743902"/>
                  <a:gd name="csX19" fmla="*/ 399097 w 752475"/>
                  <a:gd name="csY19" fmla="*/ 605790 h 743902"/>
                  <a:gd name="csX20" fmla="*/ 408622 w 752475"/>
                  <a:gd name="csY20" fmla="*/ 574357 h 743902"/>
                  <a:gd name="csX21" fmla="*/ 443865 w 752475"/>
                  <a:gd name="csY21" fmla="*/ 514350 h 743902"/>
                  <a:gd name="csX22" fmla="*/ 440055 w 752475"/>
                  <a:gd name="csY22" fmla="*/ 496253 h 743902"/>
                  <a:gd name="csX23" fmla="*/ 460057 w 752475"/>
                  <a:gd name="csY23" fmla="*/ 475297 h 743902"/>
                  <a:gd name="csX24" fmla="*/ 456247 w 752475"/>
                  <a:gd name="csY24" fmla="*/ 461010 h 743902"/>
                  <a:gd name="csX25" fmla="*/ 469582 w 752475"/>
                  <a:gd name="csY25" fmla="*/ 444817 h 743902"/>
                  <a:gd name="csX26" fmla="*/ 470535 w 752475"/>
                  <a:gd name="csY26" fmla="*/ 400050 h 743902"/>
                  <a:gd name="csX27" fmla="*/ 492443 w 752475"/>
                  <a:gd name="csY27" fmla="*/ 406717 h 743902"/>
                  <a:gd name="csX28" fmla="*/ 504825 w 752475"/>
                  <a:gd name="csY28" fmla="*/ 424815 h 743902"/>
                  <a:gd name="csX29" fmla="*/ 531495 w 752475"/>
                  <a:gd name="csY29" fmla="*/ 429578 h 743902"/>
                  <a:gd name="csX30" fmla="*/ 543877 w 752475"/>
                  <a:gd name="csY30" fmla="*/ 414338 h 743902"/>
                  <a:gd name="csX31" fmla="*/ 565785 w 752475"/>
                  <a:gd name="csY31" fmla="*/ 333375 h 743902"/>
                  <a:gd name="csX32" fmla="*/ 588645 w 752475"/>
                  <a:gd name="csY32" fmla="*/ 343853 h 743902"/>
                  <a:gd name="csX33" fmla="*/ 598170 w 752475"/>
                  <a:gd name="csY33" fmla="*/ 320040 h 743902"/>
                  <a:gd name="csX34" fmla="*/ 606743 w 752475"/>
                  <a:gd name="csY34" fmla="*/ 312420 h 743902"/>
                  <a:gd name="csX35" fmla="*/ 620077 w 752475"/>
                  <a:gd name="csY35" fmla="*/ 295275 h 743902"/>
                  <a:gd name="csX36" fmla="*/ 628650 w 752475"/>
                  <a:gd name="csY36" fmla="*/ 287655 h 743902"/>
                  <a:gd name="csX37" fmla="*/ 633413 w 752475"/>
                  <a:gd name="csY37" fmla="*/ 267652 h 743902"/>
                  <a:gd name="csX38" fmla="*/ 644843 w 752475"/>
                  <a:gd name="csY38" fmla="*/ 260032 h 743902"/>
                  <a:gd name="csX39" fmla="*/ 643890 w 752475"/>
                  <a:gd name="csY39" fmla="*/ 232410 h 743902"/>
                  <a:gd name="csX40" fmla="*/ 651510 w 752475"/>
                  <a:gd name="csY40" fmla="*/ 210502 h 743902"/>
                  <a:gd name="csX41" fmla="*/ 642938 w 752475"/>
                  <a:gd name="csY41" fmla="*/ 195263 h 743902"/>
                  <a:gd name="csX42" fmla="*/ 644843 w 752475"/>
                  <a:gd name="csY42" fmla="*/ 186690 h 743902"/>
                  <a:gd name="csX43" fmla="*/ 740093 w 752475"/>
                  <a:gd name="csY43" fmla="*/ 236220 h 743902"/>
                  <a:gd name="csX44" fmla="*/ 744855 w 752475"/>
                  <a:gd name="csY44" fmla="*/ 214313 h 743902"/>
                  <a:gd name="csX45" fmla="*/ 748665 w 752475"/>
                  <a:gd name="csY45" fmla="*/ 199072 h 743902"/>
                  <a:gd name="csX46" fmla="*/ 752475 w 752475"/>
                  <a:gd name="csY46" fmla="*/ 192405 h 743902"/>
                  <a:gd name="csX47" fmla="*/ 743902 w 752475"/>
                  <a:gd name="csY47" fmla="*/ 188595 h 743902"/>
                  <a:gd name="csX48" fmla="*/ 745807 w 752475"/>
                  <a:gd name="csY48" fmla="*/ 173355 h 743902"/>
                  <a:gd name="csX49" fmla="*/ 736282 w 752475"/>
                  <a:gd name="csY49" fmla="*/ 168592 h 743902"/>
                  <a:gd name="csX50" fmla="*/ 734377 w 752475"/>
                  <a:gd name="csY50" fmla="*/ 161925 h 743902"/>
                  <a:gd name="csX51" fmla="*/ 727710 w 752475"/>
                  <a:gd name="csY51" fmla="*/ 161925 h 743902"/>
                  <a:gd name="csX52" fmla="*/ 720090 w 752475"/>
                  <a:gd name="csY52" fmla="*/ 150495 h 743902"/>
                  <a:gd name="csX53" fmla="*/ 721995 w 752475"/>
                  <a:gd name="csY53" fmla="*/ 140970 h 743902"/>
                  <a:gd name="csX54" fmla="*/ 697230 w 752475"/>
                  <a:gd name="csY54" fmla="*/ 144780 h 743902"/>
                  <a:gd name="csX55" fmla="*/ 676275 w 752475"/>
                  <a:gd name="csY55" fmla="*/ 129540 h 743902"/>
                  <a:gd name="csX56" fmla="*/ 662940 w 752475"/>
                  <a:gd name="csY56" fmla="*/ 132397 h 743902"/>
                  <a:gd name="csX57" fmla="*/ 654368 w 752475"/>
                  <a:gd name="csY57" fmla="*/ 145732 h 743902"/>
                  <a:gd name="csX58" fmla="*/ 641985 w 752475"/>
                  <a:gd name="csY58" fmla="*/ 145732 h 743902"/>
                  <a:gd name="csX59" fmla="*/ 625793 w 752475"/>
                  <a:gd name="csY59" fmla="*/ 173355 h 743902"/>
                  <a:gd name="csX60" fmla="*/ 594360 w 752475"/>
                  <a:gd name="csY60" fmla="*/ 177165 h 743902"/>
                  <a:gd name="csX61" fmla="*/ 576263 w 752475"/>
                  <a:gd name="csY61" fmla="*/ 167640 h 743902"/>
                  <a:gd name="csX62" fmla="*/ 551497 w 752475"/>
                  <a:gd name="csY62" fmla="*/ 203835 h 743902"/>
                  <a:gd name="csX63" fmla="*/ 530543 w 752475"/>
                  <a:gd name="csY63" fmla="*/ 200977 h 743902"/>
                  <a:gd name="csX64" fmla="*/ 501015 w 752475"/>
                  <a:gd name="csY64" fmla="*/ 238125 h 743902"/>
                  <a:gd name="csX65" fmla="*/ 492443 w 752475"/>
                  <a:gd name="csY65" fmla="*/ 253365 h 743902"/>
                  <a:gd name="csX66" fmla="*/ 475297 w 752475"/>
                  <a:gd name="csY66" fmla="*/ 268605 h 743902"/>
                  <a:gd name="csX67" fmla="*/ 459105 w 752475"/>
                  <a:gd name="csY67" fmla="*/ 160020 h 743902"/>
                  <a:gd name="csX68" fmla="*/ 293370 w 752475"/>
                  <a:gd name="csY68" fmla="*/ 187642 h 743902"/>
                  <a:gd name="csX69" fmla="*/ 262890 w 752475"/>
                  <a:gd name="csY69" fmla="*/ 0 h 743902"/>
                  <a:gd name="csX70" fmla="*/ 241935 w 752475"/>
                  <a:gd name="csY70" fmla="*/ 11430 h 743902"/>
                  <a:gd name="csX71" fmla="*/ 255270 w 752475"/>
                  <a:gd name="csY71" fmla="*/ 31432 h 743902"/>
                  <a:gd name="csX72" fmla="*/ 254318 w 752475"/>
                  <a:gd name="csY72" fmla="*/ 52388 h 743902"/>
                  <a:gd name="csX73" fmla="*/ 260032 w 752475"/>
                  <a:gd name="csY73" fmla="*/ 71438 h 743902"/>
                  <a:gd name="csX74" fmla="*/ 249555 w 752475"/>
                  <a:gd name="csY74" fmla="*/ 103822 h 743902"/>
                  <a:gd name="csX75" fmla="*/ 248602 w 752475"/>
                  <a:gd name="csY75" fmla="*/ 155257 h 743902"/>
                  <a:gd name="csX76" fmla="*/ 239077 w 752475"/>
                  <a:gd name="csY76" fmla="*/ 189547 h 743902"/>
                  <a:gd name="csX77" fmla="*/ 243840 w 752475"/>
                  <a:gd name="csY77" fmla="*/ 200025 h 743902"/>
                  <a:gd name="csX78" fmla="*/ 240030 w 752475"/>
                  <a:gd name="csY78" fmla="*/ 220980 h 743902"/>
                  <a:gd name="csX79" fmla="*/ 229552 w 752475"/>
                  <a:gd name="csY79" fmla="*/ 225742 h 743902"/>
                  <a:gd name="csX80" fmla="*/ 210502 w 752475"/>
                  <a:gd name="csY80" fmla="*/ 257175 h 743902"/>
                  <a:gd name="csX81" fmla="*/ 193357 w 752475"/>
                  <a:gd name="csY81" fmla="*/ 276225 h 743902"/>
                  <a:gd name="csX82" fmla="*/ 187643 w 752475"/>
                  <a:gd name="csY82" fmla="*/ 276225 h 743902"/>
                  <a:gd name="csX83" fmla="*/ 170497 w 752475"/>
                  <a:gd name="csY83" fmla="*/ 292417 h 743902"/>
                  <a:gd name="csX84" fmla="*/ 158115 w 752475"/>
                  <a:gd name="csY84" fmla="*/ 280988 h 743902"/>
                  <a:gd name="csX85" fmla="*/ 143827 w 752475"/>
                  <a:gd name="csY85" fmla="*/ 298132 h 743902"/>
                  <a:gd name="csX86" fmla="*/ 140970 w 752475"/>
                  <a:gd name="csY86" fmla="*/ 309563 h 743902"/>
                  <a:gd name="csX87" fmla="*/ 128588 w 752475"/>
                  <a:gd name="csY87" fmla="*/ 309563 h 743902"/>
                  <a:gd name="csX88" fmla="*/ 116205 w 752475"/>
                  <a:gd name="csY88" fmla="*/ 330517 h 743902"/>
                  <a:gd name="csX89" fmla="*/ 117157 w 752475"/>
                  <a:gd name="csY89" fmla="*/ 350520 h 743902"/>
                  <a:gd name="csX90" fmla="*/ 107632 w 752475"/>
                  <a:gd name="csY90" fmla="*/ 355282 h 743902"/>
                  <a:gd name="csX91" fmla="*/ 120968 w 752475"/>
                  <a:gd name="csY91" fmla="*/ 365760 h 743902"/>
                  <a:gd name="csX92" fmla="*/ 120968 w 752475"/>
                  <a:gd name="csY92" fmla="*/ 383857 h 743902"/>
                  <a:gd name="csX93" fmla="*/ 111443 w 752475"/>
                  <a:gd name="csY93" fmla="*/ 385763 h 743902"/>
                  <a:gd name="csX94" fmla="*/ 104775 w 752475"/>
                  <a:gd name="csY94" fmla="*/ 393382 h 743902"/>
                  <a:gd name="csX95" fmla="*/ 95250 w 752475"/>
                  <a:gd name="csY95" fmla="*/ 398145 h 743902"/>
                  <a:gd name="csX96" fmla="*/ 89535 w 752475"/>
                  <a:gd name="csY96" fmla="*/ 378142 h 743902"/>
                  <a:gd name="csX97" fmla="*/ 74295 w 752475"/>
                  <a:gd name="csY97" fmla="*/ 373380 h 743902"/>
                  <a:gd name="csX98" fmla="*/ 64770 w 752475"/>
                  <a:gd name="csY98" fmla="*/ 395288 h 743902"/>
                  <a:gd name="csX99" fmla="*/ 61913 w 752475"/>
                  <a:gd name="csY99" fmla="*/ 416242 h 743902"/>
                  <a:gd name="csX100" fmla="*/ 51435 w 752475"/>
                  <a:gd name="csY100" fmla="*/ 428625 h 743902"/>
                  <a:gd name="csX101" fmla="*/ 63818 w 752475"/>
                  <a:gd name="csY101" fmla="*/ 462915 h 743902"/>
                  <a:gd name="csX102" fmla="*/ 49530 w 752475"/>
                  <a:gd name="csY102" fmla="*/ 470535 h 743902"/>
                  <a:gd name="csX103" fmla="*/ 45720 w 752475"/>
                  <a:gd name="csY103" fmla="*/ 503872 h 743902"/>
                  <a:gd name="csX104" fmla="*/ 31432 w 752475"/>
                  <a:gd name="csY104" fmla="*/ 503872 h 743902"/>
                  <a:gd name="csX105" fmla="*/ 952 w 752475"/>
                  <a:gd name="csY105" fmla="*/ 517207 h 743902"/>
                  <a:gd name="csX106" fmla="*/ 0 w 752475"/>
                  <a:gd name="csY106" fmla="*/ 527685 h 743902"/>
                  <a:gd name="csX107" fmla="*/ 5715 w 752475"/>
                  <a:gd name="csY107" fmla="*/ 537210 h 743902"/>
                  <a:gd name="csX108" fmla="*/ 0 w 752475"/>
                  <a:gd name="csY108" fmla="*/ 571500 h 743902"/>
                  <a:gd name="csX109" fmla="*/ 18097 w 752475"/>
                  <a:gd name="csY109" fmla="*/ 586740 h 743902"/>
                  <a:gd name="csX110" fmla="*/ 25718 w 752475"/>
                  <a:gd name="csY110" fmla="*/ 597217 h 743902"/>
                  <a:gd name="csX111" fmla="*/ 35243 w 752475"/>
                  <a:gd name="csY111" fmla="*/ 602932 h 743902"/>
                  <a:gd name="csX112" fmla="*/ 34290 w 752475"/>
                  <a:gd name="csY112" fmla="*/ 611505 h 743902"/>
                  <a:gd name="csX113" fmla="*/ 76200 w 752475"/>
                  <a:gd name="csY113" fmla="*/ 664845 h 743902"/>
                  <a:gd name="csX114" fmla="*/ 89535 w 752475"/>
                  <a:gd name="csY114" fmla="*/ 664845 h 743902"/>
                  <a:gd name="csX115" fmla="*/ 103822 w 752475"/>
                  <a:gd name="csY115" fmla="*/ 681990 h 743902"/>
                  <a:gd name="csX116" fmla="*/ 115252 w 752475"/>
                  <a:gd name="csY116" fmla="*/ 684847 h 743902"/>
                  <a:gd name="csX117" fmla="*/ 128588 w 752475"/>
                  <a:gd name="csY117" fmla="*/ 683895 h 74390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</a:cxnLst>
                <a:rect l="l" t="t" r="r" b="b"/>
                <a:pathLst>
                  <a:path w="752475" h="743902">
                    <a:moveTo>
                      <a:pt x="135255" y="689610"/>
                    </a:moveTo>
                    <a:lnTo>
                      <a:pt x="127635" y="701040"/>
                    </a:lnTo>
                    <a:lnTo>
                      <a:pt x="141922" y="707707"/>
                    </a:lnTo>
                    <a:lnTo>
                      <a:pt x="142875" y="721995"/>
                    </a:lnTo>
                    <a:lnTo>
                      <a:pt x="184785" y="743903"/>
                    </a:lnTo>
                    <a:lnTo>
                      <a:pt x="206693" y="742950"/>
                    </a:lnTo>
                    <a:lnTo>
                      <a:pt x="224790" y="725805"/>
                    </a:lnTo>
                    <a:lnTo>
                      <a:pt x="232410" y="709613"/>
                    </a:lnTo>
                    <a:lnTo>
                      <a:pt x="260985" y="726757"/>
                    </a:lnTo>
                    <a:lnTo>
                      <a:pt x="313372" y="703897"/>
                    </a:lnTo>
                    <a:lnTo>
                      <a:pt x="318135" y="695325"/>
                    </a:lnTo>
                    <a:lnTo>
                      <a:pt x="310515" y="690563"/>
                    </a:lnTo>
                    <a:lnTo>
                      <a:pt x="316230" y="677228"/>
                    </a:lnTo>
                    <a:lnTo>
                      <a:pt x="330518" y="686753"/>
                    </a:lnTo>
                    <a:lnTo>
                      <a:pt x="371475" y="657225"/>
                    </a:lnTo>
                    <a:lnTo>
                      <a:pt x="378143" y="667703"/>
                    </a:lnTo>
                    <a:lnTo>
                      <a:pt x="400050" y="648653"/>
                    </a:lnTo>
                    <a:lnTo>
                      <a:pt x="399097" y="635317"/>
                    </a:lnTo>
                    <a:lnTo>
                      <a:pt x="413385" y="617220"/>
                    </a:lnTo>
                    <a:lnTo>
                      <a:pt x="399097" y="605790"/>
                    </a:lnTo>
                    <a:lnTo>
                      <a:pt x="408622" y="574357"/>
                    </a:lnTo>
                    <a:lnTo>
                      <a:pt x="443865" y="514350"/>
                    </a:lnTo>
                    <a:lnTo>
                      <a:pt x="440055" y="496253"/>
                    </a:lnTo>
                    <a:lnTo>
                      <a:pt x="460057" y="475297"/>
                    </a:lnTo>
                    <a:lnTo>
                      <a:pt x="456247" y="461010"/>
                    </a:lnTo>
                    <a:lnTo>
                      <a:pt x="469582" y="444817"/>
                    </a:lnTo>
                    <a:lnTo>
                      <a:pt x="470535" y="400050"/>
                    </a:lnTo>
                    <a:lnTo>
                      <a:pt x="492443" y="406717"/>
                    </a:lnTo>
                    <a:lnTo>
                      <a:pt x="504825" y="424815"/>
                    </a:lnTo>
                    <a:lnTo>
                      <a:pt x="531495" y="429578"/>
                    </a:lnTo>
                    <a:lnTo>
                      <a:pt x="543877" y="414338"/>
                    </a:lnTo>
                    <a:lnTo>
                      <a:pt x="565785" y="333375"/>
                    </a:lnTo>
                    <a:lnTo>
                      <a:pt x="588645" y="343853"/>
                    </a:lnTo>
                    <a:lnTo>
                      <a:pt x="598170" y="320040"/>
                    </a:lnTo>
                    <a:lnTo>
                      <a:pt x="606743" y="312420"/>
                    </a:lnTo>
                    <a:lnTo>
                      <a:pt x="620077" y="295275"/>
                    </a:lnTo>
                    <a:lnTo>
                      <a:pt x="628650" y="287655"/>
                    </a:lnTo>
                    <a:lnTo>
                      <a:pt x="633413" y="267652"/>
                    </a:lnTo>
                    <a:lnTo>
                      <a:pt x="644843" y="260032"/>
                    </a:lnTo>
                    <a:lnTo>
                      <a:pt x="643890" y="232410"/>
                    </a:lnTo>
                    <a:lnTo>
                      <a:pt x="651510" y="210502"/>
                    </a:lnTo>
                    <a:lnTo>
                      <a:pt x="642938" y="195263"/>
                    </a:lnTo>
                    <a:lnTo>
                      <a:pt x="644843" y="186690"/>
                    </a:lnTo>
                    <a:lnTo>
                      <a:pt x="740093" y="236220"/>
                    </a:lnTo>
                    <a:lnTo>
                      <a:pt x="744855" y="214313"/>
                    </a:lnTo>
                    <a:lnTo>
                      <a:pt x="748665" y="199072"/>
                    </a:lnTo>
                    <a:lnTo>
                      <a:pt x="752475" y="192405"/>
                    </a:lnTo>
                    <a:lnTo>
                      <a:pt x="743902" y="188595"/>
                    </a:lnTo>
                    <a:lnTo>
                      <a:pt x="745807" y="173355"/>
                    </a:lnTo>
                    <a:lnTo>
                      <a:pt x="736282" y="168592"/>
                    </a:lnTo>
                    <a:lnTo>
                      <a:pt x="734377" y="161925"/>
                    </a:lnTo>
                    <a:lnTo>
                      <a:pt x="727710" y="161925"/>
                    </a:lnTo>
                    <a:lnTo>
                      <a:pt x="720090" y="150495"/>
                    </a:lnTo>
                    <a:lnTo>
                      <a:pt x="721995" y="140970"/>
                    </a:lnTo>
                    <a:lnTo>
                      <a:pt x="697230" y="144780"/>
                    </a:lnTo>
                    <a:lnTo>
                      <a:pt x="676275" y="129540"/>
                    </a:lnTo>
                    <a:lnTo>
                      <a:pt x="662940" y="132397"/>
                    </a:lnTo>
                    <a:lnTo>
                      <a:pt x="654368" y="145732"/>
                    </a:lnTo>
                    <a:lnTo>
                      <a:pt x="641985" y="145732"/>
                    </a:lnTo>
                    <a:lnTo>
                      <a:pt x="625793" y="173355"/>
                    </a:lnTo>
                    <a:lnTo>
                      <a:pt x="594360" y="177165"/>
                    </a:lnTo>
                    <a:lnTo>
                      <a:pt x="576263" y="167640"/>
                    </a:lnTo>
                    <a:lnTo>
                      <a:pt x="551497" y="203835"/>
                    </a:lnTo>
                    <a:lnTo>
                      <a:pt x="530543" y="200977"/>
                    </a:lnTo>
                    <a:lnTo>
                      <a:pt x="501015" y="238125"/>
                    </a:lnTo>
                    <a:lnTo>
                      <a:pt x="492443" y="253365"/>
                    </a:lnTo>
                    <a:lnTo>
                      <a:pt x="475297" y="268605"/>
                    </a:lnTo>
                    <a:lnTo>
                      <a:pt x="459105" y="160020"/>
                    </a:lnTo>
                    <a:lnTo>
                      <a:pt x="293370" y="187642"/>
                    </a:lnTo>
                    <a:lnTo>
                      <a:pt x="262890" y="0"/>
                    </a:lnTo>
                    <a:lnTo>
                      <a:pt x="241935" y="11430"/>
                    </a:lnTo>
                    <a:lnTo>
                      <a:pt x="255270" y="31432"/>
                    </a:lnTo>
                    <a:lnTo>
                      <a:pt x="254318" y="52388"/>
                    </a:lnTo>
                    <a:lnTo>
                      <a:pt x="260032" y="71438"/>
                    </a:lnTo>
                    <a:lnTo>
                      <a:pt x="249555" y="103822"/>
                    </a:lnTo>
                    <a:lnTo>
                      <a:pt x="248602" y="155257"/>
                    </a:lnTo>
                    <a:lnTo>
                      <a:pt x="239077" y="189547"/>
                    </a:lnTo>
                    <a:lnTo>
                      <a:pt x="243840" y="200025"/>
                    </a:lnTo>
                    <a:lnTo>
                      <a:pt x="240030" y="220980"/>
                    </a:lnTo>
                    <a:lnTo>
                      <a:pt x="229552" y="225742"/>
                    </a:lnTo>
                    <a:lnTo>
                      <a:pt x="210502" y="257175"/>
                    </a:lnTo>
                    <a:lnTo>
                      <a:pt x="193357" y="276225"/>
                    </a:lnTo>
                    <a:lnTo>
                      <a:pt x="187643" y="276225"/>
                    </a:lnTo>
                    <a:lnTo>
                      <a:pt x="170497" y="292417"/>
                    </a:lnTo>
                    <a:lnTo>
                      <a:pt x="158115" y="280988"/>
                    </a:lnTo>
                    <a:lnTo>
                      <a:pt x="143827" y="298132"/>
                    </a:lnTo>
                    <a:lnTo>
                      <a:pt x="140970" y="309563"/>
                    </a:lnTo>
                    <a:lnTo>
                      <a:pt x="128588" y="309563"/>
                    </a:lnTo>
                    <a:lnTo>
                      <a:pt x="116205" y="330517"/>
                    </a:lnTo>
                    <a:lnTo>
                      <a:pt x="117157" y="350520"/>
                    </a:lnTo>
                    <a:lnTo>
                      <a:pt x="107632" y="355282"/>
                    </a:lnTo>
                    <a:lnTo>
                      <a:pt x="120968" y="365760"/>
                    </a:lnTo>
                    <a:lnTo>
                      <a:pt x="120968" y="383857"/>
                    </a:lnTo>
                    <a:lnTo>
                      <a:pt x="111443" y="385763"/>
                    </a:lnTo>
                    <a:lnTo>
                      <a:pt x="104775" y="393382"/>
                    </a:lnTo>
                    <a:lnTo>
                      <a:pt x="95250" y="398145"/>
                    </a:lnTo>
                    <a:lnTo>
                      <a:pt x="89535" y="378142"/>
                    </a:lnTo>
                    <a:lnTo>
                      <a:pt x="74295" y="373380"/>
                    </a:lnTo>
                    <a:lnTo>
                      <a:pt x="64770" y="395288"/>
                    </a:lnTo>
                    <a:lnTo>
                      <a:pt x="61913" y="416242"/>
                    </a:lnTo>
                    <a:lnTo>
                      <a:pt x="51435" y="428625"/>
                    </a:lnTo>
                    <a:lnTo>
                      <a:pt x="63818" y="462915"/>
                    </a:lnTo>
                    <a:lnTo>
                      <a:pt x="49530" y="470535"/>
                    </a:lnTo>
                    <a:lnTo>
                      <a:pt x="45720" y="503872"/>
                    </a:lnTo>
                    <a:lnTo>
                      <a:pt x="31432" y="503872"/>
                    </a:lnTo>
                    <a:lnTo>
                      <a:pt x="952" y="517207"/>
                    </a:lnTo>
                    <a:lnTo>
                      <a:pt x="0" y="527685"/>
                    </a:lnTo>
                    <a:lnTo>
                      <a:pt x="5715" y="537210"/>
                    </a:lnTo>
                    <a:lnTo>
                      <a:pt x="0" y="571500"/>
                    </a:lnTo>
                    <a:lnTo>
                      <a:pt x="18097" y="586740"/>
                    </a:lnTo>
                    <a:lnTo>
                      <a:pt x="25718" y="597217"/>
                    </a:lnTo>
                    <a:lnTo>
                      <a:pt x="35243" y="602932"/>
                    </a:lnTo>
                    <a:lnTo>
                      <a:pt x="34290" y="611505"/>
                    </a:lnTo>
                    <a:lnTo>
                      <a:pt x="76200" y="664845"/>
                    </a:lnTo>
                    <a:lnTo>
                      <a:pt x="89535" y="664845"/>
                    </a:lnTo>
                    <a:lnTo>
                      <a:pt x="103822" y="681990"/>
                    </a:lnTo>
                    <a:lnTo>
                      <a:pt x="115252" y="684847"/>
                    </a:lnTo>
                    <a:lnTo>
                      <a:pt x="128588" y="6838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27B6FE-48CA-5593-7F41-9B156D9272A6}"/>
              </a:ext>
            </a:extLst>
          </p:cNvPr>
          <p:cNvGrpSpPr/>
          <p:nvPr/>
        </p:nvGrpSpPr>
        <p:grpSpPr>
          <a:xfrm>
            <a:off x="1760455" y="1817312"/>
            <a:ext cx="9710208" cy="6162033"/>
            <a:chOff x="1564849" y="980388"/>
            <a:chExt cx="8631296" cy="547736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36" name="Rectangle: Rounded Corners 235">
              <a:extLst>
                <a:ext uri="{FF2B5EF4-FFF2-40B4-BE49-F238E27FC236}">
                  <a16:creationId xmlns:a16="http://schemas.microsoft.com/office/drawing/2014/main" id="{9B043605-C52A-58B2-D96E-C1B8C6C02678}"/>
                </a:ext>
              </a:extLst>
            </p:cNvPr>
            <p:cNvSpPr/>
            <p:nvPr/>
          </p:nvSpPr>
          <p:spPr>
            <a:xfrm>
              <a:off x="10009456" y="5031330"/>
              <a:ext cx="186689" cy="186689"/>
            </a:xfrm>
            <a:prstGeom prst="roundRect">
              <a:avLst/>
            </a:prstGeom>
            <a:solidFill>
              <a:srgbClr val="DDEDF9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E038D27-88B7-B684-5C89-A5415483C8FA}"/>
                </a:ext>
              </a:extLst>
            </p:cNvPr>
            <p:cNvGrpSpPr/>
            <p:nvPr/>
          </p:nvGrpSpPr>
          <p:grpSpPr>
            <a:xfrm>
              <a:off x="1564849" y="980388"/>
              <a:ext cx="3173958" cy="5477363"/>
              <a:chOff x="1564849" y="980388"/>
              <a:chExt cx="3173958" cy="5477363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D19597F-6408-8A0A-CA53-386627BB3FF0}"/>
                  </a:ext>
                </a:extLst>
              </p:cNvPr>
              <p:cNvSpPr/>
              <p:nvPr/>
            </p:nvSpPr>
            <p:spPr>
              <a:xfrm>
                <a:off x="3655555" y="5721986"/>
                <a:ext cx="1083252" cy="692540"/>
              </a:xfrm>
              <a:custGeom>
                <a:avLst/>
                <a:gdLst>
                  <a:gd name="csX0" fmla="*/ 850583 w 1075372"/>
                  <a:gd name="csY0" fmla="*/ 418148 h 701992"/>
                  <a:gd name="csX1" fmla="*/ 848677 w 1075372"/>
                  <a:gd name="csY1" fmla="*/ 448628 h 701992"/>
                  <a:gd name="csX2" fmla="*/ 864870 w 1075372"/>
                  <a:gd name="csY2" fmla="*/ 466725 h 701992"/>
                  <a:gd name="csX3" fmla="*/ 865823 w 1075372"/>
                  <a:gd name="csY3" fmla="*/ 478155 h 701992"/>
                  <a:gd name="csX4" fmla="*/ 820102 w 1075372"/>
                  <a:gd name="csY4" fmla="*/ 521018 h 701992"/>
                  <a:gd name="csX5" fmla="*/ 819150 w 1075372"/>
                  <a:gd name="csY5" fmla="*/ 532448 h 701992"/>
                  <a:gd name="csX6" fmla="*/ 837248 w 1075372"/>
                  <a:gd name="csY6" fmla="*/ 562928 h 701992"/>
                  <a:gd name="csX7" fmla="*/ 853440 w 1075372"/>
                  <a:gd name="csY7" fmla="*/ 602932 h 701992"/>
                  <a:gd name="csX8" fmla="*/ 853440 w 1075372"/>
                  <a:gd name="csY8" fmla="*/ 627698 h 701992"/>
                  <a:gd name="csX9" fmla="*/ 848677 w 1075372"/>
                  <a:gd name="csY9" fmla="*/ 639128 h 701992"/>
                  <a:gd name="csX10" fmla="*/ 849630 w 1075372"/>
                  <a:gd name="csY10" fmla="*/ 671513 h 701992"/>
                  <a:gd name="csX11" fmla="*/ 888683 w 1075372"/>
                  <a:gd name="csY11" fmla="*/ 691515 h 701992"/>
                  <a:gd name="csX12" fmla="*/ 899160 w 1075372"/>
                  <a:gd name="csY12" fmla="*/ 701993 h 701992"/>
                  <a:gd name="csX13" fmla="*/ 910590 w 1075372"/>
                  <a:gd name="csY13" fmla="*/ 691515 h 701992"/>
                  <a:gd name="csX14" fmla="*/ 930593 w 1075372"/>
                  <a:gd name="csY14" fmla="*/ 657225 h 701992"/>
                  <a:gd name="csX15" fmla="*/ 973455 w 1075372"/>
                  <a:gd name="csY15" fmla="*/ 629603 h 701992"/>
                  <a:gd name="csX16" fmla="*/ 1004888 w 1075372"/>
                  <a:gd name="csY16" fmla="*/ 624840 h 701992"/>
                  <a:gd name="csX17" fmla="*/ 1028700 w 1075372"/>
                  <a:gd name="csY17" fmla="*/ 615315 h 701992"/>
                  <a:gd name="csX18" fmla="*/ 1044893 w 1075372"/>
                  <a:gd name="csY18" fmla="*/ 603885 h 701992"/>
                  <a:gd name="csX19" fmla="*/ 1075373 w 1075372"/>
                  <a:gd name="csY19" fmla="*/ 570548 h 701992"/>
                  <a:gd name="csX20" fmla="*/ 1048702 w 1075372"/>
                  <a:gd name="csY20" fmla="*/ 560070 h 701992"/>
                  <a:gd name="csX21" fmla="*/ 1035368 w 1075372"/>
                  <a:gd name="csY21" fmla="*/ 546735 h 701992"/>
                  <a:gd name="csX22" fmla="*/ 1036320 w 1075372"/>
                  <a:gd name="csY22" fmla="*/ 530543 h 701992"/>
                  <a:gd name="csX23" fmla="*/ 1031558 w 1075372"/>
                  <a:gd name="csY23" fmla="*/ 524828 h 701992"/>
                  <a:gd name="csX24" fmla="*/ 1012508 w 1075372"/>
                  <a:gd name="csY24" fmla="*/ 524828 h 701992"/>
                  <a:gd name="csX25" fmla="*/ 1014413 w 1075372"/>
                  <a:gd name="csY25" fmla="*/ 501015 h 701992"/>
                  <a:gd name="csX26" fmla="*/ 1007745 w 1075372"/>
                  <a:gd name="csY26" fmla="*/ 489585 h 701992"/>
                  <a:gd name="csX27" fmla="*/ 982980 w 1075372"/>
                  <a:gd name="csY27" fmla="*/ 467678 h 701992"/>
                  <a:gd name="csX28" fmla="*/ 940118 w 1075372"/>
                  <a:gd name="csY28" fmla="*/ 449580 h 701992"/>
                  <a:gd name="csX29" fmla="*/ 913448 w 1075372"/>
                  <a:gd name="csY29" fmla="*/ 447675 h 701992"/>
                  <a:gd name="csX30" fmla="*/ 882015 w 1075372"/>
                  <a:gd name="csY30" fmla="*/ 421957 h 701992"/>
                  <a:gd name="csX31" fmla="*/ 870585 w 1075372"/>
                  <a:gd name="csY31" fmla="*/ 416243 h 701992"/>
                  <a:gd name="csX32" fmla="*/ 704850 w 1075372"/>
                  <a:gd name="csY32" fmla="*/ 256223 h 701992"/>
                  <a:gd name="csX33" fmla="*/ 694373 w 1075372"/>
                  <a:gd name="csY33" fmla="*/ 270510 h 701992"/>
                  <a:gd name="csX34" fmla="*/ 693420 w 1075372"/>
                  <a:gd name="csY34" fmla="*/ 286703 h 701992"/>
                  <a:gd name="csX35" fmla="*/ 719138 w 1075372"/>
                  <a:gd name="csY35" fmla="*/ 309563 h 701992"/>
                  <a:gd name="csX36" fmla="*/ 737235 w 1075372"/>
                  <a:gd name="csY36" fmla="*/ 314325 h 701992"/>
                  <a:gd name="csX37" fmla="*/ 742950 w 1075372"/>
                  <a:gd name="csY37" fmla="*/ 323850 h 701992"/>
                  <a:gd name="csX38" fmla="*/ 746760 w 1075372"/>
                  <a:gd name="csY38" fmla="*/ 352425 h 701992"/>
                  <a:gd name="csX39" fmla="*/ 781050 w 1075372"/>
                  <a:gd name="csY39" fmla="*/ 354330 h 701992"/>
                  <a:gd name="csX40" fmla="*/ 831533 w 1075372"/>
                  <a:gd name="csY40" fmla="*/ 329565 h 701992"/>
                  <a:gd name="csX41" fmla="*/ 830580 w 1075372"/>
                  <a:gd name="csY41" fmla="*/ 305753 h 701992"/>
                  <a:gd name="csX42" fmla="*/ 817245 w 1075372"/>
                  <a:gd name="csY42" fmla="*/ 300990 h 701992"/>
                  <a:gd name="csX43" fmla="*/ 783908 w 1075372"/>
                  <a:gd name="csY43" fmla="*/ 276225 h 701992"/>
                  <a:gd name="csX44" fmla="*/ 766763 w 1075372"/>
                  <a:gd name="csY44" fmla="*/ 273368 h 701992"/>
                  <a:gd name="csX45" fmla="*/ 739140 w 1075372"/>
                  <a:gd name="csY45" fmla="*/ 285750 h 701992"/>
                  <a:gd name="csX46" fmla="*/ 724852 w 1075372"/>
                  <a:gd name="csY46" fmla="*/ 260032 h 701992"/>
                  <a:gd name="csX47" fmla="*/ 690563 w 1075372"/>
                  <a:gd name="csY47" fmla="*/ 365760 h 701992"/>
                  <a:gd name="csX48" fmla="*/ 699135 w 1075372"/>
                  <a:gd name="csY48" fmla="*/ 352425 h 701992"/>
                  <a:gd name="csX49" fmla="*/ 722948 w 1075372"/>
                  <a:gd name="csY49" fmla="*/ 349568 h 701992"/>
                  <a:gd name="csX50" fmla="*/ 728663 w 1075372"/>
                  <a:gd name="csY50" fmla="*/ 366713 h 701992"/>
                  <a:gd name="csX51" fmla="*/ 623888 w 1075372"/>
                  <a:gd name="csY51" fmla="*/ 282893 h 701992"/>
                  <a:gd name="csX52" fmla="*/ 640080 w 1075372"/>
                  <a:gd name="csY52" fmla="*/ 320993 h 701992"/>
                  <a:gd name="csX53" fmla="*/ 669608 w 1075372"/>
                  <a:gd name="csY53" fmla="*/ 315278 h 701992"/>
                  <a:gd name="csX54" fmla="*/ 672465 w 1075372"/>
                  <a:gd name="csY54" fmla="*/ 296228 h 701992"/>
                  <a:gd name="csX55" fmla="*/ 659130 w 1075372"/>
                  <a:gd name="csY55" fmla="*/ 281940 h 701992"/>
                  <a:gd name="csX56" fmla="*/ 584835 w 1075372"/>
                  <a:gd name="csY56" fmla="*/ 219075 h 701992"/>
                  <a:gd name="csX57" fmla="*/ 574358 w 1075372"/>
                  <a:gd name="csY57" fmla="*/ 241935 h 701992"/>
                  <a:gd name="csX58" fmla="*/ 621983 w 1075372"/>
                  <a:gd name="csY58" fmla="*/ 241935 h 701992"/>
                  <a:gd name="csX59" fmla="*/ 667702 w 1075372"/>
                  <a:gd name="csY59" fmla="*/ 257175 h 701992"/>
                  <a:gd name="csX60" fmla="*/ 691515 w 1075372"/>
                  <a:gd name="csY60" fmla="*/ 241935 h 701992"/>
                  <a:gd name="csX61" fmla="*/ 693420 w 1075372"/>
                  <a:gd name="csY61" fmla="*/ 227648 h 701992"/>
                  <a:gd name="csX62" fmla="*/ 647700 w 1075372"/>
                  <a:gd name="csY62" fmla="*/ 229553 h 701992"/>
                  <a:gd name="csX63" fmla="*/ 432435 w 1075372"/>
                  <a:gd name="csY63" fmla="*/ 118110 h 701992"/>
                  <a:gd name="csX64" fmla="*/ 414338 w 1075372"/>
                  <a:gd name="csY64" fmla="*/ 138113 h 701992"/>
                  <a:gd name="csX65" fmla="*/ 386715 w 1075372"/>
                  <a:gd name="csY65" fmla="*/ 143828 h 701992"/>
                  <a:gd name="csX66" fmla="*/ 394335 w 1075372"/>
                  <a:gd name="csY66" fmla="*/ 164782 h 701992"/>
                  <a:gd name="csX67" fmla="*/ 415290 w 1075372"/>
                  <a:gd name="csY67" fmla="*/ 191453 h 701992"/>
                  <a:gd name="csX68" fmla="*/ 416242 w 1075372"/>
                  <a:gd name="csY68" fmla="*/ 200978 h 701992"/>
                  <a:gd name="csX69" fmla="*/ 436245 w 1075372"/>
                  <a:gd name="csY69" fmla="*/ 198120 h 701992"/>
                  <a:gd name="csX70" fmla="*/ 458152 w 1075372"/>
                  <a:gd name="csY70" fmla="*/ 199073 h 701992"/>
                  <a:gd name="csX71" fmla="*/ 474345 w 1075372"/>
                  <a:gd name="csY71" fmla="*/ 210503 h 701992"/>
                  <a:gd name="csX72" fmla="*/ 507683 w 1075372"/>
                  <a:gd name="csY72" fmla="*/ 202882 h 701992"/>
                  <a:gd name="csX73" fmla="*/ 507683 w 1075372"/>
                  <a:gd name="csY73" fmla="*/ 196215 h 701992"/>
                  <a:gd name="csX74" fmla="*/ 498158 w 1075372"/>
                  <a:gd name="csY74" fmla="*/ 188595 h 701992"/>
                  <a:gd name="csX75" fmla="*/ 493395 w 1075372"/>
                  <a:gd name="csY75" fmla="*/ 168593 h 701992"/>
                  <a:gd name="csX76" fmla="*/ 485775 w 1075372"/>
                  <a:gd name="csY76" fmla="*/ 165735 h 701992"/>
                  <a:gd name="csX77" fmla="*/ 481013 w 1075372"/>
                  <a:gd name="csY77" fmla="*/ 175260 h 701992"/>
                  <a:gd name="csX78" fmla="*/ 469583 w 1075372"/>
                  <a:gd name="csY78" fmla="*/ 162878 h 701992"/>
                  <a:gd name="csX79" fmla="*/ 471488 w 1075372"/>
                  <a:gd name="csY79" fmla="*/ 149543 h 701992"/>
                  <a:gd name="csX80" fmla="*/ 454342 w 1075372"/>
                  <a:gd name="csY80" fmla="*/ 118110 h 701992"/>
                  <a:gd name="csX81" fmla="*/ 443865 w 1075372"/>
                  <a:gd name="csY81" fmla="*/ 111443 h 701992"/>
                  <a:gd name="csX82" fmla="*/ 129540 w 1075372"/>
                  <a:gd name="csY82" fmla="*/ 0 h 701992"/>
                  <a:gd name="csX83" fmla="*/ 89535 w 1075372"/>
                  <a:gd name="csY83" fmla="*/ 27623 h 701992"/>
                  <a:gd name="csX84" fmla="*/ 91440 w 1075372"/>
                  <a:gd name="csY84" fmla="*/ 49530 h 701992"/>
                  <a:gd name="csX85" fmla="*/ 114300 w 1075372"/>
                  <a:gd name="csY85" fmla="*/ 60960 h 701992"/>
                  <a:gd name="csX86" fmla="*/ 132398 w 1075372"/>
                  <a:gd name="csY86" fmla="*/ 73343 h 701992"/>
                  <a:gd name="csX87" fmla="*/ 158115 w 1075372"/>
                  <a:gd name="csY87" fmla="*/ 77153 h 701992"/>
                  <a:gd name="csX88" fmla="*/ 182880 w 1075372"/>
                  <a:gd name="csY88" fmla="*/ 56198 h 701992"/>
                  <a:gd name="csX89" fmla="*/ 180975 w 1075372"/>
                  <a:gd name="csY89" fmla="*/ 38100 h 701992"/>
                  <a:gd name="csX90" fmla="*/ 188595 w 1075372"/>
                  <a:gd name="csY90" fmla="*/ 21907 h 701992"/>
                  <a:gd name="csX91" fmla="*/ 188595 w 1075372"/>
                  <a:gd name="csY91" fmla="*/ 8573 h 701992"/>
                  <a:gd name="csX92" fmla="*/ 179070 w 1075372"/>
                  <a:gd name="csY92" fmla="*/ 0 h 701992"/>
                  <a:gd name="csX93" fmla="*/ 26670 w 1075372"/>
                  <a:gd name="csY93" fmla="*/ 45720 h 701992"/>
                  <a:gd name="csX94" fmla="*/ 23813 w 1075372"/>
                  <a:gd name="csY94" fmla="*/ 57150 h 701992"/>
                  <a:gd name="csX95" fmla="*/ 5715 w 1075372"/>
                  <a:gd name="csY95" fmla="*/ 65723 h 701992"/>
                  <a:gd name="csX96" fmla="*/ 0 w 1075372"/>
                  <a:gd name="csY96" fmla="*/ 82868 h 701992"/>
                  <a:gd name="csX97" fmla="*/ 9525 w 1075372"/>
                  <a:gd name="csY97" fmla="*/ 90488 h 701992"/>
                  <a:gd name="csX98" fmla="*/ 20003 w 1075372"/>
                  <a:gd name="csY98" fmla="*/ 76200 h 701992"/>
                  <a:gd name="csX99" fmla="*/ 38100 w 1075372"/>
                  <a:gd name="csY99" fmla="*/ 70485 h 701992"/>
                  <a:gd name="csX100" fmla="*/ 41910 w 1075372"/>
                  <a:gd name="csY100" fmla="*/ 45720 h 7019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</a:cxnLst>
                <a:rect l="l" t="t" r="r" b="b"/>
                <a:pathLst>
                  <a:path w="1075372" h="701992">
                    <a:moveTo>
                      <a:pt x="850583" y="418148"/>
                    </a:moveTo>
                    <a:lnTo>
                      <a:pt x="848677" y="448628"/>
                    </a:lnTo>
                    <a:lnTo>
                      <a:pt x="864870" y="466725"/>
                    </a:lnTo>
                    <a:lnTo>
                      <a:pt x="865823" y="478155"/>
                    </a:lnTo>
                    <a:lnTo>
                      <a:pt x="820102" y="521018"/>
                    </a:lnTo>
                    <a:lnTo>
                      <a:pt x="819150" y="532448"/>
                    </a:lnTo>
                    <a:lnTo>
                      <a:pt x="837248" y="562928"/>
                    </a:lnTo>
                    <a:lnTo>
                      <a:pt x="853440" y="602932"/>
                    </a:lnTo>
                    <a:lnTo>
                      <a:pt x="853440" y="627698"/>
                    </a:lnTo>
                    <a:lnTo>
                      <a:pt x="848677" y="639128"/>
                    </a:lnTo>
                    <a:lnTo>
                      <a:pt x="849630" y="671513"/>
                    </a:lnTo>
                    <a:lnTo>
                      <a:pt x="888683" y="691515"/>
                    </a:lnTo>
                    <a:lnTo>
                      <a:pt x="899160" y="701993"/>
                    </a:lnTo>
                    <a:lnTo>
                      <a:pt x="910590" y="691515"/>
                    </a:lnTo>
                    <a:lnTo>
                      <a:pt x="930593" y="657225"/>
                    </a:lnTo>
                    <a:lnTo>
                      <a:pt x="973455" y="629603"/>
                    </a:lnTo>
                    <a:lnTo>
                      <a:pt x="1004888" y="624840"/>
                    </a:lnTo>
                    <a:lnTo>
                      <a:pt x="1028700" y="615315"/>
                    </a:lnTo>
                    <a:lnTo>
                      <a:pt x="1044893" y="603885"/>
                    </a:lnTo>
                    <a:lnTo>
                      <a:pt x="1075373" y="570548"/>
                    </a:lnTo>
                    <a:lnTo>
                      <a:pt x="1048702" y="560070"/>
                    </a:lnTo>
                    <a:lnTo>
                      <a:pt x="1035368" y="546735"/>
                    </a:lnTo>
                    <a:lnTo>
                      <a:pt x="1036320" y="530543"/>
                    </a:lnTo>
                    <a:lnTo>
                      <a:pt x="1031558" y="524828"/>
                    </a:lnTo>
                    <a:lnTo>
                      <a:pt x="1012508" y="524828"/>
                    </a:lnTo>
                    <a:lnTo>
                      <a:pt x="1014413" y="501015"/>
                    </a:lnTo>
                    <a:lnTo>
                      <a:pt x="1007745" y="489585"/>
                    </a:lnTo>
                    <a:lnTo>
                      <a:pt x="982980" y="467678"/>
                    </a:lnTo>
                    <a:lnTo>
                      <a:pt x="940118" y="449580"/>
                    </a:lnTo>
                    <a:lnTo>
                      <a:pt x="913448" y="447675"/>
                    </a:lnTo>
                    <a:lnTo>
                      <a:pt x="882015" y="421957"/>
                    </a:lnTo>
                    <a:lnTo>
                      <a:pt x="870585" y="416243"/>
                    </a:lnTo>
                    <a:close/>
                    <a:moveTo>
                      <a:pt x="704850" y="256223"/>
                    </a:moveTo>
                    <a:lnTo>
                      <a:pt x="694373" y="270510"/>
                    </a:lnTo>
                    <a:lnTo>
                      <a:pt x="693420" y="286703"/>
                    </a:lnTo>
                    <a:lnTo>
                      <a:pt x="719138" y="309563"/>
                    </a:lnTo>
                    <a:lnTo>
                      <a:pt x="737235" y="314325"/>
                    </a:lnTo>
                    <a:lnTo>
                      <a:pt x="742950" y="323850"/>
                    </a:lnTo>
                    <a:lnTo>
                      <a:pt x="746760" y="352425"/>
                    </a:lnTo>
                    <a:lnTo>
                      <a:pt x="781050" y="354330"/>
                    </a:lnTo>
                    <a:lnTo>
                      <a:pt x="831533" y="329565"/>
                    </a:lnTo>
                    <a:lnTo>
                      <a:pt x="830580" y="305753"/>
                    </a:lnTo>
                    <a:lnTo>
                      <a:pt x="817245" y="300990"/>
                    </a:lnTo>
                    <a:lnTo>
                      <a:pt x="783908" y="276225"/>
                    </a:lnTo>
                    <a:lnTo>
                      <a:pt x="766763" y="273368"/>
                    </a:lnTo>
                    <a:lnTo>
                      <a:pt x="739140" y="285750"/>
                    </a:lnTo>
                    <a:lnTo>
                      <a:pt x="724852" y="260032"/>
                    </a:lnTo>
                    <a:close/>
                    <a:moveTo>
                      <a:pt x="690563" y="365760"/>
                    </a:moveTo>
                    <a:lnTo>
                      <a:pt x="699135" y="352425"/>
                    </a:lnTo>
                    <a:lnTo>
                      <a:pt x="722948" y="349568"/>
                    </a:lnTo>
                    <a:lnTo>
                      <a:pt x="728663" y="366713"/>
                    </a:lnTo>
                    <a:close/>
                    <a:moveTo>
                      <a:pt x="623888" y="282893"/>
                    </a:moveTo>
                    <a:lnTo>
                      <a:pt x="640080" y="320993"/>
                    </a:lnTo>
                    <a:lnTo>
                      <a:pt x="669608" y="315278"/>
                    </a:lnTo>
                    <a:lnTo>
                      <a:pt x="672465" y="296228"/>
                    </a:lnTo>
                    <a:lnTo>
                      <a:pt x="659130" y="281940"/>
                    </a:lnTo>
                    <a:close/>
                    <a:moveTo>
                      <a:pt x="584835" y="219075"/>
                    </a:moveTo>
                    <a:lnTo>
                      <a:pt x="574358" y="241935"/>
                    </a:lnTo>
                    <a:lnTo>
                      <a:pt x="621983" y="241935"/>
                    </a:lnTo>
                    <a:lnTo>
                      <a:pt x="667702" y="257175"/>
                    </a:lnTo>
                    <a:lnTo>
                      <a:pt x="691515" y="241935"/>
                    </a:lnTo>
                    <a:lnTo>
                      <a:pt x="693420" y="227648"/>
                    </a:lnTo>
                    <a:lnTo>
                      <a:pt x="647700" y="229553"/>
                    </a:lnTo>
                    <a:close/>
                    <a:moveTo>
                      <a:pt x="432435" y="118110"/>
                    </a:moveTo>
                    <a:lnTo>
                      <a:pt x="414338" y="138113"/>
                    </a:lnTo>
                    <a:lnTo>
                      <a:pt x="386715" y="143828"/>
                    </a:lnTo>
                    <a:lnTo>
                      <a:pt x="394335" y="164782"/>
                    </a:lnTo>
                    <a:lnTo>
                      <a:pt x="415290" y="191453"/>
                    </a:lnTo>
                    <a:lnTo>
                      <a:pt x="416242" y="200978"/>
                    </a:lnTo>
                    <a:lnTo>
                      <a:pt x="436245" y="198120"/>
                    </a:lnTo>
                    <a:lnTo>
                      <a:pt x="458152" y="199073"/>
                    </a:lnTo>
                    <a:lnTo>
                      <a:pt x="474345" y="210503"/>
                    </a:lnTo>
                    <a:lnTo>
                      <a:pt x="507683" y="202882"/>
                    </a:lnTo>
                    <a:lnTo>
                      <a:pt x="507683" y="196215"/>
                    </a:lnTo>
                    <a:lnTo>
                      <a:pt x="498158" y="188595"/>
                    </a:lnTo>
                    <a:lnTo>
                      <a:pt x="493395" y="168593"/>
                    </a:lnTo>
                    <a:lnTo>
                      <a:pt x="485775" y="165735"/>
                    </a:lnTo>
                    <a:lnTo>
                      <a:pt x="481013" y="175260"/>
                    </a:lnTo>
                    <a:lnTo>
                      <a:pt x="469583" y="162878"/>
                    </a:lnTo>
                    <a:lnTo>
                      <a:pt x="471488" y="149543"/>
                    </a:lnTo>
                    <a:lnTo>
                      <a:pt x="454342" y="118110"/>
                    </a:lnTo>
                    <a:lnTo>
                      <a:pt x="443865" y="111443"/>
                    </a:lnTo>
                    <a:close/>
                    <a:moveTo>
                      <a:pt x="129540" y="0"/>
                    </a:moveTo>
                    <a:lnTo>
                      <a:pt x="89535" y="27623"/>
                    </a:lnTo>
                    <a:lnTo>
                      <a:pt x="91440" y="49530"/>
                    </a:lnTo>
                    <a:lnTo>
                      <a:pt x="114300" y="60960"/>
                    </a:lnTo>
                    <a:lnTo>
                      <a:pt x="132398" y="73343"/>
                    </a:lnTo>
                    <a:lnTo>
                      <a:pt x="158115" y="77153"/>
                    </a:lnTo>
                    <a:lnTo>
                      <a:pt x="182880" y="56198"/>
                    </a:lnTo>
                    <a:lnTo>
                      <a:pt x="180975" y="38100"/>
                    </a:lnTo>
                    <a:lnTo>
                      <a:pt x="188595" y="21907"/>
                    </a:lnTo>
                    <a:lnTo>
                      <a:pt x="188595" y="8573"/>
                    </a:lnTo>
                    <a:lnTo>
                      <a:pt x="179070" y="0"/>
                    </a:lnTo>
                    <a:close/>
                    <a:moveTo>
                      <a:pt x="26670" y="45720"/>
                    </a:moveTo>
                    <a:lnTo>
                      <a:pt x="23813" y="57150"/>
                    </a:lnTo>
                    <a:lnTo>
                      <a:pt x="5715" y="65723"/>
                    </a:lnTo>
                    <a:lnTo>
                      <a:pt x="0" y="82868"/>
                    </a:lnTo>
                    <a:lnTo>
                      <a:pt x="9525" y="90488"/>
                    </a:lnTo>
                    <a:lnTo>
                      <a:pt x="20003" y="76200"/>
                    </a:lnTo>
                    <a:lnTo>
                      <a:pt x="38100" y="70485"/>
                    </a:lnTo>
                    <a:lnTo>
                      <a:pt x="41910" y="4572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1BA1C3-F7F2-D5DE-DBAB-EA1499B0467B}"/>
                  </a:ext>
                </a:extLst>
              </p:cNvPr>
              <p:cNvSpPr/>
              <p:nvPr/>
            </p:nvSpPr>
            <p:spPr>
              <a:xfrm>
                <a:off x="1564849" y="4994678"/>
                <a:ext cx="1999555" cy="1463073"/>
              </a:xfrm>
              <a:custGeom>
                <a:avLst/>
                <a:gdLst>
                  <a:gd name="csX0" fmla="*/ 57150 w 1985009"/>
                  <a:gd name="csY0" fmla="*/ 1329690 h 1483042"/>
                  <a:gd name="csX1" fmla="*/ 80010 w 1985009"/>
                  <a:gd name="csY1" fmla="*/ 1329690 h 1483042"/>
                  <a:gd name="csX2" fmla="*/ 86677 w 1985009"/>
                  <a:gd name="csY2" fmla="*/ 1336358 h 1483042"/>
                  <a:gd name="csX3" fmla="*/ 77152 w 1985009"/>
                  <a:gd name="csY3" fmla="*/ 1347788 h 1483042"/>
                  <a:gd name="csX4" fmla="*/ 59055 w 1985009"/>
                  <a:gd name="csY4" fmla="*/ 1349692 h 1483042"/>
                  <a:gd name="csX5" fmla="*/ 35243 w 1985009"/>
                  <a:gd name="csY5" fmla="*/ 1362075 h 1483042"/>
                  <a:gd name="csX6" fmla="*/ 0 w 1985009"/>
                  <a:gd name="csY6" fmla="*/ 1361123 h 1483042"/>
                  <a:gd name="csX7" fmla="*/ 20955 w 1985009"/>
                  <a:gd name="csY7" fmla="*/ 1352550 h 1483042"/>
                  <a:gd name="csX8" fmla="*/ 23813 w 1985009"/>
                  <a:gd name="csY8" fmla="*/ 1342073 h 1483042"/>
                  <a:gd name="csX9" fmla="*/ 47625 w 1985009"/>
                  <a:gd name="csY9" fmla="*/ 1339215 h 1483042"/>
                  <a:gd name="csX10" fmla="*/ 136208 w 1985009"/>
                  <a:gd name="csY10" fmla="*/ 1313498 h 1483042"/>
                  <a:gd name="csX11" fmla="*/ 148590 w 1985009"/>
                  <a:gd name="csY11" fmla="*/ 1318260 h 1483042"/>
                  <a:gd name="csX12" fmla="*/ 157162 w 1985009"/>
                  <a:gd name="csY12" fmla="*/ 1318260 h 1483042"/>
                  <a:gd name="csX13" fmla="*/ 161925 w 1985009"/>
                  <a:gd name="csY13" fmla="*/ 1329690 h 1483042"/>
                  <a:gd name="csX14" fmla="*/ 164783 w 1985009"/>
                  <a:gd name="csY14" fmla="*/ 1323975 h 1483042"/>
                  <a:gd name="csX15" fmla="*/ 173355 w 1985009"/>
                  <a:gd name="csY15" fmla="*/ 1325880 h 1483042"/>
                  <a:gd name="csX16" fmla="*/ 183833 w 1985009"/>
                  <a:gd name="csY16" fmla="*/ 1340167 h 1483042"/>
                  <a:gd name="csX17" fmla="*/ 183833 w 1985009"/>
                  <a:gd name="csY17" fmla="*/ 1344930 h 1483042"/>
                  <a:gd name="csX18" fmla="*/ 143828 w 1985009"/>
                  <a:gd name="csY18" fmla="*/ 1363028 h 1483042"/>
                  <a:gd name="csX19" fmla="*/ 120968 w 1985009"/>
                  <a:gd name="csY19" fmla="*/ 1362075 h 1483042"/>
                  <a:gd name="csX20" fmla="*/ 111443 w 1985009"/>
                  <a:gd name="csY20" fmla="*/ 1357313 h 1483042"/>
                  <a:gd name="csX21" fmla="*/ 100965 w 1985009"/>
                  <a:gd name="csY21" fmla="*/ 1363980 h 1483042"/>
                  <a:gd name="csX22" fmla="*/ 81915 w 1985009"/>
                  <a:gd name="csY22" fmla="*/ 1363980 h 1483042"/>
                  <a:gd name="csX23" fmla="*/ 71437 w 1985009"/>
                  <a:gd name="csY23" fmla="*/ 1350645 h 1483042"/>
                  <a:gd name="csX24" fmla="*/ 116205 w 1985009"/>
                  <a:gd name="csY24" fmla="*/ 1345883 h 1483042"/>
                  <a:gd name="csX25" fmla="*/ 187643 w 1985009"/>
                  <a:gd name="csY25" fmla="*/ 1312545 h 1483042"/>
                  <a:gd name="csX26" fmla="*/ 197168 w 1985009"/>
                  <a:gd name="csY26" fmla="*/ 1313498 h 1483042"/>
                  <a:gd name="csX27" fmla="*/ 203835 w 1985009"/>
                  <a:gd name="csY27" fmla="*/ 1320165 h 1483042"/>
                  <a:gd name="csX28" fmla="*/ 203835 w 1985009"/>
                  <a:gd name="csY28" fmla="*/ 1329690 h 1483042"/>
                  <a:gd name="csX29" fmla="*/ 191453 w 1985009"/>
                  <a:gd name="csY29" fmla="*/ 1330642 h 1483042"/>
                  <a:gd name="csX30" fmla="*/ 182880 w 1985009"/>
                  <a:gd name="csY30" fmla="*/ 1320165 h 1483042"/>
                  <a:gd name="csX31" fmla="*/ 211455 w 1985009"/>
                  <a:gd name="csY31" fmla="*/ 1315403 h 1483042"/>
                  <a:gd name="csX32" fmla="*/ 223837 w 1985009"/>
                  <a:gd name="csY32" fmla="*/ 1314450 h 1483042"/>
                  <a:gd name="csX33" fmla="*/ 222885 w 1985009"/>
                  <a:gd name="csY33" fmla="*/ 1323975 h 1483042"/>
                  <a:gd name="csX34" fmla="*/ 212407 w 1985009"/>
                  <a:gd name="csY34" fmla="*/ 1329690 h 1483042"/>
                  <a:gd name="csX35" fmla="*/ 214312 w 1985009"/>
                  <a:gd name="csY35" fmla="*/ 1336358 h 1483042"/>
                  <a:gd name="csX36" fmla="*/ 246698 w 1985009"/>
                  <a:gd name="csY36" fmla="*/ 1335405 h 1483042"/>
                  <a:gd name="csX37" fmla="*/ 248603 w 1985009"/>
                  <a:gd name="csY37" fmla="*/ 1345883 h 1483042"/>
                  <a:gd name="csX38" fmla="*/ 236220 w 1985009"/>
                  <a:gd name="csY38" fmla="*/ 1346835 h 1483042"/>
                  <a:gd name="csX39" fmla="*/ 233362 w 1985009"/>
                  <a:gd name="csY39" fmla="*/ 1342073 h 1483042"/>
                  <a:gd name="csX40" fmla="*/ 225743 w 1985009"/>
                  <a:gd name="csY40" fmla="*/ 1347788 h 1483042"/>
                  <a:gd name="csX41" fmla="*/ 221932 w 1985009"/>
                  <a:gd name="csY41" fmla="*/ 1342073 h 1483042"/>
                  <a:gd name="csX42" fmla="*/ 213360 w 1985009"/>
                  <a:gd name="csY42" fmla="*/ 1340167 h 1483042"/>
                  <a:gd name="csX43" fmla="*/ 1798320 w 1985009"/>
                  <a:gd name="csY43" fmla="*/ 1408748 h 1483042"/>
                  <a:gd name="csX44" fmla="*/ 1818323 w 1985009"/>
                  <a:gd name="csY44" fmla="*/ 1409700 h 1483042"/>
                  <a:gd name="csX45" fmla="*/ 1808798 w 1985009"/>
                  <a:gd name="csY45" fmla="*/ 1427798 h 1483042"/>
                  <a:gd name="csX46" fmla="*/ 1798320 w 1985009"/>
                  <a:gd name="csY46" fmla="*/ 1426845 h 1483042"/>
                  <a:gd name="csX47" fmla="*/ 1794510 w 1985009"/>
                  <a:gd name="csY47" fmla="*/ 1419225 h 1483042"/>
                  <a:gd name="csX48" fmla="*/ 1799273 w 1985009"/>
                  <a:gd name="csY48" fmla="*/ 1406842 h 1483042"/>
                  <a:gd name="csX49" fmla="*/ 1788795 w 1985009"/>
                  <a:gd name="csY49" fmla="*/ 1379220 h 1483042"/>
                  <a:gd name="csX50" fmla="*/ 1794510 w 1985009"/>
                  <a:gd name="csY50" fmla="*/ 1366838 h 1483042"/>
                  <a:gd name="csX51" fmla="*/ 1792605 w 1985009"/>
                  <a:gd name="csY51" fmla="*/ 1344930 h 1483042"/>
                  <a:gd name="csX52" fmla="*/ 1815465 w 1985009"/>
                  <a:gd name="csY52" fmla="*/ 1340167 h 1483042"/>
                  <a:gd name="csX53" fmla="*/ 1858328 w 1985009"/>
                  <a:gd name="csY53" fmla="*/ 1382078 h 1483042"/>
                  <a:gd name="csX54" fmla="*/ 1870710 w 1985009"/>
                  <a:gd name="csY54" fmla="*/ 1414463 h 1483042"/>
                  <a:gd name="csX55" fmla="*/ 1888808 w 1985009"/>
                  <a:gd name="csY55" fmla="*/ 1429703 h 1483042"/>
                  <a:gd name="csX56" fmla="*/ 1891665 w 1985009"/>
                  <a:gd name="csY56" fmla="*/ 1478280 h 1483042"/>
                  <a:gd name="csX57" fmla="*/ 1878330 w 1985009"/>
                  <a:gd name="csY57" fmla="*/ 1478280 h 1483042"/>
                  <a:gd name="csX58" fmla="*/ 1865948 w 1985009"/>
                  <a:gd name="csY58" fmla="*/ 1456373 h 1483042"/>
                  <a:gd name="csX59" fmla="*/ 1836420 w 1985009"/>
                  <a:gd name="csY59" fmla="*/ 1433513 h 1483042"/>
                  <a:gd name="csX60" fmla="*/ 1830705 w 1985009"/>
                  <a:gd name="csY60" fmla="*/ 1433513 h 1483042"/>
                  <a:gd name="csX61" fmla="*/ 1841183 w 1985009"/>
                  <a:gd name="csY61" fmla="*/ 1460183 h 1483042"/>
                  <a:gd name="csX62" fmla="*/ 1857375 w 1985009"/>
                  <a:gd name="csY62" fmla="*/ 1462088 h 1483042"/>
                  <a:gd name="csX63" fmla="*/ 1859280 w 1985009"/>
                  <a:gd name="csY63" fmla="*/ 1482090 h 1483042"/>
                  <a:gd name="csX64" fmla="*/ 1850708 w 1985009"/>
                  <a:gd name="csY64" fmla="*/ 1483042 h 1483042"/>
                  <a:gd name="csX65" fmla="*/ 1811655 w 1985009"/>
                  <a:gd name="csY65" fmla="*/ 1441133 h 1483042"/>
                  <a:gd name="csX66" fmla="*/ 1810703 w 1985009"/>
                  <a:gd name="csY66" fmla="*/ 1432560 h 1483042"/>
                  <a:gd name="csX67" fmla="*/ 1828800 w 1985009"/>
                  <a:gd name="csY67" fmla="*/ 1423035 h 1483042"/>
                  <a:gd name="csX68" fmla="*/ 1828800 w 1985009"/>
                  <a:gd name="csY68" fmla="*/ 1413510 h 1483042"/>
                  <a:gd name="csX69" fmla="*/ 1824038 w 1985009"/>
                  <a:gd name="csY69" fmla="*/ 1405890 h 1483042"/>
                  <a:gd name="csX70" fmla="*/ 1808798 w 1985009"/>
                  <a:gd name="csY70" fmla="*/ 1400175 h 1483042"/>
                  <a:gd name="csX71" fmla="*/ 1792605 w 1985009"/>
                  <a:gd name="csY71" fmla="*/ 1387792 h 1483042"/>
                  <a:gd name="csX72" fmla="*/ 1805940 w 1985009"/>
                  <a:gd name="csY72" fmla="*/ 1388745 h 1483042"/>
                  <a:gd name="csX73" fmla="*/ 1810703 w 1985009"/>
                  <a:gd name="csY73" fmla="*/ 1384935 h 1483042"/>
                  <a:gd name="csX74" fmla="*/ 1804988 w 1985009"/>
                  <a:gd name="csY74" fmla="*/ 1376363 h 1483042"/>
                  <a:gd name="csX75" fmla="*/ 1799273 w 1985009"/>
                  <a:gd name="csY75" fmla="*/ 1381125 h 1483042"/>
                  <a:gd name="csX76" fmla="*/ 1754505 w 1985009"/>
                  <a:gd name="csY76" fmla="*/ 1292542 h 1483042"/>
                  <a:gd name="csX77" fmla="*/ 1766888 w 1985009"/>
                  <a:gd name="csY77" fmla="*/ 1293495 h 1483042"/>
                  <a:gd name="csX78" fmla="*/ 1789748 w 1985009"/>
                  <a:gd name="csY78" fmla="*/ 1317308 h 1483042"/>
                  <a:gd name="csX79" fmla="*/ 1787843 w 1985009"/>
                  <a:gd name="csY79" fmla="*/ 1324928 h 1483042"/>
                  <a:gd name="csX80" fmla="*/ 1780223 w 1985009"/>
                  <a:gd name="csY80" fmla="*/ 1323975 h 1483042"/>
                  <a:gd name="csX81" fmla="*/ 1779270 w 1985009"/>
                  <a:gd name="csY81" fmla="*/ 1341120 h 1483042"/>
                  <a:gd name="csX82" fmla="*/ 1784033 w 1985009"/>
                  <a:gd name="csY82" fmla="*/ 1345883 h 1483042"/>
                  <a:gd name="csX83" fmla="*/ 1784033 w 1985009"/>
                  <a:gd name="csY83" fmla="*/ 1360170 h 1483042"/>
                  <a:gd name="csX84" fmla="*/ 1776413 w 1985009"/>
                  <a:gd name="csY84" fmla="*/ 1363028 h 1483042"/>
                  <a:gd name="csX85" fmla="*/ 1772603 w 1985009"/>
                  <a:gd name="csY85" fmla="*/ 1374458 h 1483042"/>
                  <a:gd name="csX86" fmla="*/ 1764983 w 1985009"/>
                  <a:gd name="csY86" fmla="*/ 1370648 h 1483042"/>
                  <a:gd name="csX87" fmla="*/ 1761173 w 1985009"/>
                  <a:gd name="csY87" fmla="*/ 1349692 h 1483042"/>
                  <a:gd name="csX88" fmla="*/ 1771650 w 1985009"/>
                  <a:gd name="csY88" fmla="*/ 1336358 h 1483042"/>
                  <a:gd name="csX89" fmla="*/ 1751648 w 1985009"/>
                  <a:gd name="csY89" fmla="*/ 1315403 h 1483042"/>
                  <a:gd name="csX90" fmla="*/ 1752600 w 1985009"/>
                  <a:gd name="csY90" fmla="*/ 1303973 h 1483042"/>
                  <a:gd name="csX91" fmla="*/ 1768793 w 1985009"/>
                  <a:gd name="csY91" fmla="*/ 1278255 h 1483042"/>
                  <a:gd name="csX92" fmla="*/ 1786890 w 1985009"/>
                  <a:gd name="csY92" fmla="*/ 1280160 h 1483042"/>
                  <a:gd name="csX93" fmla="*/ 1810703 w 1985009"/>
                  <a:gd name="csY93" fmla="*/ 1281113 h 1483042"/>
                  <a:gd name="csX94" fmla="*/ 1843088 w 1985009"/>
                  <a:gd name="csY94" fmla="*/ 1311592 h 1483042"/>
                  <a:gd name="csX95" fmla="*/ 1841183 w 1985009"/>
                  <a:gd name="csY95" fmla="*/ 1316355 h 1483042"/>
                  <a:gd name="csX96" fmla="*/ 1830705 w 1985009"/>
                  <a:gd name="csY96" fmla="*/ 1322070 h 1483042"/>
                  <a:gd name="csX97" fmla="*/ 1820228 w 1985009"/>
                  <a:gd name="csY97" fmla="*/ 1320165 h 1483042"/>
                  <a:gd name="csX98" fmla="*/ 1819275 w 1985009"/>
                  <a:gd name="csY98" fmla="*/ 1313498 h 1483042"/>
                  <a:gd name="csX99" fmla="*/ 1807845 w 1985009"/>
                  <a:gd name="csY99" fmla="*/ 1298258 h 1483042"/>
                  <a:gd name="csX100" fmla="*/ 1804988 w 1985009"/>
                  <a:gd name="csY100" fmla="*/ 1304925 h 1483042"/>
                  <a:gd name="csX101" fmla="*/ 1814513 w 1985009"/>
                  <a:gd name="csY101" fmla="*/ 1317308 h 1483042"/>
                  <a:gd name="csX102" fmla="*/ 1812608 w 1985009"/>
                  <a:gd name="csY102" fmla="*/ 1328738 h 1483042"/>
                  <a:gd name="csX103" fmla="*/ 1804988 w 1985009"/>
                  <a:gd name="csY103" fmla="*/ 1327785 h 1483042"/>
                  <a:gd name="csX104" fmla="*/ 1792605 w 1985009"/>
                  <a:gd name="csY104" fmla="*/ 1329690 h 1483042"/>
                  <a:gd name="csX105" fmla="*/ 1791653 w 1985009"/>
                  <a:gd name="csY105" fmla="*/ 1313498 h 1483042"/>
                  <a:gd name="csX106" fmla="*/ 1766888 w 1985009"/>
                  <a:gd name="csY106" fmla="*/ 1286828 h 1483042"/>
                  <a:gd name="csX107" fmla="*/ 1647825 w 1985009"/>
                  <a:gd name="csY107" fmla="*/ 1193483 h 1483042"/>
                  <a:gd name="csX108" fmla="*/ 1656398 w 1985009"/>
                  <a:gd name="csY108" fmla="*/ 1189673 h 1483042"/>
                  <a:gd name="csX109" fmla="*/ 1671638 w 1985009"/>
                  <a:gd name="csY109" fmla="*/ 1189673 h 1483042"/>
                  <a:gd name="csX110" fmla="*/ 1678305 w 1985009"/>
                  <a:gd name="csY110" fmla="*/ 1184910 h 1483042"/>
                  <a:gd name="csX111" fmla="*/ 1717358 w 1985009"/>
                  <a:gd name="csY111" fmla="*/ 1205865 h 1483042"/>
                  <a:gd name="csX112" fmla="*/ 1718310 w 1985009"/>
                  <a:gd name="csY112" fmla="*/ 1220153 h 1483042"/>
                  <a:gd name="csX113" fmla="*/ 1713548 w 1985009"/>
                  <a:gd name="csY113" fmla="*/ 1224915 h 1483042"/>
                  <a:gd name="csX114" fmla="*/ 1705928 w 1985009"/>
                  <a:gd name="csY114" fmla="*/ 1224915 h 1483042"/>
                  <a:gd name="csX115" fmla="*/ 1692593 w 1985009"/>
                  <a:gd name="csY115" fmla="*/ 1218248 h 1483042"/>
                  <a:gd name="csX116" fmla="*/ 1703070 w 1985009"/>
                  <a:gd name="csY116" fmla="*/ 1230630 h 1483042"/>
                  <a:gd name="csX117" fmla="*/ 1720215 w 1985009"/>
                  <a:gd name="csY117" fmla="*/ 1230630 h 1483042"/>
                  <a:gd name="csX118" fmla="*/ 1724978 w 1985009"/>
                  <a:gd name="csY118" fmla="*/ 1249680 h 1483042"/>
                  <a:gd name="csX119" fmla="*/ 1716405 w 1985009"/>
                  <a:gd name="csY119" fmla="*/ 1249680 h 1483042"/>
                  <a:gd name="csX120" fmla="*/ 1695450 w 1985009"/>
                  <a:gd name="csY120" fmla="*/ 1235392 h 1483042"/>
                  <a:gd name="csX121" fmla="*/ 1684973 w 1985009"/>
                  <a:gd name="csY121" fmla="*/ 1233488 h 1483042"/>
                  <a:gd name="csX122" fmla="*/ 1690688 w 1985009"/>
                  <a:gd name="csY122" fmla="*/ 1245870 h 1483042"/>
                  <a:gd name="csX123" fmla="*/ 1691640 w 1985009"/>
                  <a:gd name="csY123" fmla="*/ 1254442 h 1483042"/>
                  <a:gd name="csX124" fmla="*/ 1699260 w 1985009"/>
                  <a:gd name="csY124" fmla="*/ 1248728 h 1483042"/>
                  <a:gd name="csX125" fmla="*/ 1715453 w 1985009"/>
                  <a:gd name="csY125" fmla="*/ 1260158 h 1483042"/>
                  <a:gd name="csX126" fmla="*/ 1727835 w 1985009"/>
                  <a:gd name="csY126" fmla="*/ 1259205 h 1483042"/>
                  <a:gd name="csX127" fmla="*/ 1725930 w 1985009"/>
                  <a:gd name="csY127" fmla="*/ 1266825 h 1483042"/>
                  <a:gd name="csX128" fmla="*/ 1744028 w 1985009"/>
                  <a:gd name="csY128" fmla="*/ 1307783 h 1483042"/>
                  <a:gd name="csX129" fmla="*/ 1744028 w 1985009"/>
                  <a:gd name="csY129" fmla="*/ 1340167 h 1483042"/>
                  <a:gd name="csX130" fmla="*/ 1747838 w 1985009"/>
                  <a:gd name="csY130" fmla="*/ 1360170 h 1483042"/>
                  <a:gd name="csX131" fmla="*/ 1740218 w 1985009"/>
                  <a:gd name="csY131" fmla="*/ 1363028 h 1483042"/>
                  <a:gd name="csX132" fmla="*/ 1728788 w 1985009"/>
                  <a:gd name="csY132" fmla="*/ 1343978 h 1483042"/>
                  <a:gd name="csX133" fmla="*/ 1724025 w 1985009"/>
                  <a:gd name="csY133" fmla="*/ 1329690 h 1483042"/>
                  <a:gd name="csX134" fmla="*/ 1708785 w 1985009"/>
                  <a:gd name="csY134" fmla="*/ 1314450 h 1483042"/>
                  <a:gd name="csX135" fmla="*/ 1706880 w 1985009"/>
                  <a:gd name="csY135" fmla="*/ 1288733 h 1483042"/>
                  <a:gd name="csX136" fmla="*/ 1701165 w 1985009"/>
                  <a:gd name="csY136" fmla="*/ 1272540 h 1483042"/>
                  <a:gd name="csX137" fmla="*/ 1694498 w 1985009"/>
                  <a:gd name="csY137" fmla="*/ 1272540 h 1483042"/>
                  <a:gd name="csX138" fmla="*/ 1697355 w 1985009"/>
                  <a:gd name="csY138" fmla="*/ 1283017 h 1483042"/>
                  <a:gd name="csX139" fmla="*/ 1697355 w 1985009"/>
                  <a:gd name="csY139" fmla="*/ 1287780 h 1483042"/>
                  <a:gd name="csX140" fmla="*/ 1684020 w 1985009"/>
                  <a:gd name="csY140" fmla="*/ 1297305 h 1483042"/>
                  <a:gd name="csX141" fmla="*/ 1684973 w 1985009"/>
                  <a:gd name="csY141" fmla="*/ 1265873 h 1483042"/>
                  <a:gd name="csX142" fmla="*/ 1669733 w 1985009"/>
                  <a:gd name="csY142" fmla="*/ 1250633 h 1483042"/>
                  <a:gd name="csX143" fmla="*/ 1657350 w 1985009"/>
                  <a:gd name="csY143" fmla="*/ 1228725 h 1483042"/>
                  <a:gd name="csX144" fmla="*/ 1645920 w 1985009"/>
                  <a:gd name="csY144" fmla="*/ 1217295 h 1483042"/>
                  <a:gd name="csX145" fmla="*/ 1716405 w 1985009"/>
                  <a:gd name="csY145" fmla="*/ 1171575 h 1483042"/>
                  <a:gd name="csX146" fmla="*/ 1726883 w 1985009"/>
                  <a:gd name="csY146" fmla="*/ 1188720 h 1483042"/>
                  <a:gd name="csX147" fmla="*/ 1749743 w 1985009"/>
                  <a:gd name="csY147" fmla="*/ 1187767 h 1483042"/>
                  <a:gd name="csX148" fmla="*/ 1759268 w 1985009"/>
                  <a:gd name="csY148" fmla="*/ 1207770 h 1483042"/>
                  <a:gd name="csX149" fmla="*/ 1753553 w 1985009"/>
                  <a:gd name="csY149" fmla="*/ 1213485 h 1483042"/>
                  <a:gd name="csX150" fmla="*/ 1772603 w 1985009"/>
                  <a:gd name="csY150" fmla="*/ 1243965 h 1483042"/>
                  <a:gd name="csX151" fmla="*/ 1772603 w 1985009"/>
                  <a:gd name="csY151" fmla="*/ 1256348 h 1483042"/>
                  <a:gd name="csX152" fmla="*/ 1761173 w 1985009"/>
                  <a:gd name="csY152" fmla="*/ 1263967 h 1483042"/>
                  <a:gd name="csX153" fmla="*/ 1761173 w 1985009"/>
                  <a:gd name="csY153" fmla="*/ 1270635 h 1483042"/>
                  <a:gd name="csX154" fmla="*/ 1742123 w 1985009"/>
                  <a:gd name="csY154" fmla="*/ 1288733 h 1483042"/>
                  <a:gd name="csX155" fmla="*/ 1737360 w 1985009"/>
                  <a:gd name="csY155" fmla="*/ 1275398 h 1483042"/>
                  <a:gd name="csX156" fmla="*/ 1736408 w 1985009"/>
                  <a:gd name="csY156" fmla="*/ 1263015 h 1483042"/>
                  <a:gd name="csX157" fmla="*/ 1742123 w 1985009"/>
                  <a:gd name="csY157" fmla="*/ 1256348 h 1483042"/>
                  <a:gd name="csX158" fmla="*/ 1742123 w 1985009"/>
                  <a:gd name="csY158" fmla="*/ 1245870 h 1483042"/>
                  <a:gd name="csX159" fmla="*/ 1727835 w 1985009"/>
                  <a:gd name="csY159" fmla="*/ 1227773 h 1483042"/>
                  <a:gd name="csX160" fmla="*/ 1723073 w 1985009"/>
                  <a:gd name="csY160" fmla="*/ 1192530 h 1483042"/>
                  <a:gd name="csX161" fmla="*/ 1714500 w 1985009"/>
                  <a:gd name="csY161" fmla="*/ 1178242 h 1483042"/>
                  <a:gd name="csX162" fmla="*/ 1176338 w 1985009"/>
                  <a:gd name="csY162" fmla="*/ 997267 h 1483042"/>
                  <a:gd name="csX163" fmla="*/ 1138238 w 1985009"/>
                  <a:gd name="csY163" fmla="*/ 1036320 h 1483042"/>
                  <a:gd name="csX164" fmla="*/ 1138238 w 1985009"/>
                  <a:gd name="csY164" fmla="*/ 1051560 h 1483042"/>
                  <a:gd name="csX165" fmla="*/ 1158240 w 1985009"/>
                  <a:gd name="csY165" fmla="*/ 1043940 h 1483042"/>
                  <a:gd name="csX166" fmla="*/ 1165860 w 1985009"/>
                  <a:gd name="csY166" fmla="*/ 1025842 h 1483042"/>
                  <a:gd name="csX167" fmla="*/ 1186815 w 1985009"/>
                  <a:gd name="csY167" fmla="*/ 1002983 h 1483042"/>
                  <a:gd name="csX168" fmla="*/ 875348 w 1985009"/>
                  <a:gd name="csY168" fmla="*/ 1155383 h 1483042"/>
                  <a:gd name="csX169" fmla="*/ 875348 w 1985009"/>
                  <a:gd name="csY169" fmla="*/ 1161098 h 1483042"/>
                  <a:gd name="csX170" fmla="*/ 892493 w 1985009"/>
                  <a:gd name="csY170" fmla="*/ 1172528 h 1483042"/>
                  <a:gd name="csX171" fmla="*/ 894398 w 1985009"/>
                  <a:gd name="csY171" fmla="*/ 1159192 h 1483042"/>
                  <a:gd name="csX172" fmla="*/ 900113 w 1985009"/>
                  <a:gd name="csY172" fmla="*/ 1167765 h 1483042"/>
                  <a:gd name="csX173" fmla="*/ 933450 w 1985009"/>
                  <a:gd name="csY173" fmla="*/ 1168717 h 1483042"/>
                  <a:gd name="csX174" fmla="*/ 940118 w 1985009"/>
                  <a:gd name="csY174" fmla="*/ 1163003 h 1483042"/>
                  <a:gd name="csX175" fmla="*/ 942023 w 1985009"/>
                  <a:gd name="csY175" fmla="*/ 1145858 h 1483042"/>
                  <a:gd name="csX176" fmla="*/ 937260 w 1985009"/>
                  <a:gd name="csY176" fmla="*/ 1139190 h 1483042"/>
                  <a:gd name="csX177" fmla="*/ 923925 w 1985009"/>
                  <a:gd name="csY177" fmla="*/ 1139190 h 1483042"/>
                  <a:gd name="csX178" fmla="*/ 923925 w 1985009"/>
                  <a:gd name="csY178" fmla="*/ 1131570 h 1483042"/>
                  <a:gd name="csX179" fmla="*/ 927735 w 1985009"/>
                  <a:gd name="csY179" fmla="*/ 1125855 h 1483042"/>
                  <a:gd name="csX180" fmla="*/ 927735 w 1985009"/>
                  <a:gd name="csY180" fmla="*/ 1122045 h 1483042"/>
                  <a:gd name="csX181" fmla="*/ 913448 w 1985009"/>
                  <a:gd name="csY181" fmla="*/ 1119188 h 1483042"/>
                  <a:gd name="csX182" fmla="*/ 882015 w 1985009"/>
                  <a:gd name="csY182" fmla="*/ 1153478 h 1483042"/>
                  <a:gd name="csX183" fmla="*/ 798195 w 1985009"/>
                  <a:gd name="csY183" fmla="*/ 1214438 h 1483042"/>
                  <a:gd name="csX184" fmla="*/ 812483 w 1985009"/>
                  <a:gd name="csY184" fmla="*/ 1269683 h 1483042"/>
                  <a:gd name="csX185" fmla="*/ 832485 w 1985009"/>
                  <a:gd name="csY185" fmla="*/ 1269683 h 1483042"/>
                  <a:gd name="csX186" fmla="*/ 855345 w 1985009"/>
                  <a:gd name="csY186" fmla="*/ 1245870 h 1483042"/>
                  <a:gd name="csX187" fmla="*/ 858203 w 1985009"/>
                  <a:gd name="csY187" fmla="*/ 1257300 h 1483042"/>
                  <a:gd name="csX188" fmla="*/ 918210 w 1985009"/>
                  <a:gd name="csY188" fmla="*/ 1219200 h 1483042"/>
                  <a:gd name="csX189" fmla="*/ 924878 w 1985009"/>
                  <a:gd name="csY189" fmla="*/ 1209675 h 1483042"/>
                  <a:gd name="csX190" fmla="*/ 915353 w 1985009"/>
                  <a:gd name="csY190" fmla="*/ 1199198 h 1483042"/>
                  <a:gd name="csX191" fmla="*/ 915353 w 1985009"/>
                  <a:gd name="csY191" fmla="*/ 1192530 h 1483042"/>
                  <a:gd name="csX192" fmla="*/ 920115 w 1985009"/>
                  <a:gd name="csY192" fmla="*/ 1180148 h 1483042"/>
                  <a:gd name="csX193" fmla="*/ 911543 w 1985009"/>
                  <a:gd name="csY193" fmla="*/ 1179195 h 1483042"/>
                  <a:gd name="csX194" fmla="*/ 892493 w 1985009"/>
                  <a:gd name="csY194" fmla="*/ 1188720 h 1483042"/>
                  <a:gd name="csX195" fmla="*/ 892493 w 1985009"/>
                  <a:gd name="csY195" fmla="*/ 1177290 h 1483042"/>
                  <a:gd name="csX196" fmla="*/ 866775 w 1985009"/>
                  <a:gd name="csY196" fmla="*/ 1171575 h 1483042"/>
                  <a:gd name="csX197" fmla="*/ 843915 w 1985009"/>
                  <a:gd name="csY197" fmla="*/ 1174433 h 1483042"/>
                  <a:gd name="csX198" fmla="*/ 842010 w 1985009"/>
                  <a:gd name="csY198" fmla="*/ 1206817 h 1483042"/>
                  <a:gd name="csX199" fmla="*/ 834390 w 1985009"/>
                  <a:gd name="csY199" fmla="*/ 1187767 h 1483042"/>
                  <a:gd name="csX200" fmla="*/ 820103 w 1985009"/>
                  <a:gd name="csY200" fmla="*/ 1186815 h 1483042"/>
                  <a:gd name="csX201" fmla="*/ 810578 w 1985009"/>
                  <a:gd name="csY201" fmla="*/ 1192530 h 1483042"/>
                  <a:gd name="csX202" fmla="*/ 777240 w 1985009"/>
                  <a:gd name="csY202" fmla="*/ 1292542 h 1483042"/>
                  <a:gd name="csX203" fmla="*/ 778193 w 1985009"/>
                  <a:gd name="csY203" fmla="*/ 1285875 h 1483042"/>
                  <a:gd name="csX204" fmla="*/ 798195 w 1985009"/>
                  <a:gd name="csY204" fmla="*/ 1273492 h 1483042"/>
                  <a:gd name="csX205" fmla="*/ 803910 w 1985009"/>
                  <a:gd name="csY205" fmla="*/ 1276350 h 1483042"/>
                  <a:gd name="csX206" fmla="*/ 816293 w 1985009"/>
                  <a:gd name="csY206" fmla="*/ 1278255 h 1483042"/>
                  <a:gd name="csX207" fmla="*/ 828675 w 1985009"/>
                  <a:gd name="csY207" fmla="*/ 1289685 h 1483042"/>
                  <a:gd name="csX208" fmla="*/ 807720 w 1985009"/>
                  <a:gd name="csY208" fmla="*/ 1287780 h 1483042"/>
                  <a:gd name="csX209" fmla="*/ 803910 w 1985009"/>
                  <a:gd name="csY209" fmla="*/ 1282065 h 1483042"/>
                  <a:gd name="csX210" fmla="*/ 794385 w 1985009"/>
                  <a:gd name="csY210" fmla="*/ 1287780 h 1483042"/>
                  <a:gd name="csX211" fmla="*/ 727710 w 1985009"/>
                  <a:gd name="csY211" fmla="*/ 1323975 h 1483042"/>
                  <a:gd name="csX212" fmla="*/ 717233 w 1985009"/>
                  <a:gd name="csY212" fmla="*/ 1331595 h 1483042"/>
                  <a:gd name="csX213" fmla="*/ 731520 w 1985009"/>
                  <a:gd name="csY213" fmla="*/ 1344930 h 1483042"/>
                  <a:gd name="csX214" fmla="*/ 739140 w 1985009"/>
                  <a:gd name="csY214" fmla="*/ 1338263 h 1483042"/>
                  <a:gd name="csX215" fmla="*/ 738188 w 1985009"/>
                  <a:gd name="csY215" fmla="*/ 1325880 h 1483042"/>
                  <a:gd name="csX216" fmla="*/ 667703 w 1985009"/>
                  <a:gd name="csY216" fmla="*/ 1248728 h 1483042"/>
                  <a:gd name="csX217" fmla="*/ 681038 w 1985009"/>
                  <a:gd name="csY217" fmla="*/ 1249680 h 1483042"/>
                  <a:gd name="csX218" fmla="*/ 684848 w 1985009"/>
                  <a:gd name="csY218" fmla="*/ 1255395 h 1483042"/>
                  <a:gd name="csX219" fmla="*/ 667703 w 1985009"/>
                  <a:gd name="csY219" fmla="*/ 1256348 h 1483042"/>
                  <a:gd name="csX220" fmla="*/ 535305 w 1985009"/>
                  <a:gd name="csY220" fmla="*/ 1362075 h 1483042"/>
                  <a:gd name="csX221" fmla="*/ 535305 w 1985009"/>
                  <a:gd name="csY221" fmla="*/ 1366838 h 1483042"/>
                  <a:gd name="csX222" fmla="*/ 541973 w 1985009"/>
                  <a:gd name="csY222" fmla="*/ 1367790 h 1483042"/>
                  <a:gd name="csX223" fmla="*/ 541020 w 1985009"/>
                  <a:gd name="csY223" fmla="*/ 1362075 h 1483042"/>
                  <a:gd name="csX224" fmla="*/ 531495 w 1985009"/>
                  <a:gd name="csY224" fmla="*/ 1331595 h 1483042"/>
                  <a:gd name="csX225" fmla="*/ 521970 w 1985009"/>
                  <a:gd name="csY225" fmla="*/ 1341120 h 1483042"/>
                  <a:gd name="csX226" fmla="*/ 521970 w 1985009"/>
                  <a:gd name="csY226" fmla="*/ 1345883 h 1483042"/>
                  <a:gd name="csX227" fmla="*/ 528638 w 1985009"/>
                  <a:gd name="csY227" fmla="*/ 1356360 h 1483042"/>
                  <a:gd name="csX228" fmla="*/ 538163 w 1985009"/>
                  <a:gd name="csY228" fmla="*/ 1346835 h 1483042"/>
                  <a:gd name="csX229" fmla="*/ 531495 w 1985009"/>
                  <a:gd name="csY229" fmla="*/ 1345883 h 1483042"/>
                  <a:gd name="csX230" fmla="*/ 512445 w 1985009"/>
                  <a:gd name="csY230" fmla="*/ 1323975 h 1483042"/>
                  <a:gd name="csX231" fmla="*/ 509588 w 1985009"/>
                  <a:gd name="csY231" fmla="*/ 1333500 h 1483042"/>
                  <a:gd name="csX232" fmla="*/ 497205 w 1985009"/>
                  <a:gd name="csY232" fmla="*/ 1334453 h 1483042"/>
                  <a:gd name="csX233" fmla="*/ 493395 w 1985009"/>
                  <a:gd name="csY233" fmla="*/ 1336358 h 1483042"/>
                  <a:gd name="csX234" fmla="*/ 493395 w 1985009"/>
                  <a:gd name="csY234" fmla="*/ 1348740 h 1483042"/>
                  <a:gd name="csX235" fmla="*/ 488632 w 1985009"/>
                  <a:gd name="csY235" fmla="*/ 1357313 h 1483042"/>
                  <a:gd name="csX236" fmla="*/ 494348 w 1985009"/>
                  <a:gd name="csY236" fmla="*/ 1357313 h 1483042"/>
                  <a:gd name="csX237" fmla="*/ 501015 w 1985009"/>
                  <a:gd name="csY237" fmla="*/ 1348740 h 1483042"/>
                  <a:gd name="csX238" fmla="*/ 508635 w 1985009"/>
                  <a:gd name="csY238" fmla="*/ 1347788 h 1483042"/>
                  <a:gd name="csX239" fmla="*/ 517207 w 1985009"/>
                  <a:gd name="csY239" fmla="*/ 1338263 h 1483042"/>
                  <a:gd name="csX240" fmla="*/ 519113 w 1985009"/>
                  <a:gd name="csY240" fmla="*/ 1325880 h 1483042"/>
                  <a:gd name="csX241" fmla="*/ 470535 w 1985009"/>
                  <a:gd name="csY241" fmla="*/ 1304925 h 1483042"/>
                  <a:gd name="csX242" fmla="*/ 468630 w 1985009"/>
                  <a:gd name="csY242" fmla="*/ 1322070 h 1483042"/>
                  <a:gd name="csX243" fmla="*/ 481965 w 1985009"/>
                  <a:gd name="csY243" fmla="*/ 1329690 h 1483042"/>
                  <a:gd name="csX244" fmla="*/ 493395 w 1985009"/>
                  <a:gd name="csY244" fmla="*/ 1323975 h 1483042"/>
                  <a:gd name="csX245" fmla="*/ 493395 w 1985009"/>
                  <a:gd name="csY245" fmla="*/ 1314450 h 1483042"/>
                  <a:gd name="csX246" fmla="*/ 509588 w 1985009"/>
                  <a:gd name="csY246" fmla="*/ 1311592 h 1483042"/>
                  <a:gd name="csX247" fmla="*/ 508635 w 1985009"/>
                  <a:gd name="csY247" fmla="*/ 1305878 h 1483042"/>
                  <a:gd name="csX248" fmla="*/ 500063 w 1985009"/>
                  <a:gd name="csY248" fmla="*/ 1303973 h 1483042"/>
                  <a:gd name="csX249" fmla="*/ 493395 w 1985009"/>
                  <a:gd name="csY249" fmla="*/ 1309688 h 1483042"/>
                  <a:gd name="csX250" fmla="*/ 484823 w 1985009"/>
                  <a:gd name="csY250" fmla="*/ 1304925 h 1483042"/>
                  <a:gd name="csX251" fmla="*/ 423863 w 1985009"/>
                  <a:gd name="csY251" fmla="*/ 1303973 h 1483042"/>
                  <a:gd name="csX252" fmla="*/ 433388 w 1985009"/>
                  <a:gd name="csY252" fmla="*/ 1310640 h 1483042"/>
                  <a:gd name="csX253" fmla="*/ 430530 w 1985009"/>
                  <a:gd name="csY253" fmla="*/ 1322070 h 1483042"/>
                  <a:gd name="csX254" fmla="*/ 417195 w 1985009"/>
                  <a:gd name="csY254" fmla="*/ 1311592 h 1483042"/>
                  <a:gd name="csX255" fmla="*/ 383857 w 1985009"/>
                  <a:gd name="csY255" fmla="*/ 1316355 h 1483042"/>
                  <a:gd name="csX256" fmla="*/ 397193 w 1985009"/>
                  <a:gd name="csY256" fmla="*/ 1317308 h 1483042"/>
                  <a:gd name="csX257" fmla="*/ 390525 w 1985009"/>
                  <a:gd name="csY257" fmla="*/ 1324928 h 1483042"/>
                  <a:gd name="csX258" fmla="*/ 350520 w 1985009"/>
                  <a:gd name="csY258" fmla="*/ 1344930 h 1483042"/>
                  <a:gd name="csX259" fmla="*/ 367665 w 1985009"/>
                  <a:gd name="csY259" fmla="*/ 1355408 h 1483042"/>
                  <a:gd name="csX260" fmla="*/ 351473 w 1985009"/>
                  <a:gd name="csY260" fmla="*/ 1356360 h 1483042"/>
                  <a:gd name="csX261" fmla="*/ 108585 w 1985009"/>
                  <a:gd name="csY261" fmla="*/ 1047750 h 1483042"/>
                  <a:gd name="csX262" fmla="*/ 120015 w 1985009"/>
                  <a:gd name="csY262" fmla="*/ 1053465 h 1483042"/>
                  <a:gd name="csX263" fmla="*/ 112395 w 1985009"/>
                  <a:gd name="csY263" fmla="*/ 1059180 h 1483042"/>
                  <a:gd name="csX264" fmla="*/ 101918 w 1985009"/>
                  <a:gd name="csY264" fmla="*/ 987742 h 1483042"/>
                  <a:gd name="csX265" fmla="*/ 105727 w 1985009"/>
                  <a:gd name="csY265" fmla="*/ 999172 h 1483042"/>
                  <a:gd name="csX266" fmla="*/ 113348 w 1985009"/>
                  <a:gd name="csY266" fmla="*/ 987742 h 1483042"/>
                  <a:gd name="csX267" fmla="*/ 333375 w 1985009"/>
                  <a:gd name="csY267" fmla="*/ 803910 h 1483042"/>
                  <a:gd name="csX268" fmla="*/ 347663 w 1985009"/>
                  <a:gd name="csY268" fmla="*/ 802958 h 1483042"/>
                  <a:gd name="csX269" fmla="*/ 356235 w 1985009"/>
                  <a:gd name="csY269" fmla="*/ 806767 h 1483042"/>
                  <a:gd name="csX270" fmla="*/ 366713 w 1985009"/>
                  <a:gd name="csY270" fmla="*/ 802005 h 1483042"/>
                  <a:gd name="csX271" fmla="*/ 379095 w 1985009"/>
                  <a:gd name="csY271" fmla="*/ 801053 h 1483042"/>
                  <a:gd name="csX272" fmla="*/ 394335 w 1985009"/>
                  <a:gd name="csY272" fmla="*/ 808672 h 1483042"/>
                  <a:gd name="csX273" fmla="*/ 401955 w 1985009"/>
                  <a:gd name="csY273" fmla="*/ 826770 h 1483042"/>
                  <a:gd name="csX274" fmla="*/ 401003 w 1985009"/>
                  <a:gd name="csY274" fmla="*/ 835342 h 1483042"/>
                  <a:gd name="csX275" fmla="*/ 389573 w 1985009"/>
                  <a:gd name="csY275" fmla="*/ 854392 h 1483042"/>
                  <a:gd name="csX276" fmla="*/ 366713 w 1985009"/>
                  <a:gd name="csY276" fmla="*/ 852488 h 1483042"/>
                  <a:gd name="csX277" fmla="*/ 346710 w 1985009"/>
                  <a:gd name="csY277" fmla="*/ 835342 h 1483042"/>
                  <a:gd name="csX278" fmla="*/ 337185 w 1985009"/>
                  <a:gd name="csY278" fmla="*/ 831533 h 1483042"/>
                  <a:gd name="csX279" fmla="*/ 326707 w 1985009"/>
                  <a:gd name="csY279" fmla="*/ 812483 h 1483042"/>
                  <a:gd name="csX280" fmla="*/ 132398 w 1985009"/>
                  <a:gd name="csY280" fmla="*/ 666750 h 1483042"/>
                  <a:gd name="csX281" fmla="*/ 133350 w 1985009"/>
                  <a:gd name="csY281" fmla="*/ 684847 h 1483042"/>
                  <a:gd name="csX282" fmla="*/ 152400 w 1985009"/>
                  <a:gd name="csY282" fmla="*/ 703897 h 1483042"/>
                  <a:gd name="csX283" fmla="*/ 152400 w 1985009"/>
                  <a:gd name="csY283" fmla="*/ 708660 h 1483042"/>
                  <a:gd name="csX284" fmla="*/ 144780 w 1985009"/>
                  <a:gd name="csY284" fmla="*/ 706755 h 1483042"/>
                  <a:gd name="csX285" fmla="*/ 128587 w 1985009"/>
                  <a:gd name="csY285" fmla="*/ 699135 h 1483042"/>
                  <a:gd name="csX286" fmla="*/ 125730 w 1985009"/>
                  <a:gd name="csY286" fmla="*/ 688658 h 1483042"/>
                  <a:gd name="csX287" fmla="*/ 122873 w 1985009"/>
                  <a:gd name="csY287" fmla="*/ 673418 h 1483042"/>
                  <a:gd name="csX288" fmla="*/ 306705 w 1985009"/>
                  <a:gd name="csY288" fmla="*/ 444818 h 1483042"/>
                  <a:gd name="csX289" fmla="*/ 306705 w 1985009"/>
                  <a:gd name="csY289" fmla="*/ 456247 h 1483042"/>
                  <a:gd name="csX290" fmla="*/ 324803 w 1985009"/>
                  <a:gd name="csY290" fmla="*/ 473393 h 1483042"/>
                  <a:gd name="csX291" fmla="*/ 346710 w 1985009"/>
                  <a:gd name="csY291" fmla="*/ 473393 h 1483042"/>
                  <a:gd name="csX292" fmla="*/ 352425 w 1985009"/>
                  <a:gd name="csY292" fmla="*/ 483870 h 1483042"/>
                  <a:gd name="csX293" fmla="*/ 352425 w 1985009"/>
                  <a:gd name="csY293" fmla="*/ 499110 h 1483042"/>
                  <a:gd name="csX294" fmla="*/ 372428 w 1985009"/>
                  <a:gd name="csY294" fmla="*/ 517208 h 1483042"/>
                  <a:gd name="csX295" fmla="*/ 389573 w 1985009"/>
                  <a:gd name="csY295" fmla="*/ 528638 h 1483042"/>
                  <a:gd name="csX296" fmla="*/ 388620 w 1985009"/>
                  <a:gd name="csY296" fmla="*/ 535305 h 1483042"/>
                  <a:gd name="csX297" fmla="*/ 381953 w 1985009"/>
                  <a:gd name="csY297" fmla="*/ 545783 h 1483042"/>
                  <a:gd name="csX298" fmla="*/ 368618 w 1985009"/>
                  <a:gd name="csY298" fmla="*/ 534353 h 1483042"/>
                  <a:gd name="csX299" fmla="*/ 348615 w 1985009"/>
                  <a:gd name="csY299" fmla="*/ 535305 h 1483042"/>
                  <a:gd name="csX300" fmla="*/ 340995 w 1985009"/>
                  <a:gd name="csY300" fmla="*/ 527685 h 1483042"/>
                  <a:gd name="csX301" fmla="*/ 332423 w 1985009"/>
                  <a:gd name="csY301" fmla="*/ 507683 h 1483042"/>
                  <a:gd name="csX302" fmla="*/ 318135 w 1985009"/>
                  <a:gd name="csY302" fmla="*/ 486728 h 1483042"/>
                  <a:gd name="csX303" fmla="*/ 293370 w 1985009"/>
                  <a:gd name="csY303" fmla="*/ 485775 h 1483042"/>
                  <a:gd name="csX304" fmla="*/ 283845 w 1985009"/>
                  <a:gd name="csY304" fmla="*/ 479108 h 1483042"/>
                  <a:gd name="csX305" fmla="*/ 293370 w 1985009"/>
                  <a:gd name="csY305" fmla="*/ 459105 h 1483042"/>
                  <a:gd name="csX306" fmla="*/ 466725 w 1985009"/>
                  <a:gd name="csY306" fmla="*/ 401955 h 1483042"/>
                  <a:gd name="csX307" fmla="*/ 476250 w 1985009"/>
                  <a:gd name="csY307" fmla="*/ 401955 h 1483042"/>
                  <a:gd name="csX308" fmla="*/ 477203 w 1985009"/>
                  <a:gd name="csY308" fmla="*/ 412433 h 1483042"/>
                  <a:gd name="csX309" fmla="*/ 467678 w 1985009"/>
                  <a:gd name="csY309" fmla="*/ 412433 h 1483042"/>
                  <a:gd name="csX310" fmla="*/ 621030 w 1985009"/>
                  <a:gd name="csY310" fmla="*/ 589597 h 1483042"/>
                  <a:gd name="csX311" fmla="*/ 629603 w 1985009"/>
                  <a:gd name="csY311" fmla="*/ 590550 h 1483042"/>
                  <a:gd name="csX312" fmla="*/ 629603 w 1985009"/>
                  <a:gd name="csY312" fmla="*/ 601980 h 1483042"/>
                  <a:gd name="csX313" fmla="*/ 613410 w 1985009"/>
                  <a:gd name="csY313" fmla="*/ 597218 h 1483042"/>
                  <a:gd name="csX314" fmla="*/ 1838325 w 1985009"/>
                  <a:gd name="csY314" fmla="*/ 1329690 h 1483042"/>
                  <a:gd name="csX315" fmla="*/ 1826895 w 1985009"/>
                  <a:gd name="csY315" fmla="*/ 1333500 h 1483042"/>
                  <a:gd name="csX316" fmla="*/ 1825943 w 1985009"/>
                  <a:gd name="csY316" fmla="*/ 1343978 h 1483042"/>
                  <a:gd name="csX317" fmla="*/ 1837373 w 1985009"/>
                  <a:gd name="csY317" fmla="*/ 1343978 h 1483042"/>
                  <a:gd name="csX318" fmla="*/ 337185 w 1985009"/>
                  <a:gd name="csY318" fmla="*/ 1286828 h 1483042"/>
                  <a:gd name="csX319" fmla="*/ 324803 w 1985009"/>
                  <a:gd name="csY319" fmla="*/ 1283017 h 1483042"/>
                  <a:gd name="csX320" fmla="*/ 285750 w 1985009"/>
                  <a:gd name="csY320" fmla="*/ 1288733 h 1483042"/>
                  <a:gd name="csX321" fmla="*/ 259080 w 1985009"/>
                  <a:gd name="csY321" fmla="*/ 1302067 h 1483042"/>
                  <a:gd name="csX322" fmla="*/ 258128 w 1985009"/>
                  <a:gd name="csY322" fmla="*/ 1320165 h 1483042"/>
                  <a:gd name="csX323" fmla="*/ 276225 w 1985009"/>
                  <a:gd name="csY323" fmla="*/ 1326833 h 1483042"/>
                  <a:gd name="csX324" fmla="*/ 290513 w 1985009"/>
                  <a:gd name="csY324" fmla="*/ 1318260 h 1483042"/>
                  <a:gd name="csX325" fmla="*/ 306705 w 1985009"/>
                  <a:gd name="csY325" fmla="*/ 1317308 h 1483042"/>
                  <a:gd name="csX326" fmla="*/ 351473 w 1985009"/>
                  <a:gd name="csY326" fmla="*/ 1330642 h 1483042"/>
                  <a:gd name="csX327" fmla="*/ 352425 w 1985009"/>
                  <a:gd name="csY327" fmla="*/ 1318260 h 1483042"/>
                  <a:gd name="csX328" fmla="*/ 337185 w 1985009"/>
                  <a:gd name="csY328" fmla="*/ 1307783 h 1483042"/>
                  <a:gd name="csX329" fmla="*/ 357188 w 1985009"/>
                  <a:gd name="csY329" fmla="*/ 1308735 h 1483042"/>
                  <a:gd name="csX330" fmla="*/ 353378 w 1985009"/>
                  <a:gd name="csY330" fmla="*/ 1295400 h 1483042"/>
                  <a:gd name="csX331" fmla="*/ 364807 w 1985009"/>
                  <a:gd name="csY331" fmla="*/ 1297305 h 1483042"/>
                  <a:gd name="csX332" fmla="*/ 365760 w 1985009"/>
                  <a:gd name="csY332" fmla="*/ 1310640 h 1483042"/>
                  <a:gd name="csX333" fmla="*/ 382905 w 1985009"/>
                  <a:gd name="csY333" fmla="*/ 1310640 h 1483042"/>
                  <a:gd name="csX334" fmla="*/ 386715 w 1985009"/>
                  <a:gd name="csY334" fmla="*/ 1286828 h 1483042"/>
                  <a:gd name="csX335" fmla="*/ 389573 w 1985009"/>
                  <a:gd name="csY335" fmla="*/ 1309688 h 1483042"/>
                  <a:gd name="csX336" fmla="*/ 413385 w 1985009"/>
                  <a:gd name="csY336" fmla="*/ 1308735 h 1483042"/>
                  <a:gd name="csX337" fmla="*/ 443865 w 1985009"/>
                  <a:gd name="csY337" fmla="*/ 1277303 h 1483042"/>
                  <a:gd name="csX338" fmla="*/ 451485 w 1985009"/>
                  <a:gd name="csY338" fmla="*/ 1278255 h 1483042"/>
                  <a:gd name="csX339" fmla="*/ 444818 w 1985009"/>
                  <a:gd name="csY339" fmla="*/ 1290638 h 1483042"/>
                  <a:gd name="csX340" fmla="*/ 458153 w 1985009"/>
                  <a:gd name="csY340" fmla="*/ 1299210 h 1483042"/>
                  <a:gd name="csX341" fmla="*/ 498157 w 1985009"/>
                  <a:gd name="csY341" fmla="*/ 1297305 h 1483042"/>
                  <a:gd name="csX342" fmla="*/ 522922 w 1985009"/>
                  <a:gd name="csY342" fmla="*/ 1285875 h 1483042"/>
                  <a:gd name="csX343" fmla="*/ 536258 w 1985009"/>
                  <a:gd name="csY343" fmla="*/ 1284923 h 1483042"/>
                  <a:gd name="csX344" fmla="*/ 539115 w 1985009"/>
                  <a:gd name="csY344" fmla="*/ 1299210 h 1483042"/>
                  <a:gd name="csX345" fmla="*/ 544830 w 1985009"/>
                  <a:gd name="csY345" fmla="*/ 1294448 h 1483042"/>
                  <a:gd name="csX346" fmla="*/ 548640 w 1985009"/>
                  <a:gd name="csY346" fmla="*/ 1281113 h 1483042"/>
                  <a:gd name="csX347" fmla="*/ 604838 w 1985009"/>
                  <a:gd name="csY347" fmla="*/ 1283017 h 1483042"/>
                  <a:gd name="csX348" fmla="*/ 622935 w 1985009"/>
                  <a:gd name="csY348" fmla="*/ 1267778 h 1483042"/>
                  <a:gd name="csX349" fmla="*/ 610553 w 1985009"/>
                  <a:gd name="csY349" fmla="*/ 1257300 h 1483042"/>
                  <a:gd name="csX350" fmla="*/ 616268 w 1985009"/>
                  <a:gd name="csY350" fmla="*/ 1245870 h 1483042"/>
                  <a:gd name="csX351" fmla="*/ 641033 w 1985009"/>
                  <a:gd name="csY351" fmla="*/ 1247775 h 1483042"/>
                  <a:gd name="csX352" fmla="*/ 639128 w 1985009"/>
                  <a:gd name="csY352" fmla="*/ 1236345 h 1483042"/>
                  <a:gd name="csX353" fmla="*/ 662940 w 1985009"/>
                  <a:gd name="csY353" fmla="*/ 1238250 h 1483042"/>
                  <a:gd name="csX354" fmla="*/ 669608 w 1985009"/>
                  <a:gd name="csY354" fmla="*/ 1227773 h 1483042"/>
                  <a:gd name="csX355" fmla="*/ 680085 w 1985009"/>
                  <a:gd name="csY355" fmla="*/ 1229678 h 1483042"/>
                  <a:gd name="csX356" fmla="*/ 723900 w 1985009"/>
                  <a:gd name="csY356" fmla="*/ 1211580 h 1483042"/>
                  <a:gd name="csX357" fmla="*/ 725805 w 1985009"/>
                  <a:gd name="csY357" fmla="*/ 1195388 h 1483042"/>
                  <a:gd name="csX358" fmla="*/ 779145 w 1985009"/>
                  <a:gd name="csY358" fmla="*/ 1172528 h 1483042"/>
                  <a:gd name="csX359" fmla="*/ 798195 w 1985009"/>
                  <a:gd name="csY359" fmla="*/ 1154430 h 1483042"/>
                  <a:gd name="csX360" fmla="*/ 809625 w 1985009"/>
                  <a:gd name="csY360" fmla="*/ 1148715 h 1483042"/>
                  <a:gd name="csX361" fmla="*/ 822008 w 1985009"/>
                  <a:gd name="csY361" fmla="*/ 1156335 h 1483042"/>
                  <a:gd name="csX362" fmla="*/ 843915 w 1985009"/>
                  <a:gd name="csY362" fmla="*/ 1147763 h 1483042"/>
                  <a:gd name="csX363" fmla="*/ 854393 w 1985009"/>
                  <a:gd name="csY363" fmla="*/ 1129665 h 1483042"/>
                  <a:gd name="csX364" fmla="*/ 859155 w 1985009"/>
                  <a:gd name="csY364" fmla="*/ 1117283 h 1483042"/>
                  <a:gd name="csX365" fmla="*/ 875348 w 1985009"/>
                  <a:gd name="csY365" fmla="*/ 1108710 h 1483042"/>
                  <a:gd name="csX366" fmla="*/ 889635 w 1985009"/>
                  <a:gd name="csY366" fmla="*/ 1102042 h 1483042"/>
                  <a:gd name="csX367" fmla="*/ 893445 w 1985009"/>
                  <a:gd name="csY367" fmla="*/ 1088708 h 1483042"/>
                  <a:gd name="csX368" fmla="*/ 882968 w 1985009"/>
                  <a:gd name="csY368" fmla="*/ 1072515 h 1483042"/>
                  <a:gd name="csX369" fmla="*/ 862013 w 1985009"/>
                  <a:gd name="csY369" fmla="*/ 1070610 h 1483042"/>
                  <a:gd name="csX370" fmla="*/ 860108 w 1985009"/>
                  <a:gd name="csY370" fmla="*/ 1058228 h 1483042"/>
                  <a:gd name="csX371" fmla="*/ 867728 w 1985009"/>
                  <a:gd name="csY371" fmla="*/ 1042988 h 1483042"/>
                  <a:gd name="csX372" fmla="*/ 881063 w 1985009"/>
                  <a:gd name="csY372" fmla="*/ 1041083 h 1483042"/>
                  <a:gd name="csX373" fmla="*/ 893445 w 1985009"/>
                  <a:gd name="csY373" fmla="*/ 1026795 h 1483042"/>
                  <a:gd name="csX374" fmla="*/ 911543 w 1985009"/>
                  <a:gd name="csY374" fmla="*/ 1025842 h 1483042"/>
                  <a:gd name="csX375" fmla="*/ 943928 w 1985009"/>
                  <a:gd name="csY375" fmla="*/ 995363 h 1483042"/>
                  <a:gd name="csX376" fmla="*/ 947738 w 1985009"/>
                  <a:gd name="csY376" fmla="*/ 982028 h 1483042"/>
                  <a:gd name="csX377" fmla="*/ 962025 w 1985009"/>
                  <a:gd name="csY377" fmla="*/ 960120 h 1483042"/>
                  <a:gd name="csX378" fmla="*/ 998220 w 1985009"/>
                  <a:gd name="csY378" fmla="*/ 921067 h 1483042"/>
                  <a:gd name="csX379" fmla="*/ 1022033 w 1985009"/>
                  <a:gd name="csY379" fmla="*/ 912495 h 1483042"/>
                  <a:gd name="csX380" fmla="*/ 1040130 w 1985009"/>
                  <a:gd name="csY380" fmla="*/ 903922 h 1483042"/>
                  <a:gd name="csX381" fmla="*/ 1060133 w 1985009"/>
                  <a:gd name="csY381" fmla="*/ 911542 h 1483042"/>
                  <a:gd name="csX382" fmla="*/ 1073468 w 1985009"/>
                  <a:gd name="csY382" fmla="*/ 936308 h 1483042"/>
                  <a:gd name="csX383" fmla="*/ 1059180 w 1985009"/>
                  <a:gd name="csY383" fmla="*/ 936308 h 1483042"/>
                  <a:gd name="csX384" fmla="*/ 1045845 w 1985009"/>
                  <a:gd name="csY384" fmla="*/ 922020 h 1483042"/>
                  <a:gd name="csX385" fmla="*/ 1017270 w 1985009"/>
                  <a:gd name="csY385" fmla="*/ 941070 h 1483042"/>
                  <a:gd name="csX386" fmla="*/ 1001078 w 1985009"/>
                  <a:gd name="csY386" fmla="*/ 942022 h 1483042"/>
                  <a:gd name="csX387" fmla="*/ 999173 w 1985009"/>
                  <a:gd name="csY387" fmla="*/ 971550 h 1483042"/>
                  <a:gd name="csX388" fmla="*/ 969645 w 1985009"/>
                  <a:gd name="csY388" fmla="*/ 1018222 h 1483042"/>
                  <a:gd name="csX389" fmla="*/ 975360 w 1985009"/>
                  <a:gd name="csY389" fmla="*/ 1037272 h 1483042"/>
                  <a:gd name="csX390" fmla="*/ 997268 w 1985009"/>
                  <a:gd name="csY390" fmla="*/ 1037272 h 1483042"/>
                  <a:gd name="csX391" fmla="*/ 991553 w 1985009"/>
                  <a:gd name="csY391" fmla="*/ 1046797 h 1483042"/>
                  <a:gd name="csX392" fmla="*/ 978218 w 1985009"/>
                  <a:gd name="csY392" fmla="*/ 1047750 h 1483042"/>
                  <a:gd name="csX393" fmla="*/ 955358 w 1985009"/>
                  <a:gd name="csY393" fmla="*/ 1064895 h 1483042"/>
                  <a:gd name="csX394" fmla="*/ 955358 w 1985009"/>
                  <a:gd name="csY394" fmla="*/ 1073467 h 1483042"/>
                  <a:gd name="csX395" fmla="*/ 973455 w 1985009"/>
                  <a:gd name="csY395" fmla="*/ 1082992 h 1483042"/>
                  <a:gd name="csX396" fmla="*/ 1005840 w 1985009"/>
                  <a:gd name="csY396" fmla="*/ 1077278 h 1483042"/>
                  <a:gd name="csX397" fmla="*/ 1019175 w 1985009"/>
                  <a:gd name="csY397" fmla="*/ 1061085 h 1483042"/>
                  <a:gd name="csX398" fmla="*/ 1032510 w 1985009"/>
                  <a:gd name="csY398" fmla="*/ 1062038 h 1483042"/>
                  <a:gd name="csX399" fmla="*/ 1061085 w 1985009"/>
                  <a:gd name="csY399" fmla="*/ 1045845 h 1483042"/>
                  <a:gd name="csX400" fmla="*/ 1065848 w 1985009"/>
                  <a:gd name="csY400" fmla="*/ 1023938 h 1483042"/>
                  <a:gd name="csX401" fmla="*/ 1081088 w 1985009"/>
                  <a:gd name="csY401" fmla="*/ 1022985 h 1483042"/>
                  <a:gd name="csX402" fmla="*/ 1141095 w 1985009"/>
                  <a:gd name="csY402" fmla="*/ 1030605 h 1483042"/>
                  <a:gd name="csX403" fmla="*/ 1150620 w 1985009"/>
                  <a:gd name="csY403" fmla="*/ 1020128 h 1483042"/>
                  <a:gd name="csX404" fmla="*/ 1160145 w 1985009"/>
                  <a:gd name="csY404" fmla="*/ 977265 h 1483042"/>
                  <a:gd name="csX405" fmla="*/ 1144905 w 1985009"/>
                  <a:gd name="csY405" fmla="*/ 987742 h 1483042"/>
                  <a:gd name="csX406" fmla="*/ 1150620 w 1985009"/>
                  <a:gd name="csY406" fmla="*/ 966788 h 1483042"/>
                  <a:gd name="csX407" fmla="*/ 1135380 w 1985009"/>
                  <a:gd name="csY407" fmla="*/ 953453 h 1483042"/>
                  <a:gd name="csX408" fmla="*/ 1143000 w 1985009"/>
                  <a:gd name="csY408" fmla="*/ 939165 h 1483042"/>
                  <a:gd name="csX409" fmla="*/ 1143953 w 1985009"/>
                  <a:gd name="csY409" fmla="*/ 953453 h 1483042"/>
                  <a:gd name="csX410" fmla="*/ 1176338 w 1985009"/>
                  <a:gd name="csY410" fmla="*/ 953453 h 1483042"/>
                  <a:gd name="csX411" fmla="*/ 1183005 w 1985009"/>
                  <a:gd name="csY411" fmla="*/ 943928 h 1483042"/>
                  <a:gd name="csX412" fmla="*/ 1198245 w 1985009"/>
                  <a:gd name="csY412" fmla="*/ 942975 h 1483042"/>
                  <a:gd name="csX413" fmla="*/ 1195388 w 1985009"/>
                  <a:gd name="csY413" fmla="*/ 959167 h 1483042"/>
                  <a:gd name="csX414" fmla="*/ 1213485 w 1985009"/>
                  <a:gd name="csY414" fmla="*/ 960120 h 1483042"/>
                  <a:gd name="csX415" fmla="*/ 1195388 w 1985009"/>
                  <a:gd name="csY415" fmla="*/ 972503 h 1483042"/>
                  <a:gd name="csX416" fmla="*/ 1234440 w 1985009"/>
                  <a:gd name="csY416" fmla="*/ 982980 h 1483042"/>
                  <a:gd name="csX417" fmla="*/ 1201103 w 1985009"/>
                  <a:gd name="csY417" fmla="*/ 986790 h 1483042"/>
                  <a:gd name="csX418" fmla="*/ 1188720 w 1985009"/>
                  <a:gd name="csY418" fmla="*/ 998220 h 1483042"/>
                  <a:gd name="csX419" fmla="*/ 1197293 w 1985009"/>
                  <a:gd name="csY419" fmla="*/ 1011555 h 1483042"/>
                  <a:gd name="csX420" fmla="*/ 1241108 w 1985009"/>
                  <a:gd name="csY420" fmla="*/ 995363 h 1483042"/>
                  <a:gd name="csX421" fmla="*/ 1263015 w 1985009"/>
                  <a:gd name="csY421" fmla="*/ 1011555 h 1483042"/>
                  <a:gd name="csX422" fmla="*/ 1269683 w 1985009"/>
                  <a:gd name="csY422" fmla="*/ 1002983 h 1483042"/>
                  <a:gd name="csX423" fmla="*/ 1275398 w 1985009"/>
                  <a:gd name="csY423" fmla="*/ 1016317 h 1483042"/>
                  <a:gd name="csX424" fmla="*/ 1313498 w 1985009"/>
                  <a:gd name="csY424" fmla="*/ 1038225 h 1483042"/>
                  <a:gd name="csX425" fmla="*/ 1341120 w 1985009"/>
                  <a:gd name="csY425" fmla="*/ 1038225 h 1483042"/>
                  <a:gd name="csX426" fmla="*/ 1378268 w 1985009"/>
                  <a:gd name="csY426" fmla="*/ 1033463 h 1483042"/>
                  <a:gd name="csX427" fmla="*/ 1419225 w 1985009"/>
                  <a:gd name="csY427" fmla="*/ 1043940 h 1483042"/>
                  <a:gd name="csX428" fmla="*/ 1438275 w 1985009"/>
                  <a:gd name="csY428" fmla="*/ 1062038 h 1483042"/>
                  <a:gd name="csX429" fmla="*/ 1481138 w 1985009"/>
                  <a:gd name="csY429" fmla="*/ 1065848 h 1483042"/>
                  <a:gd name="csX430" fmla="*/ 1498283 w 1985009"/>
                  <a:gd name="csY430" fmla="*/ 1051560 h 1483042"/>
                  <a:gd name="csX431" fmla="*/ 1505903 w 1985009"/>
                  <a:gd name="csY431" fmla="*/ 1074420 h 1483042"/>
                  <a:gd name="csX432" fmla="*/ 1488758 w 1985009"/>
                  <a:gd name="csY432" fmla="*/ 1081088 h 1483042"/>
                  <a:gd name="csX433" fmla="*/ 1500188 w 1985009"/>
                  <a:gd name="csY433" fmla="*/ 1092517 h 1483042"/>
                  <a:gd name="csX434" fmla="*/ 1570673 w 1985009"/>
                  <a:gd name="csY434" fmla="*/ 1128713 h 1483042"/>
                  <a:gd name="csX435" fmla="*/ 1584008 w 1985009"/>
                  <a:gd name="csY435" fmla="*/ 1152525 h 1483042"/>
                  <a:gd name="csX436" fmla="*/ 1635443 w 1985009"/>
                  <a:gd name="csY436" fmla="*/ 1191578 h 1483042"/>
                  <a:gd name="csX437" fmla="*/ 1666875 w 1985009"/>
                  <a:gd name="csY437" fmla="*/ 1172528 h 1483042"/>
                  <a:gd name="csX438" fmla="*/ 1661160 w 1985009"/>
                  <a:gd name="csY438" fmla="*/ 1151573 h 1483042"/>
                  <a:gd name="csX439" fmla="*/ 1627823 w 1985009"/>
                  <a:gd name="csY439" fmla="*/ 1132523 h 1483042"/>
                  <a:gd name="csX440" fmla="*/ 1657350 w 1985009"/>
                  <a:gd name="csY440" fmla="*/ 1143953 h 1483042"/>
                  <a:gd name="csX441" fmla="*/ 1662113 w 1985009"/>
                  <a:gd name="csY441" fmla="*/ 1137285 h 1483042"/>
                  <a:gd name="csX442" fmla="*/ 1670685 w 1985009"/>
                  <a:gd name="csY442" fmla="*/ 1149667 h 1483042"/>
                  <a:gd name="csX443" fmla="*/ 1670685 w 1985009"/>
                  <a:gd name="csY443" fmla="*/ 1175385 h 1483042"/>
                  <a:gd name="csX444" fmla="*/ 1690688 w 1985009"/>
                  <a:gd name="csY444" fmla="*/ 1169670 h 1483042"/>
                  <a:gd name="csX445" fmla="*/ 1710690 w 1985009"/>
                  <a:gd name="csY445" fmla="*/ 1186815 h 1483042"/>
                  <a:gd name="csX446" fmla="*/ 1686878 w 1985009"/>
                  <a:gd name="csY446" fmla="*/ 1093470 h 1483042"/>
                  <a:gd name="csX447" fmla="*/ 1698308 w 1985009"/>
                  <a:gd name="csY447" fmla="*/ 1105853 h 1483042"/>
                  <a:gd name="csX448" fmla="*/ 1711643 w 1985009"/>
                  <a:gd name="csY448" fmla="*/ 1163003 h 1483042"/>
                  <a:gd name="csX449" fmla="*/ 1732598 w 1985009"/>
                  <a:gd name="csY449" fmla="*/ 1186815 h 1483042"/>
                  <a:gd name="csX450" fmla="*/ 1755458 w 1985009"/>
                  <a:gd name="csY450" fmla="*/ 1183005 h 1483042"/>
                  <a:gd name="csX451" fmla="*/ 1772603 w 1985009"/>
                  <a:gd name="csY451" fmla="*/ 1216342 h 1483042"/>
                  <a:gd name="csX452" fmla="*/ 1781175 w 1985009"/>
                  <a:gd name="csY452" fmla="*/ 1216342 h 1483042"/>
                  <a:gd name="csX453" fmla="*/ 1786890 w 1985009"/>
                  <a:gd name="csY453" fmla="*/ 1269683 h 1483042"/>
                  <a:gd name="csX454" fmla="*/ 1819275 w 1985009"/>
                  <a:gd name="csY454" fmla="*/ 1274445 h 1483042"/>
                  <a:gd name="csX455" fmla="*/ 1834515 w 1985009"/>
                  <a:gd name="csY455" fmla="*/ 1295400 h 1483042"/>
                  <a:gd name="csX456" fmla="*/ 1851660 w 1985009"/>
                  <a:gd name="csY456" fmla="*/ 1305878 h 1483042"/>
                  <a:gd name="csX457" fmla="*/ 1855470 w 1985009"/>
                  <a:gd name="csY457" fmla="*/ 1332548 h 1483042"/>
                  <a:gd name="csX458" fmla="*/ 1838325 w 1985009"/>
                  <a:gd name="csY458" fmla="*/ 1357313 h 1483042"/>
                  <a:gd name="csX459" fmla="*/ 1865948 w 1985009"/>
                  <a:gd name="csY459" fmla="*/ 1372553 h 1483042"/>
                  <a:gd name="csX460" fmla="*/ 1877378 w 1985009"/>
                  <a:gd name="csY460" fmla="*/ 1349692 h 1483042"/>
                  <a:gd name="csX461" fmla="*/ 1875473 w 1985009"/>
                  <a:gd name="csY461" fmla="*/ 1379220 h 1483042"/>
                  <a:gd name="csX462" fmla="*/ 1867853 w 1985009"/>
                  <a:gd name="csY462" fmla="*/ 1387792 h 1483042"/>
                  <a:gd name="csX463" fmla="*/ 1881188 w 1985009"/>
                  <a:gd name="csY463" fmla="*/ 1403985 h 1483042"/>
                  <a:gd name="csX464" fmla="*/ 1887855 w 1985009"/>
                  <a:gd name="csY464" fmla="*/ 1381125 h 1483042"/>
                  <a:gd name="csX465" fmla="*/ 1885950 w 1985009"/>
                  <a:gd name="csY465" fmla="*/ 1369695 h 1483042"/>
                  <a:gd name="csX466" fmla="*/ 1893570 w 1985009"/>
                  <a:gd name="csY466" fmla="*/ 1371600 h 1483042"/>
                  <a:gd name="csX467" fmla="*/ 1899285 w 1985009"/>
                  <a:gd name="csY467" fmla="*/ 1393508 h 1483042"/>
                  <a:gd name="csX468" fmla="*/ 1889760 w 1985009"/>
                  <a:gd name="csY468" fmla="*/ 1406842 h 1483042"/>
                  <a:gd name="csX469" fmla="*/ 1895475 w 1985009"/>
                  <a:gd name="csY469" fmla="*/ 1431608 h 1483042"/>
                  <a:gd name="csX470" fmla="*/ 1900238 w 1985009"/>
                  <a:gd name="csY470" fmla="*/ 1435417 h 1483042"/>
                  <a:gd name="csX471" fmla="*/ 1903095 w 1985009"/>
                  <a:gd name="csY471" fmla="*/ 1420178 h 1483042"/>
                  <a:gd name="csX472" fmla="*/ 1909763 w 1985009"/>
                  <a:gd name="csY472" fmla="*/ 1425892 h 1483042"/>
                  <a:gd name="csX473" fmla="*/ 1906905 w 1985009"/>
                  <a:gd name="csY473" fmla="*/ 1444942 h 1483042"/>
                  <a:gd name="csX474" fmla="*/ 1918335 w 1985009"/>
                  <a:gd name="csY474" fmla="*/ 1446848 h 1483042"/>
                  <a:gd name="csX475" fmla="*/ 1914525 w 1985009"/>
                  <a:gd name="csY475" fmla="*/ 1455420 h 1483042"/>
                  <a:gd name="csX476" fmla="*/ 1930718 w 1985009"/>
                  <a:gd name="csY476" fmla="*/ 1454467 h 1483042"/>
                  <a:gd name="csX477" fmla="*/ 1930718 w 1985009"/>
                  <a:gd name="csY477" fmla="*/ 1444942 h 1483042"/>
                  <a:gd name="csX478" fmla="*/ 1921193 w 1985009"/>
                  <a:gd name="csY478" fmla="*/ 1444942 h 1483042"/>
                  <a:gd name="csX479" fmla="*/ 1922145 w 1985009"/>
                  <a:gd name="csY479" fmla="*/ 1428750 h 1483042"/>
                  <a:gd name="csX480" fmla="*/ 1914525 w 1985009"/>
                  <a:gd name="csY480" fmla="*/ 1423035 h 1483042"/>
                  <a:gd name="csX481" fmla="*/ 1930718 w 1985009"/>
                  <a:gd name="csY481" fmla="*/ 1420178 h 1483042"/>
                  <a:gd name="csX482" fmla="*/ 1935480 w 1985009"/>
                  <a:gd name="csY482" fmla="*/ 1412558 h 1483042"/>
                  <a:gd name="csX483" fmla="*/ 1935480 w 1985009"/>
                  <a:gd name="csY483" fmla="*/ 1397317 h 1483042"/>
                  <a:gd name="csX484" fmla="*/ 1940243 w 1985009"/>
                  <a:gd name="csY484" fmla="*/ 1409700 h 1483042"/>
                  <a:gd name="csX485" fmla="*/ 1934528 w 1985009"/>
                  <a:gd name="csY485" fmla="*/ 1426845 h 1483042"/>
                  <a:gd name="csX486" fmla="*/ 1945958 w 1985009"/>
                  <a:gd name="csY486" fmla="*/ 1463992 h 1483042"/>
                  <a:gd name="csX487" fmla="*/ 1963103 w 1985009"/>
                  <a:gd name="csY487" fmla="*/ 1464945 h 1483042"/>
                  <a:gd name="csX488" fmla="*/ 1984058 w 1985009"/>
                  <a:gd name="csY488" fmla="*/ 1424940 h 1483042"/>
                  <a:gd name="csX489" fmla="*/ 1985010 w 1985009"/>
                  <a:gd name="csY489" fmla="*/ 1406842 h 1483042"/>
                  <a:gd name="csX490" fmla="*/ 1972628 w 1985009"/>
                  <a:gd name="csY490" fmla="*/ 1368742 h 1483042"/>
                  <a:gd name="csX491" fmla="*/ 1971675 w 1985009"/>
                  <a:gd name="csY491" fmla="*/ 1357313 h 1483042"/>
                  <a:gd name="csX492" fmla="*/ 1976438 w 1985009"/>
                  <a:gd name="csY492" fmla="*/ 1345883 h 1483042"/>
                  <a:gd name="csX493" fmla="*/ 1969770 w 1985009"/>
                  <a:gd name="csY493" fmla="*/ 1339215 h 1483042"/>
                  <a:gd name="csX494" fmla="*/ 1953578 w 1985009"/>
                  <a:gd name="csY494" fmla="*/ 1340167 h 1483042"/>
                  <a:gd name="csX495" fmla="*/ 1929765 w 1985009"/>
                  <a:gd name="csY495" fmla="*/ 1321117 h 1483042"/>
                  <a:gd name="csX496" fmla="*/ 1913573 w 1985009"/>
                  <a:gd name="csY496" fmla="*/ 1321117 h 1483042"/>
                  <a:gd name="csX497" fmla="*/ 1894523 w 1985009"/>
                  <a:gd name="csY497" fmla="*/ 1307783 h 1483042"/>
                  <a:gd name="csX498" fmla="*/ 1880235 w 1985009"/>
                  <a:gd name="csY498" fmla="*/ 1307783 h 1483042"/>
                  <a:gd name="csX499" fmla="*/ 1875473 w 1985009"/>
                  <a:gd name="csY499" fmla="*/ 1292542 h 1483042"/>
                  <a:gd name="csX500" fmla="*/ 1862138 w 1985009"/>
                  <a:gd name="csY500" fmla="*/ 1289685 h 1483042"/>
                  <a:gd name="csX501" fmla="*/ 1860233 w 1985009"/>
                  <a:gd name="csY501" fmla="*/ 1275398 h 1483042"/>
                  <a:gd name="csX502" fmla="*/ 1850708 w 1985009"/>
                  <a:gd name="csY502" fmla="*/ 1270635 h 1483042"/>
                  <a:gd name="csX503" fmla="*/ 1851660 w 1985009"/>
                  <a:gd name="csY503" fmla="*/ 1254442 h 1483042"/>
                  <a:gd name="csX504" fmla="*/ 1803083 w 1985009"/>
                  <a:gd name="csY504" fmla="*/ 1183958 h 1483042"/>
                  <a:gd name="csX505" fmla="*/ 1785938 w 1985009"/>
                  <a:gd name="csY505" fmla="*/ 1169670 h 1483042"/>
                  <a:gd name="csX506" fmla="*/ 1785938 w 1985009"/>
                  <a:gd name="csY506" fmla="*/ 1158240 h 1483042"/>
                  <a:gd name="csX507" fmla="*/ 1744980 w 1985009"/>
                  <a:gd name="csY507" fmla="*/ 1124903 h 1483042"/>
                  <a:gd name="csX508" fmla="*/ 1738313 w 1985009"/>
                  <a:gd name="csY508" fmla="*/ 1114425 h 1483042"/>
                  <a:gd name="csX509" fmla="*/ 1723073 w 1985009"/>
                  <a:gd name="csY509" fmla="*/ 1095375 h 1483042"/>
                  <a:gd name="csX510" fmla="*/ 1704975 w 1985009"/>
                  <a:gd name="csY510" fmla="*/ 1089660 h 1483042"/>
                  <a:gd name="csX511" fmla="*/ 1704975 w 1985009"/>
                  <a:gd name="csY511" fmla="*/ 1068705 h 1483042"/>
                  <a:gd name="csX512" fmla="*/ 1693545 w 1985009"/>
                  <a:gd name="csY512" fmla="*/ 1056323 h 1483042"/>
                  <a:gd name="csX513" fmla="*/ 1677353 w 1985009"/>
                  <a:gd name="csY513" fmla="*/ 1049655 h 1483042"/>
                  <a:gd name="csX514" fmla="*/ 1657350 w 1985009"/>
                  <a:gd name="csY514" fmla="*/ 1062038 h 1483042"/>
                  <a:gd name="csX515" fmla="*/ 1642110 w 1985009"/>
                  <a:gd name="csY515" fmla="*/ 1082040 h 1483042"/>
                  <a:gd name="csX516" fmla="*/ 1638300 w 1985009"/>
                  <a:gd name="csY516" fmla="*/ 1104900 h 1483042"/>
                  <a:gd name="csX517" fmla="*/ 1624013 w 1985009"/>
                  <a:gd name="csY517" fmla="*/ 1105853 h 1483042"/>
                  <a:gd name="csX518" fmla="*/ 1600200 w 1985009"/>
                  <a:gd name="csY518" fmla="*/ 1131570 h 1483042"/>
                  <a:gd name="csX519" fmla="*/ 1592580 w 1985009"/>
                  <a:gd name="csY519" fmla="*/ 1128713 h 1483042"/>
                  <a:gd name="csX520" fmla="*/ 1592580 w 1985009"/>
                  <a:gd name="csY520" fmla="*/ 1104900 h 1483042"/>
                  <a:gd name="csX521" fmla="*/ 1569720 w 1985009"/>
                  <a:gd name="csY521" fmla="*/ 1083945 h 1483042"/>
                  <a:gd name="csX522" fmla="*/ 1547813 w 1985009"/>
                  <a:gd name="csY522" fmla="*/ 1064895 h 1483042"/>
                  <a:gd name="csX523" fmla="*/ 1543050 w 1985009"/>
                  <a:gd name="csY523" fmla="*/ 1045845 h 1483042"/>
                  <a:gd name="csX524" fmla="*/ 1519238 w 1985009"/>
                  <a:gd name="csY524" fmla="*/ 1033463 h 1483042"/>
                  <a:gd name="csX525" fmla="*/ 1521143 w 1985009"/>
                  <a:gd name="csY525" fmla="*/ 1012508 h 1483042"/>
                  <a:gd name="csX526" fmla="*/ 1494473 w 1985009"/>
                  <a:gd name="csY526" fmla="*/ 1011555 h 1483042"/>
                  <a:gd name="csX527" fmla="*/ 1487805 w 1985009"/>
                  <a:gd name="csY527" fmla="*/ 1022033 h 1483042"/>
                  <a:gd name="csX528" fmla="*/ 1476375 w 1985009"/>
                  <a:gd name="csY528" fmla="*/ 1022033 h 1483042"/>
                  <a:gd name="csX529" fmla="*/ 1469708 w 1985009"/>
                  <a:gd name="csY529" fmla="*/ 1015365 h 1483042"/>
                  <a:gd name="csX530" fmla="*/ 1458278 w 1985009"/>
                  <a:gd name="csY530" fmla="*/ 1022985 h 1483042"/>
                  <a:gd name="csX531" fmla="*/ 1441133 w 1985009"/>
                  <a:gd name="csY531" fmla="*/ 1011555 h 1483042"/>
                  <a:gd name="csX532" fmla="*/ 1441133 w 1985009"/>
                  <a:gd name="csY532" fmla="*/ 194310 h 1483042"/>
                  <a:gd name="csX533" fmla="*/ 1375410 w 1985009"/>
                  <a:gd name="csY533" fmla="*/ 155258 h 1483042"/>
                  <a:gd name="csX534" fmla="*/ 1358265 w 1985009"/>
                  <a:gd name="csY534" fmla="*/ 150495 h 1483042"/>
                  <a:gd name="csX535" fmla="*/ 1337310 w 1985009"/>
                  <a:gd name="csY535" fmla="*/ 160972 h 1483042"/>
                  <a:gd name="csX536" fmla="*/ 1316355 w 1985009"/>
                  <a:gd name="csY536" fmla="*/ 161925 h 1483042"/>
                  <a:gd name="csX537" fmla="*/ 1294448 w 1985009"/>
                  <a:gd name="csY537" fmla="*/ 146685 h 1483042"/>
                  <a:gd name="csX538" fmla="*/ 1253490 w 1985009"/>
                  <a:gd name="csY538" fmla="*/ 140970 h 1483042"/>
                  <a:gd name="csX539" fmla="*/ 1198245 w 1985009"/>
                  <a:gd name="csY539" fmla="*/ 106680 h 1483042"/>
                  <a:gd name="csX540" fmla="*/ 1143953 w 1985009"/>
                  <a:gd name="csY540" fmla="*/ 102870 h 1483042"/>
                  <a:gd name="csX541" fmla="*/ 1124903 w 1985009"/>
                  <a:gd name="csY541" fmla="*/ 107633 h 1483042"/>
                  <a:gd name="csX542" fmla="*/ 1122998 w 1985009"/>
                  <a:gd name="csY542" fmla="*/ 90488 h 1483042"/>
                  <a:gd name="csX543" fmla="*/ 1105853 w 1985009"/>
                  <a:gd name="csY543" fmla="*/ 83820 h 1483042"/>
                  <a:gd name="csX544" fmla="*/ 1116330 w 1985009"/>
                  <a:gd name="csY544" fmla="*/ 74295 h 1483042"/>
                  <a:gd name="csX545" fmla="*/ 1114425 w 1985009"/>
                  <a:gd name="csY545" fmla="*/ 65722 h 1483042"/>
                  <a:gd name="csX546" fmla="*/ 1083945 w 1985009"/>
                  <a:gd name="csY546" fmla="*/ 55245 h 1483042"/>
                  <a:gd name="csX547" fmla="*/ 1061085 w 1985009"/>
                  <a:gd name="csY547" fmla="*/ 55245 h 1483042"/>
                  <a:gd name="csX548" fmla="*/ 1057275 w 1985009"/>
                  <a:gd name="csY548" fmla="*/ 59055 h 1483042"/>
                  <a:gd name="csX549" fmla="*/ 1048703 w 1985009"/>
                  <a:gd name="csY549" fmla="*/ 53340 h 1483042"/>
                  <a:gd name="csX550" fmla="*/ 1049655 w 1985009"/>
                  <a:gd name="csY550" fmla="*/ 28575 h 1483042"/>
                  <a:gd name="csX551" fmla="*/ 1042035 w 1985009"/>
                  <a:gd name="csY551" fmla="*/ 20003 h 1483042"/>
                  <a:gd name="csX552" fmla="*/ 1018223 w 1985009"/>
                  <a:gd name="csY552" fmla="*/ 47625 h 1483042"/>
                  <a:gd name="csX553" fmla="*/ 1010603 w 1985009"/>
                  <a:gd name="csY553" fmla="*/ 46672 h 1483042"/>
                  <a:gd name="csX554" fmla="*/ 1010603 w 1985009"/>
                  <a:gd name="csY554" fmla="*/ 39053 h 1483042"/>
                  <a:gd name="csX555" fmla="*/ 1026795 w 1985009"/>
                  <a:gd name="csY555" fmla="*/ 31433 h 1483042"/>
                  <a:gd name="csX556" fmla="*/ 1026795 w 1985009"/>
                  <a:gd name="csY556" fmla="*/ 23813 h 1483042"/>
                  <a:gd name="csX557" fmla="*/ 1008698 w 1985009"/>
                  <a:gd name="csY557" fmla="*/ 953 h 1483042"/>
                  <a:gd name="csX558" fmla="*/ 998220 w 1985009"/>
                  <a:gd name="csY558" fmla="*/ 0 h 1483042"/>
                  <a:gd name="csX559" fmla="*/ 955358 w 1985009"/>
                  <a:gd name="csY559" fmla="*/ 29528 h 1483042"/>
                  <a:gd name="csX560" fmla="*/ 918210 w 1985009"/>
                  <a:gd name="csY560" fmla="*/ 29528 h 1483042"/>
                  <a:gd name="csX561" fmla="*/ 922020 w 1985009"/>
                  <a:gd name="csY561" fmla="*/ 20955 h 1483042"/>
                  <a:gd name="csX562" fmla="*/ 904875 w 1985009"/>
                  <a:gd name="csY562" fmla="*/ 20003 h 1483042"/>
                  <a:gd name="csX563" fmla="*/ 855345 w 1985009"/>
                  <a:gd name="csY563" fmla="*/ 52388 h 1483042"/>
                  <a:gd name="csX564" fmla="*/ 838200 w 1985009"/>
                  <a:gd name="csY564" fmla="*/ 52388 h 1483042"/>
                  <a:gd name="csX565" fmla="*/ 832485 w 1985009"/>
                  <a:gd name="csY565" fmla="*/ 44768 h 1483042"/>
                  <a:gd name="csX566" fmla="*/ 806768 w 1985009"/>
                  <a:gd name="csY566" fmla="*/ 59055 h 1483042"/>
                  <a:gd name="csX567" fmla="*/ 772478 w 1985009"/>
                  <a:gd name="csY567" fmla="*/ 94297 h 1483042"/>
                  <a:gd name="csX568" fmla="*/ 745808 w 1985009"/>
                  <a:gd name="csY568" fmla="*/ 120015 h 1483042"/>
                  <a:gd name="csX569" fmla="*/ 731520 w 1985009"/>
                  <a:gd name="csY569" fmla="*/ 131445 h 1483042"/>
                  <a:gd name="csX570" fmla="*/ 706755 w 1985009"/>
                  <a:gd name="csY570" fmla="*/ 132397 h 1483042"/>
                  <a:gd name="csX571" fmla="*/ 685800 w 1985009"/>
                  <a:gd name="csY571" fmla="*/ 128588 h 1483042"/>
                  <a:gd name="csX572" fmla="*/ 663893 w 1985009"/>
                  <a:gd name="csY572" fmla="*/ 116205 h 1483042"/>
                  <a:gd name="csX573" fmla="*/ 663893 w 1985009"/>
                  <a:gd name="csY573" fmla="*/ 116205 h 1483042"/>
                  <a:gd name="csX574" fmla="*/ 637223 w 1985009"/>
                  <a:gd name="csY574" fmla="*/ 153353 h 1483042"/>
                  <a:gd name="csX575" fmla="*/ 636270 w 1985009"/>
                  <a:gd name="csY575" fmla="*/ 176213 h 1483042"/>
                  <a:gd name="csX576" fmla="*/ 661035 w 1985009"/>
                  <a:gd name="csY576" fmla="*/ 199072 h 1483042"/>
                  <a:gd name="csX577" fmla="*/ 681038 w 1985009"/>
                  <a:gd name="csY577" fmla="*/ 241935 h 1483042"/>
                  <a:gd name="csX578" fmla="*/ 682943 w 1985009"/>
                  <a:gd name="csY578" fmla="*/ 292418 h 1483042"/>
                  <a:gd name="csX579" fmla="*/ 710565 w 1985009"/>
                  <a:gd name="csY579" fmla="*/ 311468 h 1483042"/>
                  <a:gd name="csX580" fmla="*/ 742950 w 1985009"/>
                  <a:gd name="csY580" fmla="*/ 315278 h 1483042"/>
                  <a:gd name="csX581" fmla="*/ 749618 w 1985009"/>
                  <a:gd name="csY581" fmla="*/ 322897 h 1483042"/>
                  <a:gd name="csX582" fmla="*/ 735330 w 1985009"/>
                  <a:gd name="csY582" fmla="*/ 344805 h 1483042"/>
                  <a:gd name="csX583" fmla="*/ 741998 w 1985009"/>
                  <a:gd name="csY583" fmla="*/ 370522 h 1483042"/>
                  <a:gd name="csX584" fmla="*/ 725805 w 1985009"/>
                  <a:gd name="csY584" fmla="*/ 345758 h 1483042"/>
                  <a:gd name="csX585" fmla="*/ 725805 w 1985009"/>
                  <a:gd name="csY585" fmla="*/ 322897 h 1483042"/>
                  <a:gd name="csX586" fmla="*/ 711518 w 1985009"/>
                  <a:gd name="csY586" fmla="*/ 320040 h 1483042"/>
                  <a:gd name="csX587" fmla="*/ 712470 w 1985009"/>
                  <a:gd name="csY587" fmla="*/ 331470 h 1483042"/>
                  <a:gd name="csX588" fmla="*/ 719138 w 1985009"/>
                  <a:gd name="csY588" fmla="*/ 351472 h 1483042"/>
                  <a:gd name="csX589" fmla="*/ 746760 w 1985009"/>
                  <a:gd name="csY589" fmla="*/ 386715 h 1483042"/>
                  <a:gd name="csX590" fmla="*/ 733425 w 1985009"/>
                  <a:gd name="csY590" fmla="*/ 386715 h 1483042"/>
                  <a:gd name="csX591" fmla="*/ 712470 w 1985009"/>
                  <a:gd name="csY591" fmla="*/ 397193 h 1483042"/>
                  <a:gd name="csX592" fmla="*/ 653415 w 1985009"/>
                  <a:gd name="csY592" fmla="*/ 373380 h 1483042"/>
                  <a:gd name="csX593" fmla="*/ 652463 w 1985009"/>
                  <a:gd name="csY593" fmla="*/ 354330 h 1483042"/>
                  <a:gd name="csX594" fmla="*/ 665798 w 1985009"/>
                  <a:gd name="csY594" fmla="*/ 341947 h 1483042"/>
                  <a:gd name="csX595" fmla="*/ 665798 w 1985009"/>
                  <a:gd name="csY595" fmla="*/ 328613 h 1483042"/>
                  <a:gd name="csX596" fmla="*/ 645795 w 1985009"/>
                  <a:gd name="csY596" fmla="*/ 323850 h 1483042"/>
                  <a:gd name="csX597" fmla="*/ 623888 w 1985009"/>
                  <a:gd name="csY597" fmla="*/ 325755 h 1483042"/>
                  <a:gd name="csX598" fmla="*/ 578168 w 1985009"/>
                  <a:gd name="csY598" fmla="*/ 327660 h 1483042"/>
                  <a:gd name="csX599" fmla="*/ 592455 w 1985009"/>
                  <a:gd name="csY599" fmla="*/ 349568 h 1483042"/>
                  <a:gd name="csX600" fmla="*/ 574358 w 1985009"/>
                  <a:gd name="csY600" fmla="*/ 332422 h 1483042"/>
                  <a:gd name="csX601" fmla="*/ 494348 w 1985009"/>
                  <a:gd name="csY601" fmla="*/ 343853 h 1483042"/>
                  <a:gd name="csX602" fmla="*/ 486728 w 1985009"/>
                  <a:gd name="csY602" fmla="*/ 358140 h 1483042"/>
                  <a:gd name="csX603" fmla="*/ 533400 w 1985009"/>
                  <a:gd name="csY603" fmla="*/ 402908 h 1483042"/>
                  <a:gd name="csX604" fmla="*/ 525780 w 1985009"/>
                  <a:gd name="csY604" fmla="*/ 416243 h 1483042"/>
                  <a:gd name="csX605" fmla="*/ 522922 w 1985009"/>
                  <a:gd name="csY605" fmla="*/ 435293 h 1483042"/>
                  <a:gd name="csX606" fmla="*/ 516255 w 1985009"/>
                  <a:gd name="csY606" fmla="*/ 442913 h 1483042"/>
                  <a:gd name="csX607" fmla="*/ 515303 w 1985009"/>
                  <a:gd name="csY607" fmla="*/ 461010 h 1483042"/>
                  <a:gd name="csX608" fmla="*/ 557213 w 1985009"/>
                  <a:gd name="csY608" fmla="*/ 495300 h 1483042"/>
                  <a:gd name="csX609" fmla="*/ 596265 w 1985009"/>
                  <a:gd name="csY609" fmla="*/ 497205 h 1483042"/>
                  <a:gd name="csX610" fmla="*/ 640080 w 1985009"/>
                  <a:gd name="csY610" fmla="*/ 515303 h 1483042"/>
                  <a:gd name="csX611" fmla="*/ 659130 w 1985009"/>
                  <a:gd name="csY611" fmla="*/ 515303 h 1483042"/>
                  <a:gd name="csX612" fmla="*/ 666750 w 1985009"/>
                  <a:gd name="csY612" fmla="*/ 509588 h 1483042"/>
                  <a:gd name="csX613" fmla="*/ 702945 w 1985009"/>
                  <a:gd name="csY613" fmla="*/ 510540 h 1483042"/>
                  <a:gd name="csX614" fmla="*/ 703898 w 1985009"/>
                  <a:gd name="csY614" fmla="*/ 502920 h 1483042"/>
                  <a:gd name="csX615" fmla="*/ 715328 w 1985009"/>
                  <a:gd name="csY615" fmla="*/ 513397 h 1483042"/>
                  <a:gd name="csX616" fmla="*/ 716280 w 1985009"/>
                  <a:gd name="csY616" fmla="*/ 532447 h 1483042"/>
                  <a:gd name="csX617" fmla="*/ 692468 w 1985009"/>
                  <a:gd name="csY617" fmla="*/ 531495 h 1483042"/>
                  <a:gd name="csX618" fmla="*/ 693420 w 1985009"/>
                  <a:gd name="csY618" fmla="*/ 562928 h 1483042"/>
                  <a:gd name="csX619" fmla="*/ 698183 w 1985009"/>
                  <a:gd name="csY619" fmla="*/ 593408 h 1483042"/>
                  <a:gd name="csX620" fmla="*/ 670560 w 1985009"/>
                  <a:gd name="csY620" fmla="*/ 619125 h 1483042"/>
                  <a:gd name="csX621" fmla="*/ 652463 w 1985009"/>
                  <a:gd name="csY621" fmla="*/ 618172 h 1483042"/>
                  <a:gd name="csX622" fmla="*/ 633413 w 1985009"/>
                  <a:gd name="csY622" fmla="*/ 610553 h 1483042"/>
                  <a:gd name="csX623" fmla="*/ 623888 w 1985009"/>
                  <a:gd name="csY623" fmla="*/ 611505 h 1483042"/>
                  <a:gd name="csX624" fmla="*/ 594360 w 1985009"/>
                  <a:gd name="csY624" fmla="*/ 631508 h 1483042"/>
                  <a:gd name="csX625" fmla="*/ 578168 w 1985009"/>
                  <a:gd name="csY625" fmla="*/ 633413 h 1483042"/>
                  <a:gd name="csX626" fmla="*/ 564833 w 1985009"/>
                  <a:gd name="csY626" fmla="*/ 606743 h 1483042"/>
                  <a:gd name="csX627" fmla="*/ 535305 w 1985009"/>
                  <a:gd name="csY627" fmla="*/ 606743 h 1483042"/>
                  <a:gd name="csX628" fmla="*/ 514350 w 1985009"/>
                  <a:gd name="csY628" fmla="*/ 625793 h 1483042"/>
                  <a:gd name="csX629" fmla="*/ 509588 w 1985009"/>
                  <a:gd name="csY629" fmla="*/ 642938 h 1483042"/>
                  <a:gd name="csX630" fmla="*/ 478155 w 1985009"/>
                  <a:gd name="csY630" fmla="*/ 660083 h 1483042"/>
                  <a:gd name="csX631" fmla="*/ 427673 w 1985009"/>
                  <a:gd name="csY631" fmla="*/ 701040 h 1483042"/>
                  <a:gd name="csX632" fmla="*/ 424815 w 1985009"/>
                  <a:gd name="csY632" fmla="*/ 730568 h 1483042"/>
                  <a:gd name="csX633" fmla="*/ 431482 w 1985009"/>
                  <a:gd name="csY633" fmla="*/ 751522 h 1483042"/>
                  <a:gd name="csX634" fmla="*/ 441007 w 1985009"/>
                  <a:gd name="csY634" fmla="*/ 762953 h 1483042"/>
                  <a:gd name="csX635" fmla="*/ 450532 w 1985009"/>
                  <a:gd name="csY635" fmla="*/ 759142 h 1483042"/>
                  <a:gd name="csX636" fmla="*/ 459105 w 1985009"/>
                  <a:gd name="csY636" fmla="*/ 768667 h 1483042"/>
                  <a:gd name="csX637" fmla="*/ 451485 w 1985009"/>
                  <a:gd name="csY637" fmla="*/ 774383 h 1483042"/>
                  <a:gd name="csX638" fmla="*/ 437198 w 1985009"/>
                  <a:gd name="csY638" fmla="*/ 782955 h 1483042"/>
                  <a:gd name="csX639" fmla="*/ 447675 w 1985009"/>
                  <a:gd name="csY639" fmla="*/ 797242 h 1483042"/>
                  <a:gd name="csX640" fmla="*/ 422910 w 1985009"/>
                  <a:gd name="csY640" fmla="*/ 807720 h 1483042"/>
                  <a:gd name="csX641" fmla="*/ 430530 w 1985009"/>
                  <a:gd name="csY641" fmla="*/ 828675 h 1483042"/>
                  <a:gd name="csX642" fmla="*/ 446723 w 1985009"/>
                  <a:gd name="csY642" fmla="*/ 850583 h 1483042"/>
                  <a:gd name="csX643" fmla="*/ 454343 w 1985009"/>
                  <a:gd name="csY643" fmla="*/ 889635 h 1483042"/>
                  <a:gd name="csX644" fmla="*/ 492443 w 1985009"/>
                  <a:gd name="csY644" fmla="*/ 903922 h 1483042"/>
                  <a:gd name="csX645" fmla="*/ 517207 w 1985009"/>
                  <a:gd name="csY645" fmla="*/ 896303 h 1483042"/>
                  <a:gd name="csX646" fmla="*/ 533400 w 1985009"/>
                  <a:gd name="csY646" fmla="*/ 885825 h 1483042"/>
                  <a:gd name="csX647" fmla="*/ 538163 w 1985009"/>
                  <a:gd name="csY647" fmla="*/ 905828 h 1483042"/>
                  <a:gd name="csX648" fmla="*/ 541020 w 1985009"/>
                  <a:gd name="csY648" fmla="*/ 947738 h 1483042"/>
                  <a:gd name="csX649" fmla="*/ 522922 w 1985009"/>
                  <a:gd name="csY649" fmla="*/ 961072 h 1483042"/>
                  <a:gd name="csX650" fmla="*/ 522922 w 1985009"/>
                  <a:gd name="csY650" fmla="*/ 1002983 h 1483042"/>
                  <a:gd name="csX651" fmla="*/ 517207 w 1985009"/>
                  <a:gd name="csY651" fmla="*/ 1011555 h 1483042"/>
                  <a:gd name="csX652" fmla="*/ 501015 w 1985009"/>
                  <a:gd name="csY652" fmla="*/ 1011555 h 1483042"/>
                  <a:gd name="csX653" fmla="*/ 517207 w 1985009"/>
                  <a:gd name="csY653" fmla="*/ 1022985 h 1483042"/>
                  <a:gd name="csX654" fmla="*/ 537210 w 1985009"/>
                  <a:gd name="csY654" fmla="*/ 1022033 h 1483042"/>
                  <a:gd name="csX655" fmla="*/ 541020 w 1985009"/>
                  <a:gd name="csY655" fmla="*/ 1012508 h 1483042"/>
                  <a:gd name="csX656" fmla="*/ 584835 w 1985009"/>
                  <a:gd name="csY656" fmla="*/ 1006792 h 1483042"/>
                  <a:gd name="csX657" fmla="*/ 603885 w 1985009"/>
                  <a:gd name="csY657" fmla="*/ 1031558 h 1483042"/>
                  <a:gd name="csX658" fmla="*/ 616268 w 1985009"/>
                  <a:gd name="csY658" fmla="*/ 1024890 h 1483042"/>
                  <a:gd name="csX659" fmla="*/ 628650 w 1985009"/>
                  <a:gd name="csY659" fmla="*/ 1073467 h 1483042"/>
                  <a:gd name="csX660" fmla="*/ 638175 w 1985009"/>
                  <a:gd name="csY660" fmla="*/ 1078230 h 1483042"/>
                  <a:gd name="csX661" fmla="*/ 647700 w 1985009"/>
                  <a:gd name="csY661" fmla="*/ 1071563 h 1483042"/>
                  <a:gd name="csX662" fmla="*/ 648653 w 1985009"/>
                  <a:gd name="csY662" fmla="*/ 1048703 h 1483042"/>
                  <a:gd name="csX663" fmla="*/ 657225 w 1985009"/>
                  <a:gd name="csY663" fmla="*/ 1039178 h 1483042"/>
                  <a:gd name="csX664" fmla="*/ 663893 w 1985009"/>
                  <a:gd name="csY664" fmla="*/ 1049655 h 1483042"/>
                  <a:gd name="csX665" fmla="*/ 665798 w 1985009"/>
                  <a:gd name="csY665" fmla="*/ 1064895 h 1483042"/>
                  <a:gd name="csX666" fmla="*/ 681038 w 1985009"/>
                  <a:gd name="csY666" fmla="*/ 1068705 h 1483042"/>
                  <a:gd name="csX667" fmla="*/ 725805 w 1985009"/>
                  <a:gd name="csY667" fmla="*/ 1057275 h 1483042"/>
                  <a:gd name="csX668" fmla="*/ 727710 w 1985009"/>
                  <a:gd name="csY668" fmla="*/ 1068705 h 1483042"/>
                  <a:gd name="csX669" fmla="*/ 708660 w 1985009"/>
                  <a:gd name="csY669" fmla="*/ 1079183 h 1483042"/>
                  <a:gd name="csX670" fmla="*/ 693420 w 1985009"/>
                  <a:gd name="csY670" fmla="*/ 1095375 h 1483042"/>
                  <a:gd name="csX671" fmla="*/ 666750 w 1985009"/>
                  <a:gd name="csY671" fmla="*/ 1162050 h 1483042"/>
                  <a:gd name="csX672" fmla="*/ 625793 w 1985009"/>
                  <a:gd name="csY672" fmla="*/ 1181100 h 1483042"/>
                  <a:gd name="csX673" fmla="*/ 612458 w 1985009"/>
                  <a:gd name="csY673" fmla="*/ 1195388 h 1483042"/>
                  <a:gd name="csX674" fmla="*/ 609600 w 1985009"/>
                  <a:gd name="csY674" fmla="*/ 1208723 h 1483042"/>
                  <a:gd name="csX675" fmla="*/ 600075 w 1985009"/>
                  <a:gd name="csY675" fmla="*/ 1203008 h 1483042"/>
                  <a:gd name="csX676" fmla="*/ 511493 w 1985009"/>
                  <a:gd name="csY676" fmla="*/ 1234440 h 1483042"/>
                  <a:gd name="csX677" fmla="*/ 494348 w 1985009"/>
                  <a:gd name="csY677" fmla="*/ 1273492 h 1483042"/>
                  <a:gd name="csX678" fmla="*/ 481965 w 1985009"/>
                  <a:gd name="csY678" fmla="*/ 1269683 h 1483042"/>
                  <a:gd name="csX679" fmla="*/ 486728 w 1985009"/>
                  <a:gd name="csY679" fmla="*/ 1259205 h 1483042"/>
                  <a:gd name="csX680" fmla="*/ 472440 w 1985009"/>
                  <a:gd name="csY680" fmla="*/ 1245870 h 1483042"/>
                  <a:gd name="csX681" fmla="*/ 439103 w 1985009"/>
                  <a:gd name="csY681" fmla="*/ 1243965 h 1483042"/>
                  <a:gd name="csX682" fmla="*/ 388620 w 1985009"/>
                  <a:gd name="csY682" fmla="*/ 1274445 h 1483042"/>
                  <a:gd name="csX683" fmla="*/ 367665 w 1985009"/>
                  <a:gd name="csY683" fmla="*/ 1286828 h 1483042"/>
                  <a:gd name="csX684" fmla="*/ 345757 w 1985009"/>
                  <a:gd name="csY684" fmla="*/ 1286828 h 1483042"/>
                  <a:gd name="csX685" fmla="*/ 340995 w 1985009"/>
                  <a:gd name="csY685" fmla="*/ 1309688 h 14830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  <a:cxn ang="0">
                    <a:pos x="csX269" y="csY269"/>
                  </a:cxn>
                  <a:cxn ang="0">
                    <a:pos x="csX270" y="csY270"/>
                  </a:cxn>
                  <a:cxn ang="0">
                    <a:pos x="csX271" y="csY271"/>
                  </a:cxn>
                  <a:cxn ang="0">
                    <a:pos x="csX272" y="csY272"/>
                  </a:cxn>
                  <a:cxn ang="0">
                    <a:pos x="csX273" y="csY273"/>
                  </a:cxn>
                  <a:cxn ang="0">
                    <a:pos x="csX274" y="csY274"/>
                  </a:cxn>
                  <a:cxn ang="0">
                    <a:pos x="csX275" y="csY275"/>
                  </a:cxn>
                  <a:cxn ang="0">
                    <a:pos x="csX276" y="csY276"/>
                  </a:cxn>
                  <a:cxn ang="0">
                    <a:pos x="csX277" y="csY277"/>
                  </a:cxn>
                  <a:cxn ang="0">
                    <a:pos x="csX278" y="csY278"/>
                  </a:cxn>
                  <a:cxn ang="0">
                    <a:pos x="csX279" y="csY279"/>
                  </a:cxn>
                  <a:cxn ang="0">
                    <a:pos x="csX280" y="csY280"/>
                  </a:cxn>
                  <a:cxn ang="0">
                    <a:pos x="csX281" y="csY281"/>
                  </a:cxn>
                  <a:cxn ang="0">
                    <a:pos x="csX282" y="csY282"/>
                  </a:cxn>
                  <a:cxn ang="0">
                    <a:pos x="csX283" y="csY283"/>
                  </a:cxn>
                  <a:cxn ang="0">
                    <a:pos x="csX284" y="csY284"/>
                  </a:cxn>
                  <a:cxn ang="0">
                    <a:pos x="csX285" y="csY285"/>
                  </a:cxn>
                  <a:cxn ang="0">
                    <a:pos x="csX286" y="csY286"/>
                  </a:cxn>
                  <a:cxn ang="0">
                    <a:pos x="csX287" y="csY287"/>
                  </a:cxn>
                  <a:cxn ang="0">
                    <a:pos x="csX288" y="csY288"/>
                  </a:cxn>
                  <a:cxn ang="0">
                    <a:pos x="csX289" y="csY289"/>
                  </a:cxn>
                  <a:cxn ang="0">
                    <a:pos x="csX290" y="csY290"/>
                  </a:cxn>
                  <a:cxn ang="0">
                    <a:pos x="csX291" y="csY291"/>
                  </a:cxn>
                  <a:cxn ang="0">
                    <a:pos x="csX292" y="csY292"/>
                  </a:cxn>
                  <a:cxn ang="0">
                    <a:pos x="csX293" y="csY293"/>
                  </a:cxn>
                  <a:cxn ang="0">
                    <a:pos x="csX294" y="csY294"/>
                  </a:cxn>
                  <a:cxn ang="0">
                    <a:pos x="csX295" y="csY295"/>
                  </a:cxn>
                  <a:cxn ang="0">
                    <a:pos x="csX296" y="csY296"/>
                  </a:cxn>
                  <a:cxn ang="0">
                    <a:pos x="csX297" y="csY297"/>
                  </a:cxn>
                  <a:cxn ang="0">
                    <a:pos x="csX298" y="csY298"/>
                  </a:cxn>
                  <a:cxn ang="0">
                    <a:pos x="csX299" y="csY299"/>
                  </a:cxn>
                  <a:cxn ang="0">
                    <a:pos x="csX300" y="csY300"/>
                  </a:cxn>
                  <a:cxn ang="0">
                    <a:pos x="csX301" y="csY301"/>
                  </a:cxn>
                  <a:cxn ang="0">
                    <a:pos x="csX302" y="csY302"/>
                  </a:cxn>
                  <a:cxn ang="0">
                    <a:pos x="csX303" y="csY303"/>
                  </a:cxn>
                  <a:cxn ang="0">
                    <a:pos x="csX304" y="csY304"/>
                  </a:cxn>
                  <a:cxn ang="0">
                    <a:pos x="csX305" y="csY305"/>
                  </a:cxn>
                  <a:cxn ang="0">
                    <a:pos x="csX306" y="csY306"/>
                  </a:cxn>
                  <a:cxn ang="0">
                    <a:pos x="csX307" y="csY307"/>
                  </a:cxn>
                  <a:cxn ang="0">
                    <a:pos x="csX308" y="csY308"/>
                  </a:cxn>
                  <a:cxn ang="0">
                    <a:pos x="csX309" y="csY309"/>
                  </a:cxn>
                  <a:cxn ang="0">
                    <a:pos x="csX310" y="csY310"/>
                  </a:cxn>
                  <a:cxn ang="0">
                    <a:pos x="csX311" y="csY311"/>
                  </a:cxn>
                  <a:cxn ang="0">
                    <a:pos x="csX312" y="csY312"/>
                  </a:cxn>
                  <a:cxn ang="0">
                    <a:pos x="csX313" y="csY313"/>
                  </a:cxn>
                  <a:cxn ang="0">
                    <a:pos x="csX314" y="csY314"/>
                  </a:cxn>
                  <a:cxn ang="0">
                    <a:pos x="csX315" y="csY315"/>
                  </a:cxn>
                  <a:cxn ang="0">
                    <a:pos x="csX316" y="csY316"/>
                  </a:cxn>
                  <a:cxn ang="0">
                    <a:pos x="csX317" y="csY317"/>
                  </a:cxn>
                  <a:cxn ang="0">
                    <a:pos x="csX318" y="csY318"/>
                  </a:cxn>
                  <a:cxn ang="0">
                    <a:pos x="csX319" y="csY319"/>
                  </a:cxn>
                  <a:cxn ang="0">
                    <a:pos x="csX320" y="csY320"/>
                  </a:cxn>
                  <a:cxn ang="0">
                    <a:pos x="csX321" y="csY321"/>
                  </a:cxn>
                  <a:cxn ang="0">
                    <a:pos x="csX322" y="csY322"/>
                  </a:cxn>
                  <a:cxn ang="0">
                    <a:pos x="csX323" y="csY323"/>
                  </a:cxn>
                  <a:cxn ang="0">
                    <a:pos x="csX324" y="csY324"/>
                  </a:cxn>
                  <a:cxn ang="0">
                    <a:pos x="csX325" y="csY325"/>
                  </a:cxn>
                  <a:cxn ang="0">
                    <a:pos x="csX326" y="csY326"/>
                  </a:cxn>
                  <a:cxn ang="0">
                    <a:pos x="csX327" y="csY327"/>
                  </a:cxn>
                  <a:cxn ang="0">
                    <a:pos x="csX328" y="csY328"/>
                  </a:cxn>
                  <a:cxn ang="0">
                    <a:pos x="csX329" y="csY329"/>
                  </a:cxn>
                  <a:cxn ang="0">
                    <a:pos x="csX330" y="csY330"/>
                  </a:cxn>
                  <a:cxn ang="0">
                    <a:pos x="csX331" y="csY331"/>
                  </a:cxn>
                  <a:cxn ang="0">
                    <a:pos x="csX332" y="csY332"/>
                  </a:cxn>
                  <a:cxn ang="0">
                    <a:pos x="csX333" y="csY333"/>
                  </a:cxn>
                  <a:cxn ang="0">
                    <a:pos x="csX334" y="csY334"/>
                  </a:cxn>
                  <a:cxn ang="0">
                    <a:pos x="csX335" y="csY335"/>
                  </a:cxn>
                  <a:cxn ang="0">
                    <a:pos x="csX336" y="csY336"/>
                  </a:cxn>
                  <a:cxn ang="0">
                    <a:pos x="csX337" y="csY337"/>
                  </a:cxn>
                  <a:cxn ang="0">
                    <a:pos x="csX338" y="csY338"/>
                  </a:cxn>
                  <a:cxn ang="0">
                    <a:pos x="csX339" y="csY339"/>
                  </a:cxn>
                  <a:cxn ang="0">
                    <a:pos x="csX340" y="csY340"/>
                  </a:cxn>
                  <a:cxn ang="0">
                    <a:pos x="csX341" y="csY341"/>
                  </a:cxn>
                  <a:cxn ang="0">
                    <a:pos x="csX342" y="csY342"/>
                  </a:cxn>
                  <a:cxn ang="0">
                    <a:pos x="csX343" y="csY343"/>
                  </a:cxn>
                  <a:cxn ang="0">
                    <a:pos x="csX344" y="csY344"/>
                  </a:cxn>
                  <a:cxn ang="0">
                    <a:pos x="csX345" y="csY345"/>
                  </a:cxn>
                  <a:cxn ang="0">
                    <a:pos x="csX346" y="csY346"/>
                  </a:cxn>
                  <a:cxn ang="0">
                    <a:pos x="csX347" y="csY347"/>
                  </a:cxn>
                  <a:cxn ang="0">
                    <a:pos x="csX348" y="csY348"/>
                  </a:cxn>
                  <a:cxn ang="0">
                    <a:pos x="csX349" y="csY349"/>
                  </a:cxn>
                  <a:cxn ang="0">
                    <a:pos x="csX350" y="csY350"/>
                  </a:cxn>
                  <a:cxn ang="0">
                    <a:pos x="csX351" y="csY351"/>
                  </a:cxn>
                  <a:cxn ang="0">
                    <a:pos x="csX352" y="csY352"/>
                  </a:cxn>
                  <a:cxn ang="0">
                    <a:pos x="csX353" y="csY353"/>
                  </a:cxn>
                  <a:cxn ang="0">
                    <a:pos x="csX354" y="csY354"/>
                  </a:cxn>
                  <a:cxn ang="0">
                    <a:pos x="csX355" y="csY355"/>
                  </a:cxn>
                  <a:cxn ang="0">
                    <a:pos x="csX356" y="csY356"/>
                  </a:cxn>
                  <a:cxn ang="0">
                    <a:pos x="csX357" y="csY357"/>
                  </a:cxn>
                  <a:cxn ang="0">
                    <a:pos x="csX358" y="csY358"/>
                  </a:cxn>
                  <a:cxn ang="0">
                    <a:pos x="csX359" y="csY359"/>
                  </a:cxn>
                  <a:cxn ang="0">
                    <a:pos x="csX360" y="csY360"/>
                  </a:cxn>
                  <a:cxn ang="0">
                    <a:pos x="csX361" y="csY361"/>
                  </a:cxn>
                  <a:cxn ang="0">
                    <a:pos x="csX362" y="csY362"/>
                  </a:cxn>
                  <a:cxn ang="0">
                    <a:pos x="csX363" y="csY363"/>
                  </a:cxn>
                  <a:cxn ang="0">
                    <a:pos x="csX364" y="csY364"/>
                  </a:cxn>
                  <a:cxn ang="0">
                    <a:pos x="csX365" y="csY365"/>
                  </a:cxn>
                  <a:cxn ang="0">
                    <a:pos x="csX366" y="csY366"/>
                  </a:cxn>
                  <a:cxn ang="0">
                    <a:pos x="csX367" y="csY367"/>
                  </a:cxn>
                  <a:cxn ang="0">
                    <a:pos x="csX368" y="csY368"/>
                  </a:cxn>
                  <a:cxn ang="0">
                    <a:pos x="csX369" y="csY369"/>
                  </a:cxn>
                  <a:cxn ang="0">
                    <a:pos x="csX370" y="csY370"/>
                  </a:cxn>
                  <a:cxn ang="0">
                    <a:pos x="csX371" y="csY371"/>
                  </a:cxn>
                  <a:cxn ang="0">
                    <a:pos x="csX372" y="csY372"/>
                  </a:cxn>
                  <a:cxn ang="0">
                    <a:pos x="csX373" y="csY373"/>
                  </a:cxn>
                  <a:cxn ang="0">
                    <a:pos x="csX374" y="csY374"/>
                  </a:cxn>
                  <a:cxn ang="0">
                    <a:pos x="csX375" y="csY375"/>
                  </a:cxn>
                  <a:cxn ang="0">
                    <a:pos x="csX376" y="csY376"/>
                  </a:cxn>
                  <a:cxn ang="0">
                    <a:pos x="csX377" y="csY377"/>
                  </a:cxn>
                  <a:cxn ang="0">
                    <a:pos x="csX378" y="csY378"/>
                  </a:cxn>
                  <a:cxn ang="0">
                    <a:pos x="csX379" y="csY379"/>
                  </a:cxn>
                  <a:cxn ang="0">
                    <a:pos x="csX380" y="csY380"/>
                  </a:cxn>
                  <a:cxn ang="0">
                    <a:pos x="csX381" y="csY381"/>
                  </a:cxn>
                  <a:cxn ang="0">
                    <a:pos x="csX382" y="csY382"/>
                  </a:cxn>
                  <a:cxn ang="0">
                    <a:pos x="csX383" y="csY383"/>
                  </a:cxn>
                  <a:cxn ang="0">
                    <a:pos x="csX384" y="csY384"/>
                  </a:cxn>
                  <a:cxn ang="0">
                    <a:pos x="csX385" y="csY385"/>
                  </a:cxn>
                  <a:cxn ang="0">
                    <a:pos x="csX386" y="csY386"/>
                  </a:cxn>
                  <a:cxn ang="0">
                    <a:pos x="csX387" y="csY387"/>
                  </a:cxn>
                  <a:cxn ang="0">
                    <a:pos x="csX388" y="csY388"/>
                  </a:cxn>
                  <a:cxn ang="0">
                    <a:pos x="csX389" y="csY389"/>
                  </a:cxn>
                  <a:cxn ang="0">
                    <a:pos x="csX390" y="csY390"/>
                  </a:cxn>
                  <a:cxn ang="0">
                    <a:pos x="csX391" y="csY391"/>
                  </a:cxn>
                  <a:cxn ang="0">
                    <a:pos x="csX392" y="csY392"/>
                  </a:cxn>
                  <a:cxn ang="0">
                    <a:pos x="csX393" y="csY393"/>
                  </a:cxn>
                  <a:cxn ang="0">
                    <a:pos x="csX394" y="csY394"/>
                  </a:cxn>
                  <a:cxn ang="0">
                    <a:pos x="csX395" y="csY395"/>
                  </a:cxn>
                  <a:cxn ang="0">
                    <a:pos x="csX396" y="csY396"/>
                  </a:cxn>
                  <a:cxn ang="0">
                    <a:pos x="csX397" y="csY397"/>
                  </a:cxn>
                  <a:cxn ang="0">
                    <a:pos x="csX398" y="csY398"/>
                  </a:cxn>
                  <a:cxn ang="0">
                    <a:pos x="csX399" y="csY399"/>
                  </a:cxn>
                  <a:cxn ang="0">
                    <a:pos x="csX400" y="csY400"/>
                  </a:cxn>
                  <a:cxn ang="0">
                    <a:pos x="csX401" y="csY401"/>
                  </a:cxn>
                  <a:cxn ang="0">
                    <a:pos x="csX402" y="csY402"/>
                  </a:cxn>
                  <a:cxn ang="0">
                    <a:pos x="csX403" y="csY403"/>
                  </a:cxn>
                  <a:cxn ang="0">
                    <a:pos x="csX404" y="csY404"/>
                  </a:cxn>
                  <a:cxn ang="0">
                    <a:pos x="csX405" y="csY405"/>
                  </a:cxn>
                  <a:cxn ang="0">
                    <a:pos x="csX406" y="csY406"/>
                  </a:cxn>
                  <a:cxn ang="0">
                    <a:pos x="csX407" y="csY407"/>
                  </a:cxn>
                  <a:cxn ang="0">
                    <a:pos x="csX408" y="csY408"/>
                  </a:cxn>
                  <a:cxn ang="0">
                    <a:pos x="csX409" y="csY409"/>
                  </a:cxn>
                  <a:cxn ang="0">
                    <a:pos x="csX410" y="csY410"/>
                  </a:cxn>
                  <a:cxn ang="0">
                    <a:pos x="csX411" y="csY411"/>
                  </a:cxn>
                  <a:cxn ang="0">
                    <a:pos x="csX412" y="csY412"/>
                  </a:cxn>
                  <a:cxn ang="0">
                    <a:pos x="csX413" y="csY413"/>
                  </a:cxn>
                  <a:cxn ang="0">
                    <a:pos x="csX414" y="csY414"/>
                  </a:cxn>
                  <a:cxn ang="0">
                    <a:pos x="csX415" y="csY415"/>
                  </a:cxn>
                  <a:cxn ang="0">
                    <a:pos x="csX416" y="csY416"/>
                  </a:cxn>
                  <a:cxn ang="0">
                    <a:pos x="csX417" y="csY417"/>
                  </a:cxn>
                  <a:cxn ang="0">
                    <a:pos x="csX418" y="csY418"/>
                  </a:cxn>
                  <a:cxn ang="0">
                    <a:pos x="csX419" y="csY419"/>
                  </a:cxn>
                  <a:cxn ang="0">
                    <a:pos x="csX420" y="csY420"/>
                  </a:cxn>
                  <a:cxn ang="0">
                    <a:pos x="csX421" y="csY421"/>
                  </a:cxn>
                  <a:cxn ang="0">
                    <a:pos x="csX422" y="csY422"/>
                  </a:cxn>
                  <a:cxn ang="0">
                    <a:pos x="csX423" y="csY423"/>
                  </a:cxn>
                  <a:cxn ang="0">
                    <a:pos x="csX424" y="csY424"/>
                  </a:cxn>
                  <a:cxn ang="0">
                    <a:pos x="csX425" y="csY425"/>
                  </a:cxn>
                  <a:cxn ang="0">
                    <a:pos x="csX426" y="csY426"/>
                  </a:cxn>
                  <a:cxn ang="0">
                    <a:pos x="csX427" y="csY427"/>
                  </a:cxn>
                  <a:cxn ang="0">
                    <a:pos x="csX428" y="csY428"/>
                  </a:cxn>
                  <a:cxn ang="0">
                    <a:pos x="csX429" y="csY429"/>
                  </a:cxn>
                  <a:cxn ang="0">
                    <a:pos x="csX430" y="csY430"/>
                  </a:cxn>
                  <a:cxn ang="0">
                    <a:pos x="csX431" y="csY431"/>
                  </a:cxn>
                  <a:cxn ang="0">
                    <a:pos x="csX432" y="csY432"/>
                  </a:cxn>
                  <a:cxn ang="0">
                    <a:pos x="csX433" y="csY433"/>
                  </a:cxn>
                  <a:cxn ang="0">
                    <a:pos x="csX434" y="csY434"/>
                  </a:cxn>
                  <a:cxn ang="0">
                    <a:pos x="csX435" y="csY435"/>
                  </a:cxn>
                  <a:cxn ang="0">
                    <a:pos x="csX436" y="csY436"/>
                  </a:cxn>
                  <a:cxn ang="0">
                    <a:pos x="csX437" y="csY437"/>
                  </a:cxn>
                  <a:cxn ang="0">
                    <a:pos x="csX438" y="csY438"/>
                  </a:cxn>
                  <a:cxn ang="0">
                    <a:pos x="csX439" y="csY439"/>
                  </a:cxn>
                  <a:cxn ang="0">
                    <a:pos x="csX440" y="csY440"/>
                  </a:cxn>
                  <a:cxn ang="0">
                    <a:pos x="csX441" y="csY441"/>
                  </a:cxn>
                  <a:cxn ang="0">
                    <a:pos x="csX442" y="csY442"/>
                  </a:cxn>
                  <a:cxn ang="0">
                    <a:pos x="csX443" y="csY443"/>
                  </a:cxn>
                  <a:cxn ang="0">
                    <a:pos x="csX444" y="csY444"/>
                  </a:cxn>
                  <a:cxn ang="0">
                    <a:pos x="csX445" y="csY445"/>
                  </a:cxn>
                  <a:cxn ang="0">
                    <a:pos x="csX446" y="csY446"/>
                  </a:cxn>
                  <a:cxn ang="0">
                    <a:pos x="csX447" y="csY447"/>
                  </a:cxn>
                  <a:cxn ang="0">
                    <a:pos x="csX448" y="csY448"/>
                  </a:cxn>
                  <a:cxn ang="0">
                    <a:pos x="csX449" y="csY449"/>
                  </a:cxn>
                  <a:cxn ang="0">
                    <a:pos x="csX450" y="csY450"/>
                  </a:cxn>
                  <a:cxn ang="0">
                    <a:pos x="csX451" y="csY451"/>
                  </a:cxn>
                  <a:cxn ang="0">
                    <a:pos x="csX452" y="csY452"/>
                  </a:cxn>
                  <a:cxn ang="0">
                    <a:pos x="csX453" y="csY453"/>
                  </a:cxn>
                  <a:cxn ang="0">
                    <a:pos x="csX454" y="csY454"/>
                  </a:cxn>
                  <a:cxn ang="0">
                    <a:pos x="csX455" y="csY455"/>
                  </a:cxn>
                  <a:cxn ang="0">
                    <a:pos x="csX456" y="csY456"/>
                  </a:cxn>
                  <a:cxn ang="0">
                    <a:pos x="csX457" y="csY457"/>
                  </a:cxn>
                  <a:cxn ang="0">
                    <a:pos x="csX458" y="csY458"/>
                  </a:cxn>
                  <a:cxn ang="0">
                    <a:pos x="csX459" y="csY459"/>
                  </a:cxn>
                  <a:cxn ang="0">
                    <a:pos x="csX460" y="csY460"/>
                  </a:cxn>
                  <a:cxn ang="0">
                    <a:pos x="csX461" y="csY461"/>
                  </a:cxn>
                  <a:cxn ang="0">
                    <a:pos x="csX462" y="csY462"/>
                  </a:cxn>
                  <a:cxn ang="0">
                    <a:pos x="csX463" y="csY463"/>
                  </a:cxn>
                  <a:cxn ang="0">
                    <a:pos x="csX464" y="csY464"/>
                  </a:cxn>
                  <a:cxn ang="0">
                    <a:pos x="csX465" y="csY465"/>
                  </a:cxn>
                  <a:cxn ang="0">
                    <a:pos x="csX466" y="csY466"/>
                  </a:cxn>
                  <a:cxn ang="0">
                    <a:pos x="csX467" y="csY467"/>
                  </a:cxn>
                  <a:cxn ang="0">
                    <a:pos x="csX468" y="csY468"/>
                  </a:cxn>
                  <a:cxn ang="0">
                    <a:pos x="csX469" y="csY469"/>
                  </a:cxn>
                  <a:cxn ang="0">
                    <a:pos x="csX470" y="csY470"/>
                  </a:cxn>
                  <a:cxn ang="0">
                    <a:pos x="csX471" y="csY471"/>
                  </a:cxn>
                  <a:cxn ang="0">
                    <a:pos x="csX472" y="csY472"/>
                  </a:cxn>
                  <a:cxn ang="0">
                    <a:pos x="csX473" y="csY473"/>
                  </a:cxn>
                  <a:cxn ang="0">
                    <a:pos x="csX474" y="csY474"/>
                  </a:cxn>
                  <a:cxn ang="0">
                    <a:pos x="csX475" y="csY475"/>
                  </a:cxn>
                  <a:cxn ang="0">
                    <a:pos x="csX476" y="csY476"/>
                  </a:cxn>
                  <a:cxn ang="0">
                    <a:pos x="csX477" y="csY477"/>
                  </a:cxn>
                  <a:cxn ang="0">
                    <a:pos x="csX478" y="csY478"/>
                  </a:cxn>
                  <a:cxn ang="0">
                    <a:pos x="csX479" y="csY479"/>
                  </a:cxn>
                  <a:cxn ang="0">
                    <a:pos x="csX480" y="csY480"/>
                  </a:cxn>
                  <a:cxn ang="0">
                    <a:pos x="csX481" y="csY481"/>
                  </a:cxn>
                  <a:cxn ang="0">
                    <a:pos x="csX482" y="csY482"/>
                  </a:cxn>
                  <a:cxn ang="0">
                    <a:pos x="csX483" y="csY483"/>
                  </a:cxn>
                  <a:cxn ang="0">
                    <a:pos x="csX484" y="csY484"/>
                  </a:cxn>
                  <a:cxn ang="0">
                    <a:pos x="csX485" y="csY485"/>
                  </a:cxn>
                  <a:cxn ang="0">
                    <a:pos x="csX486" y="csY486"/>
                  </a:cxn>
                  <a:cxn ang="0">
                    <a:pos x="csX487" y="csY487"/>
                  </a:cxn>
                  <a:cxn ang="0">
                    <a:pos x="csX488" y="csY488"/>
                  </a:cxn>
                  <a:cxn ang="0">
                    <a:pos x="csX489" y="csY489"/>
                  </a:cxn>
                  <a:cxn ang="0">
                    <a:pos x="csX490" y="csY490"/>
                  </a:cxn>
                  <a:cxn ang="0">
                    <a:pos x="csX491" y="csY491"/>
                  </a:cxn>
                  <a:cxn ang="0">
                    <a:pos x="csX492" y="csY492"/>
                  </a:cxn>
                  <a:cxn ang="0">
                    <a:pos x="csX493" y="csY493"/>
                  </a:cxn>
                  <a:cxn ang="0">
                    <a:pos x="csX494" y="csY494"/>
                  </a:cxn>
                  <a:cxn ang="0">
                    <a:pos x="csX495" y="csY495"/>
                  </a:cxn>
                  <a:cxn ang="0">
                    <a:pos x="csX496" y="csY496"/>
                  </a:cxn>
                  <a:cxn ang="0">
                    <a:pos x="csX497" y="csY497"/>
                  </a:cxn>
                  <a:cxn ang="0">
                    <a:pos x="csX498" y="csY498"/>
                  </a:cxn>
                  <a:cxn ang="0">
                    <a:pos x="csX499" y="csY499"/>
                  </a:cxn>
                  <a:cxn ang="0">
                    <a:pos x="csX500" y="csY500"/>
                  </a:cxn>
                  <a:cxn ang="0">
                    <a:pos x="csX501" y="csY501"/>
                  </a:cxn>
                  <a:cxn ang="0">
                    <a:pos x="csX502" y="csY502"/>
                  </a:cxn>
                  <a:cxn ang="0">
                    <a:pos x="csX503" y="csY503"/>
                  </a:cxn>
                  <a:cxn ang="0">
                    <a:pos x="csX504" y="csY504"/>
                  </a:cxn>
                  <a:cxn ang="0">
                    <a:pos x="csX505" y="csY505"/>
                  </a:cxn>
                  <a:cxn ang="0">
                    <a:pos x="csX506" y="csY506"/>
                  </a:cxn>
                  <a:cxn ang="0">
                    <a:pos x="csX507" y="csY507"/>
                  </a:cxn>
                  <a:cxn ang="0">
                    <a:pos x="csX508" y="csY508"/>
                  </a:cxn>
                  <a:cxn ang="0">
                    <a:pos x="csX509" y="csY509"/>
                  </a:cxn>
                  <a:cxn ang="0">
                    <a:pos x="csX510" y="csY510"/>
                  </a:cxn>
                  <a:cxn ang="0">
                    <a:pos x="csX511" y="csY511"/>
                  </a:cxn>
                  <a:cxn ang="0">
                    <a:pos x="csX512" y="csY512"/>
                  </a:cxn>
                  <a:cxn ang="0">
                    <a:pos x="csX513" y="csY513"/>
                  </a:cxn>
                  <a:cxn ang="0">
                    <a:pos x="csX514" y="csY514"/>
                  </a:cxn>
                  <a:cxn ang="0">
                    <a:pos x="csX515" y="csY515"/>
                  </a:cxn>
                  <a:cxn ang="0">
                    <a:pos x="csX516" y="csY516"/>
                  </a:cxn>
                  <a:cxn ang="0">
                    <a:pos x="csX517" y="csY517"/>
                  </a:cxn>
                  <a:cxn ang="0">
                    <a:pos x="csX518" y="csY518"/>
                  </a:cxn>
                  <a:cxn ang="0">
                    <a:pos x="csX519" y="csY519"/>
                  </a:cxn>
                  <a:cxn ang="0">
                    <a:pos x="csX520" y="csY520"/>
                  </a:cxn>
                  <a:cxn ang="0">
                    <a:pos x="csX521" y="csY521"/>
                  </a:cxn>
                  <a:cxn ang="0">
                    <a:pos x="csX522" y="csY522"/>
                  </a:cxn>
                  <a:cxn ang="0">
                    <a:pos x="csX523" y="csY523"/>
                  </a:cxn>
                  <a:cxn ang="0">
                    <a:pos x="csX524" y="csY524"/>
                  </a:cxn>
                  <a:cxn ang="0">
                    <a:pos x="csX525" y="csY525"/>
                  </a:cxn>
                  <a:cxn ang="0">
                    <a:pos x="csX526" y="csY526"/>
                  </a:cxn>
                  <a:cxn ang="0">
                    <a:pos x="csX527" y="csY527"/>
                  </a:cxn>
                  <a:cxn ang="0">
                    <a:pos x="csX528" y="csY528"/>
                  </a:cxn>
                  <a:cxn ang="0">
                    <a:pos x="csX529" y="csY529"/>
                  </a:cxn>
                  <a:cxn ang="0">
                    <a:pos x="csX530" y="csY530"/>
                  </a:cxn>
                  <a:cxn ang="0">
                    <a:pos x="csX531" y="csY531"/>
                  </a:cxn>
                  <a:cxn ang="0">
                    <a:pos x="csX532" y="csY532"/>
                  </a:cxn>
                  <a:cxn ang="0">
                    <a:pos x="csX533" y="csY533"/>
                  </a:cxn>
                  <a:cxn ang="0">
                    <a:pos x="csX534" y="csY534"/>
                  </a:cxn>
                  <a:cxn ang="0">
                    <a:pos x="csX535" y="csY535"/>
                  </a:cxn>
                  <a:cxn ang="0">
                    <a:pos x="csX536" y="csY536"/>
                  </a:cxn>
                  <a:cxn ang="0">
                    <a:pos x="csX537" y="csY537"/>
                  </a:cxn>
                  <a:cxn ang="0">
                    <a:pos x="csX538" y="csY538"/>
                  </a:cxn>
                  <a:cxn ang="0">
                    <a:pos x="csX539" y="csY539"/>
                  </a:cxn>
                  <a:cxn ang="0">
                    <a:pos x="csX540" y="csY540"/>
                  </a:cxn>
                  <a:cxn ang="0">
                    <a:pos x="csX541" y="csY541"/>
                  </a:cxn>
                  <a:cxn ang="0">
                    <a:pos x="csX542" y="csY542"/>
                  </a:cxn>
                  <a:cxn ang="0">
                    <a:pos x="csX543" y="csY543"/>
                  </a:cxn>
                  <a:cxn ang="0">
                    <a:pos x="csX544" y="csY544"/>
                  </a:cxn>
                  <a:cxn ang="0">
                    <a:pos x="csX545" y="csY545"/>
                  </a:cxn>
                  <a:cxn ang="0">
                    <a:pos x="csX546" y="csY546"/>
                  </a:cxn>
                  <a:cxn ang="0">
                    <a:pos x="csX547" y="csY547"/>
                  </a:cxn>
                  <a:cxn ang="0">
                    <a:pos x="csX548" y="csY548"/>
                  </a:cxn>
                  <a:cxn ang="0">
                    <a:pos x="csX549" y="csY549"/>
                  </a:cxn>
                  <a:cxn ang="0">
                    <a:pos x="csX550" y="csY550"/>
                  </a:cxn>
                  <a:cxn ang="0">
                    <a:pos x="csX551" y="csY551"/>
                  </a:cxn>
                  <a:cxn ang="0">
                    <a:pos x="csX552" y="csY552"/>
                  </a:cxn>
                  <a:cxn ang="0">
                    <a:pos x="csX553" y="csY553"/>
                  </a:cxn>
                  <a:cxn ang="0">
                    <a:pos x="csX554" y="csY554"/>
                  </a:cxn>
                  <a:cxn ang="0">
                    <a:pos x="csX555" y="csY555"/>
                  </a:cxn>
                  <a:cxn ang="0">
                    <a:pos x="csX556" y="csY556"/>
                  </a:cxn>
                  <a:cxn ang="0">
                    <a:pos x="csX557" y="csY557"/>
                  </a:cxn>
                  <a:cxn ang="0">
                    <a:pos x="csX558" y="csY558"/>
                  </a:cxn>
                  <a:cxn ang="0">
                    <a:pos x="csX559" y="csY559"/>
                  </a:cxn>
                  <a:cxn ang="0">
                    <a:pos x="csX560" y="csY560"/>
                  </a:cxn>
                  <a:cxn ang="0">
                    <a:pos x="csX561" y="csY561"/>
                  </a:cxn>
                  <a:cxn ang="0">
                    <a:pos x="csX562" y="csY562"/>
                  </a:cxn>
                  <a:cxn ang="0">
                    <a:pos x="csX563" y="csY563"/>
                  </a:cxn>
                  <a:cxn ang="0">
                    <a:pos x="csX564" y="csY564"/>
                  </a:cxn>
                  <a:cxn ang="0">
                    <a:pos x="csX565" y="csY565"/>
                  </a:cxn>
                  <a:cxn ang="0">
                    <a:pos x="csX566" y="csY566"/>
                  </a:cxn>
                  <a:cxn ang="0">
                    <a:pos x="csX567" y="csY567"/>
                  </a:cxn>
                  <a:cxn ang="0">
                    <a:pos x="csX568" y="csY568"/>
                  </a:cxn>
                  <a:cxn ang="0">
                    <a:pos x="csX569" y="csY569"/>
                  </a:cxn>
                  <a:cxn ang="0">
                    <a:pos x="csX570" y="csY570"/>
                  </a:cxn>
                  <a:cxn ang="0">
                    <a:pos x="csX571" y="csY571"/>
                  </a:cxn>
                  <a:cxn ang="0">
                    <a:pos x="csX572" y="csY572"/>
                  </a:cxn>
                  <a:cxn ang="0">
                    <a:pos x="csX573" y="csY573"/>
                  </a:cxn>
                  <a:cxn ang="0">
                    <a:pos x="csX574" y="csY574"/>
                  </a:cxn>
                  <a:cxn ang="0">
                    <a:pos x="csX575" y="csY575"/>
                  </a:cxn>
                  <a:cxn ang="0">
                    <a:pos x="csX576" y="csY576"/>
                  </a:cxn>
                  <a:cxn ang="0">
                    <a:pos x="csX577" y="csY577"/>
                  </a:cxn>
                  <a:cxn ang="0">
                    <a:pos x="csX578" y="csY578"/>
                  </a:cxn>
                  <a:cxn ang="0">
                    <a:pos x="csX579" y="csY579"/>
                  </a:cxn>
                  <a:cxn ang="0">
                    <a:pos x="csX580" y="csY580"/>
                  </a:cxn>
                  <a:cxn ang="0">
                    <a:pos x="csX581" y="csY581"/>
                  </a:cxn>
                  <a:cxn ang="0">
                    <a:pos x="csX582" y="csY582"/>
                  </a:cxn>
                  <a:cxn ang="0">
                    <a:pos x="csX583" y="csY583"/>
                  </a:cxn>
                  <a:cxn ang="0">
                    <a:pos x="csX584" y="csY584"/>
                  </a:cxn>
                  <a:cxn ang="0">
                    <a:pos x="csX585" y="csY585"/>
                  </a:cxn>
                  <a:cxn ang="0">
                    <a:pos x="csX586" y="csY586"/>
                  </a:cxn>
                  <a:cxn ang="0">
                    <a:pos x="csX587" y="csY587"/>
                  </a:cxn>
                  <a:cxn ang="0">
                    <a:pos x="csX588" y="csY588"/>
                  </a:cxn>
                  <a:cxn ang="0">
                    <a:pos x="csX589" y="csY589"/>
                  </a:cxn>
                  <a:cxn ang="0">
                    <a:pos x="csX590" y="csY590"/>
                  </a:cxn>
                  <a:cxn ang="0">
                    <a:pos x="csX591" y="csY591"/>
                  </a:cxn>
                  <a:cxn ang="0">
                    <a:pos x="csX592" y="csY592"/>
                  </a:cxn>
                  <a:cxn ang="0">
                    <a:pos x="csX593" y="csY593"/>
                  </a:cxn>
                  <a:cxn ang="0">
                    <a:pos x="csX594" y="csY594"/>
                  </a:cxn>
                  <a:cxn ang="0">
                    <a:pos x="csX595" y="csY595"/>
                  </a:cxn>
                  <a:cxn ang="0">
                    <a:pos x="csX596" y="csY596"/>
                  </a:cxn>
                  <a:cxn ang="0">
                    <a:pos x="csX597" y="csY597"/>
                  </a:cxn>
                  <a:cxn ang="0">
                    <a:pos x="csX598" y="csY598"/>
                  </a:cxn>
                  <a:cxn ang="0">
                    <a:pos x="csX599" y="csY599"/>
                  </a:cxn>
                  <a:cxn ang="0">
                    <a:pos x="csX600" y="csY600"/>
                  </a:cxn>
                  <a:cxn ang="0">
                    <a:pos x="csX601" y="csY601"/>
                  </a:cxn>
                  <a:cxn ang="0">
                    <a:pos x="csX602" y="csY602"/>
                  </a:cxn>
                  <a:cxn ang="0">
                    <a:pos x="csX603" y="csY603"/>
                  </a:cxn>
                  <a:cxn ang="0">
                    <a:pos x="csX604" y="csY604"/>
                  </a:cxn>
                  <a:cxn ang="0">
                    <a:pos x="csX605" y="csY605"/>
                  </a:cxn>
                  <a:cxn ang="0">
                    <a:pos x="csX606" y="csY606"/>
                  </a:cxn>
                  <a:cxn ang="0">
                    <a:pos x="csX607" y="csY607"/>
                  </a:cxn>
                  <a:cxn ang="0">
                    <a:pos x="csX608" y="csY608"/>
                  </a:cxn>
                  <a:cxn ang="0">
                    <a:pos x="csX609" y="csY609"/>
                  </a:cxn>
                  <a:cxn ang="0">
                    <a:pos x="csX610" y="csY610"/>
                  </a:cxn>
                  <a:cxn ang="0">
                    <a:pos x="csX611" y="csY611"/>
                  </a:cxn>
                  <a:cxn ang="0">
                    <a:pos x="csX612" y="csY612"/>
                  </a:cxn>
                  <a:cxn ang="0">
                    <a:pos x="csX613" y="csY613"/>
                  </a:cxn>
                  <a:cxn ang="0">
                    <a:pos x="csX614" y="csY614"/>
                  </a:cxn>
                  <a:cxn ang="0">
                    <a:pos x="csX615" y="csY615"/>
                  </a:cxn>
                  <a:cxn ang="0">
                    <a:pos x="csX616" y="csY616"/>
                  </a:cxn>
                  <a:cxn ang="0">
                    <a:pos x="csX617" y="csY617"/>
                  </a:cxn>
                  <a:cxn ang="0">
                    <a:pos x="csX618" y="csY618"/>
                  </a:cxn>
                  <a:cxn ang="0">
                    <a:pos x="csX619" y="csY619"/>
                  </a:cxn>
                  <a:cxn ang="0">
                    <a:pos x="csX620" y="csY620"/>
                  </a:cxn>
                  <a:cxn ang="0">
                    <a:pos x="csX621" y="csY621"/>
                  </a:cxn>
                  <a:cxn ang="0">
                    <a:pos x="csX622" y="csY622"/>
                  </a:cxn>
                  <a:cxn ang="0">
                    <a:pos x="csX623" y="csY623"/>
                  </a:cxn>
                  <a:cxn ang="0">
                    <a:pos x="csX624" y="csY624"/>
                  </a:cxn>
                  <a:cxn ang="0">
                    <a:pos x="csX625" y="csY625"/>
                  </a:cxn>
                  <a:cxn ang="0">
                    <a:pos x="csX626" y="csY626"/>
                  </a:cxn>
                  <a:cxn ang="0">
                    <a:pos x="csX627" y="csY627"/>
                  </a:cxn>
                  <a:cxn ang="0">
                    <a:pos x="csX628" y="csY628"/>
                  </a:cxn>
                  <a:cxn ang="0">
                    <a:pos x="csX629" y="csY629"/>
                  </a:cxn>
                  <a:cxn ang="0">
                    <a:pos x="csX630" y="csY630"/>
                  </a:cxn>
                  <a:cxn ang="0">
                    <a:pos x="csX631" y="csY631"/>
                  </a:cxn>
                  <a:cxn ang="0">
                    <a:pos x="csX632" y="csY632"/>
                  </a:cxn>
                  <a:cxn ang="0">
                    <a:pos x="csX633" y="csY633"/>
                  </a:cxn>
                  <a:cxn ang="0">
                    <a:pos x="csX634" y="csY634"/>
                  </a:cxn>
                  <a:cxn ang="0">
                    <a:pos x="csX635" y="csY635"/>
                  </a:cxn>
                  <a:cxn ang="0">
                    <a:pos x="csX636" y="csY636"/>
                  </a:cxn>
                  <a:cxn ang="0">
                    <a:pos x="csX637" y="csY637"/>
                  </a:cxn>
                  <a:cxn ang="0">
                    <a:pos x="csX638" y="csY638"/>
                  </a:cxn>
                  <a:cxn ang="0">
                    <a:pos x="csX639" y="csY639"/>
                  </a:cxn>
                  <a:cxn ang="0">
                    <a:pos x="csX640" y="csY640"/>
                  </a:cxn>
                  <a:cxn ang="0">
                    <a:pos x="csX641" y="csY641"/>
                  </a:cxn>
                  <a:cxn ang="0">
                    <a:pos x="csX642" y="csY642"/>
                  </a:cxn>
                  <a:cxn ang="0">
                    <a:pos x="csX643" y="csY643"/>
                  </a:cxn>
                  <a:cxn ang="0">
                    <a:pos x="csX644" y="csY644"/>
                  </a:cxn>
                  <a:cxn ang="0">
                    <a:pos x="csX645" y="csY645"/>
                  </a:cxn>
                  <a:cxn ang="0">
                    <a:pos x="csX646" y="csY646"/>
                  </a:cxn>
                  <a:cxn ang="0">
                    <a:pos x="csX647" y="csY647"/>
                  </a:cxn>
                  <a:cxn ang="0">
                    <a:pos x="csX648" y="csY648"/>
                  </a:cxn>
                  <a:cxn ang="0">
                    <a:pos x="csX649" y="csY649"/>
                  </a:cxn>
                  <a:cxn ang="0">
                    <a:pos x="csX650" y="csY650"/>
                  </a:cxn>
                  <a:cxn ang="0">
                    <a:pos x="csX651" y="csY651"/>
                  </a:cxn>
                  <a:cxn ang="0">
                    <a:pos x="csX652" y="csY652"/>
                  </a:cxn>
                  <a:cxn ang="0">
                    <a:pos x="csX653" y="csY653"/>
                  </a:cxn>
                  <a:cxn ang="0">
                    <a:pos x="csX654" y="csY654"/>
                  </a:cxn>
                  <a:cxn ang="0">
                    <a:pos x="csX655" y="csY655"/>
                  </a:cxn>
                  <a:cxn ang="0">
                    <a:pos x="csX656" y="csY656"/>
                  </a:cxn>
                  <a:cxn ang="0">
                    <a:pos x="csX657" y="csY657"/>
                  </a:cxn>
                  <a:cxn ang="0">
                    <a:pos x="csX658" y="csY658"/>
                  </a:cxn>
                  <a:cxn ang="0">
                    <a:pos x="csX659" y="csY659"/>
                  </a:cxn>
                  <a:cxn ang="0">
                    <a:pos x="csX660" y="csY660"/>
                  </a:cxn>
                  <a:cxn ang="0">
                    <a:pos x="csX661" y="csY661"/>
                  </a:cxn>
                  <a:cxn ang="0">
                    <a:pos x="csX662" y="csY662"/>
                  </a:cxn>
                  <a:cxn ang="0">
                    <a:pos x="csX663" y="csY663"/>
                  </a:cxn>
                  <a:cxn ang="0">
                    <a:pos x="csX664" y="csY664"/>
                  </a:cxn>
                  <a:cxn ang="0">
                    <a:pos x="csX665" y="csY665"/>
                  </a:cxn>
                  <a:cxn ang="0">
                    <a:pos x="csX666" y="csY666"/>
                  </a:cxn>
                  <a:cxn ang="0">
                    <a:pos x="csX667" y="csY667"/>
                  </a:cxn>
                  <a:cxn ang="0">
                    <a:pos x="csX668" y="csY668"/>
                  </a:cxn>
                  <a:cxn ang="0">
                    <a:pos x="csX669" y="csY669"/>
                  </a:cxn>
                  <a:cxn ang="0">
                    <a:pos x="csX670" y="csY670"/>
                  </a:cxn>
                  <a:cxn ang="0">
                    <a:pos x="csX671" y="csY671"/>
                  </a:cxn>
                  <a:cxn ang="0">
                    <a:pos x="csX672" y="csY672"/>
                  </a:cxn>
                  <a:cxn ang="0">
                    <a:pos x="csX673" y="csY673"/>
                  </a:cxn>
                  <a:cxn ang="0">
                    <a:pos x="csX674" y="csY674"/>
                  </a:cxn>
                  <a:cxn ang="0">
                    <a:pos x="csX675" y="csY675"/>
                  </a:cxn>
                  <a:cxn ang="0">
                    <a:pos x="csX676" y="csY676"/>
                  </a:cxn>
                  <a:cxn ang="0">
                    <a:pos x="csX677" y="csY677"/>
                  </a:cxn>
                  <a:cxn ang="0">
                    <a:pos x="csX678" y="csY678"/>
                  </a:cxn>
                  <a:cxn ang="0">
                    <a:pos x="csX679" y="csY679"/>
                  </a:cxn>
                  <a:cxn ang="0">
                    <a:pos x="csX680" y="csY680"/>
                  </a:cxn>
                  <a:cxn ang="0">
                    <a:pos x="csX681" y="csY681"/>
                  </a:cxn>
                  <a:cxn ang="0">
                    <a:pos x="csX682" y="csY682"/>
                  </a:cxn>
                  <a:cxn ang="0">
                    <a:pos x="csX683" y="csY683"/>
                  </a:cxn>
                  <a:cxn ang="0">
                    <a:pos x="csX684" y="csY684"/>
                  </a:cxn>
                  <a:cxn ang="0">
                    <a:pos x="csX685" y="csY685"/>
                  </a:cxn>
                </a:cxnLst>
                <a:rect l="l" t="t" r="r" b="b"/>
                <a:pathLst>
                  <a:path w="1985009" h="1483042">
                    <a:moveTo>
                      <a:pt x="57150" y="1329690"/>
                    </a:moveTo>
                    <a:lnTo>
                      <a:pt x="80010" y="1329690"/>
                    </a:lnTo>
                    <a:lnTo>
                      <a:pt x="86677" y="1336358"/>
                    </a:lnTo>
                    <a:lnTo>
                      <a:pt x="77152" y="1347788"/>
                    </a:lnTo>
                    <a:lnTo>
                      <a:pt x="59055" y="1349692"/>
                    </a:lnTo>
                    <a:lnTo>
                      <a:pt x="35243" y="1362075"/>
                    </a:lnTo>
                    <a:lnTo>
                      <a:pt x="0" y="1361123"/>
                    </a:lnTo>
                    <a:lnTo>
                      <a:pt x="20955" y="1352550"/>
                    </a:lnTo>
                    <a:lnTo>
                      <a:pt x="23813" y="1342073"/>
                    </a:lnTo>
                    <a:lnTo>
                      <a:pt x="47625" y="1339215"/>
                    </a:lnTo>
                    <a:close/>
                    <a:moveTo>
                      <a:pt x="136208" y="1313498"/>
                    </a:moveTo>
                    <a:lnTo>
                      <a:pt x="148590" y="1318260"/>
                    </a:lnTo>
                    <a:lnTo>
                      <a:pt x="157162" y="1318260"/>
                    </a:lnTo>
                    <a:lnTo>
                      <a:pt x="161925" y="1329690"/>
                    </a:lnTo>
                    <a:lnTo>
                      <a:pt x="164783" y="1323975"/>
                    </a:lnTo>
                    <a:lnTo>
                      <a:pt x="173355" y="1325880"/>
                    </a:lnTo>
                    <a:lnTo>
                      <a:pt x="183833" y="1340167"/>
                    </a:lnTo>
                    <a:lnTo>
                      <a:pt x="183833" y="1344930"/>
                    </a:lnTo>
                    <a:lnTo>
                      <a:pt x="143828" y="1363028"/>
                    </a:lnTo>
                    <a:lnTo>
                      <a:pt x="120968" y="1362075"/>
                    </a:lnTo>
                    <a:lnTo>
                      <a:pt x="111443" y="1357313"/>
                    </a:lnTo>
                    <a:lnTo>
                      <a:pt x="100965" y="1363980"/>
                    </a:lnTo>
                    <a:lnTo>
                      <a:pt x="81915" y="1363980"/>
                    </a:lnTo>
                    <a:lnTo>
                      <a:pt x="71437" y="1350645"/>
                    </a:lnTo>
                    <a:lnTo>
                      <a:pt x="116205" y="1345883"/>
                    </a:lnTo>
                    <a:close/>
                    <a:moveTo>
                      <a:pt x="187643" y="1312545"/>
                    </a:moveTo>
                    <a:lnTo>
                      <a:pt x="197168" y="1313498"/>
                    </a:lnTo>
                    <a:lnTo>
                      <a:pt x="203835" y="1320165"/>
                    </a:lnTo>
                    <a:lnTo>
                      <a:pt x="203835" y="1329690"/>
                    </a:lnTo>
                    <a:lnTo>
                      <a:pt x="191453" y="1330642"/>
                    </a:lnTo>
                    <a:lnTo>
                      <a:pt x="182880" y="1320165"/>
                    </a:lnTo>
                    <a:close/>
                    <a:moveTo>
                      <a:pt x="211455" y="1315403"/>
                    </a:moveTo>
                    <a:lnTo>
                      <a:pt x="223837" y="1314450"/>
                    </a:lnTo>
                    <a:lnTo>
                      <a:pt x="222885" y="1323975"/>
                    </a:lnTo>
                    <a:lnTo>
                      <a:pt x="212407" y="1329690"/>
                    </a:lnTo>
                    <a:close/>
                    <a:moveTo>
                      <a:pt x="214312" y="1336358"/>
                    </a:moveTo>
                    <a:lnTo>
                      <a:pt x="246698" y="1335405"/>
                    </a:lnTo>
                    <a:lnTo>
                      <a:pt x="248603" y="1345883"/>
                    </a:lnTo>
                    <a:lnTo>
                      <a:pt x="236220" y="1346835"/>
                    </a:lnTo>
                    <a:lnTo>
                      <a:pt x="233362" y="1342073"/>
                    </a:lnTo>
                    <a:lnTo>
                      <a:pt x="225743" y="1347788"/>
                    </a:lnTo>
                    <a:lnTo>
                      <a:pt x="221932" y="1342073"/>
                    </a:lnTo>
                    <a:lnTo>
                      <a:pt x="213360" y="1340167"/>
                    </a:lnTo>
                    <a:close/>
                    <a:moveTo>
                      <a:pt x="1798320" y="1408748"/>
                    </a:moveTo>
                    <a:lnTo>
                      <a:pt x="1818323" y="1409700"/>
                    </a:lnTo>
                    <a:lnTo>
                      <a:pt x="1808798" y="1427798"/>
                    </a:lnTo>
                    <a:lnTo>
                      <a:pt x="1798320" y="1426845"/>
                    </a:lnTo>
                    <a:lnTo>
                      <a:pt x="1794510" y="1419225"/>
                    </a:lnTo>
                    <a:lnTo>
                      <a:pt x="1799273" y="1406842"/>
                    </a:lnTo>
                    <a:moveTo>
                      <a:pt x="1788795" y="1379220"/>
                    </a:moveTo>
                    <a:lnTo>
                      <a:pt x="1794510" y="1366838"/>
                    </a:lnTo>
                    <a:lnTo>
                      <a:pt x="1792605" y="1344930"/>
                    </a:lnTo>
                    <a:lnTo>
                      <a:pt x="1815465" y="1340167"/>
                    </a:lnTo>
                    <a:lnTo>
                      <a:pt x="1858328" y="1382078"/>
                    </a:lnTo>
                    <a:lnTo>
                      <a:pt x="1870710" y="1414463"/>
                    </a:lnTo>
                    <a:lnTo>
                      <a:pt x="1888808" y="1429703"/>
                    </a:lnTo>
                    <a:lnTo>
                      <a:pt x="1891665" y="1478280"/>
                    </a:lnTo>
                    <a:lnTo>
                      <a:pt x="1878330" y="1478280"/>
                    </a:lnTo>
                    <a:lnTo>
                      <a:pt x="1865948" y="1456373"/>
                    </a:lnTo>
                    <a:lnTo>
                      <a:pt x="1836420" y="1433513"/>
                    </a:lnTo>
                    <a:lnTo>
                      <a:pt x="1830705" y="1433513"/>
                    </a:lnTo>
                    <a:lnTo>
                      <a:pt x="1841183" y="1460183"/>
                    </a:lnTo>
                    <a:lnTo>
                      <a:pt x="1857375" y="1462088"/>
                    </a:lnTo>
                    <a:lnTo>
                      <a:pt x="1859280" y="1482090"/>
                    </a:lnTo>
                    <a:lnTo>
                      <a:pt x="1850708" y="1483042"/>
                    </a:lnTo>
                    <a:lnTo>
                      <a:pt x="1811655" y="1441133"/>
                    </a:lnTo>
                    <a:lnTo>
                      <a:pt x="1810703" y="1432560"/>
                    </a:lnTo>
                    <a:lnTo>
                      <a:pt x="1828800" y="1423035"/>
                    </a:lnTo>
                    <a:lnTo>
                      <a:pt x="1828800" y="1413510"/>
                    </a:lnTo>
                    <a:lnTo>
                      <a:pt x="1824038" y="1405890"/>
                    </a:lnTo>
                    <a:lnTo>
                      <a:pt x="1808798" y="1400175"/>
                    </a:lnTo>
                    <a:lnTo>
                      <a:pt x="1792605" y="1387792"/>
                    </a:lnTo>
                    <a:lnTo>
                      <a:pt x="1805940" y="1388745"/>
                    </a:lnTo>
                    <a:lnTo>
                      <a:pt x="1810703" y="1384935"/>
                    </a:lnTo>
                    <a:lnTo>
                      <a:pt x="1804988" y="1376363"/>
                    </a:lnTo>
                    <a:lnTo>
                      <a:pt x="1799273" y="1381125"/>
                    </a:lnTo>
                    <a:close/>
                    <a:moveTo>
                      <a:pt x="1754505" y="1292542"/>
                    </a:moveTo>
                    <a:lnTo>
                      <a:pt x="1766888" y="1293495"/>
                    </a:lnTo>
                    <a:lnTo>
                      <a:pt x="1789748" y="1317308"/>
                    </a:lnTo>
                    <a:lnTo>
                      <a:pt x="1787843" y="1324928"/>
                    </a:lnTo>
                    <a:lnTo>
                      <a:pt x="1780223" y="1323975"/>
                    </a:lnTo>
                    <a:lnTo>
                      <a:pt x="1779270" y="1341120"/>
                    </a:lnTo>
                    <a:lnTo>
                      <a:pt x="1784033" y="1345883"/>
                    </a:lnTo>
                    <a:lnTo>
                      <a:pt x="1784033" y="1360170"/>
                    </a:lnTo>
                    <a:lnTo>
                      <a:pt x="1776413" y="1363028"/>
                    </a:lnTo>
                    <a:lnTo>
                      <a:pt x="1772603" y="1374458"/>
                    </a:lnTo>
                    <a:lnTo>
                      <a:pt x="1764983" y="1370648"/>
                    </a:lnTo>
                    <a:lnTo>
                      <a:pt x="1761173" y="1349692"/>
                    </a:lnTo>
                    <a:lnTo>
                      <a:pt x="1771650" y="1336358"/>
                    </a:lnTo>
                    <a:lnTo>
                      <a:pt x="1751648" y="1315403"/>
                    </a:lnTo>
                    <a:lnTo>
                      <a:pt x="1752600" y="1303973"/>
                    </a:lnTo>
                    <a:close/>
                    <a:moveTo>
                      <a:pt x="1768793" y="1278255"/>
                    </a:moveTo>
                    <a:lnTo>
                      <a:pt x="1786890" y="1280160"/>
                    </a:lnTo>
                    <a:lnTo>
                      <a:pt x="1810703" y="1281113"/>
                    </a:lnTo>
                    <a:lnTo>
                      <a:pt x="1843088" y="1311592"/>
                    </a:lnTo>
                    <a:lnTo>
                      <a:pt x="1841183" y="1316355"/>
                    </a:lnTo>
                    <a:lnTo>
                      <a:pt x="1830705" y="1322070"/>
                    </a:lnTo>
                    <a:lnTo>
                      <a:pt x="1820228" y="1320165"/>
                    </a:lnTo>
                    <a:lnTo>
                      <a:pt x="1819275" y="1313498"/>
                    </a:lnTo>
                    <a:lnTo>
                      <a:pt x="1807845" y="1298258"/>
                    </a:lnTo>
                    <a:lnTo>
                      <a:pt x="1804988" y="1304925"/>
                    </a:lnTo>
                    <a:lnTo>
                      <a:pt x="1814513" y="1317308"/>
                    </a:lnTo>
                    <a:lnTo>
                      <a:pt x="1812608" y="1328738"/>
                    </a:lnTo>
                    <a:lnTo>
                      <a:pt x="1804988" y="1327785"/>
                    </a:lnTo>
                    <a:lnTo>
                      <a:pt x="1792605" y="1329690"/>
                    </a:lnTo>
                    <a:lnTo>
                      <a:pt x="1791653" y="1313498"/>
                    </a:lnTo>
                    <a:lnTo>
                      <a:pt x="1766888" y="1286828"/>
                    </a:lnTo>
                    <a:close/>
                    <a:moveTo>
                      <a:pt x="1647825" y="1193483"/>
                    </a:moveTo>
                    <a:lnTo>
                      <a:pt x="1656398" y="1189673"/>
                    </a:lnTo>
                    <a:lnTo>
                      <a:pt x="1671638" y="1189673"/>
                    </a:lnTo>
                    <a:lnTo>
                      <a:pt x="1678305" y="1184910"/>
                    </a:lnTo>
                    <a:lnTo>
                      <a:pt x="1717358" y="1205865"/>
                    </a:lnTo>
                    <a:lnTo>
                      <a:pt x="1718310" y="1220153"/>
                    </a:lnTo>
                    <a:lnTo>
                      <a:pt x="1713548" y="1224915"/>
                    </a:lnTo>
                    <a:lnTo>
                      <a:pt x="1705928" y="1224915"/>
                    </a:lnTo>
                    <a:lnTo>
                      <a:pt x="1692593" y="1218248"/>
                    </a:lnTo>
                    <a:lnTo>
                      <a:pt x="1703070" y="1230630"/>
                    </a:lnTo>
                    <a:lnTo>
                      <a:pt x="1720215" y="1230630"/>
                    </a:lnTo>
                    <a:lnTo>
                      <a:pt x="1724978" y="1249680"/>
                    </a:lnTo>
                    <a:lnTo>
                      <a:pt x="1716405" y="1249680"/>
                    </a:lnTo>
                    <a:lnTo>
                      <a:pt x="1695450" y="1235392"/>
                    </a:lnTo>
                    <a:lnTo>
                      <a:pt x="1684973" y="1233488"/>
                    </a:lnTo>
                    <a:lnTo>
                      <a:pt x="1690688" y="1245870"/>
                    </a:lnTo>
                    <a:lnTo>
                      <a:pt x="1691640" y="1254442"/>
                    </a:lnTo>
                    <a:lnTo>
                      <a:pt x="1699260" y="1248728"/>
                    </a:lnTo>
                    <a:lnTo>
                      <a:pt x="1715453" y="1260158"/>
                    </a:lnTo>
                    <a:lnTo>
                      <a:pt x="1727835" y="1259205"/>
                    </a:lnTo>
                    <a:lnTo>
                      <a:pt x="1725930" y="1266825"/>
                    </a:lnTo>
                    <a:lnTo>
                      <a:pt x="1744028" y="1307783"/>
                    </a:lnTo>
                    <a:lnTo>
                      <a:pt x="1744028" y="1340167"/>
                    </a:lnTo>
                    <a:lnTo>
                      <a:pt x="1747838" y="1360170"/>
                    </a:lnTo>
                    <a:lnTo>
                      <a:pt x="1740218" y="1363028"/>
                    </a:lnTo>
                    <a:lnTo>
                      <a:pt x="1728788" y="1343978"/>
                    </a:lnTo>
                    <a:lnTo>
                      <a:pt x="1724025" y="1329690"/>
                    </a:lnTo>
                    <a:lnTo>
                      <a:pt x="1708785" y="1314450"/>
                    </a:lnTo>
                    <a:lnTo>
                      <a:pt x="1706880" y="1288733"/>
                    </a:lnTo>
                    <a:lnTo>
                      <a:pt x="1701165" y="1272540"/>
                    </a:lnTo>
                    <a:lnTo>
                      <a:pt x="1694498" y="1272540"/>
                    </a:lnTo>
                    <a:lnTo>
                      <a:pt x="1697355" y="1283017"/>
                    </a:lnTo>
                    <a:lnTo>
                      <a:pt x="1697355" y="1287780"/>
                    </a:lnTo>
                    <a:lnTo>
                      <a:pt x="1684020" y="1297305"/>
                    </a:lnTo>
                    <a:lnTo>
                      <a:pt x="1684973" y="1265873"/>
                    </a:lnTo>
                    <a:lnTo>
                      <a:pt x="1669733" y="1250633"/>
                    </a:lnTo>
                    <a:lnTo>
                      <a:pt x="1657350" y="1228725"/>
                    </a:lnTo>
                    <a:lnTo>
                      <a:pt x="1645920" y="1217295"/>
                    </a:lnTo>
                    <a:close/>
                    <a:moveTo>
                      <a:pt x="1716405" y="1171575"/>
                    </a:moveTo>
                    <a:lnTo>
                      <a:pt x="1726883" y="1188720"/>
                    </a:lnTo>
                    <a:lnTo>
                      <a:pt x="1749743" y="1187767"/>
                    </a:lnTo>
                    <a:lnTo>
                      <a:pt x="1759268" y="1207770"/>
                    </a:lnTo>
                    <a:lnTo>
                      <a:pt x="1753553" y="1213485"/>
                    </a:lnTo>
                    <a:lnTo>
                      <a:pt x="1772603" y="1243965"/>
                    </a:lnTo>
                    <a:lnTo>
                      <a:pt x="1772603" y="1256348"/>
                    </a:lnTo>
                    <a:lnTo>
                      <a:pt x="1761173" y="1263967"/>
                    </a:lnTo>
                    <a:lnTo>
                      <a:pt x="1761173" y="1270635"/>
                    </a:lnTo>
                    <a:lnTo>
                      <a:pt x="1742123" y="1288733"/>
                    </a:lnTo>
                    <a:lnTo>
                      <a:pt x="1737360" y="1275398"/>
                    </a:lnTo>
                    <a:lnTo>
                      <a:pt x="1736408" y="1263015"/>
                    </a:lnTo>
                    <a:lnTo>
                      <a:pt x="1742123" y="1256348"/>
                    </a:lnTo>
                    <a:lnTo>
                      <a:pt x="1742123" y="1245870"/>
                    </a:lnTo>
                    <a:lnTo>
                      <a:pt x="1727835" y="1227773"/>
                    </a:lnTo>
                    <a:lnTo>
                      <a:pt x="1723073" y="1192530"/>
                    </a:lnTo>
                    <a:lnTo>
                      <a:pt x="1714500" y="1178242"/>
                    </a:lnTo>
                    <a:close/>
                    <a:moveTo>
                      <a:pt x="1176338" y="997267"/>
                    </a:moveTo>
                    <a:lnTo>
                      <a:pt x="1138238" y="1036320"/>
                    </a:lnTo>
                    <a:lnTo>
                      <a:pt x="1138238" y="1051560"/>
                    </a:lnTo>
                    <a:lnTo>
                      <a:pt x="1158240" y="1043940"/>
                    </a:lnTo>
                    <a:lnTo>
                      <a:pt x="1165860" y="1025842"/>
                    </a:lnTo>
                    <a:lnTo>
                      <a:pt x="1186815" y="1002983"/>
                    </a:lnTo>
                    <a:close/>
                    <a:moveTo>
                      <a:pt x="875348" y="1155383"/>
                    </a:moveTo>
                    <a:lnTo>
                      <a:pt x="875348" y="1161098"/>
                    </a:lnTo>
                    <a:lnTo>
                      <a:pt x="892493" y="1172528"/>
                    </a:lnTo>
                    <a:lnTo>
                      <a:pt x="894398" y="1159192"/>
                    </a:lnTo>
                    <a:lnTo>
                      <a:pt x="900113" y="1167765"/>
                    </a:lnTo>
                    <a:lnTo>
                      <a:pt x="933450" y="1168717"/>
                    </a:lnTo>
                    <a:lnTo>
                      <a:pt x="940118" y="1163003"/>
                    </a:lnTo>
                    <a:lnTo>
                      <a:pt x="942023" y="1145858"/>
                    </a:lnTo>
                    <a:lnTo>
                      <a:pt x="937260" y="1139190"/>
                    </a:lnTo>
                    <a:lnTo>
                      <a:pt x="923925" y="1139190"/>
                    </a:lnTo>
                    <a:lnTo>
                      <a:pt x="923925" y="1131570"/>
                    </a:lnTo>
                    <a:lnTo>
                      <a:pt x="927735" y="1125855"/>
                    </a:lnTo>
                    <a:lnTo>
                      <a:pt x="927735" y="1122045"/>
                    </a:lnTo>
                    <a:lnTo>
                      <a:pt x="913448" y="1119188"/>
                    </a:lnTo>
                    <a:lnTo>
                      <a:pt x="882015" y="1153478"/>
                    </a:lnTo>
                    <a:close/>
                    <a:moveTo>
                      <a:pt x="798195" y="1214438"/>
                    </a:moveTo>
                    <a:lnTo>
                      <a:pt x="812483" y="1269683"/>
                    </a:lnTo>
                    <a:lnTo>
                      <a:pt x="832485" y="1269683"/>
                    </a:lnTo>
                    <a:lnTo>
                      <a:pt x="855345" y="1245870"/>
                    </a:lnTo>
                    <a:lnTo>
                      <a:pt x="858203" y="1257300"/>
                    </a:lnTo>
                    <a:lnTo>
                      <a:pt x="918210" y="1219200"/>
                    </a:lnTo>
                    <a:lnTo>
                      <a:pt x="924878" y="1209675"/>
                    </a:lnTo>
                    <a:lnTo>
                      <a:pt x="915353" y="1199198"/>
                    </a:lnTo>
                    <a:lnTo>
                      <a:pt x="915353" y="1192530"/>
                    </a:lnTo>
                    <a:lnTo>
                      <a:pt x="920115" y="1180148"/>
                    </a:lnTo>
                    <a:lnTo>
                      <a:pt x="911543" y="1179195"/>
                    </a:lnTo>
                    <a:lnTo>
                      <a:pt x="892493" y="1188720"/>
                    </a:lnTo>
                    <a:lnTo>
                      <a:pt x="892493" y="1177290"/>
                    </a:lnTo>
                    <a:lnTo>
                      <a:pt x="866775" y="1171575"/>
                    </a:lnTo>
                    <a:lnTo>
                      <a:pt x="843915" y="1174433"/>
                    </a:lnTo>
                    <a:lnTo>
                      <a:pt x="842010" y="1206817"/>
                    </a:lnTo>
                    <a:lnTo>
                      <a:pt x="834390" y="1187767"/>
                    </a:lnTo>
                    <a:lnTo>
                      <a:pt x="820103" y="1186815"/>
                    </a:lnTo>
                    <a:lnTo>
                      <a:pt x="810578" y="1192530"/>
                    </a:lnTo>
                    <a:close/>
                    <a:moveTo>
                      <a:pt x="777240" y="1292542"/>
                    </a:moveTo>
                    <a:lnTo>
                      <a:pt x="778193" y="1285875"/>
                    </a:lnTo>
                    <a:lnTo>
                      <a:pt x="798195" y="1273492"/>
                    </a:lnTo>
                    <a:lnTo>
                      <a:pt x="803910" y="1276350"/>
                    </a:lnTo>
                    <a:lnTo>
                      <a:pt x="816293" y="1278255"/>
                    </a:lnTo>
                    <a:lnTo>
                      <a:pt x="828675" y="1289685"/>
                    </a:lnTo>
                    <a:lnTo>
                      <a:pt x="807720" y="1287780"/>
                    </a:lnTo>
                    <a:lnTo>
                      <a:pt x="803910" y="1282065"/>
                    </a:lnTo>
                    <a:lnTo>
                      <a:pt x="794385" y="1287780"/>
                    </a:lnTo>
                    <a:close/>
                    <a:moveTo>
                      <a:pt x="727710" y="1323975"/>
                    </a:moveTo>
                    <a:lnTo>
                      <a:pt x="717233" y="1331595"/>
                    </a:lnTo>
                    <a:lnTo>
                      <a:pt x="731520" y="1344930"/>
                    </a:lnTo>
                    <a:lnTo>
                      <a:pt x="739140" y="1338263"/>
                    </a:lnTo>
                    <a:lnTo>
                      <a:pt x="738188" y="1325880"/>
                    </a:lnTo>
                    <a:close/>
                    <a:moveTo>
                      <a:pt x="667703" y="1248728"/>
                    </a:moveTo>
                    <a:lnTo>
                      <a:pt x="681038" y="1249680"/>
                    </a:lnTo>
                    <a:lnTo>
                      <a:pt x="684848" y="1255395"/>
                    </a:lnTo>
                    <a:lnTo>
                      <a:pt x="667703" y="1256348"/>
                    </a:lnTo>
                    <a:close/>
                    <a:moveTo>
                      <a:pt x="535305" y="1362075"/>
                    </a:moveTo>
                    <a:lnTo>
                      <a:pt x="535305" y="1366838"/>
                    </a:lnTo>
                    <a:lnTo>
                      <a:pt x="541973" y="1367790"/>
                    </a:lnTo>
                    <a:lnTo>
                      <a:pt x="541020" y="1362075"/>
                    </a:lnTo>
                    <a:close/>
                    <a:moveTo>
                      <a:pt x="531495" y="1331595"/>
                    </a:moveTo>
                    <a:lnTo>
                      <a:pt x="521970" y="1341120"/>
                    </a:lnTo>
                    <a:lnTo>
                      <a:pt x="521970" y="1345883"/>
                    </a:lnTo>
                    <a:lnTo>
                      <a:pt x="528638" y="1356360"/>
                    </a:lnTo>
                    <a:lnTo>
                      <a:pt x="538163" y="1346835"/>
                    </a:lnTo>
                    <a:lnTo>
                      <a:pt x="531495" y="1345883"/>
                    </a:lnTo>
                    <a:close/>
                    <a:moveTo>
                      <a:pt x="512445" y="1323975"/>
                    </a:moveTo>
                    <a:lnTo>
                      <a:pt x="509588" y="1333500"/>
                    </a:lnTo>
                    <a:lnTo>
                      <a:pt x="497205" y="1334453"/>
                    </a:lnTo>
                    <a:lnTo>
                      <a:pt x="493395" y="1336358"/>
                    </a:lnTo>
                    <a:lnTo>
                      <a:pt x="493395" y="1348740"/>
                    </a:lnTo>
                    <a:lnTo>
                      <a:pt x="488632" y="1357313"/>
                    </a:lnTo>
                    <a:lnTo>
                      <a:pt x="494348" y="1357313"/>
                    </a:lnTo>
                    <a:lnTo>
                      <a:pt x="501015" y="1348740"/>
                    </a:lnTo>
                    <a:lnTo>
                      <a:pt x="508635" y="1347788"/>
                    </a:lnTo>
                    <a:lnTo>
                      <a:pt x="517207" y="1338263"/>
                    </a:lnTo>
                    <a:lnTo>
                      <a:pt x="519113" y="1325880"/>
                    </a:lnTo>
                    <a:close/>
                    <a:moveTo>
                      <a:pt x="470535" y="1304925"/>
                    </a:moveTo>
                    <a:lnTo>
                      <a:pt x="468630" y="1322070"/>
                    </a:lnTo>
                    <a:lnTo>
                      <a:pt x="481965" y="1329690"/>
                    </a:lnTo>
                    <a:lnTo>
                      <a:pt x="493395" y="1323975"/>
                    </a:lnTo>
                    <a:lnTo>
                      <a:pt x="493395" y="1314450"/>
                    </a:lnTo>
                    <a:lnTo>
                      <a:pt x="509588" y="1311592"/>
                    </a:lnTo>
                    <a:lnTo>
                      <a:pt x="508635" y="1305878"/>
                    </a:lnTo>
                    <a:lnTo>
                      <a:pt x="500063" y="1303973"/>
                    </a:lnTo>
                    <a:lnTo>
                      <a:pt x="493395" y="1309688"/>
                    </a:lnTo>
                    <a:lnTo>
                      <a:pt x="484823" y="1304925"/>
                    </a:lnTo>
                    <a:close/>
                    <a:moveTo>
                      <a:pt x="423863" y="1303973"/>
                    </a:moveTo>
                    <a:lnTo>
                      <a:pt x="433388" y="1310640"/>
                    </a:lnTo>
                    <a:lnTo>
                      <a:pt x="430530" y="1322070"/>
                    </a:lnTo>
                    <a:lnTo>
                      <a:pt x="417195" y="1311592"/>
                    </a:lnTo>
                    <a:close/>
                    <a:moveTo>
                      <a:pt x="383857" y="1316355"/>
                    </a:moveTo>
                    <a:lnTo>
                      <a:pt x="397193" y="1317308"/>
                    </a:lnTo>
                    <a:lnTo>
                      <a:pt x="390525" y="1324928"/>
                    </a:lnTo>
                    <a:close/>
                    <a:moveTo>
                      <a:pt x="350520" y="1344930"/>
                    </a:moveTo>
                    <a:lnTo>
                      <a:pt x="367665" y="1355408"/>
                    </a:lnTo>
                    <a:lnTo>
                      <a:pt x="351473" y="1356360"/>
                    </a:lnTo>
                    <a:close/>
                    <a:moveTo>
                      <a:pt x="108585" y="1047750"/>
                    </a:moveTo>
                    <a:lnTo>
                      <a:pt x="120015" y="1053465"/>
                    </a:lnTo>
                    <a:lnTo>
                      <a:pt x="112395" y="1059180"/>
                    </a:lnTo>
                    <a:close/>
                    <a:moveTo>
                      <a:pt x="101918" y="987742"/>
                    </a:moveTo>
                    <a:lnTo>
                      <a:pt x="105727" y="999172"/>
                    </a:lnTo>
                    <a:lnTo>
                      <a:pt x="113348" y="987742"/>
                    </a:lnTo>
                    <a:close/>
                    <a:moveTo>
                      <a:pt x="333375" y="803910"/>
                    </a:moveTo>
                    <a:lnTo>
                      <a:pt x="347663" y="802958"/>
                    </a:lnTo>
                    <a:lnTo>
                      <a:pt x="356235" y="806767"/>
                    </a:lnTo>
                    <a:lnTo>
                      <a:pt x="366713" y="802005"/>
                    </a:lnTo>
                    <a:lnTo>
                      <a:pt x="379095" y="801053"/>
                    </a:lnTo>
                    <a:lnTo>
                      <a:pt x="394335" y="808672"/>
                    </a:lnTo>
                    <a:lnTo>
                      <a:pt x="401955" y="826770"/>
                    </a:lnTo>
                    <a:lnTo>
                      <a:pt x="401003" y="835342"/>
                    </a:lnTo>
                    <a:lnTo>
                      <a:pt x="389573" y="854392"/>
                    </a:lnTo>
                    <a:lnTo>
                      <a:pt x="366713" y="852488"/>
                    </a:lnTo>
                    <a:lnTo>
                      <a:pt x="346710" y="835342"/>
                    </a:lnTo>
                    <a:lnTo>
                      <a:pt x="337185" y="831533"/>
                    </a:lnTo>
                    <a:lnTo>
                      <a:pt x="326707" y="812483"/>
                    </a:lnTo>
                    <a:close/>
                    <a:moveTo>
                      <a:pt x="132398" y="666750"/>
                    </a:moveTo>
                    <a:lnTo>
                      <a:pt x="133350" y="684847"/>
                    </a:lnTo>
                    <a:lnTo>
                      <a:pt x="152400" y="703897"/>
                    </a:lnTo>
                    <a:lnTo>
                      <a:pt x="152400" y="708660"/>
                    </a:lnTo>
                    <a:lnTo>
                      <a:pt x="144780" y="706755"/>
                    </a:lnTo>
                    <a:lnTo>
                      <a:pt x="128587" y="699135"/>
                    </a:lnTo>
                    <a:lnTo>
                      <a:pt x="125730" y="688658"/>
                    </a:lnTo>
                    <a:lnTo>
                      <a:pt x="122873" y="673418"/>
                    </a:lnTo>
                    <a:close/>
                    <a:moveTo>
                      <a:pt x="306705" y="444818"/>
                    </a:moveTo>
                    <a:lnTo>
                      <a:pt x="306705" y="456247"/>
                    </a:lnTo>
                    <a:lnTo>
                      <a:pt x="324803" y="473393"/>
                    </a:lnTo>
                    <a:lnTo>
                      <a:pt x="346710" y="473393"/>
                    </a:lnTo>
                    <a:lnTo>
                      <a:pt x="352425" y="483870"/>
                    </a:lnTo>
                    <a:lnTo>
                      <a:pt x="352425" y="499110"/>
                    </a:lnTo>
                    <a:lnTo>
                      <a:pt x="372428" y="517208"/>
                    </a:lnTo>
                    <a:lnTo>
                      <a:pt x="389573" y="528638"/>
                    </a:lnTo>
                    <a:lnTo>
                      <a:pt x="388620" y="535305"/>
                    </a:lnTo>
                    <a:lnTo>
                      <a:pt x="381953" y="545783"/>
                    </a:lnTo>
                    <a:lnTo>
                      <a:pt x="368618" y="534353"/>
                    </a:lnTo>
                    <a:lnTo>
                      <a:pt x="348615" y="535305"/>
                    </a:lnTo>
                    <a:lnTo>
                      <a:pt x="340995" y="527685"/>
                    </a:lnTo>
                    <a:lnTo>
                      <a:pt x="332423" y="507683"/>
                    </a:lnTo>
                    <a:lnTo>
                      <a:pt x="318135" y="486728"/>
                    </a:lnTo>
                    <a:lnTo>
                      <a:pt x="293370" y="485775"/>
                    </a:lnTo>
                    <a:lnTo>
                      <a:pt x="283845" y="479108"/>
                    </a:lnTo>
                    <a:lnTo>
                      <a:pt x="293370" y="459105"/>
                    </a:lnTo>
                    <a:close/>
                    <a:moveTo>
                      <a:pt x="466725" y="401955"/>
                    </a:moveTo>
                    <a:lnTo>
                      <a:pt x="476250" y="401955"/>
                    </a:lnTo>
                    <a:lnTo>
                      <a:pt x="477203" y="412433"/>
                    </a:lnTo>
                    <a:lnTo>
                      <a:pt x="467678" y="412433"/>
                    </a:lnTo>
                    <a:close/>
                    <a:moveTo>
                      <a:pt x="621030" y="589597"/>
                    </a:moveTo>
                    <a:lnTo>
                      <a:pt x="629603" y="590550"/>
                    </a:lnTo>
                    <a:lnTo>
                      <a:pt x="629603" y="601980"/>
                    </a:lnTo>
                    <a:lnTo>
                      <a:pt x="613410" y="597218"/>
                    </a:lnTo>
                    <a:close/>
                    <a:moveTo>
                      <a:pt x="1838325" y="1329690"/>
                    </a:moveTo>
                    <a:lnTo>
                      <a:pt x="1826895" y="1333500"/>
                    </a:lnTo>
                    <a:lnTo>
                      <a:pt x="1825943" y="1343978"/>
                    </a:lnTo>
                    <a:lnTo>
                      <a:pt x="1837373" y="1343978"/>
                    </a:lnTo>
                    <a:close/>
                    <a:moveTo>
                      <a:pt x="337185" y="1286828"/>
                    </a:moveTo>
                    <a:lnTo>
                      <a:pt x="324803" y="1283017"/>
                    </a:lnTo>
                    <a:lnTo>
                      <a:pt x="285750" y="1288733"/>
                    </a:lnTo>
                    <a:lnTo>
                      <a:pt x="259080" y="1302067"/>
                    </a:lnTo>
                    <a:lnTo>
                      <a:pt x="258128" y="1320165"/>
                    </a:lnTo>
                    <a:lnTo>
                      <a:pt x="276225" y="1326833"/>
                    </a:lnTo>
                    <a:lnTo>
                      <a:pt x="290513" y="1318260"/>
                    </a:lnTo>
                    <a:lnTo>
                      <a:pt x="306705" y="1317308"/>
                    </a:lnTo>
                    <a:lnTo>
                      <a:pt x="351473" y="1330642"/>
                    </a:lnTo>
                    <a:lnTo>
                      <a:pt x="352425" y="1318260"/>
                    </a:lnTo>
                    <a:lnTo>
                      <a:pt x="337185" y="1307783"/>
                    </a:lnTo>
                    <a:close/>
                    <a:moveTo>
                      <a:pt x="357188" y="1308735"/>
                    </a:moveTo>
                    <a:lnTo>
                      <a:pt x="353378" y="1295400"/>
                    </a:lnTo>
                    <a:lnTo>
                      <a:pt x="364807" y="1297305"/>
                    </a:lnTo>
                    <a:lnTo>
                      <a:pt x="365760" y="1310640"/>
                    </a:lnTo>
                    <a:lnTo>
                      <a:pt x="382905" y="1310640"/>
                    </a:lnTo>
                    <a:lnTo>
                      <a:pt x="386715" y="1286828"/>
                    </a:lnTo>
                    <a:lnTo>
                      <a:pt x="389573" y="1309688"/>
                    </a:lnTo>
                    <a:lnTo>
                      <a:pt x="413385" y="1308735"/>
                    </a:lnTo>
                    <a:lnTo>
                      <a:pt x="443865" y="1277303"/>
                    </a:lnTo>
                    <a:lnTo>
                      <a:pt x="451485" y="1278255"/>
                    </a:lnTo>
                    <a:lnTo>
                      <a:pt x="444818" y="1290638"/>
                    </a:lnTo>
                    <a:lnTo>
                      <a:pt x="458153" y="1299210"/>
                    </a:lnTo>
                    <a:lnTo>
                      <a:pt x="498157" y="1297305"/>
                    </a:lnTo>
                    <a:lnTo>
                      <a:pt x="522922" y="1285875"/>
                    </a:lnTo>
                    <a:lnTo>
                      <a:pt x="536258" y="1284923"/>
                    </a:lnTo>
                    <a:lnTo>
                      <a:pt x="539115" y="1299210"/>
                    </a:lnTo>
                    <a:lnTo>
                      <a:pt x="544830" y="1294448"/>
                    </a:lnTo>
                    <a:lnTo>
                      <a:pt x="548640" y="1281113"/>
                    </a:lnTo>
                    <a:lnTo>
                      <a:pt x="604838" y="1283017"/>
                    </a:lnTo>
                    <a:lnTo>
                      <a:pt x="622935" y="1267778"/>
                    </a:lnTo>
                    <a:lnTo>
                      <a:pt x="610553" y="1257300"/>
                    </a:lnTo>
                    <a:lnTo>
                      <a:pt x="616268" y="1245870"/>
                    </a:lnTo>
                    <a:lnTo>
                      <a:pt x="641033" y="1247775"/>
                    </a:lnTo>
                    <a:lnTo>
                      <a:pt x="639128" y="1236345"/>
                    </a:lnTo>
                    <a:lnTo>
                      <a:pt x="662940" y="1238250"/>
                    </a:lnTo>
                    <a:lnTo>
                      <a:pt x="669608" y="1227773"/>
                    </a:lnTo>
                    <a:lnTo>
                      <a:pt x="680085" y="1229678"/>
                    </a:lnTo>
                    <a:lnTo>
                      <a:pt x="723900" y="1211580"/>
                    </a:lnTo>
                    <a:lnTo>
                      <a:pt x="725805" y="1195388"/>
                    </a:lnTo>
                    <a:lnTo>
                      <a:pt x="779145" y="1172528"/>
                    </a:lnTo>
                    <a:lnTo>
                      <a:pt x="798195" y="1154430"/>
                    </a:lnTo>
                    <a:lnTo>
                      <a:pt x="809625" y="1148715"/>
                    </a:lnTo>
                    <a:lnTo>
                      <a:pt x="822008" y="1156335"/>
                    </a:lnTo>
                    <a:lnTo>
                      <a:pt x="843915" y="1147763"/>
                    </a:lnTo>
                    <a:lnTo>
                      <a:pt x="854393" y="1129665"/>
                    </a:lnTo>
                    <a:lnTo>
                      <a:pt x="859155" y="1117283"/>
                    </a:lnTo>
                    <a:lnTo>
                      <a:pt x="875348" y="1108710"/>
                    </a:lnTo>
                    <a:lnTo>
                      <a:pt x="889635" y="1102042"/>
                    </a:lnTo>
                    <a:lnTo>
                      <a:pt x="893445" y="1088708"/>
                    </a:lnTo>
                    <a:lnTo>
                      <a:pt x="882968" y="1072515"/>
                    </a:lnTo>
                    <a:lnTo>
                      <a:pt x="862013" y="1070610"/>
                    </a:lnTo>
                    <a:lnTo>
                      <a:pt x="860108" y="1058228"/>
                    </a:lnTo>
                    <a:lnTo>
                      <a:pt x="867728" y="1042988"/>
                    </a:lnTo>
                    <a:lnTo>
                      <a:pt x="881063" y="1041083"/>
                    </a:lnTo>
                    <a:lnTo>
                      <a:pt x="893445" y="1026795"/>
                    </a:lnTo>
                    <a:lnTo>
                      <a:pt x="911543" y="1025842"/>
                    </a:lnTo>
                    <a:lnTo>
                      <a:pt x="943928" y="995363"/>
                    </a:lnTo>
                    <a:lnTo>
                      <a:pt x="947738" y="982028"/>
                    </a:lnTo>
                    <a:lnTo>
                      <a:pt x="962025" y="960120"/>
                    </a:lnTo>
                    <a:lnTo>
                      <a:pt x="998220" y="921067"/>
                    </a:lnTo>
                    <a:lnTo>
                      <a:pt x="1022033" y="912495"/>
                    </a:lnTo>
                    <a:lnTo>
                      <a:pt x="1040130" y="903922"/>
                    </a:lnTo>
                    <a:lnTo>
                      <a:pt x="1060133" y="911542"/>
                    </a:lnTo>
                    <a:lnTo>
                      <a:pt x="1073468" y="936308"/>
                    </a:lnTo>
                    <a:lnTo>
                      <a:pt x="1059180" y="936308"/>
                    </a:lnTo>
                    <a:lnTo>
                      <a:pt x="1045845" y="922020"/>
                    </a:lnTo>
                    <a:lnTo>
                      <a:pt x="1017270" y="941070"/>
                    </a:lnTo>
                    <a:lnTo>
                      <a:pt x="1001078" y="942022"/>
                    </a:lnTo>
                    <a:lnTo>
                      <a:pt x="999173" y="971550"/>
                    </a:lnTo>
                    <a:lnTo>
                      <a:pt x="969645" y="1018222"/>
                    </a:lnTo>
                    <a:lnTo>
                      <a:pt x="975360" y="1037272"/>
                    </a:lnTo>
                    <a:lnTo>
                      <a:pt x="997268" y="1037272"/>
                    </a:lnTo>
                    <a:lnTo>
                      <a:pt x="991553" y="1046797"/>
                    </a:lnTo>
                    <a:lnTo>
                      <a:pt x="978218" y="1047750"/>
                    </a:lnTo>
                    <a:lnTo>
                      <a:pt x="955358" y="1064895"/>
                    </a:lnTo>
                    <a:lnTo>
                      <a:pt x="955358" y="1073467"/>
                    </a:lnTo>
                    <a:lnTo>
                      <a:pt x="973455" y="1082992"/>
                    </a:lnTo>
                    <a:lnTo>
                      <a:pt x="1005840" y="1077278"/>
                    </a:lnTo>
                    <a:lnTo>
                      <a:pt x="1019175" y="1061085"/>
                    </a:lnTo>
                    <a:lnTo>
                      <a:pt x="1032510" y="1062038"/>
                    </a:lnTo>
                    <a:lnTo>
                      <a:pt x="1061085" y="1045845"/>
                    </a:lnTo>
                    <a:lnTo>
                      <a:pt x="1065848" y="1023938"/>
                    </a:lnTo>
                    <a:lnTo>
                      <a:pt x="1081088" y="1022985"/>
                    </a:lnTo>
                    <a:lnTo>
                      <a:pt x="1141095" y="1030605"/>
                    </a:lnTo>
                    <a:lnTo>
                      <a:pt x="1150620" y="1020128"/>
                    </a:lnTo>
                    <a:lnTo>
                      <a:pt x="1160145" y="977265"/>
                    </a:lnTo>
                    <a:lnTo>
                      <a:pt x="1144905" y="987742"/>
                    </a:lnTo>
                    <a:lnTo>
                      <a:pt x="1150620" y="966788"/>
                    </a:lnTo>
                    <a:lnTo>
                      <a:pt x="1135380" y="953453"/>
                    </a:lnTo>
                    <a:lnTo>
                      <a:pt x="1143000" y="939165"/>
                    </a:lnTo>
                    <a:lnTo>
                      <a:pt x="1143953" y="953453"/>
                    </a:lnTo>
                    <a:lnTo>
                      <a:pt x="1176338" y="953453"/>
                    </a:lnTo>
                    <a:lnTo>
                      <a:pt x="1183005" y="943928"/>
                    </a:lnTo>
                    <a:lnTo>
                      <a:pt x="1198245" y="942975"/>
                    </a:lnTo>
                    <a:lnTo>
                      <a:pt x="1195388" y="959167"/>
                    </a:lnTo>
                    <a:lnTo>
                      <a:pt x="1213485" y="960120"/>
                    </a:lnTo>
                    <a:lnTo>
                      <a:pt x="1195388" y="972503"/>
                    </a:lnTo>
                    <a:lnTo>
                      <a:pt x="1234440" y="982980"/>
                    </a:lnTo>
                    <a:lnTo>
                      <a:pt x="1201103" y="986790"/>
                    </a:lnTo>
                    <a:lnTo>
                      <a:pt x="1188720" y="998220"/>
                    </a:lnTo>
                    <a:lnTo>
                      <a:pt x="1197293" y="1011555"/>
                    </a:lnTo>
                    <a:lnTo>
                      <a:pt x="1241108" y="995363"/>
                    </a:lnTo>
                    <a:lnTo>
                      <a:pt x="1263015" y="1011555"/>
                    </a:lnTo>
                    <a:lnTo>
                      <a:pt x="1269683" y="1002983"/>
                    </a:lnTo>
                    <a:lnTo>
                      <a:pt x="1275398" y="1016317"/>
                    </a:lnTo>
                    <a:lnTo>
                      <a:pt x="1313498" y="1038225"/>
                    </a:lnTo>
                    <a:lnTo>
                      <a:pt x="1341120" y="1038225"/>
                    </a:lnTo>
                    <a:lnTo>
                      <a:pt x="1378268" y="1033463"/>
                    </a:lnTo>
                    <a:lnTo>
                      <a:pt x="1419225" y="1043940"/>
                    </a:lnTo>
                    <a:lnTo>
                      <a:pt x="1438275" y="1062038"/>
                    </a:lnTo>
                    <a:lnTo>
                      <a:pt x="1481138" y="1065848"/>
                    </a:lnTo>
                    <a:lnTo>
                      <a:pt x="1498283" y="1051560"/>
                    </a:lnTo>
                    <a:lnTo>
                      <a:pt x="1505903" y="1074420"/>
                    </a:lnTo>
                    <a:lnTo>
                      <a:pt x="1488758" y="1081088"/>
                    </a:lnTo>
                    <a:lnTo>
                      <a:pt x="1500188" y="1092517"/>
                    </a:lnTo>
                    <a:lnTo>
                      <a:pt x="1570673" y="1128713"/>
                    </a:lnTo>
                    <a:lnTo>
                      <a:pt x="1584008" y="1152525"/>
                    </a:lnTo>
                    <a:lnTo>
                      <a:pt x="1635443" y="1191578"/>
                    </a:lnTo>
                    <a:lnTo>
                      <a:pt x="1666875" y="1172528"/>
                    </a:lnTo>
                    <a:lnTo>
                      <a:pt x="1661160" y="1151573"/>
                    </a:lnTo>
                    <a:lnTo>
                      <a:pt x="1627823" y="1132523"/>
                    </a:lnTo>
                    <a:lnTo>
                      <a:pt x="1657350" y="1143953"/>
                    </a:lnTo>
                    <a:lnTo>
                      <a:pt x="1662113" y="1137285"/>
                    </a:lnTo>
                    <a:lnTo>
                      <a:pt x="1670685" y="1149667"/>
                    </a:lnTo>
                    <a:lnTo>
                      <a:pt x="1670685" y="1175385"/>
                    </a:lnTo>
                    <a:lnTo>
                      <a:pt x="1690688" y="1169670"/>
                    </a:lnTo>
                    <a:lnTo>
                      <a:pt x="1710690" y="1186815"/>
                    </a:lnTo>
                    <a:lnTo>
                      <a:pt x="1686878" y="1093470"/>
                    </a:lnTo>
                    <a:lnTo>
                      <a:pt x="1698308" y="1105853"/>
                    </a:lnTo>
                    <a:lnTo>
                      <a:pt x="1711643" y="1163003"/>
                    </a:lnTo>
                    <a:lnTo>
                      <a:pt x="1732598" y="1186815"/>
                    </a:lnTo>
                    <a:lnTo>
                      <a:pt x="1755458" y="1183005"/>
                    </a:lnTo>
                    <a:lnTo>
                      <a:pt x="1772603" y="1216342"/>
                    </a:lnTo>
                    <a:lnTo>
                      <a:pt x="1781175" y="1216342"/>
                    </a:lnTo>
                    <a:lnTo>
                      <a:pt x="1786890" y="1269683"/>
                    </a:lnTo>
                    <a:lnTo>
                      <a:pt x="1819275" y="1274445"/>
                    </a:lnTo>
                    <a:lnTo>
                      <a:pt x="1834515" y="1295400"/>
                    </a:lnTo>
                    <a:lnTo>
                      <a:pt x="1851660" y="1305878"/>
                    </a:lnTo>
                    <a:lnTo>
                      <a:pt x="1855470" y="1332548"/>
                    </a:lnTo>
                    <a:lnTo>
                      <a:pt x="1838325" y="1357313"/>
                    </a:lnTo>
                    <a:lnTo>
                      <a:pt x="1865948" y="1372553"/>
                    </a:lnTo>
                    <a:lnTo>
                      <a:pt x="1877378" y="1349692"/>
                    </a:lnTo>
                    <a:lnTo>
                      <a:pt x="1875473" y="1379220"/>
                    </a:lnTo>
                    <a:lnTo>
                      <a:pt x="1867853" y="1387792"/>
                    </a:lnTo>
                    <a:lnTo>
                      <a:pt x="1881188" y="1403985"/>
                    </a:lnTo>
                    <a:lnTo>
                      <a:pt x="1887855" y="1381125"/>
                    </a:lnTo>
                    <a:lnTo>
                      <a:pt x="1885950" y="1369695"/>
                    </a:lnTo>
                    <a:lnTo>
                      <a:pt x="1893570" y="1371600"/>
                    </a:lnTo>
                    <a:lnTo>
                      <a:pt x="1899285" y="1393508"/>
                    </a:lnTo>
                    <a:lnTo>
                      <a:pt x="1889760" y="1406842"/>
                    </a:lnTo>
                    <a:lnTo>
                      <a:pt x="1895475" y="1431608"/>
                    </a:lnTo>
                    <a:lnTo>
                      <a:pt x="1900238" y="1435417"/>
                    </a:lnTo>
                    <a:lnTo>
                      <a:pt x="1903095" y="1420178"/>
                    </a:lnTo>
                    <a:lnTo>
                      <a:pt x="1909763" y="1425892"/>
                    </a:lnTo>
                    <a:lnTo>
                      <a:pt x="1906905" y="1444942"/>
                    </a:lnTo>
                    <a:lnTo>
                      <a:pt x="1918335" y="1446848"/>
                    </a:lnTo>
                    <a:lnTo>
                      <a:pt x="1914525" y="1455420"/>
                    </a:lnTo>
                    <a:lnTo>
                      <a:pt x="1930718" y="1454467"/>
                    </a:lnTo>
                    <a:lnTo>
                      <a:pt x="1930718" y="1444942"/>
                    </a:lnTo>
                    <a:lnTo>
                      <a:pt x="1921193" y="1444942"/>
                    </a:lnTo>
                    <a:lnTo>
                      <a:pt x="1922145" y="1428750"/>
                    </a:lnTo>
                    <a:lnTo>
                      <a:pt x="1914525" y="1423035"/>
                    </a:lnTo>
                    <a:lnTo>
                      <a:pt x="1930718" y="1420178"/>
                    </a:lnTo>
                    <a:lnTo>
                      <a:pt x="1935480" y="1412558"/>
                    </a:lnTo>
                    <a:lnTo>
                      <a:pt x="1935480" y="1397317"/>
                    </a:lnTo>
                    <a:lnTo>
                      <a:pt x="1940243" y="1409700"/>
                    </a:lnTo>
                    <a:lnTo>
                      <a:pt x="1934528" y="1426845"/>
                    </a:lnTo>
                    <a:lnTo>
                      <a:pt x="1945958" y="1463992"/>
                    </a:lnTo>
                    <a:lnTo>
                      <a:pt x="1963103" y="1464945"/>
                    </a:lnTo>
                    <a:lnTo>
                      <a:pt x="1984058" y="1424940"/>
                    </a:lnTo>
                    <a:lnTo>
                      <a:pt x="1985010" y="1406842"/>
                    </a:lnTo>
                    <a:lnTo>
                      <a:pt x="1972628" y="1368742"/>
                    </a:lnTo>
                    <a:lnTo>
                      <a:pt x="1971675" y="1357313"/>
                    </a:lnTo>
                    <a:lnTo>
                      <a:pt x="1976438" y="1345883"/>
                    </a:lnTo>
                    <a:lnTo>
                      <a:pt x="1969770" y="1339215"/>
                    </a:lnTo>
                    <a:lnTo>
                      <a:pt x="1953578" y="1340167"/>
                    </a:lnTo>
                    <a:lnTo>
                      <a:pt x="1929765" y="1321117"/>
                    </a:lnTo>
                    <a:lnTo>
                      <a:pt x="1913573" y="1321117"/>
                    </a:lnTo>
                    <a:lnTo>
                      <a:pt x="1894523" y="1307783"/>
                    </a:lnTo>
                    <a:lnTo>
                      <a:pt x="1880235" y="1307783"/>
                    </a:lnTo>
                    <a:lnTo>
                      <a:pt x="1875473" y="1292542"/>
                    </a:lnTo>
                    <a:lnTo>
                      <a:pt x="1862138" y="1289685"/>
                    </a:lnTo>
                    <a:lnTo>
                      <a:pt x="1860233" y="1275398"/>
                    </a:lnTo>
                    <a:lnTo>
                      <a:pt x="1850708" y="1270635"/>
                    </a:lnTo>
                    <a:lnTo>
                      <a:pt x="1851660" y="1254442"/>
                    </a:lnTo>
                    <a:lnTo>
                      <a:pt x="1803083" y="1183958"/>
                    </a:lnTo>
                    <a:lnTo>
                      <a:pt x="1785938" y="1169670"/>
                    </a:lnTo>
                    <a:lnTo>
                      <a:pt x="1785938" y="1158240"/>
                    </a:lnTo>
                    <a:lnTo>
                      <a:pt x="1744980" y="1124903"/>
                    </a:lnTo>
                    <a:lnTo>
                      <a:pt x="1738313" y="1114425"/>
                    </a:lnTo>
                    <a:lnTo>
                      <a:pt x="1723073" y="1095375"/>
                    </a:lnTo>
                    <a:lnTo>
                      <a:pt x="1704975" y="1089660"/>
                    </a:lnTo>
                    <a:lnTo>
                      <a:pt x="1704975" y="1068705"/>
                    </a:lnTo>
                    <a:lnTo>
                      <a:pt x="1693545" y="1056323"/>
                    </a:lnTo>
                    <a:lnTo>
                      <a:pt x="1677353" y="1049655"/>
                    </a:lnTo>
                    <a:lnTo>
                      <a:pt x="1657350" y="1062038"/>
                    </a:lnTo>
                    <a:lnTo>
                      <a:pt x="1642110" y="1082040"/>
                    </a:lnTo>
                    <a:lnTo>
                      <a:pt x="1638300" y="1104900"/>
                    </a:lnTo>
                    <a:lnTo>
                      <a:pt x="1624013" y="1105853"/>
                    </a:lnTo>
                    <a:lnTo>
                      <a:pt x="1600200" y="1131570"/>
                    </a:lnTo>
                    <a:lnTo>
                      <a:pt x="1592580" y="1128713"/>
                    </a:lnTo>
                    <a:lnTo>
                      <a:pt x="1592580" y="1104900"/>
                    </a:lnTo>
                    <a:lnTo>
                      <a:pt x="1569720" y="1083945"/>
                    </a:lnTo>
                    <a:lnTo>
                      <a:pt x="1547813" y="1064895"/>
                    </a:lnTo>
                    <a:lnTo>
                      <a:pt x="1543050" y="1045845"/>
                    </a:lnTo>
                    <a:lnTo>
                      <a:pt x="1519238" y="1033463"/>
                    </a:lnTo>
                    <a:lnTo>
                      <a:pt x="1521143" y="1012508"/>
                    </a:lnTo>
                    <a:lnTo>
                      <a:pt x="1494473" y="1011555"/>
                    </a:lnTo>
                    <a:lnTo>
                      <a:pt x="1487805" y="1022033"/>
                    </a:lnTo>
                    <a:lnTo>
                      <a:pt x="1476375" y="1022033"/>
                    </a:lnTo>
                    <a:lnTo>
                      <a:pt x="1469708" y="1015365"/>
                    </a:lnTo>
                    <a:lnTo>
                      <a:pt x="1458278" y="1022985"/>
                    </a:lnTo>
                    <a:lnTo>
                      <a:pt x="1441133" y="1011555"/>
                    </a:lnTo>
                    <a:lnTo>
                      <a:pt x="1441133" y="194310"/>
                    </a:lnTo>
                    <a:lnTo>
                      <a:pt x="1375410" y="155258"/>
                    </a:lnTo>
                    <a:lnTo>
                      <a:pt x="1358265" y="150495"/>
                    </a:lnTo>
                    <a:lnTo>
                      <a:pt x="1337310" y="160972"/>
                    </a:lnTo>
                    <a:lnTo>
                      <a:pt x="1316355" y="161925"/>
                    </a:lnTo>
                    <a:lnTo>
                      <a:pt x="1294448" y="146685"/>
                    </a:lnTo>
                    <a:lnTo>
                      <a:pt x="1253490" y="140970"/>
                    </a:lnTo>
                    <a:lnTo>
                      <a:pt x="1198245" y="106680"/>
                    </a:lnTo>
                    <a:lnTo>
                      <a:pt x="1143953" y="102870"/>
                    </a:lnTo>
                    <a:lnTo>
                      <a:pt x="1124903" y="107633"/>
                    </a:lnTo>
                    <a:lnTo>
                      <a:pt x="1122998" y="90488"/>
                    </a:lnTo>
                    <a:lnTo>
                      <a:pt x="1105853" y="83820"/>
                    </a:lnTo>
                    <a:lnTo>
                      <a:pt x="1116330" y="74295"/>
                    </a:lnTo>
                    <a:lnTo>
                      <a:pt x="1114425" y="65722"/>
                    </a:lnTo>
                    <a:lnTo>
                      <a:pt x="1083945" y="55245"/>
                    </a:lnTo>
                    <a:lnTo>
                      <a:pt x="1061085" y="55245"/>
                    </a:lnTo>
                    <a:lnTo>
                      <a:pt x="1057275" y="59055"/>
                    </a:lnTo>
                    <a:lnTo>
                      <a:pt x="1048703" y="53340"/>
                    </a:lnTo>
                    <a:lnTo>
                      <a:pt x="1049655" y="28575"/>
                    </a:lnTo>
                    <a:lnTo>
                      <a:pt x="1042035" y="20003"/>
                    </a:lnTo>
                    <a:lnTo>
                      <a:pt x="1018223" y="47625"/>
                    </a:lnTo>
                    <a:lnTo>
                      <a:pt x="1010603" y="46672"/>
                    </a:lnTo>
                    <a:lnTo>
                      <a:pt x="1010603" y="39053"/>
                    </a:lnTo>
                    <a:lnTo>
                      <a:pt x="1026795" y="31433"/>
                    </a:lnTo>
                    <a:lnTo>
                      <a:pt x="1026795" y="23813"/>
                    </a:lnTo>
                    <a:lnTo>
                      <a:pt x="1008698" y="953"/>
                    </a:lnTo>
                    <a:lnTo>
                      <a:pt x="998220" y="0"/>
                    </a:lnTo>
                    <a:lnTo>
                      <a:pt x="955358" y="29528"/>
                    </a:lnTo>
                    <a:lnTo>
                      <a:pt x="918210" y="29528"/>
                    </a:lnTo>
                    <a:lnTo>
                      <a:pt x="922020" y="20955"/>
                    </a:lnTo>
                    <a:lnTo>
                      <a:pt x="904875" y="20003"/>
                    </a:lnTo>
                    <a:lnTo>
                      <a:pt x="855345" y="52388"/>
                    </a:lnTo>
                    <a:lnTo>
                      <a:pt x="838200" y="52388"/>
                    </a:lnTo>
                    <a:lnTo>
                      <a:pt x="832485" y="44768"/>
                    </a:lnTo>
                    <a:lnTo>
                      <a:pt x="806768" y="59055"/>
                    </a:lnTo>
                    <a:lnTo>
                      <a:pt x="772478" y="94297"/>
                    </a:lnTo>
                    <a:lnTo>
                      <a:pt x="745808" y="120015"/>
                    </a:lnTo>
                    <a:lnTo>
                      <a:pt x="731520" y="131445"/>
                    </a:lnTo>
                    <a:lnTo>
                      <a:pt x="706755" y="132397"/>
                    </a:lnTo>
                    <a:lnTo>
                      <a:pt x="685800" y="128588"/>
                    </a:lnTo>
                    <a:lnTo>
                      <a:pt x="663893" y="116205"/>
                    </a:lnTo>
                    <a:lnTo>
                      <a:pt x="663893" y="116205"/>
                    </a:lnTo>
                    <a:lnTo>
                      <a:pt x="637223" y="153353"/>
                    </a:lnTo>
                    <a:lnTo>
                      <a:pt x="636270" y="176213"/>
                    </a:lnTo>
                    <a:lnTo>
                      <a:pt x="661035" y="199072"/>
                    </a:lnTo>
                    <a:lnTo>
                      <a:pt x="681038" y="241935"/>
                    </a:lnTo>
                    <a:lnTo>
                      <a:pt x="682943" y="292418"/>
                    </a:lnTo>
                    <a:lnTo>
                      <a:pt x="710565" y="311468"/>
                    </a:lnTo>
                    <a:lnTo>
                      <a:pt x="742950" y="315278"/>
                    </a:lnTo>
                    <a:lnTo>
                      <a:pt x="749618" y="322897"/>
                    </a:lnTo>
                    <a:lnTo>
                      <a:pt x="735330" y="344805"/>
                    </a:lnTo>
                    <a:lnTo>
                      <a:pt x="741998" y="370522"/>
                    </a:lnTo>
                    <a:lnTo>
                      <a:pt x="725805" y="345758"/>
                    </a:lnTo>
                    <a:lnTo>
                      <a:pt x="725805" y="322897"/>
                    </a:lnTo>
                    <a:lnTo>
                      <a:pt x="711518" y="320040"/>
                    </a:lnTo>
                    <a:lnTo>
                      <a:pt x="712470" y="331470"/>
                    </a:lnTo>
                    <a:lnTo>
                      <a:pt x="719138" y="351472"/>
                    </a:lnTo>
                    <a:lnTo>
                      <a:pt x="746760" y="386715"/>
                    </a:lnTo>
                    <a:lnTo>
                      <a:pt x="733425" y="386715"/>
                    </a:lnTo>
                    <a:lnTo>
                      <a:pt x="712470" y="397193"/>
                    </a:lnTo>
                    <a:lnTo>
                      <a:pt x="653415" y="373380"/>
                    </a:lnTo>
                    <a:lnTo>
                      <a:pt x="652463" y="354330"/>
                    </a:lnTo>
                    <a:lnTo>
                      <a:pt x="665798" y="341947"/>
                    </a:lnTo>
                    <a:lnTo>
                      <a:pt x="665798" y="328613"/>
                    </a:lnTo>
                    <a:lnTo>
                      <a:pt x="645795" y="323850"/>
                    </a:lnTo>
                    <a:lnTo>
                      <a:pt x="623888" y="325755"/>
                    </a:lnTo>
                    <a:lnTo>
                      <a:pt x="578168" y="327660"/>
                    </a:lnTo>
                    <a:lnTo>
                      <a:pt x="592455" y="349568"/>
                    </a:lnTo>
                    <a:lnTo>
                      <a:pt x="574358" y="332422"/>
                    </a:lnTo>
                    <a:lnTo>
                      <a:pt x="494348" y="343853"/>
                    </a:lnTo>
                    <a:lnTo>
                      <a:pt x="486728" y="358140"/>
                    </a:lnTo>
                    <a:lnTo>
                      <a:pt x="533400" y="402908"/>
                    </a:lnTo>
                    <a:lnTo>
                      <a:pt x="525780" y="416243"/>
                    </a:lnTo>
                    <a:lnTo>
                      <a:pt x="522922" y="435293"/>
                    </a:lnTo>
                    <a:lnTo>
                      <a:pt x="516255" y="442913"/>
                    </a:lnTo>
                    <a:lnTo>
                      <a:pt x="515303" y="461010"/>
                    </a:lnTo>
                    <a:lnTo>
                      <a:pt x="557213" y="495300"/>
                    </a:lnTo>
                    <a:lnTo>
                      <a:pt x="596265" y="497205"/>
                    </a:lnTo>
                    <a:lnTo>
                      <a:pt x="640080" y="515303"/>
                    </a:lnTo>
                    <a:lnTo>
                      <a:pt x="659130" y="515303"/>
                    </a:lnTo>
                    <a:lnTo>
                      <a:pt x="666750" y="509588"/>
                    </a:lnTo>
                    <a:lnTo>
                      <a:pt x="702945" y="510540"/>
                    </a:lnTo>
                    <a:lnTo>
                      <a:pt x="703898" y="502920"/>
                    </a:lnTo>
                    <a:lnTo>
                      <a:pt x="715328" y="513397"/>
                    </a:lnTo>
                    <a:lnTo>
                      <a:pt x="716280" y="532447"/>
                    </a:lnTo>
                    <a:lnTo>
                      <a:pt x="692468" y="531495"/>
                    </a:lnTo>
                    <a:lnTo>
                      <a:pt x="693420" y="562928"/>
                    </a:lnTo>
                    <a:lnTo>
                      <a:pt x="698183" y="593408"/>
                    </a:lnTo>
                    <a:lnTo>
                      <a:pt x="670560" y="619125"/>
                    </a:lnTo>
                    <a:lnTo>
                      <a:pt x="652463" y="618172"/>
                    </a:lnTo>
                    <a:lnTo>
                      <a:pt x="633413" y="610553"/>
                    </a:lnTo>
                    <a:lnTo>
                      <a:pt x="623888" y="611505"/>
                    </a:lnTo>
                    <a:lnTo>
                      <a:pt x="594360" y="631508"/>
                    </a:lnTo>
                    <a:lnTo>
                      <a:pt x="578168" y="633413"/>
                    </a:lnTo>
                    <a:lnTo>
                      <a:pt x="564833" y="606743"/>
                    </a:lnTo>
                    <a:lnTo>
                      <a:pt x="535305" y="606743"/>
                    </a:lnTo>
                    <a:lnTo>
                      <a:pt x="514350" y="625793"/>
                    </a:lnTo>
                    <a:lnTo>
                      <a:pt x="509588" y="642938"/>
                    </a:lnTo>
                    <a:lnTo>
                      <a:pt x="478155" y="660083"/>
                    </a:lnTo>
                    <a:lnTo>
                      <a:pt x="427673" y="701040"/>
                    </a:lnTo>
                    <a:lnTo>
                      <a:pt x="424815" y="730568"/>
                    </a:lnTo>
                    <a:lnTo>
                      <a:pt x="431482" y="751522"/>
                    </a:lnTo>
                    <a:lnTo>
                      <a:pt x="441007" y="762953"/>
                    </a:lnTo>
                    <a:lnTo>
                      <a:pt x="450532" y="759142"/>
                    </a:lnTo>
                    <a:lnTo>
                      <a:pt x="459105" y="768667"/>
                    </a:lnTo>
                    <a:lnTo>
                      <a:pt x="451485" y="774383"/>
                    </a:lnTo>
                    <a:lnTo>
                      <a:pt x="437198" y="782955"/>
                    </a:lnTo>
                    <a:lnTo>
                      <a:pt x="447675" y="797242"/>
                    </a:lnTo>
                    <a:lnTo>
                      <a:pt x="422910" y="807720"/>
                    </a:lnTo>
                    <a:lnTo>
                      <a:pt x="430530" y="828675"/>
                    </a:lnTo>
                    <a:lnTo>
                      <a:pt x="446723" y="850583"/>
                    </a:lnTo>
                    <a:lnTo>
                      <a:pt x="454343" y="889635"/>
                    </a:lnTo>
                    <a:lnTo>
                      <a:pt x="492443" y="903922"/>
                    </a:lnTo>
                    <a:lnTo>
                      <a:pt x="517207" y="896303"/>
                    </a:lnTo>
                    <a:lnTo>
                      <a:pt x="533400" y="885825"/>
                    </a:lnTo>
                    <a:lnTo>
                      <a:pt x="538163" y="905828"/>
                    </a:lnTo>
                    <a:lnTo>
                      <a:pt x="541020" y="947738"/>
                    </a:lnTo>
                    <a:lnTo>
                      <a:pt x="522922" y="961072"/>
                    </a:lnTo>
                    <a:lnTo>
                      <a:pt x="522922" y="1002983"/>
                    </a:lnTo>
                    <a:lnTo>
                      <a:pt x="517207" y="1011555"/>
                    </a:lnTo>
                    <a:lnTo>
                      <a:pt x="501015" y="1011555"/>
                    </a:lnTo>
                    <a:lnTo>
                      <a:pt x="517207" y="1022985"/>
                    </a:lnTo>
                    <a:lnTo>
                      <a:pt x="537210" y="1022033"/>
                    </a:lnTo>
                    <a:lnTo>
                      <a:pt x="541020" y="1012508"/>
                    </a:lnTo>
                    <a:lnTo>
                      <a:pt x="584835" y="1006792"/>
                    </a:lnTo>
                    <a:lnTo>
                      <a:pt x="603885" y="1031558"/>
                    </a:lnTo>
                    <a:lnTo>
                      <a:pt x="616268" y="1024890"/>
                    </a:lnTo>
                    <a:lnTo>
                      <a:pt x="628650" y="1073467"/>
                    </a:lnTo>
                    <a:lnTo>
                      <a:pt x="638175" y="1078230"/>
                    </a:lnTo>
                    <a:lnTo>
                      <a:pt x="647700" y="1071563"/>
                    </a:lnTo>
                    <a:lnTo>
                      <a:pt x="648653" y="1048703"/>
                    </a:lnTo>
                    <a:lnTo>
                      <a:pt x="657225" y="1039178"/>
                    </a:lnTo>
                    <a:lnTo>
                      <a:pt x="663893" y="1049655"/>
                    </a:lnTo>
                    <a:lnTo>
                      <a:pt x="665798" y="1064895"/>
                    </a:lnTo>
                    <a:lnTo>
                      <a:pt x="681038" y="1068705"/>
                    </a:lnTo>
                    <a:lnTo>
                      <a:pt x="725805" y="1057275"/>
                    </a:lnTo>
                    <a:lnTo>
                      <a:pt x="727710" y="1068705"/>
                    </a:lnTo>
                    <a:lnTo>
                      <a:pt x="708660" y="1079183"/>
                    </a:lnTo>
                    <a:lnTo>
                      <a:pt x="693420" y="1095375"/>
                    </a:lnTo>
                    <a:lnTo>
                      <a:pt x="666750" y="1162050"/>
                    </a:lnTo>
                    <a:lnTo>
                      <a:pt x="625793" y="1181100"/>
                    </a:lnTo>
                    <a:lnTo>
                      <a:pt x="612458" y="1195388"/>
                    </a:lnTo>
                    <a:lnTo>
                      <a:pt x="609600" y="1208723"/>
                    </a:lnTo>
                    <a:lnTo>
                      <a:pt x="600075" y="1203008"/>
                    </a:lnTo>
                    <a:lnTo>
                      <a:pt x="511493" y="1234440"/>
                    </a:lnTo>
                    <a:lnTo>
                      <a:pt x="494348" y="1273492"/>
                    </a:lnTo>
                    <a:lnTo>
                      <a:pt x="481965" y="1269683"/>
                    </a:lnTo>
                    <a:lnTo>
                      <a:pt x="486728" y="1259205"/>
                    </a:lnTo>
                    <a:lnTo>
                      <a:pt x="472440" y="1245870"/>
                    </a:lnTo>
                    <a:lnTo>
                      <a:pt x="439103" y="1243965"/>
                    </a:lnTo>
                    <a:lnTo>
                      <a:pt x="388620" y="1274445"/>
                    </a:lnTo>
                    <a:lnTo>
                      <a:pt x="367665" y="1286828"/>
                    </a:lnTo>
                    <a:lnTo>
                      <a:pt x="345757" y="1286828"/>
                    </a:lnTo>
                    <a:lnTo>
                      <a:pt x="340995" y="1309688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1632E66-686C-28CD-E37B-E5C3920806A6}"/>
                  </a:ext>
                </a:extLst>
              </p:cNvPr>
              <p:cNvSpPr/>
              <p:nvPr/>
            </p:nvSpPr>
            <p:spPr>
              <a:xfrm>
                <a:off x="1605147" y="2321304"/>
                <a:ext cx="1349988" cy="2252400"/>
              </a:xfrm>
              <a:custGeom>
                <a:avLst/>
                <a:gdLst>
                  <a:gd name="csX0" fmla="*/ 527685 w 1340167"/>
                  <a:gd name="csY0" fmla="*/ 2073593 h 2283142"/>
                  <a:gd name="csX1" fmla="*/ 560070 w 1340167"/>
                  <a:gd name="csY1" fmla="*/ 2123123 h 2283142"/>
                  <a:gd name="csX2" fmla="*/ 546735 w 1340167"/>
                  <a:gd name="csY2" fmla="*/ 2124075 h 2283142"/>
                  <a:gd name="csX3" fmla="*/ 529590 w 1340167"/>
                  <a:gd name="csY3" fmla="*/ 2105978 h 2283142"/>
                  <a:gd name="csX4" fmla="*/ 545783 w 1340167"/>
                  <a:gd name="csY4" fmla="*/ 1980248 h 2283142"/>
                  <a:gd name="csX5" fmla="*/ 562928 w 1340167"/>
                  <a:gd name="csY5" fmla="*/ 2019300 h 2283142"/>
                  <a:gd name="csX6" fmla="*/ 587693 w 1340167"/>
                  <a:gd name="csY6" fmla="*/ 2028825 h 2283142"/>
                  <a:gd name="csX7" fmla="*/ 594360 w 1340167"/>
                  <a:gd name="csY7" fmla="*/ 2023110 h 2283142"/>
                  <a:gd name="csX8" fmla="*/ 581978 w 1340167"/>
                  <a:gd name="csY8" fmla="*/ 1999298 h 2283142"/>
                  <a:gd name="csX9" fmla="*/ 557213 w 1340167"/>
                  <a:gd name="csY9" fmla="*/ 1976438 h 2283142"/>
                  <a:gd name="csX10" fmla="*/ 356235 w 1340167"/>
                  <a:gd name="csY10" fmla="*/ 1799273 h 2283142"/>
                  <a:gd name="csX11" fmla="*/ 356235 w 1340167"/>
                  <a:gd name="csY11" fmla="*/ 1822133 h 2283142"/>
                  <a:gd name="csX12" fmla="*/ 375285 w 1340167"/>
                  <a:gd name="csY12" fmla="*/ 1833563 h 2283142"/>
                  <a:gd name="csX13" fmla="*/ 417195 w 1340167"/>
                  <a:gd name="csY13" fmla="*/ 1831658 h 2283142"/>
                  <a:gd name="csX14" fmla="*/ 426720 w 1340167"/>
                  <a:gd name="csY14" fmla="*/ 1822133 h 2283142"/>
                  <a:gd name="csX15" fmla="*/ 397193 w 1340167"/>
                  <a:gd name="csY15" fmla="*/ 1820228 h 2283142"/>
                  <a:gd name="csX16" fmla="*/ 300038 w 1340167"/>
                  <a:gd name="csY16" fmla="*/ 1800225 h 2283142"/>
                  <a:gd name="csX17" fmla="*/ 331470 w 1340167"/>
                  <a:gd name="csY17" fmla="*/ 1804988 h 2283142"/>
                  <a:gd name="csX18" fmla="*/ 344805 w 1340167"/>
                  <a:gd name="csY18" fmla="*/ 1825943 h 2283142"/>
                  <a:gd name="csX19" fmla="*/ 308610 w 1340167"/>
                  <a:gd name="csY19" fmla="*/ 1825943 h 2283142"/>
                  <a:gd name="csX20" fmla="*/ 756285 w 1340167"/>
                  <a:gd name="csY20" fmla="*/ 2233613 h 2283142"/>
                  <a:gd name="csX21" fmla="*/ 746760 w 1340167"/>
                  <a:gd name="csY21" fmla="*/ 2205038 h 2283142"/>
                  <a:gd name="csX22" fmla="*/ 748665 w 1340167"/>
                  <a:gd name="csY22" fmla="*/ 2176463 h 2283142"/>
                  <a:gd name="csX23" fmla="*/ 744855 w 1340167"/>
                  <a:gd name="csY23" fmla="*/ 2101215 h 2283142"/>
                  <a:gd name="csX24" fmla="*/ 727710 w 1340167"/>
                  <a:gd name="csY24" fmla="*/ 2055495 h 2283142"/>
                  <a:gd name="csX25" fmla="*/ 716280 w 1340167"/>
                  <a:gd name="csY25" fmla="*/ 2042160 h 2283142"/>
                  <a:gd name="csX26" fmla="*/ 710565 w 1340167"/>
                  <a:gd name="csY26" fmla="*/ 2027873 h 2283142"/>
                  <a:gd name="csX27" fmla="*/ 643890 w 1340167"/>
                  <a:gd name="csY27" fmla="*/ 1945958 h 2283142"/>
                  <a:gd name="csX28" fmla="*/ 609600 w 1340167"/>
                  <a:gd name="csY28" fmla="*/ 1946910 h 2283142"/>
                  <a:gd name="csX29" fmla="*/ 590550 w 1340167"/>
                  <a:gd name="csY29" fmla="*/ 1928813 h 2283142"/>
                  <a:gd name="csX30" fmla="*/ 601028 w 1340167"/>
                  <a:gd name="csY30" fmla="*/ 1911668 h 2283142"/>
                  <a:gd name="csX31" fmla="*/ 594360 w 1340167"/>
                  <a:gd name="csY31" fmla="*/ 1876425 h 2283142"/>
                  <a:gd name="csX32" fmla="*/ 573405 w 1340167"/>
                  <a:gd name="csY32" fmla="*/ 1864995 h 2283142"/>
                  <a:gd name="csX33" fmla="*/ 536258 w 1340167"/>
                  <a:gd name="csY33" fmla="*/ 1859280 h 2283142"/>
                  <a:gd name="csX34" fmla="*/ 509588 w 1340167"/>
                  <a:gd name="csY34" fmla="*/ 1846898 h 2283142"/>
                  <a:gd name="csX35" fmla="*/ 495300 w 1340167"/>
                  <a:gd name="csY35" fmla="*/ 1828800 h 2283142"/>
                  <a:gd name="csX36" fmla="*/ 452438 w 1340167"/>
                  <a:gd name="csY36" fmla="*/ 1765935 h 2283142"/>
                  <a:gd name="csX37" fmla="*/ 426720 w 1340167"/>
                  <a:gd name="csY37" fmla="*/ 1744980 h 2283142"/>
                  <a:gd name="csX38" fmla="*/ 391478 w 1340167"/>
                  <a:gd name="csY38" fmla="*/ 1740218 h 2283142"/>
                  <a:gd name="csX39" fmla="*/ 361950 w 1340167"/>
                  <a:gd name="csY39" fmla="*/ 1718310 h 2283142"/>
                  <a:gd name="csX40" fmla="*/ 317183 w 1340167"/>
                  <a:gd name="csY40" fmla="*/ 1704023 h 2283142"/>
                  <a:gd name="csX41" fmla="*/ 290513 w 1340167"/>
                  <a:gd name="csY41" fmla="*/ 1701165 h 2283142"/>
                  <a:gd name="csX42" fmla="*/ 266700 w 1340167"/>
                  <a:gd name="csY42" fmla="*/ 1677353 h 2283142"/>
                  <a:gd name="csX43" fmla="*/ 268605 w 1340167"/>
                  <a:gd name="csY43" fmla="*/ 1650683 h 2283142"/>
                  <a:gd name="csX44" fmla="*/ 276225 w 1340167"/>
                  <a:gd name="csY44" fmla="*/ 1604963 h 2283142"/>
                  <a:gd name="csX45" fmla="*/ 293370 w 1340167"/>
                  <a:gd name="csY45" fmla="*/ 1556385 h 2283142"/>
                  <a:gd name="csX46" fmla="*/ 280035 w 1340167"/>
                  <a:gd name="csY46" fmla="*/ 1541145 h 2283142"/>
                  <a:gd name="csX47" fmla="*/ 241935 w 1340167"/>
                  <a:gd name="csY47" fmla="*/ 1451610 h 2283142"/>
                  <a:gd name="csX48" fmla="*/ 216218 w 1340167"/>
                  <a:gd name="csY48" fmla="*/ 1416368 h 2283142"/>
                  <a:gd name="csX49" fmla="*/ 212408 w 1340167"/>
                  <a:gd name="csY49" fmla="*/ 1387793 h 2283142"/>
                  <a:gd name="csX50" fmla="*/ 197168 w 1340167"/>
                  <a:gd name="csY50" fmla="*/ 1365885 h 2283142"/>
                  <a:gd name="csX51" fmla="*/ 199073 w 1340167"/>
                  <a:gd name="csY51" fmla="*/ 1342073 h 2283142"/>
                  <a:gd name="csX52" fmla="*/ 180023 w 1340167"/>
                  <a:gd name="csY52" fmla="*/ 1294448 h 2283142"/>
                  <a:gd name="csX53" fmla="*/ 152400 w 1340167"/>
                  <a:gd name="csY53" fmla="*/ 1268730 h 2283142"/>
                  <a:gd name="csX54" fmla="*/ 158115 w 1340167"/>
                  <a:gd name="csY54" fmla="*/ 1201103 h 2283142"/>
                  <a:gd name="csX55" fmla="*/ 180975 w 1340167"/>
                  <a:gd name="csY55" fmla="*/ 1193483 h 2283142"/>
                  <a:gd name="csX56" fmla="*/ 198120 w 1340167"/>
                  <a:gd name="csY56" fmla="*/ 1163955 h 2283142"/>
                  <a:gd name="csX57" fmla="*/ 194310 w 1340167"/>
                  <a:gd name="csY57" fmla="*/ 1133475 h 2283142"/>
                  <a:gd name="csX58" fmla="*/ 184785 w 1340167"/>
                  <a:gd name="csY58" fmla="*/ 1124903 h 2283142"/>
                  <a:gd name="csX59" fmla="*/ 160973 w 1340167"/>
                  <a:gd name="csY59" fmla="*/ 1124903 h 2283142"/>
                  <a:gd name="csX60" fmla="*/ 137160 w 1340167"/>
                  <a:gd name="csY60" fmla="*/ 1093470 h 2283142"/>
                  <a:gd name="csX61" fmla="*/ 122873 w 1340167"/>
                  <a:gd name="csY61" fmla="*/ 1060133 h 2283142"/>
                  <a:gd name="csX62" fmla="*/ 122873 w 1340167"/>
                  <a:gd name="csY62" fmla="*/ 988695 h 2283142"/>
                  <a:gd name="csX63" fmla="*/ 134303 w 1340167"/>
                  <a:gd name="csY63" fmla="*/ 948690 h 2283142"/>
                  <a:gd name="csX64" fmla="*/ 136208 w 1340167"/>
                  <a:gd name="csY64" fmla="*/ 928688 h 2283142"/>
                  <a:gd name="csX65" fmla="*/ 160020 w 1340167"/>
                  <a:gd name="csY65" fmla="*/ 930593 h 2283142"/>
                  <a:gd name="csX66" fmla="*/ 159068 w 1340167"/>
                  <a:gd name="csY66" fmla="*/ 945833 h 2283142"/>
                  <a:gd name="csX67" fmla="*/ 151448 w 1340167"/>
                  <a:gd name="csY67" fmla="*/ 952500 h 2283142"/>
                  <a:gd name="csX68" fmla="*/ 151448 w 1340167"/>
                  <a:gd name="csY68" fmla="*/ 976313 h 2283142"/>
                  <a:gd name="csX69" fmla="*/ 186690 w 1340167"/>
                  <a:gd name="csY69" fmla="*/ 1006793 h 2283142"/>
                  <a:gd name="csX70" fmla="*/ 186690 w 1340167"/>
                  <a:gd name="csY70" fmla="*/ 962025 h 2283142"/>
                  <a:gd name="csX71" fmla="*/ 173355 w 1340167"/>
                  <a:gd name="csY71" fmla="*/ 929640 h 2283142"/>
                  <a:gd name="csX72" fmla="*/ 178118 w 1340167"/>
                  <a:gd name="csY72" fmla="*/ 919163 h 2283142"/>
                  <a:gd name="csX73" fmla="*/ 168593 w 1340167"/>
                  <a:gd name="csY73" fmla="*/ 902970 h 2283142"/>
                  <a:gd name="csX74" fmla="*/ 195263 w 1340167"/>
                  <a:gd name="csY74" fmla="*/ 888683 h 2283142"/>
                  <a:gd name="csX75" fmla="*/ 177165 w 1340167"/>
                  <a:gd name="csY75" fmla="*/ 860108 h 2283142"/>
                  <a:gd name="csX76" fmla="*/ 163830 w 1340167"/>
                  <a:gd name="csY76" fmla="*/ 864870 h 2283142"/>
                  <a:gd name="csX77" fmla="*/ 149543 w 1340167"/>
                  <a:gd name="csY77" fmla="*/ 901065 h 2283142"/>
                  <a:gd name="csX78" fmla="*/ 154305 w 1340167"/>
                  <a:gd name="csY78" fmla="*/ 913448 h 2283142"/>
                  <a:gd name="csX79" fmla="*/ 146685 w 1340167"/>
                  <a:gd name="csY79" fmla="*/ 922973 h 2283142"/>
                  <a:gd name="csX80" fmla="*/ 138113 w 1340167"/>
                  <a:gd name="csY80" fmla="*/ 922020 h 2283142"/>
                  <a:gd name="csX81" fmla="*/ 86678 w 1340167"/>
                  <a:gd name="csY81" fmla="*/ 863918 h 2283142"/>
                  <a:gd name="csX82" fmla="*/ 93345 w 1340167"/>
                  <a:gd name="csY82" fmla="*/ 810578 h 2283142"/>
                  <a:gd name="csX83" fmla="*/ 82868 w 1340167"/>
                  <a:gd name="csY83" fmla="*/ 773430 h 2283142"/>
                  <a:gd name="csX84" fmla="*/ 20955 w 1340167"/>
                  <a:gd name="csY84" fmla="*/ 651510 h 2283142"/>
                  <a:gd name="csX85" fmla="*/ 28575 w 1340167"/>
                  <a:gd name="csY85" fmla="*/ 549593 h 2283142"/>
                  <a:gd name="csX86" fmla="*/ 50482 w 1340167"/>
                  <a:gd name="csY86" fmla="*/ 515303 h 2283142"/>
                  <a:gd name="csX87" fmla="*/ 52388 w 1340167"/>
                  <a:gd name="csY87" fmla="*/ 454343 h 2283142"/>
                  <a:gd name="csX88" fmla="*/ 0 w 1340167"/>
                  <a:gd name="csY88" fmla="*/ 348615 h 2283142"/>
                  <a:gd name="csX89" fmla="*/ 2858 w 1340167"/>
                  <a:gd name="csY89" fmla="*/ 299085 h 2283142"/>
                  <a:gd name="csX90" fmla="*/ 68580 w 1340167"/>
                  <a:gd name="csY90" fmla="*/ 227648 h 2283142"/>
                  <a:gd name="csX91" fmla="*/ 84773 w 1340167"/>
                  <a:gd name="csY91" fmla="*/ 204788 h 2283142"/>
                  <a:gd name="csX92" fmla="*/ 83820 w 1340167"/>
                  <a:gd name="csY92" fmla="*/ 191453 h 2283142"/>
                  <a:gd name="csX93" fmla="*/ 121920 w 1340167"/>
                  <a:gd name="csY93" fmla="*/ 103823 h 2283142"/>
                  <a:gd name="csX94" fmla="*/ 122873 w 1340167"/>
                  <a:gd name="csY94" fmla="*/ 23813 h 2283142"/>
                  <a:gd name="csX95" fmla="*/ 131445 w 1340167"/>
                  <a:gd name="csY95" fmla="*/ 0 h 2283142"/>
                  <a:gd name="csX96" fmla="*/ 761048 w 1340167"/>
                  <a:gd name="csY96" fmla="*/ 177165 h 2283142"/>
                  <a:gd name="csX97" fmla="*/ 604838 w 1340167"/>
                  <a:gd name="csY97" fmla="*/ 778193 h 2283142"/>
                  <a:gd name="csX98" fmla="*/ 615315 w 1340167"/>
                  <a:gd name="csY98" fmla="*/ 811530 h 2283142"/>
                  <a:gd name="csX99" fmla="*/ 1285875 w 1340167"/>
                  <a:gd name="csY99" fmla="*/ 1811655 h 2283142"/>
                  <a:gd name="csX100" fmla="*/ 1277303 w 1340167"/>
                  <a:gd name="csY100" fmla="*/ 1831658 h 2283142"/>
                  <a:gd name="csX101" fmla="*/ 1289685 w 1340167"/>
                  <a:gd name="csY101" fmla="*/ 1864043 h 2283142"/>
                  <a:gd name="csX102" fmla="*/ 1303020 w 1340167"/>
                  <a:gd name="csY102" fmla="*/ 1881188 h 2283142"/>
                  <a:gd name="csX103" fmla="*/ 1314450 w 1340167"/>
                  <a:gd name="csY103" fmla="*/ 1936433 h 2283142"/>
                  <a:gd name="csX104" fmla="*/ 1336358 w 1340167"/>
                  <a:gd name="csY104" fmla="*/ 1960245 h 2283142"/>
                  <a:gd name="csX105" fmla="*/ 1340168 w 1340167"/>
                  <a:gd name="csY105" fmla="*/ 1978343 h 2283142"/>
                  <a:gd name="csX106" fmla="*/ 1327785 w 1340167"/>
                  <a:gd name="csY106" fmla="*/ 1990725 h 2283142"/>
                  <a:gd name="csX107" fmla="*/ 1282065 w 1340167"/>
                  <a:gd name="csY107" fmla="*/ 2006918 h 2283142"/>
                  <a:gd name="csX108" fmla="*/ 1259205 w 1340167"/>
                  <a:gd name="csY108" fmla="*/ 2041208 h 2283142"/>
                  <a:gd name="csX109" fmla="*/ 1243965 w 1340167"/>
                  <a:gd name="csY109" fmla="*/ 2107883 h 2283142"/>
                  <a:gd name="csX110" fmla="*/ 1221105 w 1340167"/>
                  <a:gd name="csY110" fmla="*/ 2138363 h 2283142"/>
                  <a:gd name="csX111" fmla="*/ 1205865 w 1340167"/>
                  <a:gd name="csY111" fmla="*/ 2141220 h 2283142"/>
                  <a:gd name="csX112" fmla="*/ 1195388 w 1340167"/>
                  <a:gd name="csY112" fmla="*/ 2206943 h 2283142"/>
                  <a:gd name="csX113" fmla="*/ 1205865 w 1340167"/>
                  <a:gd name="csY113" fmla="*/ 2222183 h 2283142"/>
                  <a:gd name="csX114" fmla="*/ 1223010 w 1340167"/>
                  <a:gd name="csY114" fmla="*/ 2224088 h 2283142"/>
                  <a:gd name="csX115" fmla="*/ 1232535 w 1340167"/>
                  <a:gd name="csY115" fmla="*/ 2239328 h 2283142"/>
                  <a:gd name="csX116" fmla="*/ 1224915 w 1340167"/>
                  <a:gd name="csY116" fmla="*/ 2262188 h 2283142"/>
                  <a:gd name="csX117" fmla="*/ 1196340 w 1340167"/>
                  <a:gd name="csY117" fmla="*/ 2283143 h 2283142"/>
                  <a:gd name="csX118" fmla="*/ 1175385 w 1340167"/>
                  <a:gd name="csY118" fmla="*/ 2282190 h 228314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</a:cxnLst>
                <a:rect l="l" t="t" r="r" b="b"/>
                <a:pathLst>
                  <a:path w="1340167" h="2283142">
                    <a:moveTo>
                      <a:pt x="527685" y="2073593"/>
                    </a:moveTo>
                    <a:lnTo>
                      <a:pt x="560070" y="2123123"/>
                    </a:lnTo>
                    <a:lnTo>
                      <a:pt x="546735" y="2124075"/>
                    </a:lnTo>
                    <a:lnTo>
                      <a:pt x="529590" y="2105978"/>
                    </a:lnTo>
                    <a:close/>
                    <a:moveTo>
                      <a:pt x="545783" y="1980248"/>
                    </a:moveTo>
                    <a:lnTo>
                      <a:pt x="562928" y="2019300"/>
                    </a:lnTo>
                    <a:lnTo>
                      <a:pt x="587693" y="2028825"/>
                    </a:lnTo>
                    <a:lnTo>
                      <a:pt x="594360" y="2023110"/>
                    </a:lnTo>
                    <a:lnTo>
                      <a:pt x="581978" y="1999298"/>
                    </a:lnTo>
                    <a:lnTo>
                      <a:pt x="557213" y="1976438"/>
                    </a:lnTo>
                    <a:close/>
                    <a:moveTo>
                      <a:pt x="356235" y="1799273"/>
                    </a:moveTo>
                    <a:lnTo>
                      <a:pt x="356235" y="1822133"/>
                    </a:lnTo>
                    <a:lnTo>
                      <a:pt x="375285" y="1833563"/>
                    </a:lnTo>
                    <a:lnTo>
                      <a:pt x="417195" y="1831658"/>
                    </a:lnTo>
                    <a:lnTo>
                      <a:pt x="426720" y="1822133"/>
                    </a:lnTo>
                    <a:lnTo>
                      <a:pt x="397193" y="1820228"/>
                    </a:lnTo>
                    <a:close/>
                    <a:moveTo>
                      <a:pt x="300038" y="1800225"/>
                    </a:moveTo>
                    <a:lnTo>
                      <a:pt x="331470" y="1804988"/>
                    </a:lnTo>
                    <a:lnTo>
                      <a:pt x="344805" y="1825943"/>
                    </a:lnTo>
                    <a:lnTo>
                      <a:pt x="308610" y="1825943"/>
                    </a:lnTo>
                    <a:close/>
                    <a:moveTo>
                      <a:pt x="756285" y="2233613"/>
                    </a:moveTo>
                    <a:lnTo>
                      <a:pt x="746760" y="2205038"/>
                    </a:lnTo>
                    <a:lnTo>
                      <a:pt x="748665" y="2176463"/>
                    </a:lnTo>
                    <a:lnTo>
                      <a:pt x="744855" y="2101215"/>
                    </a:lnTo>
                    <a:lnTo>
                      <a:pt x="727710" y="2055495"/>
                    </a:lnTo>
                    <a:lnTo>
                      <a:pt x="716280" y="2042160"/>
                    </a:lnTo>
                    <a:lnTo>
                      <a:pt x="710565" y="2027873"/>
                    </a:lnTo>
                    <a:lnTo>
                      <a:pt x="643890" y="1945958"/>
                    </a:lnTo>
                    <a:lnTo>
                      <a:pt x="609600" y="1946910"/>
                    </a:lnTo>
                    <a:lnTo>
                      <a:pt x="590550" y="1928813"/>
                    </a:lnTo>
                    <a:lnTo>
                      <a:pt x="601028" y="1911668"/>
                    </a:lnTo>
                    <a:lnTo>
                      <a:pt x="594360" y="1876425"/>
                    </a:lnTo>
                    <a:lnTo>
                      <a:pt x="573405" y="1864995"/>
                    </a:lnTo>
                    <a:lnTo>
                      <a:pt x="536258" y="1859280"/>
                    </a:lnTo>
                    <a:lnTo>
                      <a:pt x="509588" y="1846898"/>
                    </a:lnTo>
                    <a:lnTo>
                      <a:pt x="495300" y="1828800"/>
                    </a:lnTo>
                    <a:lnTo>
                      <a:pt x="452438" y="1765935"/>
                    </a:lnTo>
                    <a:lnTo>
                      <a:pt x="426720" y="1744980"/>
                    </a:lnTo>
                    <a:lnTo>
                      <a:pt x="391478" y="1740218"/>
                    </a:lnTo>
                    <a:lnTo>
                      <a:pt x="361950" y="1718310"/>
                    </a:lnTo>
                    <a:lnTo>
                      <a:pt x="317183" y="1704023"/>
                    </a:lnTo>
                    <a:lnTo>
                      <a:pt x="290513" y="1701165"/>
                    </a:lnTo>
                    <a:lnTo>
                      <a:pt x="266700" y="1677353"/>
                    </a:lnTo>
                    <a:lnTo>
                      <a:pt x="268605" y="1650683"/>
                    </a:lnTo>
                    <a:lnTo>
                      <a:pt x="276225" y="1604963"/>
                    </a:lnTo>
                    <a:lnTo>
                      <a:pt x="293370" y="1556385"/>
                    </a:lnTo>
                    <a:lnTo>
                      <a:pt x="280035" y="1541145"/>
                    </a:lnTo>
                    <a:lnTo>
                      <a:pt x="241935" y="1451610"/>
                    </a:lnTo>
                    <a:lnTo>
                      <a:pt x="216218" y="1416368"/>
                    </a:lnTo>
                    <a:lnTo>
                      <a:pt x="212408" y="1387793"/>
                    </a:lnTo>
                    <a:lnTo>
                      <a:pt x="197168" y="1365885"/>
                    </a:lnTo>
                    <a:lnTo>
                      <a:pt x="199073" y="1342073"/>
                    </a:lnTo>
                    <a:lnTo>
                      <a:pt x="180023" y="1294448"/>
                    </a:lnTo>
                    <a:lnTo>
                      <a:pt x="152400" y="1268730"/>
                    </a:lnTo>
                    <a:lnTo>
                      <a:pt x="158115" y="1201103"/>
                    </a:lnTo>
                    <a:lnTo>
                      <a:pt x="180975" y="1193483"/>
                    </a:lnTo>
                    <a:lnTo>
                      <a:pt x="198120" y="1163955"/>
                    </a:lnTo>
                    <a:lnTo>
                      <a:pt x="194310" y="1133475"/>
                    </a:lnTo>
                    <a:lnTo>
                      <a:pt x="184785" y="1124903"/>
                    </a:lnTo>
                    <a:lnTo>
                      <a:pt x="160973" y="1124903"/>
                    </a:lnTo>
                    <a:lnTo>
                      <a:pt x="137160" y="1093470"/>
                    </a:lnTo>
                    <a:lnTo>
                      <a:pt x="122873" y="1060133"/>
                    </a:lnTo>
                    <a:lnTo>
                      <a:pt x="122873" y="988695"/>
                    </a:lnTo>
                    <a:lnTo>
                      <a:pt x="134303" y="948690"/>
                    </a:lnTo>
                    <a:lnTo>
                      <a:pt x="136208" y="928688"/>
                    </a:lnTo>
                    <a:lnTo>
                      <a:pt x="160020" y="930593"/>
                    </a:lnTo>
                    <a:lnTo>
                      <a:pt x="159068" y="945833"/>
                    </a:lnTo>
                    <a:lnTo>
                      <a:pt x="151448" y="952500"/>
                    </a:lnTo>
                    <a:lnTo>
                      <a:pt x="151448" y="976313"/>
                    </a:lnTo>
                    <a:lnTo>
                      <a:pt x="186690" y="1006793"/>
                    </a:lnTo>
                    <a:lnTo>
                      <a:pt x="186690" y="962025"/>
                    </a:lnTo>
                    <a:lnTo>
                      <a:pt x="173355" y="929640"/>
                    </a:lnTo>
                    <a:lnTo>
                      <a:pt x="178118" y="919163"/>
                    </a:lnTo>
                    <a:lnTo>
                      <a:pt x="168593" y="902970"/>
                    </a:lnTo>
                    <a:lnTo>
                      <a:pt x="195263" y="888683"/>
                    </a:lnTo>
                    <a:lnTo>
                      <a:pt x="177165" y="860108"/>
                    </a:lnTo>
                    <a:lnTo>
                      <a:pt x="163830" y="864870"/>
                    </a:lnTo>
                    <a:lnTo>
                      <a:pt x="149543" y="901065"/>
                    </a:lnTo>
                    <a:lnTo>
                      <a:pt x="154305" y="913448"/>
                    </a:lnTo>
                    <a:lnTo>
                      <a:pt x="146685" y="922973"/>
                    </a:lnTo>
                    <a:lnTo>
                      <a:pt x="138113" y="922020"/>
                    </a:lnTo>
                    <a:lnTo>
                      <a:pt x="86678" y="863918"/>
                    </a:lnTo>
                    <a:lnTo>
                      <a:pt x="93345" y="810578"/>
                    </a:lnTo>
                    <a:lnTo>
                      <a:pt x="82868" y="773430"/>
                    </a:lnTo>
                    <a:lnTo>
                      <a:pt x="20955" y="651510"/>
                    </a:lnTo>
                    <a:lnTo>
                      <a:pt x="28575" y="549593"/>
                    </a:lnTo>
                    <a:lnTo>
                      <a:pt x="50482" y="515303"/>
                    </a:lnTo>
                    <a:lnTo>
                      <a:pt x="52388" y="454343"/>
                    </a:lnTo>
                    <a:lnTo>
                      <a:pt x="0" y="348615"/>
                    </a:lnTo>
                    <a:lnTo>
                      <a:pt x="2858" y="299085"/>
                    </a:lnTo>
                    <a:lnTo>
                      <a:pt x="68580" y="227648"/>
                    </a:lnTo>
                    <a:lnTo>
                      <a:pt x="84773" y="204788"/>
                    </a:lnTo>
                    <a:lnTo>
                      <a:pt x="83820" y="191453"/>
                    </a:lnTo>
                    <a:lnTo>
                      <a:pt x="121920" y="103823"/>
                    </a:lnTo>
                    <a:lnTo>
                      <a:pt x="122873" y="23813"/>
                    </a:lnTo>
                    <a:lnTo>
                      <a:pt x="131445" y="0"/>
                    </a:lnTo>
                    <a:lnTo>
                      <a:pt x="761048" y="177165"/>
                    </a:lnTo>
                    <a:lnTo>
                      <a:pt x="604838" y="778193"/>
                    </a:lnTo>
                    <a:lnTo>
                      <a:pt x="615315" y="811530"/>
                    </a:lnTo>
                    <a:lnTo>
                      <a:pt x="1285875" y="1811655"/>
                    </a:lnTo>
                    <a:lnTo>
                      <a:pt x="1277303" y="1831658"/>
                    </a:lnTo>
                    <a:lnTo>
                      <a:pt x="1289685" y="1864043"/>
                    </a:lnTo>
                    <a:lnTo>
                      <a:pt x="1303020" y="1881188"/>
                    </a:lnTo>
                    <a:lnTo>
                      <a:pt x="1314450" y="1936433"/>
                    </a:lnTo>
                    <a:lnTo>
                      <a:pt x="1336358" y="1960245"/>
                    </a:lnTo>
                    <a:lnTo>
                      <a:pt x="1340168" y="1978343"/>
                    </a:lnTo>
                    <a:lnTo>
                      <a:pt x="1327785" y="1990725"/>
                    </a:lnTo>
                    <a:lnTo>
                      <a:pt x="1282065" y="2006918"/>
                    </a:lnTo>
                    <a:lnTo>
                      <a:pt x="1259205" y="2041208"/>
                    </a:lnTo>
                    <a:lnTo>
                      <a:pt x="1243965" y="2107883"/>
                    </a:lnTo>
                    <a:lnTo>
                      <a:pt x="1221105" y="2138363"/>
                    </a:lnTo>
                    <a:lnTo>
                      <a:pt x="1205865" y="2141220"/>
                    </a:lnTo>
                    <a:lnTo>
                      <a:pt x="1195388" y="2206943"/>
                    </a:lnTo>
                    <a:lnTo>
                      <a:pt x="1205865" y="2222183"/>
                    </a:lnTo>
                    <a:lnTo>
                      <a:pt x="1223010" y="2224088"/>
                    </a:lnTo>
                    <a:lnTo>
                      <a:pt x="1232535" y="2239328"/>
                    </a:lnTo>
                    <a:lnTo>
                      <a:pt x="1224915" y="2262188"/>
                    </a:lnTo>
                    <a:lnTo>
                      <a:pt x="1196340" y="2283143"/>
                    </a:lnTo>
                    <a:lnTo>
                      <a:pt x="1175385" y="228219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23EA2CB-E64F-24A9-4264-A8ACB2AC99E6}"/>
                  </a:ext>
                </a:extLst>
              </p:cNvPr>
              <p:cNvSpPr/>
              <p:nvPr/>
            </p:nvSpPr>
            <p:spPr>
              <a:xfrm>
                <a:off x="1725082" y="1490632"/>
                <a:ext cx="1349029" cy="1110694"/>
              </a:xfrm>
              <a:custGeom>
                <a:avLst/>
                <a:gdLst>
                  <a:gd name="csX0" fmla="*/ 641985 w 1339215"/>
                  <a:gd name="csY0" fmla="*/ 1019175 h 1125854"/>
                  <a:gd name="csX1" fmla="*/ 1089660 w 1339215"/>
                  <a:gd name="csY1" fmla="*/ 1125855 h 1125854"/>
                  <a:gd name="csX2" fmla="*/ 1170623 w 1339215"/>
                  <a:gd name="csY2" fmla="*/ 770572 h 1125854"/>
                  <a:gd name="csX3" fmla="*/ 1198245 w 1339215"/>
                  <a:gd name="csY3" fmla="*/ 715328 h 1125854"/>
                  <a:gd name="csX4" fmla="*/ 1202055 w 1339215"/>
                  <a:gd name="csY4" fmla="*/ 695325 h 1125854"/>
                  <a:gd name="csX5" fmla="*/ 1209675 w 1339215"/>
                  <a:gd name="csY5" fmla="*/ 686753 h 1125854"/>
                  <a:gd name="csX6" fmla="*/ 1201103 w 1339215"/>
                  <a:gd name="csY6" fmla="*/ 667703 h 1125854"/>
                  <a:gd name="csX7" fmla="*/ 1173480 w 1339215"/>
                  <a:gd name="csY7" fmla="*/ 656272 h 1125854"/>
                  <a:gd name="csX8" fmla="*/ 1175385 w 1339215"/>
                  <a:gd name="csY8" fmla="*/ 616268 h 1125854"/>
                  <a:gd name="csX9" fmla="*/ 1213485 w 1339215"/>
                  <a:gd name="csY9" fmla="*/ 561023 h 1125854"/>
                  <a:gd name="csX10" fmla="*/ 1237298 w 1339215"/>
                  <a:gd name="csY10" fmla="*/ 553403 h 1125854"/>
                  <a:gd name="csX11" fmla="*/ 1252538 w 1339215"/>
                  <a:gd name="csY11" fmla="*/ 531495 h 1125854"/>
                  <a:gd name="csX12" fmla="*/ 1251585 w 1339215"/>
                  <a:gd name="csY12" fmla="*/ 516255 h 1125854"/>
                  <a:gd name="csX13" fmla="*/ 1268730 w 1339215"/>
                  <a:gd name="csY13" fmla="*/ 501015 h 1125854"/>
                  <a:gd name="csX14" fmla="*/ 1299210 w 1339215"/>
                  <a:gd name="csY14" fmla="*/ 448628 h 1125854"/>
                  <a:gd name="csX15" fmla="*/ 1339215 w 1339215"/>
                  <a:gd name="csY15" fmla="*/ 402908 h 1125854"/>
                  <a:gd name="csX16" fmla="*/ 1334453 w 1339215"/>
                  <a:gd name="csY16" fmla="*/ 372428 h 1125854"/>
                  <a:gd name="csX17" fmla="*/ 1301115 w 1339215"/>
                  <a:gd name="csY17" fmla="*/ 342900 h 1125854"/>
                  <a:gd name="csX18" fmla="*/ 1285875 w 1339215"/>
                  <a:gd name="csY18" fmla="*/ 308610 h 1125854"/>
                  <a:gd name="csX19" fmla="*/ 997268 w 1339215"/>
                  <a:gd name="csY19" fmla="*/ 239077 h 1125854"/>
                  <a:gd name="csX20" fmla="*/ 970597 w 1339215"/>
                  <a:gd name="csY20" fmla="*/ 248602 h 1125854"/>
                  <a:gd name="csX21" fmla="*/ 919163 w 1339215"/>
                  <a:gd name="csY21" fmla="*/ 240030 h 1125854"/>
                  <a:gd name="csX22" fmla="*/ 902018 w 1339215"/>
                  <a:gd name="csY22" fmla="*/ 231458 h 1125854"/>
                  <a:gd name="csX23" fmla="*/ 887730 w 1339215"/>
                  <a:gd name="csY23" fmla="*/ 242888 h 1125854"/>
                  <a:gd name="csX24" fmla="*/ 856298 w 1339215"/>
                  <a:gd name="csY24" fmla="*/ 239077 h 1125854"/>
                  <a:gd name="csX25" fmla="*/ 813435 w 1339215"/>
                  <a:gd name="csY25" fmla="*/ 243840 h 1125854"/>
                  <a:gd name="csX26" fmla="*/ 804863 w 1339215"/>
                  <a:gd name="csY26" fmla="*/ 250508 h 1125854"/>
                  <a:gd name="csX27" fmla="*/ 764858 w 1339215"/>
                  <a:gd name="csY27" fmla="*/ 246698 h 1125854"/>
                  <a:gd name="csX28" fmla="*/ 757238 w 1339215"/>
                  <a:gd name="csY28" fmla="*/ 231458 h 1125854"/>
                  <a:gd name="csX29" fmla="*/ 745808 w 1339215"/>
                  <a:gd name="csY29" fmla="*/ 229552 h 1125854"/>
                  <a:gd name="csX30" fmla="*/ 703898 w 1339215"/>
                  <a:gd name="csY30" fmla="*/ 241935 h 1125854"/>
                  <a:gd name="csX31" fmla="*/ 688658 w 1339215"/>
                  <a:gd name="csY31" fmla="*/ 231458 h 1125854"/>
                  <a:gd name="csX32" fmla="*/ 667703 w 1339215"/>
                  <a:gd name="csY32" fmla="*/ 239077 h 1125854"/>
                  <a:gd name="csX33" fmla="*/ 665798 w 1339215"/>
                  <a:gd name="csY33" fmla="*/ 221933 h 1125854"/>
                  <a:gd name="csX34" fmla="*/ 643890 w 1339215"/>
                  <a:gd name="csY34" fmla="*/ 210502 h 1125854"/>
                  <a:gd name="csX35" fmla="*/ 629603 w 1339215"/>
                  <a:gd name="csY35" fmla="*/ 208598 h 1125854"/>
                  <a:gd name="csX36" fmla="*/ 620078 w 1339215"/>
                  <a:gd name="csY36" fmla="*/ 198120 h 1125854"/>
                  <a:gd name="csX37" fmla="*/ 591503 w 1339215"/>
                  <a:gd name="csY37" fmla="*/ 200977 h 1125854"/>
                  <a:gd name="csX38" fmla="*/ 580073 w 1339215"/>
                  <a:gd name="csY38" fmla="*/ 193358 h 1125854"/>
                  <a:gd name="csX39" fmla="*/ 568643 w 1339215"/>
                  <a:gd name="csY39" fmla="*/ 193358 h 1125854"/>
                  <a:gd name="csX40" fmla="*/ 557213 w 1339215"/>
                  <a:gd name="csY40" fmla="*/ 201930 h 1125854"/>
                  <a:gd name="csX41" fmla="*/ 504825 w 1339215"/>
                  <a:gd name="csY41" fmla="*/ 208598 h 1125854"/>
                  <a:gd name="csX42" fmla="*/ 441960 w 1339215"/>
                  <a:gd name="csY42" fmla="*/ 168592 h 1125854"/>
                  <a:gd name="csX43" fmla="*/ 452438 w 1339215"/>
                  <a:gd name="csY43" fmla="*/ 115252 h 1125854"/>
                  <a:gd name="csX44" fmla="*/ 448628 w 1339215"/>
                  <a:gd name="csY44" fmla="*/ 76200 h 1125854"/>
                  <a:gd name="csX45" fmla="*/ 418148 w 1339215"/>
                  <a:gd name="csY45" fmla="*/ 40957 h 1125854"/>
                  <a:gd name="csX46" fmla="*/ 382905 w 1339215"/>
                  <a:gd name="csY46" fmla="*/ 41910 h 1125854"/>
                  <a:gd name="csX47" fmla="*/ 379095 w 1339215"/>
                  <a:gd name="csY47" fmla="*/ 31432 h 1125854"/>
                  <a:gd name="csX48" fmla="*/ 382905 w 1339215"/>
                  <a:gd name="csY48" fmla="*/ 20002 h 1125854"/>
                  <a:gd name="csX49" fmla="*/ 376238 w 1339215"/>
                  <a:gd name="csY49" fmla="*/ 12382 h 1125854"/>
                  <a:gd name="csX50" fmla="*/ 366713 w 1339215"/>
                  <a:gd name="csY50" fmla="*/ 13335 h 1125854"/>
                  <a:gd name="csX51" fmla="*/ 356235 w 1339215"/>
                  <a:gd name="csY51" fmla="*/ 25718 h 1125854"/>
                  <a:gd name="csX52" fmla="*/ 341948 w 1339215"/>
                  <a:gd name="csY52" fmla="*/ 23813 h 1125854"/>
                  <a:gd name="csX53" fmla="*/ 337185 w 1339215"/>
                  <a:gd name="csY53" fmla="*/ 13335 h 1125854"/>
                  <a:gd name="csX54" fmla="*/ 327660 w 1339215"/>
                  <a:gd name="csY54" fmla="*/ 12382 h 1125854"/>
                  <a:gd name="csX55" fmla="*/ 320993 w 1339215"/>
                  <a:gd name="csY55" fmla="*/ 18098 h 1125854"/>
                  <a:gd name="csX56" fmla="*/ 301943 w 1339215"/>
                  <a:gd name="csY56" fmla="*/ 0 h 1125854"/>
                  <a:gd name="csX57" fmla="*/ 301943 w 1339215"/>
                  <a:gd name="csY57" fmla="*/ 40957 h 1125854"/>
                  <a:gd name="csX58" fmla="*/ 289560 w 1339215"/>
                  <a:gd name="csY58" fmla="*/ 53340 h 1125854"/>
                  <a:gd name="csX59" fmla="*/ 279083 w 1339215"/>
                  <a:gd name="csY59" fmla="*/ 86677 h 1125854"/>
                  <a:gd name="csX60" fmla="*/ 278130 w 1339215"/>
                  <a:gd name="csY60" fmla="*/ 108585 h 1125854"/>
                  <a:gd name="csX61" fmla="*/ 235268 w 1339215"/>
                  <a:gd name="csY61" fmla="*/ 225742 h 1125854"/>
                  <a:gd name="csX62" fmla="*/ 109538 w 1339215"/>
                  <a:gd name="csY62" fmla="*/ 523875 h 1125854"/>
                  <a:gd name="csX63" fmla="*/ 79057 w 1339215"/>
                  <a:gd name="csY63" fmla="*/ 567690 h 1125854"/>
                  <a:gd name="csX64" fmla="*/ 63818 w 1339215"/>
                  <a:gd name="csY64" fmla="*/ 566738 h 1125854"/>
                  <a:gd name="csX65" fmla="*/ 64770 w 1339215"/>
                  <a:gd name="csY65" fmla="*/ 586740 h 1125854"/>
                  <a:gd name="csX66" fmla="*/ 15240 w 1339215"/>
                  <a:gd name="csY66" fmla="*/ 654368 h 1125854"/>
                  <a:gd name="csX67" fmla="*/ 12382 w 1339215"/>
                  <a:gd name="csY67" fmla="*/ 685800 h 1125854"/>
                  <a:gd name="csX68" fmla="*/ 21907 w 1339215"/>
                  <a:gd name="csY68" fmla="*/ 698183 h 1125854"/>
                  <a:gd name="csX69" fmla="*/ 22860 w 1339215"/>
                  <a:gd name="csY69" fmla="*/ 721043 h 1125854"/>
                  <a:gd name="csX70" fmla="*/ 11430 w 1339215"/>
                  <a:gd name="csY70" fmla="*/ 731520 h 1125854"/>
                  <a:gd name="csX71" fmla="*/ 0 w 1339215"/>
                  <a:gd name="csY71" fmla="*/ 760095 h 1125854"/>
                  <a:gd name="csX72" fmla="*/ 953 w 1339215"/>
                  <a:gd name="csY72" fmla="*/ 814388 h 1125854"/>
                  <a:gd name="csX73" fmla="*/ 12382 w 1339215"/>
                  <a:gd name="csY73" fmla="*/ 842010 h 112585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</a:cxnLst>
                <a:rect l="l" t="t" r="r" b="b"/>
                <a:pathLst>
                  <a:path w="1339215" h="1125854">
                    <a:moveTo>
                      <a:pt x="641985" y="1019175"/>
                    </a:moveTo>
                    <a:lnTo>
                      <a:pt x="1089660" y="1125855"/>
                    </a:lnTo>
                    <a:lnTo>
                      <a:pt x="1170623" y="770572"/>
                    </a:lnTo>
                    <a:lnTo>
                      <a:pt x="1198245" y="715328"/>
                    </a:lnTo>
                    <a:lnTo>
                      <a:pt x="1202055" y="695325"/>
                    </a:lnTo>
                    <a:lnTo>
                      <a:pt x="1209675" y="686753"/>
                    </a:lnTo>
                    <a:lnTo>
                      <a:pt x="1201103" y="667703"/>
                    </a:lnTo>
                    <a:lnTo>
                      <a:pt x="1173480" y="656272"/>
                    </a:lnTo>
                    <a:lnTo>
                      <a:pt x="1175385" y="616268"/>
                    </a:lnTo>
                    <a:lnTo>
                      <a:pt x="1213485" y="561023"/>
                    </a:lnTo>
                    <a:lnTo>
                      <a:pt x="1237298" y="553403"/>
                    </a:lnTo>
                    <a:lnTo>
                      <a:pt x="1252538" y="531495"/>
                    </a:lnTo>
                    <a:lnTo>
                      <a:pt x="1251585" y="516255"/>
                    </a:lnTo>
                    <a:lnTo>
                      <a:pt x="1268730" y="501015"/>
                    </a:lnTo>
                    <a:lnTo>
                      <a:pt x="1299210" y="448628"/>
                    </a:lnTo>
                    <a:lnTo>
                      <a:pt x="1339215" y="402908"/>
                    </a:lnTo>
                    <a:lnTo>
                      <a:pt x="1334453" y="372428"/>
                    </a:lnTo>
                    <a:lnTo>
                      <a:pt x="1301115" y="342900"/>
                    </a:lnTo>
                    <a:lnTo>
                      <a:pt x="1285875" y="308610"/>
                    </a:lnTo>
                    <a:lnTo>
                      <a:pt x="997268" y="239077"/>
                    </a:lnTo>
                    <a:lnTo>
                      <a:pt x="970597" y="248602"/>
                    </a:lnTo>
                    <a:lnTo>
                      <a:pt x="919163" y="240030"/>
                    </a:lnTo>
                    <a:lnTo>
                      <a:pt x="902018" y="231458"/>
                    </a:lnTo>
                    <a:lnTo>
                      <a:pt x="887730" y="242888"/>
                    </a:lnTo>
                    <a:lnTo>
                      <a:pt x="856298" y="239077"/>
                    </a:lnTo>
                    <a:lnTo>
                      <a:pt x="813435" y="243840"/>
                    </a:lnTo>
                    <a:lnTo>
                      <a:pt x="804863" y="250508"/>
                    </a:lnTo>
                    <a:lnTo>
                      <a:pt x="764858" y="246698"/>
                    </a:lnTo>
                    <a:lnTo>
                      <a:pt x="757238" y="231458"/>
                    </a:lnTo>
                    <a:lnTo>
                      <a:pt x="745808" y="229552"/>
                    </a:lnTo>
                    <a:lnTo>
                      <a:pt x="703898" y="241935"/>
                    </a:lnTo>
                    <a:lnTo>
                      <a:pt x="688658" y="231458"/>
                    </a:lnTo>
                    <a:lnTo>
                      <a:pt x="667703" y="239077"/>
                    </a:lnTo>
                    <a:lnTo>
                      <a:pt x="665798" y="221933"/>
                    </a:lnTo>
                    <a:lnTo>
                      <a:pt x="643890" y="210502"/>
                    </a:lnTo>
                    <a:lnTo>
                      <a:pt x="629603" y="208598"/>
                    </a:lnTo>
                    <a:lnTo>
                      <a:pt x="620078" y="198120"/>
                    </a:lnTo>
                    <a:lnTo>
                      <a:pt x="591503" y="200977"/>
                    </a:lnTo>
                    <a:lnTo>
                      <a:pt x="580073" y="193358"/>
                    </a:lnTo>
                    <a:lnTo>
                      <a:pt x="568643" y="193358"/>
                    </a:lnTo>
                    <a:lnTo>
                      <a:pt x="557213" y="201930"/>
                    </a:lnTo>
                    <a:lnTo>
                      <a:pt x="504825" y="208598"/>
                    </a:lnTo>
                    <a:lnTo>
                      <a:pt x="441960" y="168592"/>
                    </a:lnTo>
                    <a:lnTo>
                      <a:pt x="452438" y="115252"/>
                    </a:lnTo>
                    <a:lnTo>
                      <a:pt x="448628" y="76200"/>
                    </a:lnTo>
                    <a:lnTo>
                      <a:pt x="418148" y="40957"/>
                    </a:lnTo>
                    <a:lnTo>
                      <a:pt x="382905" y="41910"/>
                    </a:lnTo>
                    <a:lnTo>
                      <a:pt x="379095" y="31432"/>
                    </a:lnTo>
                    <a:lnTo>
                      <a:pt x="382905" y="20002"/>
                    </a:lnTo>
                    <a:lnTo>
                      <a:pt x="376238" y="12382"/>
                    </a:lnTo>
                    <a:lnTo>
                      <a:pt x="366713" y="13335"/>
                    </a:lnTo>
                    <a:lnTo>
                      <a:pt x="356235" y="25718"/>
                    </a:lnTo>
                    <a:lnTo>
                      <a:pt x="341948" y="23813"/>
                    </a:lnTo>
                    <a:lnTo>
                      <a:pt x="337185" y="13335"/>
                    </a:lnTo>
                    <a:lnTo>
                      <a:pt x="327660" y="12382"/>
                    </a:lnTo>
                    <a:lnTo>
                      <a:pt x="320993" y="18098"/>
                    </a:lnTo>
                    <a:lnTo>
                      <a:pt x="301943" y="0"/>
                    </a:lnTo>
                    <a:lnTo>
                      <a:pt x="301943" y="40957"/>
                    </a:lnTo>
                    <a:lnTo>
                      <a:pt x="289560" y="53340"/>
                    </a:lnTo>
                    <a:lnTo>
                      <a:pt x="279083" y="86677"/>
                    </a:lnTo>
                    <a:lnTo>
                      <a:pt x="278130" y="108585"/>
                    </a:lnTo>
                    <a:lnTo>
                      <a:pt x="235268" y="225742"/>
                    </a:lnTo>
                    <a:lnTo>
                      <a:pt x="109538" y="523875"/>
                    </a:lnTo>
                    <a:lnTo>
                      <a:pt x="79057" y="567690"/>
                    </a:lnTo>
                    <a:lnTo>
                      <a:pt x="63818" y="566738"/>
                    </a:lnTo>
                    <a:lnTo>
                      <a:pt x="64770" y="586740"/>
                    </a:lnTo>
                    <a:lnTo>
                      <a:pt x="15240" y="654368"/>
                    </a:lnTo>
                    <a:lnTo>
                      <a:pt x="12382" y="685800"/>
                    </a:lnTo>
                    <a:lnTo>
                      <a:pt x="21907" y="698183"/>
                    </a:lnTo>
                    <a:lnTo>
                      <a:pt x="22860" y="721043"/>
                    </a:lnTo>
                    <a:lnTo>
                      <a:pt x="11430" y="731520"/>
                    </a:lnTo>
                    <a:lnTo>
                      <a:pt x="0" y="760095"/>
                    </a:lnTo>
                    <a:lnTo>
                      <a:pt x="953" y="814388"/>
                    </a:lnTo>
                    <a:lnTo>
                      <a:pt x="12382" y="842010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E52A2F0-9400-9762-0971-3838AE404A39}"/>
                  </a:ext>
                </a:extLst>
              </p:cNvPr>
              <p:cNvSpPr/>
              <p:nvPr/>
            </p:nvSpPr>
            <p:spPr>
              <a:xfrm>
                <a:off x="2021561" y="980388"/>
                <a:ext cx="1124510" cy="814697"/>
              </a:xfrm>
              <a:custGeom>
                <a:avLst/>
                <a:gdLst>
                  <a:gd name="csX0" fmla="*/ 995362 w 1116330"/>
                  <a:gd name="csY0" fmla="*/ 746760 h 825817"/>
                  <a:gd name="csX1" fmla="*/ 1002030 w 1116330"/>
                  <a:gd name="csY1" fmla="*/ 784860 h 825817"/>
                  <a:gd name="csX2" fmla="*/ 991553 w 1116330"/>
                  <a:gd name="csY2" fmla="*/ 825818 h 825817"/>
                  <a:gd name="csX3" fmla="*/ 702945 w 1116330"/>
                  <a:gd name="csY3" fmla="*/ 756285 h 825817"/>
                  <a:gd name="csX4" fmla="*/ 676275 w 1116330"/>
                  <a:gd name="csY4" fmla="*/ 765810 h 825817"/>
                  <a:gd name="csX5" fmla="*/ 624840 w 1116330"/>
                  <a:gd name="csY5" fmla="*/ 757238 h 825817"/>
                  <a:gd name="csX6" fmla="*/ 607695 w 1116330"/>
                  <a:gd name="csY6" fmla="*/ 748665 h 825817"/>
                  <a:gd name="csX7" fmla="*/ 593407 w 1116330"/>
                  <a:gd name="csY7" fmla="*/ 760095 h 825817"/>
                  <a:gd name="csX8" fmla="*/ 561975 w 1116330"/>
                  <a:gd name="csY8" fmla="*/ 756285 h 825817"/>
                  <a:gd name="csX9" fmla="*/ 519113 w 1116330"/>
                  <a:gd name="csY9" fmla="*/ 761048 h 825817"/>
                  <a:gd name="csX10" fmla="*/ 510540 w 1116330"/>
                  <a:gd name="csY10" fmla="*/ 767715 h 825817"/>
                  <a:gd name="csX11" fmla="*/ 470535 w 1116330"/>
                  <a:gd name="csY11" fmla="*/ 763905 h 825817"/>
                  <a:gd name="csX12" fmla="*/ 462915 w 1116330"/>
                  <a:gd name="csY12" fmla="*/ 748665 h 825817"/>
                  <a:gd name="csX13" fmla="*/ 451485 w 1116330"/>
                  <a:gd name="csY13" fmla="*/ 746760 h 825817"/>
                  <a:gd name="csX14" fmla="*/ 409575 w 1116330"/>
                  <a:gd name="csY14" fmla="*/ 759143 h 825817"/>
                  <a:gd name="csX15" fmla="*/ 394335 w 1116330"/>
                  <a:gd name="csY15" fmla="*/ 748665 h 825817"/>
                  <a:gd name="csX16" fmla="*/ 373380 w 1116330"/>
                  <a:gd name="csY16" fmla="*/ 756285 h 825817"/>
                  <a:gd name="csX17" fmla="*/ 371475 w 1116330"/>
                  <a:gd name="csY17" fmla="*/ 739140 h 825817"/>
                  <a:gd name="csX18" fmla="*/ 349567 w 1116330"/>
                  <a:gd name="csY18" fmla="*/ 727710 h 825817"/>
                  <a:gd name="csX19" fmla="*/ 335280 w 1116330"/>
                  <a:gd name="csY19" fmla="*/ 725805 h 825817"/>
                  <a:gd name="csX20" fmla="*/ 325755 w 1116330"/>
                  <a:gd name="csY20" fmla="*/ 715328 h 825817"/>
                  <a:gd name="csX21" fmla="*/ 297180 w 1116330"/>
                  <a:gd name="csY21" fmla="*/ 718185 h 825817"/>
                  <a:gd name="csX22" fmla="*/ 285750 w 1116330"/>
                  <a:gd name="csY22" fmla="*/ 710565 h 825817"/>
                  <a:gd name="csX23" fmla="*/ 274320 w 1116330"/>
                  <a:gd name="csY23" fmla="*/ 710565 h 825817"/>
                  <a:gd name="csX24" fmla="*/ 262890 w 1116330"/>
                  <a:gd name="csY24" fmla="*/ 719138 h 825817"/>
                  <a:gd name="csX25" fmla="*/ 210502 w 1116330"/>
                  <a:gd name="csY25" fmla="*/ 725805 h 825817"/>
                  <a:gd name="csX26" fmla="*/ 147638 w 1116330"/>
                  <a:gd name="csY26" fmla="*/ 685800 h 825817"/>
                  <a:gd name="csX27" fmla="*/ 158115 w 1116330"/>
                  <a:gd name="csY27" fmla="*/ 632460 h 825817"/>
                  <a:gd name="csX28" fmla="*/ 154305 w 1116330"/>
                  <a:gd name="csY28" fmla="*/ 593408 h 825817"/>
                  <a:gd name="csX29" fmla="*/ 123825 w 1116330"/>
                  <a:gd name="csY29" fmla="*/ 558165 h 825817"/>
                  <a:gd name="csX30" fmla="*/ 88582 w 1116330"/>
                  <a:gd name="csY30" fmla="*/ 559118 h 825817"/>
                  <a:gd name="csX31" fmla="*/ 84773 w 1116330"/>
                  <a:gd name="csY31" fmla="*/ 548640 h 825817"/>
                  <a:gd name="csX32" fmla="*/ 88582 w 1116330"/>
                  <a:gd name="csY32" fmla="*/ 537210 h 825817"/>
                  <a:gd name="csX33" fmla="*/ 81915 w 1116330"/>
                  <a:gd name="csY33" fmla="*/ 529590 h 825817"/>
                  <a:gd name="csX34" fmla="*/ 72390 w 1116330"/>
                  <a:gd name="csY34" fmla="*/ 530543 h 825817"/>
                  <a:gd name="csX35" fmla="*/ 52388 w 1116330"/>
                  <a:gd name="csY35" fmla="*/ 516255 h 825817"/>
                  <a:gd name="csX36" fmla="*/ 40957 w 1116330"/>
                  <a:gd name="csY36" fmla="*/ 520065 h 825817"/>
                  <a:gd name="csX37" fmla="*/ 21907 w 1116330"/>
                  <a:gd name="csY37" fmla="*/ 519113 h 825817"/>
                  <a:gd name="csX38" fmla="*/ 15240 w 1116330"/>
                  <a:gd name="csY38" fmla="*/ 504825 h 825817"/>
                  <a:gd name="csX39" fmla="*/ 0 w 1116330"/>
                  <a:gd name="csY39" fmla="*/ 501968 h 825817"/>
                  <a:gd name="csX40" fmla="*/ 23813 w 1116330"/>
                  <a:gd name="csY40" fmla="*/ 430530 h 825817"/>
                  <a:gd name="csX41" fmla="*/ 17145 w 1116330"/>
                  <a:gd name="csY41" fmla="*/ 487680 h 825817"/>
                  <a:gd name="csX42" fmla="*/ 21907 w 1116330"/>
                  <a:gd name="csY42" fmla="*/ 492443 h 825817"/>
                  <a:gd name="csX43" fmla="*/ 21907 w 1116330"/>
                  <a:gd name="csY43" fmla="*/ 473393 h 825817"/>
                  <a:gd name="csX44" fmla="*/ 29527 w 1116330"/>
                  <a:gd name="csY44" fmla="*/ 471488 h 825817"/>
                  <a:gd name="csX45" fmla="*/ 40005 w 1116330"/>
                  <a:gd name="csY45" fmla="*/ 493395 h 825817"/>
                  <a:gd name="csX46" fmla="*/ 35242 w 1116330"/>
                  <a:gd name="csY46" fmla="*/ 472440 h 825817"/>
                  <a:gd name="csX47" fmla="*/ 46672 w 1116330"/>
                  <a:gd name="csY47" fmla="*/ 432435 h 825817"/>
                  <a:gd name="csX48" fmla="*/ 63817 w 1116330"/>
                  <a:gd name="csY48" fmla="*/ 436245 h 825817"/>
                  <a:gd name="csX49" fmla="*/ 53340 w 1116330"/>
                  <a:gd name="csY49" fmla="*/ 417195 h 825817"/>
                  <a:gd name="csX50" fmla="*/ 43815 w 1116330"/>
                  <a:gd name="csY50" fmla="*/ 420053 h 825817"/>
                  <a:gd name="csX51" fmla="*/ 29527 w 1116330"/>
                  <a:gd name="csY51" fmla="*/ 416243 h 825817"/>
                  <a:gd name="csX52" fmla="*/ 31432 w 1116330"/>
                  <a:gd name="csY52" fmla="*/ 376238 h 825817"/>
                  <a:gd name="csX53" fmla="*/ 33338 w 1116330"/>
                  <a:gd name="csY53" fmla="*/ 390525 h 825817"/>
                  <a:gd name="csX54" fmla="*/ 41910 w 1116330"/>
                  <a:gd name="csY54" fmla="*/ 395288 h 825817"/>
                  <a:gd name="csX55" fmla="*/ 47625 w 1116330"/>
                  <a:gd name="csY55" fmla="*/ 380048 h 825817"/>
                  <a:gd name="csX56" fmla="*/ 78105 w 1116330"/>
                  <a:gd name="csY56" fmla="*/ 380048 h 825817"/>
                  <a:gd name="csX57" fmla="*/ 57150 w 1116330"/>
                  <a:gd name="csY57" fmla="*/ 368618 h 825817"/>
                  <a:gd name="csX58" fmla="*/ 40957 w 1116330"/>
                  <a:gd name="csY58" fmla="*/ 350520 h 825817"/>
                  <a:gd name="csX59" fmla="*/ 27622 w 1116330"/>
                  <a:gd name="csY59" fmla="*/ 365760 h 825817"/>
                  <a:gd name="csX60" fmla="*/ 39052 w 1116330"/>
                  <a:gd name="csY60" fmla="*/ 336233 h 825817"/>
                  <a:gd name="csX61" fmla="*/ 36195 w 1116330"/>
                  <a:gd name="csY61" fmla="*/ 292418 h 825817"/>
                  <a:gd name="csX62" fmla="*/ 34290 w 1116330"/>
                  <a:gd name="csY62" fmla="*/ 258128 h 825817"/>
                  <a:gd name="csX63" fmla="*/ 42863 w 1116330"/>
                  <a:gd name="csY63" fmla="*/ 200025 h 825817"/>
                  <a:gd name="csX64" fmla="*/ 38100 w 1116330"/>
                  <a:gd name="csY64" fmla="*/ 180975 h 825817"/>
                  <a:gd name="csX65" fmla="*/ 24765 w 1116330"/>
                  <a:gd name="csY65" fmla="*/ 160973 h 825817"/>
                  <a:gd name="csX66" fmla="*/ 25717 w 1116330"/>
                  <a:gd name="csY66" fmla="*/ 122873 h 825817"/>
                  <a:gd name="csX67" fmla="*/ 29527 w 1116330"/>
                  <a:gd name="csY67" fmla="*/ 97155 h 825817"/>
                  <a:gd name="csX68" fmla="*/ 48577 w 1116330"/>
                  <a:gd name="csY68" fmla="*/ 75248 h 825817"/>
                  <a:gd name="csX69" fmla="*/ 41910 w 1116330"/>
                  <a:gd name="csY69" fmla="*/ 61913 h 825817"/>
                  <a:gd name="csX70" fmla="*/ 43815 w 1116330"/>
                  <a:gd name="csY70" fmla="*/ 56198 h 825817"/>
                  <a:gd name="csX71" fmla="*/ 52388 w 1116330"/>
                  <a:gd name="csY71" fmla="*/ 57150 h 825817"/>
                  <a:gd name="csX72" fmla="*/ 126682 w 1116330"/>
                  <a:gd name="csY72" fmla="*/ 129540 h 825817"/>
                  <a:gd name="csX73" fmla="*/ 171450 w 1116330"/>
                  <a:gd name="csY73" fmla="*/ 147638 h 825817"/>
                  <a:gd name="csX74" fmla="*/ 220027 w 1116330"/>
                  <a:gd name="csY74" fmla="*/ 171450 h 825817"/>
                  <a:gd name="csX75" fmla="*/ 250507 w 1116330"/>
                  <a:gd name="csY75" fmla="*/ 170498 h 825817"/>
                  <a:gd name="csX76" fmla="*/ 252413 w 1116330"/>
                  <a:gd name="csY76" fmla="*/ 199073 h 825817"/>
                  <a:gd name="csX77" fmla="*/ 261938 w 1116330"/>
                  <a:gd name="csY77" fmla="*/ 183833 h 825817"/>
                  <a:gd name="csX78" fmla="*/ 268605 w 1116330"/>
                  <a:gd name="csY78" fmla="*/ 183833 h 825817"/>
                  <a:gd name="csX79" fmla="*/ 274320 w 1116330"/>
                  <a:gd name="csY79" fmla="*/ 209550 h 825817"/>
                  <a:gd name="csX80" fmla="*/ 279082 w 1116330"/>
                  <a:gd name="csY80" fmla="*/ 184785 h 825817"/>
                  <a:gd name="csX81" fmla="*/ 292417 w 1116330"/>
                  <a:gd name="csY81" fmla="*/ 182880 h 825817"/>
                  <a:gd name="csX82" fmla="*/ 297180 w 1116330"/>
                  <a:gd name="csY82" fmla="*/ 189548 h 825817"/>
                  <a:gd name="csX83" fmla="*/ 286703 w 1116330"/>
                  <a:gd name="csY83" fmla="*/ 195263 h 825817"/>
                  <a:gd name="csX84" fmla="*/ 287655 w 1116330"/>
                  <a:gd name="csY84" fmla="*/ 210503 h 825817"/>
                  <a:gd name="csX85" fmla="*/ 294323 w 1116330"/>
                  <a:gd name="csY85" fmla="*/ 196215 h 825817"/>
                  <a:gd name="csX86" fmla="*/ 304800 w 1116330"/>
                  <a:gd name="csY86" fmla="*/ 196215 h 825817"/>
                  <a:gd name="csX87" fmla="*/ 300990 w 1116330"/>
                  <a:gd name="csY87" fmla="*/ 220980 h 825817"/>
                  <a:gd name="csX88" fmla="*/ 290513 w 1116330"/>
                  <a:gd name="csY88" fmla="*/ 213360 h 825817"/>
                  <a:gd name="csX89" fmla="*/ 294323 w 1116330"/>
                  <a:gd name="csY89" fmla="*/ 226695 h 825817"/>
                  <a:gd name="csX90" fmla="*/ 293370 w 1116330"/>
                  <a:gd name="csY90" fmla="*/ 240983 h 825817"/>
                  <a:gd name="csX91" fmla="*/ 285750 w 1116330"/>
                  <a:gd name="csY91" fmla="*/ 247650 h 825817"/>
                  <a:gd name="csX92" fmla="*/ 261938 w 1116330"/>
                  <a:gd name="csY92" fmla="*/ 275273 h 825817"/>
                  <a:gd name="csX93" fmla="*/ 273367 w 1116330"/>
                  <a:gd name="csY93" fmla="*/ 242888 h 825817"/>
                  <a:gd name="csX94" fmla="*/ 258127 w 1116330"/>
                  <a:gd name="csY94" fmla="*/ 246698 h 825817"/>
                  <a:gd name="csX95" fmla="*/ 254317 w 1116330"/>
                  <a:gd name="csY95" fmla="*/ 266700 h 825817"/>
                  <a:gd name="csX96" fmla="*/ 218123 w 1116330"/>
                  <a:gd name="csY96" fmla="*/ 293370 h 825817"/>
                  <a:gd name="csX97" fmla="*/ 214313 w 1116330"/>
                  <a:gd name="csY97" fmla="*/ 302895 h 825817"/>
                  <a:gd name="csX98" fmla="*/ 194310 w 1116330"/>
                  <a:gd name="csY98" fmla="*/ 323850 h 825817"/>
                  <a:gd name="csX99" fmla="*/ 193357 w 1116330"/>
                  <a:gd name="csY99" fmla="*/ 333375 h 825817"/>
                  <a:gd name="csX100" fmla="*/ 214313 w 1116330"/>
                  <a:gd name="csY100" fmla="*/ 333375 h 825817"/>
                  <a:gd name="csX101" fmla="*/ 237173 w 1116330"/>
                  <a:gd name="csY101" fmla="*/ 331470 h 825817"/>
                  <a:gd name="csX102" fmla="*/ 241935 w 1116330"/>
                  <a:gd name="csY102" fmla="*/ 322898 h 825817"/>
                  <a:gd name="csX103" fmla="*/ 204788 w 1116330"/>
                  <a:gd name="csY103" fmla="*/ 327660 h 825817"/>
                  <a:gd name="csX104" fmla="*/ 204788 w 1116330"/>
                  <a:gd name="csY104" fmla="*/ 321945 h 825817"/>
                  <a:gd name="csX105" fmla="*/ 229552 w 1116330"/>
                  <a:gd name="csY105" fmla="*/ 295275 h 825817"/>
                  <a:gd name="csX106" fmla="*/ 246698 w 1116330"/>
                  <a:gd name="csY106" fmla="*/ 287655 h 825817"/>
                  <a:gd name="csX107" fmla="*/ 264795 w 1116330"/>
                  <a:gd name="csY107" fmla="*/ 285750 h 825817"/>
                  <a:gd name="csX108" fmla="*/ 274320 w 1116330"/>
                  <a:gd name="csY108" fmla="*/ 270510 h 825817"/>
                  <a:gd name="csX109" fmla="*/ 302895 w 1116330"/>
                  <a:gd name="csY109" fmla="*/ 248603 h 825817"/>
                  <a:gd name="csX110" fmla="*/ 302895 w 1116330"/>
                  <a:gd name="csY110" fmla="*/ 235268 h 825817"/>
                  <a:gd name="csX111" fmla="*/ 313373 w 1116330"/>
                  <a:gd name="csY111" fmla="*/ 235268 h 825817"/>
                  <a:gd name="csX112" fmla="*/ 314325 w 1116330"/>
                  <a:gd name="csY112" fmla="*/ 273368 h 825817"/>
                  <a:gd name="csX113" fmla="*/ 300038 w 1116330"/>
                  <a:gd name="csY113" fmla="*/ 273368 h 825817"/>
                  <a:gd name="csX114" fmla="*/ 294323 w 1116330"/>
                  <a:gd name="csY114" fmla="*/ 280988 h 825817"/>
                  <a:gd name="csX115" fmla="*/ 283845 w 1116330"/>
                  <a:gd name="csY115" fmla="*/ 272415 h 825817"/>
                  <a:gd name="csX116" fmla="*/ 286703 w 1116330"/>
                  <a:gd name="csY116" fmla="*/ 282893 h 825817"/>
                  <a:gd name="csX117" fmla="*/ 286703 w 1116330"/>
                  <a:gd name="csY117" fmla="*/ 299085 h 825817"/>
                  <a:gd name="csX118" fmla="*/ 280035 w 1116330"/>
                  <a:gd name="csY118" fmla="*/ 305753 h 825817"/>
                  <a:gd name="csX119" fmla="*/ 277178 w 1116330"/>
                  <a:gd name="csY119" fmla="*/ 290513 h 825817"/>
                  <a:gd name="csX120" fmla="*/ 269557 w 1116330"/>
                  <a:gd name="csY120" fmla="*/ 298133 h 825817"/>
                  <a:gd name="csX121" fmla="*/ 276225 w 1116330"/>
                  <a:gd name="csY121" fmla="*/ 303848 h 825817"/>
                  <a:gd name="csX122" fmla="*/ 267653 w 1116330"/>
                  <a:gd name="csY122" fmla="*/ 314325 h 825817"/>
                  <a:gd name="csX123" fmla="*/ 280035 w 1116330"/>
                  <a:gd name="csY123" fmla="*/ 314325 h 825817"/>
                  <a:gd name="csX124" fmla="*/ 286703 w 1116330"/>
                  <a:gd name="csY124" fmla="*/ 309563 h 825817"/>
                  <a:gd name="csX125" fmla="*/ 287655 w 1116330"/>
                  <a:gd name="csY125" fmla="*/ 328613 h 825817"/>
                  <a:gd name="csX126" fmla="*/ 278130 w 1116330"/>
                  <a:gd name="csY126" fmla="*/ 346710 h 825817"/>
                  <a:gd name="csX127" fmla="*/ 269557 w 1116330"/>
                  <a:gd name="csY127" fmla="*/ 356235 h 825817"/>
                  <a:gd name="csX128" fmla="*/ 268605 w 1116330"/>
                  <a:gd name="csY128" fmla="*/ 373380 h 825817"/>
                  <a:gd name="csX129" fmla="*/ 259080 w 1116330"/>
                  <a:gd name="csY129" fmla="*/ 371475 h 825817"/>
                  <a:gd name="csX130" fmla="*/ 257175 w 1116330"/>
                  <a:gd name="csY130" fmla="*/ 358140 h 825817"/>
                  <a:gd name="csX131" fmla="*/ 265748 w 1116330"/>
                  <a:gd name="csY131" fmla="*/ 347663 h 825817"/>
                  <a:gd name="csX132" fmla="*/ 258127 w 1116330"/>
                  <a:gd name="csY132" fmla="*/ 342900 h 825817"/>
                  <a:gd name="csX133" fmla="*/ 250507 w 1116330"/>
                  <a:gd name="csY133" fmla="*/ 349568 h 825817"/>
                  <a:gd name="csX134" fmla="*/ 243840 w 1116330"/>
                  <a:gd name="csY134" fmla="*/ 370523 h 825817"/>
                  <a:gd name="csX135" fmla="*/ 236220 w 1116330"/>
                  <a:gd name="csY135" fmla="*/ 379095 h 825817"/>
                  <a:gd name="csX136" fmla="*/ 235267 w 1116330"/>
                  <a:gd name="csY136" fmla="*/ 360045 h 825817"/>
                  <a:gd name="csX137" fmla="*/ 242888 w 1116330"/>
                  <a:gd name="csY137" fmla="*/ 349568 h 825817"/>
                  <a:gd name="csX138" fmla="*/ 240982 w 1116330"/>
                  <a:gd name="csY138" fmla="*/ 339090 h 825817"/>
                  <a:gd name="csX139" fmla="*/ 229552 w 1116330"/>
                  <a:gd name="csY139" fmla="*/ 350520 h 825817"/>
                  <a:gd name="csX140" fmla="*/ 230505 w 1116330"/>
                  <a:gd name="csY140" fmla="*/ 371475 h 825817"/>
                  <a:gd name="csX141" fmla="*/ 224790 w 1116330"/>
                  <a:gd name="csY141" fmla="*/ 375285 h 825817"/>
                  <a:gd name="csX142" fmla="*/ 204788 w 1116330"/>
                  <a:gd name="csY142" fmla="*/ 371475 h 825817"/>
                  <a:gd name="csX143" fmla="*/ 192405 w 1116330"/>
                  <a:gd name="csY143" fmla="*/ 382905 h 825817"/>
                  <a:gd name="csX144" fmla="*/ 213360 w 1116330"/>
                  <a:gd name="csY144" fmla="*/ 377190 h 825817"/>
                  <a:gd name="csX145" fmla="*/ 211455 w 1116330"/>
                  <a:gd name="csY145" fmla="*/ 398145 h 825817"/>
                  <a:gd name="csX146" fmla="*/ 220980 w 1116330"/>
                  <a:gd name="csY146" fmla="*/ 381000 h 825817"/>
                  <a:gd name="csX147" fmla="*/ 224790 w 1116330"/>
                  <a:gd name="csY147" fmla="*/ 394335 h 825817"/>
                  <a:gd name="csX148" fmla="*/ 229552 w 1116330"/>
                  <a:gd name="csY148" fmla="*/ 384810 h 825817"/>
                  <a:gd name="csX149" fmla="*/ 236220 w 1116330"/>
                  <a:gd name="csY149" fmla="*/ 401955 h 825817"/>
                  <a:gd name="csX150" fmla="*/ 242888 w 1116330"/>
                  <a:gd name="csY150" fmla="*/ 401955 h 825817"/>
                  <a:gd name="csX151" fmla="*/ 249555 w 1116330"/>
                  <a:gd name="csY151" fmla="*/ 394335 h 825817"/>
                  <a:gd name="csX152" fmla="*/ 255270 w 1116330"/>
                  <a:gd name="csY152" fmla="*/ 393383 h 825817"/>
                  <a:gd name="csX153" fmla="*/ 274320 w 1116330"/>
                  <a:gd name="csY153" fmla="*/ 375285 h 825817"/>
                  <a:gd name="csX154" fmla="*/ 276225 w 1116330"/>
                  <a:gd name="csY154" fmla="*/ 363855 h 825817"/>
                  <a:gd name="csX155" fmla="*/ 283845 w 1116330"/>
                  <a:gd name="csY155" fmla="*/ 369570 h 825817"/>
                  <a:gd name="csX156" fmla="*/ 286703 w 1116330"/>
                  <a:gd name="csY156" fmla="*/ 378143 h 825817"/>
                  <a:gd name="csX157" fmla="*/ 293370 w 1116330"/>
                  <a:gd name="csY157" fmla="*/ 375285 h 825817"/>
                  <a:gd name="csX158" fmla="*/ 294323 w 1116330"/>
                  <a:gd name="csY158" fmla="*/ 363855 h 825817"/>
                  <a:gd name="csX159" fmla="*/ 306705 w 1116330"/>
                  <a:gd name="csY159" fmla="*/ 363855 h 825817"/>
                  <a:gd name="csX160" fmla="*/ 308610 w 1116330"/>
                  <a:gd name="csY160" fmla="*/ 336233 h 825817"/>
                  <a:gd name="csX161" fmla="*/ 307657 w 1116330"/>
                  <a:gd name="csY161" fmla="*/ 310515 h 825817"/>
                  <a:gd name="csX162" fmla="*/ 316230 w 1116330"/>
                  <a:gd name="csY162" fmla="*/ 313373 h 825817"/>
                  <a:gd name="csX163" fmla="*/ 309563 w 1116330"/>
                  <a:gd name="csY163" fmla="*/ 293370 h 825817"/>
                  <a:gd name="csX164" fmla="*/ 322898 w 1116330"/>
                  <a:gd name="csY164" fmla="*/ 285750 h 825817"/>
                  <a:gd name="csX165" fmla="*/ 324803 w 1116330"/>
                  <a:gd name="csY165" fmla="*/ 262890 h 825817"/>
                  <a:gd name="csX166" fmla="*/ 346710 w 1116330"/>
                  <a:gd name="csY166" fmla="*/ 241935 h 825817"/>
                  <a:gd name="csX167" fmla="*/ 356235 w 1116330"/>
                  <a:gd name="csY167" fmla="*/ 242888 h 825817"/>
                  <a:gd name="csX168" fmla="*/ 359092 w 1116330"/>
                  <a:gd name="csY168" fmla="*/ 229553 h 825817"/>
                  <a:gd name="csX169" fmla="*/ 347663 w 1116330"/>
                  <a:gd name="csY169" fmla="*/ 216218 h 825817"/>
                  <a:gd name="csX170" fmla="*/ 346710 w 1116330"/>
                  <a:gd name="csY170" fmla="*/ 182880 h 825817"/>
                  <a:gd name="csX171" fmla="*/ 339090 w 1116330"/>
                  <a:gd name="csY171" fmla="*/ 191453 h 825817"/>
                  <a:gd name="csX172" fmla="*/ 345757 w 1116330"/>
                  <a:gd name="csY172" fmla="*/ 219075 h 825817"/>
                  <a:gd name="csX173" fmla="*/ 340042 w 1116330"/>
                  <a:gd name="csY173" fmla="*/ 220028 h 825817"/>
                  <a:gd name="csX174" fmla="*/ 334328 w 1116330"/>
                  <a:gd name="csY174" fmla="*/ 201930 h 825817"/>
                  <a:gd name="csX175" fmla="*/ 328613 w 1116330"/>
                  <a:gd name="csY175" fmla="*/ 197168 h 825817"/>
                  <a:gd name="csX176" fmla="*/ 331470 w 1116330"/>
                  <a:gd name="csY176" fmla="*/ 175260 h 825817"/>
                  <a:gd name="csX177" fmla="*/ 348615 w 1116330"/>
                  <a:gd name="csY177" fmla="*/ 174308 h 825817"/>
                  <a:gd name="csX178" fmla="*/ 351473 w 1116330"/>
                  <a:gd name="csY178" fmla="*/ 180975 h 825817"/>
                  <a:gd name="csX179" fmla="*/ 354330 w 1116330"/>
                  <a:gd name="csY179" fmla="*/ 165735 h 825817"/>
                  <a:gd name="csX180" fmla="*/ 339090 w 1116330"/>
                  <a:gd name="csY180" fmla="*/ 149543 h 825817"/>
                  <a:gd name="csX181" fmla="*/ 333375 w 1116330"/>
                  <a:gd name="csY181" fmla="*/ 134303 h 825817"/>
                  <a:gd name="csX182" fmla="*/ 331470 w 1116330"/>
                  <a:gd name="csY182" fmla="*/ 153353 h 825817"/>
                  <a:gd name="csX183" fmla="*/ 340042 w 1116330"/>
                  <a:gd name="csY183" fmla="*/ 163830 h 825817"/>
                  <a:gd name="csX184" fmla="*/ 333375 w 1116330"/>
                  <a:gd name="csY184" fmla="*/ 167640 h 825817"/>
                  <a:gd name="csX185" fmla="*/ 323850 w 1116330"/>
                  <a:gd name="csY185" fmla="*/ 160020 h 825817"/>
                  <a:gd name="csX186" fmla="*/ 306705 w 1116330"/>
                  <a:gd name="csY186" fmla="*/ 172403 h 825817"/>
                  <a:gd name="csX187" fmla="*/ 320992 w 1116330"/>
                  <a:gd name="csY187" fmla="*/ 177165 h 825817"/>
                  <a:gd name="csX188" fmla="*/ 322898 w 1116330"/>
                  <a:gd name="csY188" fmla="*/ 200025 h 825817"/>
                  <a:gd name="csX189" fmla="*/ 320040 w 1116330"/>
                  <a:gd name="csY189" fmla="*/ 217170 h 825817"/>
                  <a:gd name="csX190" fmla="*/ 328613 w 1116330"/>
                  <a:gd name="csY190" fmla="*/ 204788 h 825817"/>
                  <a:gd name="csX191" fmla="*/ 341948 w 1116330"/>
                  <a:gd name="csY191" fmla="*/ 226695 h 825817"/>
                  <a:gd name="csX192" fmla="*/ 338138 w 1116330"/>
                  <a:gd name="csY192" fmla="*/ 244793 h 825817"/>
                  <a:gd name="csX193" fmla="*/ 323850 w 1116330"/>
                  <a:gd name="csY193" fmla="*/ 244793 h 825817"/>
                  <a:gd name="csX194" fmla="*/ 323850 w 1116330"/>
                  <a:gd name="csY194" fmla="*/ 233363 h 825817"/>
                  <a:gd name="csX195" fmla="*/ 309563 w 1116330"/>
                  <a:gd name="csY195" fmla="*/ 221933 h 825817"/>
                  <a:gd name="csX196" fmla="*/ 314325 w 1116330"/>
                  <a:gd name="csY196" fmla="*/ 193358 h 825817"/>
                  <a:gd name="csX197" fmla="*/ 296228 w 1116330"/>
                  <a:gd name="csY197" fmla="*/ 168593 h 825817"/>
                  <a:gd name="csX198" fmla="*/ 321945 w 1116330"/>
                  <a:gd name="csY198" fmla="*/ 140018 h 825817"/>
                  <a:gd name="csX199" fmla="*/ 327660 w 1116330"/>
                  <a:gd name="csY199" fmla="*/ 100965 h 825817"/>
                  <a:gd name="csX200" fmla="*/ 336232 w 1116330"/>
                  <a:gd name="csY200" fmla="*/ 100965 h 825817"/>
                  <a:gd name="csX201" fmla="*/ 349567 w 1116330"/>
                  <a:gd name="csY201" fmla="*/ 131445 h 825817"/>
                  <a:gd name="csX202" fmla="*/ 349567 w 1116330"/>
                  <a:gd name="csY202" fmla="*/ 106680 h 825817"/>
                  <a:gd name="csX203" fmla="*/ 360998 w 1116330"/>
                  <a:gd name="csY203" fmla="*/ 109538 h 825817"/>
                  <a:gd name="csX204" fmla="*/ 360998 w 1116330"/>
                  <a:gd name="csY204" fmla="*/ 78105 h 825817"/>
                  <a:gd name="csX205" fmla="*/ 352425 w 1116330"/>
                  <a:gd name="csY205" fmla="*/ 70485 h 825817"/>
                  <a:gd name="csX206" fmla="*/ 340995 w 1116330"/>
                  <a:gd name="csY206" fmla="*/ 94298 h 825817"/>
                  <a:gd name="csX207" fmla="*/ 331470 w 1116330"/>
                  <a:gd name="csY207" fmla="*/ 65723 h 825817"/>
                  <a:gd name="csX208" fmla="*/ 343853 w 1116330"/>
                  <a:gd name="csY208" fmla="*/ 64770 h 825817"/>
                  <a:gd name="csX209" fmla="*/ 329565 w 1116330"/>
                  <a:gd name="csY209" fmla="*/ 18098 h 825817"/>
                  <a:gd name="csX210" fmla="*/ 347663 w 1116330"/>
                  <a:gd name="csY210" fmla="*/ 12383 h 825817"/>
                  <a:gd name="csX211" fmla="*/ 589598 w 1116330"/>
                  <a:gd name="csY211" fmla="*/ 83820 h 825817"/>
                  <a:gd name="csX212" fmla="*/ 891540 w 1116330"/>
                  <a:gd name="csY212" fmla="*/ 160020 h 825817"/>
                  <a:gd name="csX213" fmla="*/ 1116330 w 1116330"/>
                  <a:gd name="csY213" fmla="*/ 212408 h 825817"/>
                  <a:gd name="csX214" fmla="*/ 245745 w 1116330"/>
                  <a:gd name="csY214" fmla="*/ 371475 h 825817"/>
                  <a:gd name="csX215" fmla="*/ 250507 w 1116330"/>
                  <a:gd name="csY215" fmla="*/ 371475 h 825817"/>
                  <a:gd name="csX216" fmla="*/ 251460 w 1116330"/>
                  <a:gd name="csY216" fmla="*/ 379095 h 825817"/>
                  <a:gd name="csX217" fmla="*/ 246698 w 1116330"/>
                  <a:gd name="csY217" fmla="*/ 381953 h 825817"/>
                  <a:gd name="csX218" fmla="*/ 247650 w 1116330"/>
                  <a:gd name="csY218" fmla="*/ 387668 h 825817"/>
                  <a:gd name="csX219" fmla="*/ 240982 w 1116330"/>
                  <a:gd name="csY219" fmla="*/ 391478 h 825817"/>
                  <a:gd name="csX220" fmla="*/ 239077 w 1116330"/>
                  <a:gd name="csY220" fmla="*/ 382905 h 825817"/>
                  <a:gd name="csX221" fmla="*/ 243840 w 1116330"/>
                  <a:gd name="csY221" fmla="*/ 379095 h 825817"/>
                  <a:gd name="csX222" fmla="*/ 293370 w 1116330"/>
                  <a:gd name="csY222" fmla="*/ 330518 h 825817"/>
                  <a:gd name="csX223" fmla="*/ 281940 w 1116330"/>
                  <a:gd name="csY223" fmla="*/ 348615 h 825817"/>
                  <a:gd name="csX224" fmla="*/ 280988 w 1116330"/>
                  <a:gd name="csY224" fmla="*/ 356235 h 825817"/>
                  <a:gd name="csX225" fmla="*/ 284798 w 1116330"/>
                  <a:gd name="csY225" fmla="*/ 358140 h 825817"/>
                  <a:gd name="csX226" fmla="*/ 289560 w 1116330"/>
                  <a:gd name="csY226" fmla="*/ 352425 h 825817"/>
                  <a:gd name="csX227" fmla="*/ 300038 w 1116330"/>
                  <a:gd name="csY227" fmla="*/ 353378 h 825817"/>
                  <a:gd name="csX228" fmla="*/ 289560 w 1116330"/>
                  <a:gd name="csY228" fmla="*/ 124777 h 825817"/>
                  <a:gd name="csX229" fmla="*/ 294323 w 1116330"/>
                  <a:gd name="csY229" fmla="*/ 130493 h 825817"/>
                  <a:gd name="csX230" fmla="*/ 306705 w 1116330"/>
                  <a:gd name="csY230" fmla="*/ 127635 h 825817"/>
                  <a:gd name="csX231" fmla="*/ 308610 w 1116330"/>
                  <a:gd name="csY231" fmla="*/ 118110 h 825817"/>
                  <a:gd name="csX232" fmla="*/ 320040 w 1116330"/>
                  <a:gd name="csY232" fmla="*/ 100965 h 825817"/>
                  <a:gd name="csX233" fmla="*/ 310515 w 1116330"/>
                  <a:gd name="csY233" fmla="*/ 97155 h 825817"/>
                  <a:gd name="csX234" fmla="*/ 303848 w 1116330"/>
                  <a:gd name="csY234" fmla="*/ 112395 h 825817"/>
                  <a:gd name="csX235" fmla="*/ 302895 w 1116330"/>
                  <a:gd name="csY235" fmla="*/ 97155 h 825817"/>
                  <a:gd name="csX236" fmla="*/ 292417 w 1116330"/>
                  <a:gd name="csY236" fmla="*/ 99060 h 825817"/>
                  <a:gd name="csX237" fmla="*/ 285750 w 1116330"/>
                  <a:gd name="csY237" fmla="*/ 112395 h 825817"/>
                  <a:gd name="csX238" fmla="*/ 320040 w 1116330"/>
                  <a:gd name="csY238" fmla="*/ 72390 h 825817"/>
                  <a:gd name="csX239" fmla="*/ 326707 w 1116330"/>
                  <a:gd name="csY239" fmla="*/ 86678 h 825817"/>
                  <a:gd name="csX240" fmla="*/ 318135 w 1116330"/>
                  <a:gd name="csY240" fmla="*/ 88583 h 825817"/>
                  <a:gd name="csX241" fmla="*/ 310515 w 1116330"/>
                  <a:gd name="csY241" fmla="*/ 92393 h 825817"/>
                  <a:gd name="csX242" fmla="*/ 308610 w 1116330"/>
                  <a:gd name="csY242" fmla="*/ 69533 h 825817"/>
                  <a:gd name="csX243" fmla="*/ 294323 w 1116330"/>
                  <a:gd name="csY243" fmla="*/ 57150 h 825817"/>
                  <a:gd name="csX244" fmla="*/ 283845 w 1116330"/>
                  <a:gd name="csY244" fmla="*/ 55245 h 825817"/>
                  <a:gd name="csX245" fmla="*/ 288607 w 1116330"/>
                  <a:gd name="csY245" fmla="*/ 68580 h 825817"/>
                  <a:gd name="csX246" fmla="*/ 284798 w 1116330"/>
                  <a:gd name="csY246" fmla="*/ 80963 h 825817"/>
                  <a:gd name="csX247" fmla="*/ 292417 w 1116330"/>
                  <a:gd name="csY247" fmla="*/ 84773 h 825817"/>
                  <a:gd name="csX248" fmla="*/ 288607 w 1116330"/>
                  <a:gd name="csY248" fmla="*/ 95250 h 825817"/>
                  <a:gd name="csX249" fmla="*/ 304800 w 1116330"/>
                  <a:gd name="csY249" fmla="*/ 90488 h 825817"/>
                  <a:gd name="csX250" fmla="*/ 302895 w 1116330"/>
                  <a:gd name="csY250" fmla="*/ 69533 h 825817"/>
                  <a:gd name="csX251" fmla="*/ 294323 w 1116330"/>
                  <a:gd name="csY251" fmla="*/ 67628 h 825817"/>
                  <a:gd name="csX252" fmla="*/ 259080 w 1116330"/>
                  <a:gd name="csY252" fmla="*/ 77153 h 825817"/>
                  <a:gd name="csX253" fmla="*/ 261938 w 1116330"/>
                  <a:gd name="csY253" fmla="*/ 102870 h 825817"/>
                  <a:gd name="csX254" fmla="*/ 277178 w 1116330"/>
                  <a:gd name="csY254" fmla="*/ 115252 h 825817"/>
                  <a:gd name="csX255" fmla="*/ 282892 w 1116330"/>
                  <a:gd name="csY255" fmla="*/ 97155 h 825817"/>
                  <a:gd name="csX256" fmla="*/ 272415 w 1116330"/>
                  <a:gd name="csY256" fmla="*/ 76200 h 825817"/>
                  <a:gd name="csX257" fmla="*/ 277178 w 1116330"/>
                  <a:gd name="csY257" fmla="*/ 66675 h 825817"/>
                  <a:gd name="csX258" fmla="*/ 266700 w 1116330"/>
                  <a:gd name="csY258" fmla="*/ 57150 h 825817"/>
                  <a:gd name="csX259" fmla="*/ 258127 w 1116330"/>
                  <a:gd name="csY259" fmla="*/ 58103 h 825817"/>
                  <a:gd name="csX260" fmla="*/ 275273 w 1116330"/>
                  <a:gd name="csY260" fmla="*/ 72390 h 825817"/>
                  <a:gd name="csX261" fmla="*/ 307657 w 1116330"/>
                  <a:gd name="csY261" fmla="*/ 0 h 825817"/>
                  <a:gd name="csX262" fmla="*/ 296228 w 1116330"/>
                  <a:gd name="csY262" fmla="*/ 0 h 825817"/>
                  <a:gd name="csX263" fmla="*/ 296228 w 1116330"/>
                  <a:gd name="csY263" fmla="*/ 7620 h 825817"/>
                  <a:gd name="csX264" fmla="*/ 307657 w 1116330"/>
                  <a:gd name="csY264" fmla="*/ 13335 h 825817"/>
                  <a:gd name="csX265" fmla="*/ 299085 w 1116330"/>
                  <a:gd name="csY265" fmla="*/ 309563 h 825817"/>
                  <a:gd name="csX266" fmla="*/ 302895 w 1116330"/>
                  <a:gd name="csY266" fmla="*/ 283845 h 825817"/>
                  <a:gd name="csX267" fmla="*/ 292417 w 1116330"/>
                  <a:gd name="csY267" fmla="*/ 283845 h 825817"/>
                  <a:gd name="csX268" fmla="*/ 290513 w 1116330"/>
                  <a:gd name="csY268" fmla="*/ 301943 h 82581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  <a:cxn ang="0">
                    <a:pos x="csX170" y="csY170"/>
                  </a:cxn>
                  <a:cxn ang="0">
                    <a:pos x="csX171" y="csY171"/>
                  </a:cxn>
                  <a:cxn ang="0">
                    <a:pos x="csX172" y="csY172"/>
                  </a:cxn>
                  <a:cxn ang="0">
                    <a:pos x="csX173" y="csY173"/>
                  </a:cxn>
                  <a:cxn ang="0">
                    <a:pos x="csX174" y="csY174"/>
                  </a:cxn>
                  <a:cxn ang="0">
                    <a:pos x="csX175" y="csY175"/>
                  </a:cxn>
                  <a:cxn ang="0">
                    <a:pos x="csX176" y="csY176"/>
                  </a:cxn>
                  <a:cxn ang="0">
                    <a:pos x="csX177" y="csY177"/>
                  </a:cxn>
                  <a:cxn ang="0">
                    <a:pos x="csX178" y="csY178"/>
                  </a:cxn>
                  <a:cxn ang="0">
                    <a:pos x="csX179" y="csY179"/>
                  </a:cxn>
                  <a:cxn ang="0">
                    <a:pos x="csX180" y="csY180"/>
                  </a:cxn>
                  <a:cxn ang="0">
                    <a:pos x="csX181" y="csY181"/>
                  </a:cxn>
                  <a:cxn ang="0">
                    <a:pos x="csX182" y="csY182"/>
                  </a:cxn>
                  <a:cxn ang="0">
                    <a:pos x="csX183" y="csY183"/>
                  </a:cxn>
                  <a:cxn ang="0">
                    <a:pos x="csX184" y="csY184"/>
                  </a:cxn>
                  <a:cxn ang="0">
                    <a:pos x="csX185" y="csY185"/>
                  </a:cxn>
                  <a:cxn ang="0">
                    <a:pos x="csX186" y="csY186"/>
                  </a:cxn>
                  <a:cxn ang="0">
                    <a:pos x="csX187" y="csY187"/>
                  </a:cxn>
                  <a:cxn ang="0">
                    <a:pos x="csX188" y="csY188"/>
                  </a:cxn>
                  <a:cxn ang="0">
                    <a:pos x="csX189" y="csY189"/>
                  </a:cxn>
                  <a:cxn ang="0">
                    <a:pos x="csX190" y="csY190"/>
                  </a:cxn>
                  <a:cxn ang="0">
                    <a:pos x="csX191" y="csY191"/>
                  </a:cxn>
                  <a:cxn ang="0">
                    <a:pos x="csX192" y="csY192"/>
                  </a:cxn>
                  <a:cxn ang="0">
                    <a:pos x="csX193" y="csY193"/>
                  </a:cxn>
                  <a:cxn ang="0">
                    <a:pos x="csX194" y="csY194"/>
                  </a:cxn>
                  <a:cxn ang="0">
                    <a:pos x="csX195" y="csY195"/>
                  </a:cxn>
                  <a:cxn ang="0">
                    <a:pos x="csX196" y="csY196"/>
                  </a:cxn>
                  <a:cxn ang="0">
                    <a:pos x="csX197" y="csY197"/>
                  </a:cxn>
                  <a:cxn ang="0">
                    <a:pos x="csX198" y="csY198"/>
                  </a:cxn>
                  <a:cxn ang="0">
                    <a:pos x="csX199" y="csY199"/>
                  </a:cxn>
                  <a:cxn ang="0">
                    <a:pos x="csX200" y="csY200"/>
                  </a:cxn>
                  <a:cxn ang="0">
                    <a:pos x="csX201" y="csY201"/>
                  </a:cxn>
                  <a:cxn ang="0">
                    <a:pos x="csX202" y="csY202"/>
                  </a:cxn>
                  <a:cxn ang="0">
                    <a:pos x="csX203" y="csY203"/>
                  </a:cxn>
                  <a:cxn ang="0">
                    <a:pos x="csX204" y="csY204"/>
                  </a:cxn>
                  <a:cxn ang="0">
                    <a:pos x="csX205" y="csY205"/>
                  </a:cxn>
                  <a:cxn ang="0">
                    <a:pos x="csX206" y="csY206"/>
                  </a:cxn>
                  <a:cxn ang="0">
                    <a:pos x="csX207" y="csY207"/>
                  </a:cxn>
                  <a:cxn ang="0">
                    <a:pos x="csX208" y="csY208"/>
                  </a:cxn>
                  <a:cxn ang="0">
                    <a:pos x="csX209" y="csY209"/>
                  </a:cxn>
                  <a:cxn ang="0">
                    <a:pos x="csX210" y="csY210"/>
                  </a:cxn>
                  <a:cxn ang="0">
                    <a:pos x="csX211" y="csY211"/>
                  </a:cxn>
                  <a:cxn ang="0">
                    <a:pos x="csX212" y="csY212"/>
                  </a:cxn>
                  <a:cxn ang="0">
                    <a:pos x="csX213" y="csY213"/>
                  </a:cxn>
                  <a:cxn ang="0">
                    <a:pos x="csX214" y="csY214"/>
                  </a:cxn>
                  <a:cxn ang="0">
                    <a:pos x="csX215" y="csY215"/>
                  </a:cxn>
                  <a:cxn ang="0">
                    <a:pos x="csX216" y="csY216"/>
                  </a:cxn>
                  <a:cxn ang="0">
                    <a:pos x="csX217" y="csY217"/>
                  </a:cxn>
                  <a:cxn ang="0">
                    <a:pos x="csX218" y="csY218"/>
                  </a:cxn>
                  <a:cxn ang="0">
                    <a:pos x="csX219" y="csY219"/>
                  </a:cxn>
                  <a:cxn ang="0">
                    <a:pos x="csX220" y="csY220"/>
                  </a:cxn>
                  <a:cxn ang="0">
                    <a:pos x="csX221" y="csY221"/>
                  </a:cxn>
                  <a:cxn ang="0">
                    <a:pos x="csX222" y="csY222"/>
                  </a:cxn>
                  <a:cxn ang="0">
                    <a:pos x="csX223" y="csY223"/>
                  </a:cxn>
                  <a:cxn ang="0">
                    <a:pos x="csX224" y="csY224"/>
                  </a:cxn>
                  <a:cxn ang="0">
                    <a:pos x="csX225" y="csY225"/>
                  </a:cxn>
                  <a:cxn ang="0">
                    <a:pos x="csX226" y="csY226"/>
                  </a:cxn>
                  <a:cxn ang="0">
                    <a:pos x="csX227" y="csY227"/>
                  </a:cxn>
                  <a:cxn ang="0">
                    <a:pos x="csX228" y="csY228"/>
                  </a:cxn>
                  <a:cxn ang="0">
                    <a:pos x="csX229" y="csY229"/>
                  </a:cxn>
                  <a:cxn ang="0">
                    <a:pos x="csX230" y="csY230"/>
                  </a:cxn>
                  <a:cxn ang="0">
                    <a:pos x="csX231" y="csY231"/>
                  </a:cxn>
                  <a:cxn ang="0">
                    <a:pos x="csX232" y="csY232"/>
                  </a:cxn>
                  <a:cxn ang="0">
                    <a:pos x="csX233" y="csY233"/>
                  </a:cxn>
                  <a:cxn ang="0">
                    <a:pos x="csX234" y="csY234"/>
                  </a:cxn>
                  <a:cxn ang="0">
                    <a:pos x="csX235" y="csY235"/>
                  </a:cxn>
                  <a:cxn ang="0">
                    <a:pos x="csX236" y="csY236"/>
                  </a:cxn>
                  <a:cxn ang="0">
                    <a:pos x="csX237" y="csY237"/>
                  </a:cxn>
                  <a:cxn ang="0">
                    <a:pos x="csX238" y="csY238"/>
                  </a:cxn>
                  <a:cxn ang="0">
                    <a:pos x="csX239" y="csY239"/>
                  </a:cxn>
                  <a:cxn ang="0">
                    <a:pos x="csX240" y="csY240"/>
                  </a:cxn>
                  <a:cxn ang="0">
                    <a:pos x="csX241" y="csY241"/>
                  </a:cxn>
                  <a:cxn ang="0">
                    <a:pos x="csX242" y="csY242"/>
                  </a:cxn>
                  <a:cxn ang="0">
                    <a:pos x="csX243" y="csY243"/>
                  </a:cxn>
                  <a:cxn ang="0">
                    <a:pos x="csX244" y="csY244"/>
                  </a:cxn>
                  <a:cxn ang="0">
                    <a:pos x="csX245" y="csY245"/>
                  </a:cxn>
                  <a:cxn ang="0">
                    <a:pos x="csX246" y="csY246"/>
                  </a:cxn>
                  <a:cxn ang="0">
                    <a:pos x="csX247" y="csY247"/>
                  </a:cxn>
                  <a:cxn ang="0">
                    <a:pos x="csX248" y="csY248"/>
                  </a:cxn>
                  <a:cxn ang="0">
                    <a:pos x="csX249" y="csY249"/>
                  </a:cxn>
                  <a:cxn ang="0">
                    <a:pos x="csX250" y="csY250"/>
                  </a:cxn>
                  <a:cxn ang="0">
                    <a:pos x="csX251" y="csY251"/>
                  </a:cxn>
                  <a:cxn ang="0">
                    <a:pos x="csX252" y="csY252"/>
                  </a:cxn>
                  <a:cxn ang="0">
                    <a:pos x="csX253" y="csY253"/>
                  </a:cxn>
                  <a:cxn ang="0">
                    <a:pos x="csX254" y="csY254"/>
                  </a:cxn>
                  <a:cxn ang="0">
                    <a:pos x="csX255" y="csY255"/>
                  </a:cxn>
                  <a:cxn ang="0">
                    <a:pos x="csX256" y="csY256"/>
                  </a:cxn>
                  <a:cxn ang="0">
                    <a:pos x="csX257" y="csY257"/>
                  </a:cxn>
                  <a:cxn ang="0">
                    <a:pos x="csX258" y="csY258"/>
                  </a:cxn>
                  <a:cxn ang="0">
                    <a:pos x="csX259" y="csY259"/>
                  </a:cxn>
                  <a:cxn ang="0">
                    <a:pos x="csX260" y="csY260"/>
                  </a:cxn>
                  <a:cxn ang="0">
                    <a:pos x="csX261" y="csY261"/>
                  </a:cxn>
                  <a:cxn ang="0">
                    <a:pos x="csX262" y="csY262"/>
                  </a:cxn>
                  <a:cxn ang="0">
                    <a:pos x="csX263" y="csY263"/>
                  </a:cxn>
                  <a:cxn ang="0">
                    <a:pos x="csX264" y="csY264"/>
                  </a:cxn>
                  <a:cxn ang="0">
                    <a:pos x="csX265" y="csY265"/>
                  </a:cxn>
                  <a:cxn ang="0">
                    <a:pos x="csX266" y="csY266"/>
                  </a:cxn>
                  <a:cxn ang="0">
                    <a:pos x="csX267" y="csY267"/>
                  </a:cxn>
                  <a:cxn ang="0">
                    <a:pos x="csX268" y="csY268"/>
                  </a:cxn>
                </a:cxnLst>
                <a:rect l="l" t="t" r="r" b="b"/>
                <a:pathLst>
                  <a:path w="1116330" h="825817">
                    <a:moveTo>
                      <a:pt x="995362" y="746760"/>
                    </a:moveTo>
                    <a:lnTo>
                      <a:pt x="1002030" y="784860"/>
                    </a:lnTo>
                    <a:lnTo>
                      <a:pt x="991553" y="825818"/>
                    </a:lnTo>
                    <a:lnTo>
                      <a:pt x="702945" y="756285"/>
                    </a:lnTo>
                    <a:lnTo>
                      <a:pt x="676275" y="765810"/>
                    </a:lnTo>
                    <a:lnTo>
                      <a:pt x="624840" y="757238"/>
                    </a:lnTo>
                    <a:lnTo>
                      <a:pt x="607695" y="748665"/>
                    </a:lnTo>
                    <a:lnTo>
                      <a:pt x="593407" y="760095"/>
                    </a:lnTo>
                    <a:lnTo>
                      <a:pt x="561975" y="756285"/>
                    </a:lnTo>
                    <a:lnTo>
                      <a:pt x="519113" y="761048"/>
                    </a:lnTo>
                    <a:lnTo>
                      <a:pt x="510540" y="767715"/>
                    </a:lnTo>
                    <a:lnTo>
                      <a:pt x="470535" y="763905"/>
                    </a:lnTo>
                    <a:lnTo>
                      <a:pt x="462915" y="748665"/>
                    </a:lnTo>
                    <a:lnTo>
                      <a:pt x="451485" y="746760"/>
                    </a:lnTo>
                    <a:lnTo>
                      <a:pt x="409575" y="759143"/>
                    </a:lnTo>
                    <a:lnTo>
                      <a:pt x="394335" y="748665"/>
                    </a:lnTo>
                    <a:lnTo>
                      <a:pt x="373380" y="756285"/>
                    </a:lnTo>
                    <a:lnTo>
                      <a:pt x="371475" y="739140"/>
                    </a:lnTo>
                    <a:lnTo>
                      <a:pt x="349567" y="727710"/>
                    </a:lnTo>
                    <a:lnTo>
                      <a:pt x="335280" y="725805"/>
                    </a:lnTo>
                    <a:lnTo>
                      <a:pt x="325755" y="715328"/>
                    </a:lnTo>
                    <a:lnTo>
                      <a:pt x="297180" y="718185"/>
                    </a:lnTo>
                    <a:lnTo>
                      <a:pt x="285750" y="710565"/>
                    </a:lnTo>
                    <a:lnTo>
                      <a:pt x="274320" y="710565"/>
                    </a:lnTo>
                    <a:lnTo>
                      <a:pt x="262890" y="719138"/>
                    </a:lnTo>
                    <a:lnTo>
                      <a:pt x="210502" y="725805"/>
                    </a:lnTo>
                    <a:lnTo>
                      <a:pt x="147638" y="685800"/>
                    </a:lnTo>
                    <a:lnTo>
                      <a:pt x="158115" y="632460"/>
                    </a:lnTo>
                    <a:lnTo>
                      <a:pt x="154305" y="593408"/>
                    </a:lnTo>
                    <a:lnTo>
                      <a:pt x="123825" y="558165"/>
                    </a:lnTo>
                    <a:lnTo>
                      <a:pt x="88582" y="559118"/>
                    </a:lnTo>
                    <a:lnTo>
                      <a:pt x="84773" y="548640"/>
                    </a:lnTo>
                    <a:lnTo>
                      <a:pt x="88582" y="537210"/>
                    </a:lnTo>
                    <a:lnTo>
                      <a:pt x="81915" y="529590"/>
                    </a:lnTo>
                    <a:lnTo>
                      <a:pt x="72390" y="530543"/>
                    </a:lnTo>
                    <a:lnTo>
                      <a:pt x="52388" y="516255"/>
                    </a:lnTo>
                    <a:lnTo>
                      <a:pt x="40957" y="520065"/>
                    </a:lnTo>
                    <a:lnTo>
                      <a:pt x="21907" y="519113"/>
                    </a:lnTo>
                    <a:lnTo>
                      <a:pt x="15240" y="504825"/>
                    </a:lnTo>
                    <a:lnTo>
                      <a:pt x="0" y="501968"/>
                    </a:lnTo>
                    <a:lnTo>
                      <a:pt x="23813" y="430530"/>
                    </a:lnTo>
                    <a:lnTo>
                      <a:pt x="17145" y="487680"/>
                    </a:lnTo>
                    <a:lnTo>
                      <a:pt x="21907" y="492443"/>
                    </a:lnTo>
                    <a:lnTo>
                      <a:pt x="21907" y="473393"/>
                    </a:lnTo>
                    <a:lnTo>
                      <a:pt x="29527" y="471488"/>
                    </a:lnTo>
                    <a:lnTo>
                      <a:pt x="40005" y="493395"/>
                    </a:lnTo>
                    <a:lnTo>
                      <a:pt x="35242" y="472440"/>
                    </a:lnTo>
                    <a:lnTo>
                      <a:pt x="46672" y="432435"/>
                    </a:lnTo>
                    <a:lnTo>
                      <a:pt x="63817" y="436245"/>
                    </a:lnTo>
                    <a:lnTo>
                      <a:pt x="53340" y="417195"/>
                    </a:lnTo>
                    <a:lnTo>
                      <a:pt x="43815" y="420053"/>
                    </a:lnTo>
                    <a:lnTo>
                      <a:pt x="29527" y="416243"/>
                    </a:lnTo>
                    <a:lnTo>
                      <a:pt x="31432" y="376238"/>
                    </a:lnTo>
                    <a:lnTo>
                      <a:pt x="33338" y="390525"/>
                    </a:lnTo>
                    <a:lnTo>
                      <a:pt x="41910" y="395288"/>
                    </a:lnTo>
                    <a:lnTo>
                      <a:pt x="47625" y="380048"/>
                    </a:lnTo>
                    <a:lnTo>
                      <a:pt x="78105" y="380048"/>
                    </a:lnTo>
                    <a:lnTo>
                      <a:pt x="57150" y="368618"/>
                    </a:lnTo>
                    <a:lnTo>
                      <a:pt x="40957" y="350520"/>
                    </a:lnTo>
                    <a:lnTo>
                      <a:pt x="27622" y="365760"/>
                    </a:lnTo>
                    <a:lnTo>
                      <a:pt x="39052" y="336233"/>
                    </a:lnTo>
                    <a:lnTo>
                      <a:pt x="36195" y="292418"/>
                    </a:lnTo>
                    <a:lnTo>
                      <a:pt x="34290" y="258128"/>
                    </a:lnTo>
                    <a:lnTo>
                      <a:pt x="42863" y="200025"/>
                    </a:lnTo>
                    <a:lnTo>
                      <a:pt x="38100" y="180975"/>
                    </a:lnTo>
                    <a:lnTo>
                      <a:pt x="24765" y="160973"/>
                    </a:lnTo>
                    <a:lnTo>
                      <a:pt x="25717" y="122873"/>
                    </a:lnTo>
                    <a:lnTo>
                      <a:pt x="29527" y="97155"/>
                    </a:lnTo>
                    <a:lnTo>
                      <a:pt x="48577" y="75248"/>
                    </a:lnTo>
                    <a:lnTo>
                      <a:pt x="41910" y="61913"/>
                    </a:lnTo>
                    <a:lnTo>
                      <a:pt x="43815" y="56198"/>
                    </a:lnTo>
                    <a:lnTo>
                      <a:pt x="52388" y="57150"/>
                    </a:lnTo>
                    <a:lnTo>
                      <a:pt x="126682" y="129540"/>
                    </a:lnTo>
                    <a:lnTo>
                      <a:pt x="171450" y="147638"/>
                    </a:lnTo>
                    <a:lnTo>
                      <a:pt x="220027" y="171450"/>
                    </a:lnTo>
                    <a:lnTo>
                      <a:pt x="250507" y="170498"/>
                    </a:lnTo>
                    <a:lnTo>
                      <a:pt x="252413" y="199073"/>
                    </a:lnTo>
                    <a:lnTo>
                      <a:pt x="261938" y="183833"/>
                    </a:lnTo>
                    <a:lnTo>
                      <a:pt x="268605" y="183833"/>
                    </a:lnTo>
                    <a:lnTo>
                      <a:pt x="274320" y="209550"/>
                    </a:lnTo>
                    <a:lnTo>
                      <a:pt x="279082" y="184785"/>
                    </a:lnTo>
                    <a:lnTo>
                      <a:pt x="292417" y="182880"/>
                    </a:lnTo>
                    <a:lnTo>
                      <a:pt x="297180" y="189548"/>
                    </a:lnTo>
                    <a:lnTo>
                      <a:pt x="286703" y="195263"/>
                    </a:lnTo>
                    <a:lnTo>
                      <a:pt x="287655" y="210503"/>
                    </a:lnTo>
                    <a:lnTo>
                      <a:pt x="294323" y="196215"/>
                    </a:lnTo>
                    <a:lnTo>
                      <a:pt x="304800" y="196215"/>
                    </a:lnTo>
                    <a:lnTo>
                      <a:pt x="300990" y="220980"/>
                    </a:lnTo>
                    <a:lnTo>
                      <a:pt x="290513" y="213360"/>
                    </a:lnTo>
                    <a:lnTo>
                      <a:pt x="294323" y="226695"/>
                    </a:lnTo>
                    <a:lnTo>
                      <a:pt x="293370" y="240983"/>
                    </a:lnTo>
                    <a:lnTo>
                      <a:pt x="285750" y="247650"/>
                    </a:lnTo>
                    <a:lnTo>
                      <a:pt x="261938" y="275273"/>
                    </a:lnTo>
                    <a:lnTo>
                      <a:pt x="273367" y="242888"/>
                    </a:lnTo>
                    <a:lnTo>
                      <a:pt x="258127" y="246698"/>
                    </a:lnTo>
                    <a:lnTo>
                      <a:pt x="254317" y="266700"/>
                    </a:lnTo>
                    <a:lnTo>
                      <a:pt x="218123" y="293370"/>
                    </a:lnTo>
                    <a:lnTo>
                      <a:pt x="214313" y="302895"/>
                    </a:lnTo>
                    <a:lnTo>
                      <a:pt x="194310" y="323850"/>
                    </a:lnTo>
                    <a:lnTo>
                      <a:pt x="193357" y="333375"/>
                    </a:lnTo>
                    <a:lnTo>
                      <a:pt x="214313" y="333375"/>
                    </a:lnTo>
                    <a:lnTo>
                      <a:pt x="237173" y="331470"/>
                    </a:lnTo>
                    <a:lnTo>
                      <a:pt x="241935" y="322898"/>
                    </a:lnTo>
                    <a:lnTo>
                      <a:pt x="204788" y="327660"/>
                    </a:lnTo>
                    <a:lnTo>
                      <a:pt x="204788" y="321945"/>
                    </a:lnTo>
                    <a:lnTo>
                      <a:pt x="229552" y="295275"/>
                    </a:lnTo>
                    <a:lnTo>
                      <a:pt x="246698" y="287655"/>
                    </a:lnTo>
                    <a:lnTo>
                      <a:pt x="264795" y="285750"/>
                    </a:lnTo>
                    <a:lnTo>
                      <a:pt x="274320" y="270510"/>
                    </a:lnTo>
                    <a:lnTo>
                      <a:pt x="302895" y="248603"/>
                    </a:lnTo>
                    <a:lnTo>
                      <a:pt x="302895" y="235268"/>
                    </a:lnTo>
                    <a:lnTo>
                      <a:pt x="313373" y="235268"/>
                    </a:lnTo>
                    <a:lnTo>
                      <a:pt x="314325" y="273368"/>
                    </a:lnTo>
                    <a:lnTo>
                      <a:pt x="300038" y="273368"/>
                    </a:lnTo>
                    <a:lnTo>
                      <a:pt x="294323" y="280988"/>
                    </a:lnTo>
                    <a:lnTo>
                      <a:pt x="283845" y="272415"/>
                    </a:lnTo>
                    <a:lnTo>
                      <a:pt x="286703" y="282893"/>
                    </a:lnTo>
                    <a:lnTo>
                      <a:pt x="286703" y="299085"/>
                    </a:lnTo>
                    <a:lnTo>
                      <a:pt x="280035" y="305753"/>
                    </a:lnTo>
                    <a:lnTo>
                      <a:pt x="277178" y="290513"/>
                    </a:lnTo>
                    <a:lnTo>
                      <a:pt x="269557" y="298133"/>
                    </a:lnTo>
                    <a:lnTo>
                      <a:pt x="276225" y="303848"/>
                    </a:lnTo>
                    <a:lnTo>
                      <a:pt x="267653" y="314325"/>
                    </a:lnTo>
                    <a:lnTo>
                      <a:pt x="280035" y="314325"/>
                    </a:lnTo>
                    <a:lnTo>
                      <a:pt x="286703" y="309563"/>
                    </a:lnTo>
                    <a:lnTo>
                      <a:pt x="287655" y="328613"/>
                    </a:lnTo>
                    <a:lnTo>
                      <a:pt x="278130" y="346710"/>
                    </a:lnTo>
                    <a:lnTo>
                      <a:pt x="269557" y="356235"/>
                    </a:lnTo>
                    <a:lnTo>
                      <a:pt x="268605" y="373380"/>
                    </a:lnTo>
                    <a:lnTo>
                      <a:pt x="259080" y="371475"/>
                    </a:lnTo>
                    <a:lnTo>
                      <a:pt x="257175" y="358140"/>
                    </a:lnTo>
                    <a:lnTo>
                      <a:pt x="265748" y="347663"/>
                    </a:lnTo>
                    <a:lnTo>
                      <a:pt x="258127" y="342900"/>
                    </a:lnTo>
                    <a:lnTo>
                      <a:pt x="250507" y="349568"/>
                    </a:lnTo>
                    <a:lnTo>
                      <a:pt x="243840" y="370523"/>
                    </a:lnTo>
                    <a:lnTo>
                      <a:pt x="236220" y="379095"/>
                    </a:lnTo>
                    <a:lnTo>
                      <a:pt x="235267" y="360045"/>
                    </a:lnTo>
                    <a:lnTo>
                      <a:pt x="242888" y="349568"/>
                    </a:lnTo>
                    <a:lnTo>
                      <a:pt x="240982" y="339090"/>
                    </a:lnTo>
                    <a:lnTo>
                      <a:pt x="229552" y="350520"/>
                    </a:lnTo>
                    <a:lnTo>
                      <a:pt x="230505" y="371475"/>
                    </a:lnTo>
                    <a:lnTo>
                      <a:pt x="224790" y="375285"/>
                    </a:lnTo>
                    <a:lnTo>
                      <a:pt x="204788" y="371475"/>
                    </a:lnTo>
                    <a:lnTo>
                      <a:pt x="192405" y="382905"/>
                    </a:lnTo>
                    <a:lnTo>
                      <a:pt x="213360" y="377190"/>
                    </a:lnTo>
                    <a:lnTo>
                      <a:pt x="211455" y="398145"/>
                    </a:lnTo>
                    <a:lnTo>
                      <a:pt x="220980" y="381000"/>
                    </a:lnTo>
                    <a:lnTo>
                      <a:pt x="224790" y="394335"/>
                    </a:lnTo>
                    <a:lnTo>
                      <a:pt x="229552" y="384810"/>
                    </a:lnTo>
                    <a:lnTo>
                      <a:pt x="236220" y="401955"/>
                    </a:lnTo>
                    <a:lnTo>
                      <a:pt x="242888" y="401955"/>
                    </a:lnTo>
                    <a:lnTo>
                      <a:pt x="249555" y="394335"/>
                    </a:lnTo>
                    <a:lnTo>
                      <a:pt x="255270" y="393383"/>
                    </a:lnTo>
                    <a:lnTo>
                      <a:pt x="274320" y="375285"/>
                    </a:lnTo>
                    <a:lnTo>
                      <a:pt x="276225" y="363855"/>
                    </a:lnTo>
                    <a:lnTo>
                      <a:pt x="283845" y="369570"/>
                    </a:lnTo>
                    <a:lnTo>
                      <a:pt x="286703" y="378143"/>
                    </a:lnTo>
                    <a:lnTo>
                      <a:pt x="293370" y="375285"/>
                    </a:lnTo>
                    <a:lnTo>
                      <a:pt x="294323" y="363855"/>
                    </a:lnTo>
                    <a:lnTo>
                      <a:pt x="306705" y="363855"/>
                    </a:lnTo>
                    <a:lnTo>
                      <a:pt x="308610" y="336233"/>
                    </a:lnTo>
                    <a:lnTo>
                      <a:pt x="307657" y="310515"/>
                    </a:lnTo>
                    <a:lnTo>
                      <a:pt x="316230" y="313373"/>
                    </a:lnTo>
                    <a:lnTo>
                      <a:pt x="309563" y="293370"/>
                    </a:lnTo>
                    <a:lnTo>
                      <a:pt x="322898" y="285750"/>
                    </a:lnTo>
                    <a:lnTo>
                      <a:pt x="324803" y="262890"/>
                    </a:lnTo>
                    <a:lnTo>
                      <a:pt x="346710" y="241935"/>
                    </a:lnTo>
                    <a:lnTo>
                      <a:pt x="356235" y="242888"/>
                    </a:lnTo>
                    <a:lnTo>
                      <a:pt x="359092" y="229553"/>
                    </a:lnTo>
                    <a:lnTo>
                      <a:pt x="347663" y="216218"/>
                    </a:lnTo>
                    <a:lnTo>
                      <a:pt x="346710" y="182880"/>
                    </a:lnTo>
                    <a:lnTo>
                      <a:pt x="339090" y="191453"/>
                    </a:lnTo>
                    <a:lnTo>
                      <a:pt x="345757" y="219075"/>
                    </a:lnTo>
                    <a:lnTo>
                      <a:pt x="340042" y="220028"/>
                    </a:lnTo>
                    <a:lnTo>
                      <a:pt x="334328" y="201930"/>
                    </a:lnTo>
                    <a:lnTo>
                      <a:pt x="328613" y="197168"/>
                    </a:lnTo>
                    <a:lnTo>
                      <a:pt x="331470" y="175260"/>
                    </a:lnTo>
                    <a:lnTo>
                      <a:pt x="348615" y="174308"/>
                    </a:lnTo>
                    <a:lnTo>
                      <a:pt x="351473" y="180975"/>
                    </a:lnTo>
                    <a:lnTo>
                      <a:pt x="354330" y="165735"/>
                    </a:lnTo>
                    <a:lnTo>
                      <a:pt x="339090" y="149543"/>
                    </a:lnTo>
                    <a:lnTo>
                      <a:pt x="333375" y="134303"/>
                    </a:lnTo>
                    <a:lnTo>
                      <a:pt x="331470" y="153353"/>
                    </a:lnTo>
                    <a:lnTo>
                      <a:pt x="340042" y="163830"/>
                    </a:lnTo>
                    <a:lnTo>
                      <a:pt x="333375" y="167640"/>
                    </a:lnTo>
                    <a:lnTo>
                      <a:pt x="323850" y="160020"/>
                    </a:lnTo>
                    <a:lnTo>
                      <a:pt x="306705" y="172403"/>
                    </a:lnTo>
                    <a:lnTo>
                      <a:pt x="320992" y="177165"/>
                    </a:lnTo>
                    <a:lnTo>
                      <a:pt x="322898" y="200025"/>
                    </a:lnTo>
                    <a:lnTo>
                      <a:pt x="320040" y="217170"/>
                    </a:lnTo>
                    <a:lnTo>
                      <a:pt x="328613" y="204788"/>
                    </a:lnTo>
                    <a:lnTo>
                      <a:pt x="341948" y="226695"/>
                    </a:lnTo>
                    <a:lnTo>
                      <a:pt x="338138" y="244793"/>
                    </a:lnTo>
                    <a:lnTo>
                      <a:pt x="323850" y="244793"/>
                    </a:lnTo>
                    <a:lnTo>
                      <a:pt x="323850" y="233363"/>
                    </a:lnTo>
                    <a:lnTo>
                      <a:pt x="309563" y="221933"/>
                    </a:lnTo>
                    <a:lnTo>
                      <a:pt x="314325" y="193358"/>
                    </a:lnTo>
                    <a:lnTo>
                      <a:pt x="296228" y="168593"/>
                    </a:lnTo>
                    <a:lnTo>
                      <a:pt x="321945" y="140018"/>
                    </a:lnTo>
                    <a:lnTo>
                      <a:pt x="327660" y="100965"/>
                    </a:lnTo>
                    <a:lnTo>
                      <a:pt x="336232" y="100965"/>
                    </a:lnTo>
                    <a:lnTo>
                      <a:pt x="349567" y="131445"/>
                    </a:lnTo>
                    <a:lnTo>
                      <a:pt x="349567" y="106680"/>
                    </a:lnTo>
                    <a:lnTo>
                      <a:pt x="360998" y="109538"/>
                    </a:lnTo>
                    <a:lnTo>
                      <a:pt x="360998" y="78105"/>
                    </a:lnTo>
                    <a:lnTo>
                      <a:pt x="352425" y="70485"/>
                    </a:lnTo>
                    <a:lnTo>
                      <a:pt x="340995" y="94298"/>
                    </a:lnTo>
                    <a:lnTo>
                      <a:pt x="331470" y="65723"/>
                    </a:lnTo>
                    <a:lnTo>
                      <a:pt x="343853" y="64770"/>
                    </a:lnTo>
                    <a:lnTo>
                      <a:pt x="329565" y="18098"/>
                    </a:lnTo>
                    <a:lnTo>
                      <a:pt x="347663" y="12383"/>
                    </a:lnTo>
                    <a:lnTo>
                      <a:pt x="589598" y="83820"/>
                    </a:lnTo>
                    <a:lnTo>
                      <a:pt x="891540" y="160020"/>
                    </a:lnTo>
                    <a:lnTo>
                      <a:pt x="1116330" y="212408"/>
                    </a:lnTo>
                    <a:close/>
                    <a:moveTo>
                      <a:pt x="245745" y="371475"/>
                    </a:moveTo>
                    <a:lnTo>
                      <a:pt x="250507" y="371475"/>
                    </a:lnTo>
                    <a:lnTo>
                      <a:pt x="251460" y="379095"/>
                    </a:lnTo>
                    <a:lnTo>
                      <a:pt x="246698" y="381953"/>
                    </a:lnTo>
                    <a:lnTo>
                      <a:pt x="247650" y="387668"/>
                    </a:lnTo>
                    <a:lnTo>
                      <a:pt x="240982" y="391478"/>
                    </a:lnTo>
                    <a:lnTo>
                      <a:pt x="239077" y="382905"/>
                    </a:lnTo>
                    <a:lnTo>
                      <a:pt x="243840" y="379095"/>
                    </a:lnTo>
                    <a:close/>
                    <a:moveTo>
                      <a:pt x="293370" y="330518"/>
                    </a:moveTo>
                    <a:lnTo>
                      <a:pt x="281940" y="348615"/>
                    </a:lnTo>
                    <a:lnTo>
                      <a:pt x="280988" y="356235"/>
                    </a:lnTo>
                    <a:lnTo>
                      <a:pt x="284798" y="358140"/>
                    </a:lnTo>
                    <a:lnTo>
                      <a:pt x="289560" y="352425"/>
                    </a:lnTo>
                    <a:lnTo>
                      <a:pt x="300038" y="353378"/>
                    </a:lnTo>
                    <a:close/>
                    <a:moveTo>
                      <a:pt x="289560" y="124777"/>
                    </a:moveTo>
                    <a:lnTo>
                      <a:pt x="294323" y="130493"/>
                    </a:lnTo>
                    <a:lnTo>
                      <a:pt x="306705" y="127635"/>
                    </a:lnTo>
                    <a:lnTo>
                      <a:pt x="308610" y="118110"/>
                    </a:lnTo>
                    <a:lnTo>
                      <a:pt x="320040" y="100965"/>
                    </a:lnTo>
                    <a:lnTo>
                      <a:pt x="310515" y="97155"/>
                    </a:lnTo>
                    <a:lnTo>
                      <a:pt x="303848" y="112395"/>
                    </a:lnTo>
                    <a:lnTo>
                      <a:pt x="302895" y="97155"/>
                    </a:lnTo>
                    <a:lnTo>
                      <a:pt x="292417" y="99060"/>
                    </a:lnTo>
                    <a:lnTo>
                      <a:pt x="285750" y="112395"/>
                    </a:lnTo>
                    <a:close/>
                    <a:moveTo>
                      <a:pt x="320040" y="72390"/>
                    </a:moveTo>
                    <a:lnTo>
                      <a:pt x="326707" y="86678"/>
                    </a:lnTo>
                    <a:lnTo>
                      <a:pt x="318135" y="88583"/>
                    </a:lnTo>
                    <a:lnTo>
                      <a:pt x="310515" y="92393"/>
                    </a:lnTo>
                    <a:lnTo>
                      <a:pt x="308610" y="69533"/>
                    </a:lnTo>
                    <a:close/>
                    <a:moveTo>
                      <a:pt x="294323" y="57150"/>
                    </a:moveTo>
                    <a:lnTo>
                      <a:pt x="283845" y="55245"/>
                    </a:lnTo>
                    <a:lnTo>
                      <a:pt x="288607" y="68580"/>
                    </a:lnTo>
                    <a:close/>
                    <a:moveTo>
                      <a:pt x="284798" y="80963"/>
                    </a:moveTo>
                    <a:lnTo>
                      <a:pt x="292417" y="84773"/>
                    </a:lnTo>
                    <a:lnTo>
                      <a:pt x="288607" y="95250"/>
                    </a:lnTo>
                    <a:lnTo>
                      <a:pt x="304800" y="90488"/>
                    </a:lnTo>
                    <a:lnTo>
                      <a:pt x="302895" y="69533"/>
                    </a:lnTo>
                    <a:lnTo>
                      <a:pt x="294323" y="67628"/>
                    </a:lnTo>
                    <a:close/>
                    <a:moveTo>
                      <a:pt x="259080" y="77153"/>
                    </a:moveTo>
                    <a:lnTo>
                      <a:pt x="261938" y="102870"/>
                    </a:lnTo>
                    <a:lnTo>
                      <a:pt x="277178" y="115252"/>
                    </a:lnTo>
                    <a:lnTo>
                      <a:pt x="282892" y="97155"/>
                    </a:lnTo>
                    <a:lnTo>
                      <a:pt x="272415" y="76200"/>
                    </a:lnTo>
                    <a:close/>
                    <a:moveTo>
                      <a:pt x="277178" y="66675"/>
                    </a:moveTo>
                    <a:lnTo>
                      <a:pt x="266700" y="57150"/>
                    </a:lnTo>
                    <a:lnTo>
                      <a:pt x="258127" y="58103"/>
                    </a:lnTo>
                    <a:lnTo>
                      <a:pt x="275273" y="72390"/>
                    </a:lnTo>
                    <a:close/>
                    <a:moveTo>
                      <a:pt x="307657" y="0"/>
                    </a:moveTo>
                    <a:lnTo>
                      <a:pt x="296228" y="0"/>
                    </a:lnTo>
                    <a:lnTo>
                      <a:pt x="296228" y="7620"/>
                    </a:lnTo>
                    <a:lnTo>
                      <a:pt x="307657" y="13335"/>
                    </a:lnTo>
                    <a:close/>
                    <a:moveTo>
                      <a:pt x="299085" y="309563"/>
                    </a:moveTo>
                    <a:lnTo>
                      <a:pt x="302895" y="283845"/>
                    </a:lnTo>
                    <a:lnTo>
                      <a:pt x="292417" y="283845"/>
                    </a:lnTo>
                    <a:lnTo>
                      <a:pt x="290513" y="301943"/>
                    </a:lnTo>
                    <a:close/>
                  </a:path>
                </a:pathLst>
              </a:custGeom>
              <a:solidFill>
                <a:srgbClr val="DDEDF9"/>
              </a:solidFill>
              <a:ln w="9525" cap="flat">
                <a:solidFill>
                  <a:srgbClr val="D0D0D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E2395C-B445-F189-2AAC-A7A760B50105}"/>
              </a:ext>
            </a:extLst>
          </p:cNvPr>
          <p:cNvGrpSpPr/>
          <p:nvPr/>
        </p:nvGrpSpPr>
        <p:grpSpPr>
          <a:xfrm>
            <a:off x="9554908" y="2150309"/>
            <a:ext cx="2110256" cy="3153530"/>
            <a:chOff x="8493251" y="1276386"/>
            <a:chExt cx="1875783" cy="2803138"/>
          </a:xfrm>
          <a:solidFill>
            <a:srgbClr val="03295B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1F023A-13C5-2F10-98D4-E47F3537F2BB}"/>
                </a:ext>
              </a:extLst>
            </p:cNvPr>
            <p:cNvGrpSpPr/>
            <p:nvPr/>
          </p:nvGrpSpPr>
          <p:grpSpPr>
            <a:xfrm>
              <a:off x="8493251" y="1276386"/>
              <a:ext cx="1875783" cy="2189442"/>
              <a:chOff x="8500109" y="954404"/>
              <a:chExt cx="1862137" cy="2219325"/>
            </a:xfrm>
            <a:grpFill/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8FD9BB3-9B6E-92BE-39B2-77D169A5F148}"/>
                  </a:ext>
                </a:extLst>
              </p:cNvPr>
              <p:cNvSpPr/>
              <p:nvPr/>
            </p:nvSpPr>
            <p:spPr>
              <a:xfrm>
                <a:off x="9565956" y="2178366"/>
                <a:ext cx="286702" cy="280987"/>
              </a:xfrm>
              <a:custGeom>
                <a:avLst/>
                <a:gdLst>
                  <a:gd name="csX0" fmla="*/ 282893 w 286702"/>
                  <a:gd name="csY0" fmla="*/ 130492 h 280987"/>
                  <a:gd name="csX1" fmla="*/ 286703 w 286702"/>
                  <a:gd name="csY1" fmla="*/ 120015 h 280987"/>
                  <a:gd name="csX2" fmla="*/ 256223 w 286702"/>
                  <a:gd name="csY2" fmla="*/ 2858 h 280987"/>
                  <a:gd name="csX3" fmla="*/ 255270 w 286702"/>
                  <a:gd name="csY3" fmla="*/ 0 h 280987"/>
                  <a:gd name="csX4" fmla="*/ 113348 w 286702"/>
                  <a:gd name="csY4" fmla="*/ 32385 h 280987"/>
                  <a:gd name="csX5" fmla="*/ 113348 w 286702"/>
                  <a:gd name="csY5" fmla="*/ 39053 h 280987"/>
                  <a:gd name="csX6" fmla="*/ 104775 w 286702"/>
                  <a:gd name="csY6" fmla="*/ 41910 h 280987"/>
                  <a:gd name="csX7" fmla="*/ 100013 w 286702"/>
                  <a:gd name="csY7" fmla="*/ 35242 h 280987"/>
                  <a:gd name="csX8" fmla="*/ 0 w 286702"/>
                  <a:gd name="csY8" fmla="*/ 58103 h 280987"/>
                  <a:gd name="csX9" fmla="*/ 26670 w 286702"/>
                  <a:gd name="csY9" fmla="*/ 213360 h 280987"/>
                  <a:gd name="csX10" fmla="*/ 43815 w 286702"/>
                  <a:gd name="csY10" fmla="*/ 227648 h 280987"/>
                  <a:gd name="csX11" fmla="*/ 10478 w 286702"/>
                  <a:gd name="csY11" fmla="*/ 260033 h 280987"/>
                  <a:gd name="csX12" fmla="*/ 26670 w 286702"/>
                  <a:gd name="csY12" fmla="*/ 280988 h 280987"/>
                  <a:gd name="csX13" fmla="*/ 78105 w 286702"/>
                  <a:gd name="csY13" fmla="*/ 238125 h 280987"/>
                  <a:gd name="csX14" fmla="*/ 94298 w 286702"/>
                  <a:gd name="csY14" fmla="*/ 225742 h 280987"/>
                  <a:gd name="csX15" fmla="*/ 101918 w 286702"/>
                  <a:gd name="csY15" fmla="*/ 225742 h 280987"/>
                  <a:gd name="csX16" fmla="*/ 124778 w 286702"/>
                  <a:gd name="csY16" fmla="*/ 196215 h 280987"/>
                  <a:gd name="csX17" fmla="*/ 138113 w 286702"/>
                  <a:gd name="csY17" fmla="*/ 197167 h 280987"/>
                  <a:gd name="csX18" fmla="*/ 165735 w 286702"/>
                  <a:gd name="csY18" fmla="*/ 186690 h 280987"/>
                  <a:gd name="csX19" fmla="*/ 185738 w 286702"/>
                  <a:gd name="csY19" fmla="*/ 186690 h 280987"/>
                  <a:gd name="csX20" fmla="*/ 236220 w 286702"/>
                  <a:gd name="csY20" fmla="*/ 160973 h 280987"/>
                  <a:gd name="csX21" fmla="*/ 262890 w 286702"/>
                  <a:gd name="csY21" fmla="*/ 152400 h 280987"/>
                  <a:gd name="csX22" fmla="*/ 272415 w 286702"/>
                  <a:gd name="csY22" fmla="*/ 142875 h 280987"/>
                  <a:gd name="csX23" fmla="*/ 286703 w 286702"/>
                  <a:gd name="csY23" fmla="*/ 147638 h 28098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</a:cxnLst>
                <a:rect l="l" t="t" r="r" b="b"/>
                <a:pathLst>
                  <a:path w="286702" h="280987">
                    <a:moveTo>
                      <a:pt x="282893" y="130492"/>
                    </a:moveTo>
                    <a:lnTo>
                      <a:pt x="286703" y="120015"/>
                    </a:lnTo>
                    <a:lnTo>
                      <a:pt x="256223" y="2858"/>
                    </a:lnTo>
                    <a:lnTo>
                      <a:pt x="255270" y="0"/>
                    </a:lnTo>
                    <a:lnTo>
                      <a:pt x="113348" y="32385"/>
                    </a:lnTo>
                    <a:lnTo>
                      <a:pt x="113348" y="39053"/>
                    </a:lnTo>
                    <a:lnTo>
                      <a:pt x="104775" y="41910"/>
                    </a:lnTo>
                    <a:lnTo>
                      <a:pt x="100013" y="35242"/>
                    </a:lnTo>
                    <a:lnTo>
                      <a:pt x="0" y="58103"/>
                    </a:lnTo>
                    <a:lnTo>
                      <a:pt x="26670" y="213360"/>
                    </a:lnTo>
                    <a:lnTo>
                      <a:pt x="43815" y="227648"/>
                    </a:lnTo>
                    <a:lnTo>
                      <a:pt x="10478" y="260033"/>
                    </a:lnTo>
                    <a:lnTo>
                      <a:pt x="26670" y="280988"/>
                    </a:lnTo>
                    <a:lnTo>
                      <a:pt x="78105" y="238125"/>
                    </a:lnTo>
                    <a:lnTo>
                      <a:pt x="94298" y="225742"/>
                    </a:lnTo>
                    <a:lnTo>
                      <a:pt x="101918" y="225742"/>
                    </a:lnTo>
                    <a:lnTo>
                      <a:pt x="124778" y="196215"/>
                    </a:lnTo>
                    <a:lnTo>
                      <a:pt x="138113" y="197167"/>
                    </a:lnTo>
                    <a:lnTo>
                      <a:pt x="165735" y="186690"/>
                    </a:lnTo>
                    <a:lnTo>
                      <a:pt x="185738" y="186690"/>
                    </a:lnTo>
                    <a:lnTo>
                      <a:pt x="236220" y="160973"/>
                    </a:lnTo>
                    <a:lnTo>
                      <a:pt x="262890" y="152400"/>
                    </a:lnTo>
                    <a:lnTo>
                      <a:pt x="272415" y="142875"/>
                    </a:lnTo>
                    <a:lnTo>
                      <a:pt x="286703" y="1476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F93A946-0B26-A68C-0C3F-16A2968575FC}"/>
                  </a:ext>
                </a:extLst>
              </p:cNvPr>
              <p:cNvSpPr/>
              <p:nvPr/>
            </p:nvSpPr>
            <p:spPr>
              <a:xfrm>
                <a:off x="9319259" y="2763202"/>
                <a:ext cx="176212" cy="291465"/>
              </a:xfrm>
              <a:custGeom>
                <a:avLst/>
                <a:gdLst>
                  <a:gd name="csX0" fmla="*/ 40957 w 176212"/>
                  <a:gd name="csY0" fmla="*/ 0 h 291465"/>
                  <a:gd name="csX1" fmla="*/ 25717 w 176212"/>
                  <a:gd name="csY1" fmla="*/ 2857 h 291465"/>
                  <a:gd name="csX2" fmla="*/ 11430 w 176212"/>
                  <a:gd name="csY2" fmla="*/ 13335 h 291465"/>
                  <a:gd name="csX3" fmla="*/ 0 w 176212"/>
                  <a:gd name="csY3" fmla="*/ 33338 h 291465"/>
                  <a:gd name="csX4" fmla="*/ 72390 w 176212"/>
                  <a:gd name="csY4" fmla="*/ 291465 h 291465"/>
                  <a:gd name="csX5" fmla="*/ 176213 w 176212"/>
                  <a:gd name="csY5" fmla="*/ 269557 h 291465"/>
                  <a:gd name="csX6" fmla="*/ 155257 w 176212"/>
                  <a:gd name="csY6" fmla="*/ 197167 h 291465"/>
                  <a:gd name="csX7" fmla="*/ 144780 w 176212"/>
                  <a:gd name="csY7" fmla="*/ 201930 h 291465"/>
                  <a:gd name="csX8" fmla="*/ 113347 w 176212"/>
                  <a:gd name="csY8" fmla="*/ 177165 h 291465"/>
                  <a:gd name="csX9" fmla="*/ 108585 w 176212"/>
                  <a:gd name="csY9" fmla="*/ 160972 h 291465"/>
                  <a:gd name="csX10" fmla="*/ 91440 w 176212"/>
                  <a:gd name="csY10" fmla="*/ 151447 h 291465"/>
                  <a:gd name="csX11" fmla="*/ 89535 w 176212"/>
                  <a:gd name="csY11" fmla="*/ 116205 h 291465"/>
                  <a:gd name="csX12" fmla="*/ 69532 w 176212"/>
                  <a:gd name="csY12" fmla="*/ 95250 h 291465"/>
                  <a:gd name="csX13" fmla="*/ 59055 w 176212"/>
                  <a:gd name="csY13" fmla="*/ 87630 h 291465"/>
                  <a:gd name="csX14" fmla="*/ 47625 w 176212"/>
                  <a:gd name="csY14" fmla="*/ 77152 h 291465"/>
                  <a:gd name="csX15" fmla="*/ 43815 w 176212"/>
                  <a:gd name="csY15" fmla="*/ 46672 h 291465"/>
                  <a:gd name="csX16" fmla="*/ 46672 w 176212"/>
                  <a:gd name="csY16" fmla="*/ 26670 h 291465"/>
                  <a:gd name="csX17" fmla="*/ 56197 w 176212"/>
                  <a:gd name="csY17" fmla="*/ 5715 h 2914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</a:cxnLst>
                <a:rect l="l" t="t" r="r" b="b"/>
                <a:pathLst>
                  <a:path w="176212" h="291465">
                    <a:moveTo>
                      <a:pt x="40957" y="0"/>
                    </a:moveTo>
                    <a:lnTo>
                      <a:pt x="25717" y="2857"/>
                    </a:lnTo>
                    <a:lnTo>
                      <a:pt x="11430" y="13335"/>
                    </a:lnTo>
                    <a:lnTo>
                      <a:pt x="0" y="33338"/>
                    </a:lnTo>
                    <a:lnTo>
                      <a:pt x="72390" y="291465"/>
                    </a:lnTo>
                    <a:lnTo>
                      <a:pt x="176213" y="269557"/>
                    </a:lnTo>
                    <a:lnTo>
                      <a:pt x="155257" y="197167"/>
                    </a:lnTo>
                    <a:lnTo>
                      <a:pt x="144780" y="201930"/>
                    </a:lnTo>
                    <a:lnTo>
                      <a:pt x="113347" y="177165"/>
                    </a:lnTo>
                    <a:lnTo>
                      <a:pt x="108585" y="160972"/>
                    </a:lnTo>
                    <a:lnTo>
                      <a:pt x="91440" y="151447"/>
                    </a:lnTo>
                    <a:lnTo>
                      <a:pt x="89535" y="116205"/>
                    </a:lnTo>
                    <a:lnTo>
                      <a:pt x="69532" y="95250"/>
                    </a:lnTo>
                    <a:lnTo>
                      <a:pt x="59055" y="87630"/>
                    </a:lnTo>
                    <a:lnTo>
                      <a:pt x="47625" y="77152"/>
                    </a:lnTo>
                    <a:lnTo>
                      <a:pt x="43815" y="46672"/>
                    </a:lnTo>
                    <a:lnTo>
                      <a:pt x="46672" y="26670"/>
                    </a:lnTo>
                    <a:lnTo>
                      <a:pt x="56197" y="57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CA727DC-19FE-BAB3-E999-6F77CBA47FD0}"/>
                  </a:ext>
                </a:extLst>
              </p:cNvPr>
              <p:cNvSpPr/>
              <p:nvPr/>
            </p:nvSpPr>
            <p:spPr>
              <a:xfrm>
                <a:off x="9749789" y="954404"/>
                <a:ext cx="612457" cy="967740"/>
              </a:xfrm>
              <a:custGeom>
                <a:avLst/>
                <a:gdLst>
                  <a:gd name="csX0" fmla="*/ 113348 w 612457"/>
                  <a:gd name="csY0" fmla="*/ 876300 h 967740"/>
                  <a:gd name="csX1" fmla="*/ 119063 w 612457"/>
                  <a:gd name="csY1" fmla="*/ 914400 h 967740"/>
                  <a:gd name="csX2" fmla="*/ 149543 w 612457"/>
                  <a:gd name="csY2" fmla="*/ 933450 h 967740"/>
                  <a:gd name="csX3" fmla="*/ 157163 w 612457"/>
                  <a:gd name="csY3" fmla="*/ 954405 h 967740"/>
                  <a:gd name="csX4" fmla="*/ 179070 w 612457"/>
                  <a:gd name="csY4" fmla="*/ 967740 h 967740"/>
                  <a:gd name="csX5" fmla="*/ 192405 w 612457"/>
                  <a:gd name="csY5" fmla="*/ 964883 h 967740"/>
                  <a:gd name="csX6" fmla="*/ 201930 w 612457"/>
                  <a:gd name="csY6" fmla="*/ 936308 h 967740"/>
                  <a:gd name="csX7" fmla="*/ 194310 w 612457"/>
                  <a:gd name="csY7" fmla="*/ 908685 h 967740"/>
                  <a:gd name="csX8" fmla="*/ 209550 w 612457"/>
                  <a:gd name="csY8" fmla="*/ 900112 h 967740"/>
                  <a:gd name="csX9" fmla="*/ 214313 w 612457"/>
                  <a:gd name="csY9" fmla="*/ 873442 h 967740"/>
                  <a:gd name="csX10" fmla="*/ 208598 w 612457"/>
                  <a:gd name="csY10" fmla="*/ 861060 h 967740"/>
                  <a:gd name="csX11" fmla="*/ 240030 w 612457"/>
                  <a:gd name="csY11" fmla="*/ 842962 h 967740"/>
                  <a:gd name="csX12" fmla="*/ 219075 w 612457"/>
                  <a:gd name="csY12" fmla="*/ 821055 h 967740"/>
                  <a:gd name="csX13" fmla="*/ 227648 w 612457"/>
                  <a:gd name="csY13" fmla="*/ 798195 h 967740"/>
                  <a:gd name="csX14" fmla="*/ 240983 w 612457"/>
                  <a:gd name="csY14" fmla="*/ 777240 h 967740"/>
                  <a:gd name="csX15" fmla="*/ 245745 w 612457"/>
                  <a:gd name="csY15" fmla="*/ 807720 h 967740"/>
                  <a:gd name="csX16" fmla="*/ 260985 w 612457"/>
                  <a:gd name="csY16" fmla="*/ 788670 h 967740"/>
                  <a:gd name="csX17" fmla="*/ 273368 w 612457"/>
                  <a:gd name="csY17" fmla="*/ 797243 h 967740"/>
                  <a:gd name="csX18" fmla="*/ 284798 w 612457"/>
                  <a:gd name="csY18" fmla="*/ 789623 h 967740"/>
                  <a:gd name="csX19" fmla="*/ 284798 w 612457"/>
                  <a:gd name="csY19" fmla="*/ 773430 h 967740"/>
                  <a:gd name="csX20" fmla="*/ 315278 w 612457"/>
                  <a:gd name="csY20" fmla="*/ 761048 h 967740"/>
                  <a:gd name="csX21" fmla="*/ 318135 w 612457"/>
                  <a:gd name="csY21" fmla="*/ 733425 h 967740"/>
                  <a:gd name="csX22" fmla="*/ 341948 w 612457"/>
                  <a:gd name="csY22" fmla="*/ 731520 h 967740"/>
                  <a:gd name="csX23" fmla="*/ 367665 w 612457"/>
                  <a:gd name="csY23" fmla="*/ 696278 h 967740"/>
                  <a:gd name="csX24" fmla="*/ 367665 w 612457"/>
                  <a:gd name="csY24" fmla="*/ 689610 h 967740"/>
                  <a:gd name="csX25" fmla="*/ 359093 w 612457"/>
                  <a:gd name="csY25" fmla="*/ 684848 h 967740"/>
                  <a:gd name="csX26" fmla="*/ 358140 w 612457"/>
                  <a:gd name="csY26" fmla="*/ 653415 h 967740"/>
                  <a:gd name="csX27" fmla="*/ 363855 w 612457"/>
                  <a:gd name="csY27" fmla="*/ 642937 h 967740"/>
                  <a:gd name="csX28" fmla="*/ 365760 w 612457"/>
                  <a:gd name="csY28" fmla="*/ 658178 h 967740"/>
                  <a:gd name="csX29" fmla="*/ 375285 w 612457"/>
                  <a:gd name="csY29" fmla="*/ 653415 h 967740"/>
                  <a:gd name="csX30" fmla="*/ 373380 w 612457"/>
                  <a:gd name="csY30" fmla="*/ 622935 h 967740"/>
                  <a:gd name="csX31" fmla="*/ 364808 w 612457"/>
                  <a:gd name="csY31" fmla="*/ 625793 h 967740"/>
                  <a:gd name="csX32" fmla="*/ 363855 w 612457"/>
                  <a:gd name="csY32" fmla="*/ 637223 h 967740"/>
                  <a:gd name="csX33" fmla="*/ 352425 w 612457"/>
                  <a:gd name="csY33" fmla="*/ 623887 h 967740"/>
                  <a:gd name="csX34" fmla="*/ 360998 w 612457"/>
                  <a:gd name="csY34" fmla="*/ 610553 h 967740"/>
                  <a:gd name="csX35" fmla="*/ 366713 w 612457"/>
                  <a:gd name="csY35" fmla="*/ 611505 h 967740"/>
                  <a:gd name="csX36" fmla="*/ 377190 w 612457"/>
                  <a:gd name="csY36" fmla="*/ 607695 h 967740"/>
                  <a:gd name="csX37" fmla="*/ 381953 w 612457"/>
                  <a:gd name="csY37" fmla="*/ 634365 h 967740"/>
                  <a:gd name="csX38" fmla="*/ 401003 w 612457"/>
                  <a:gd name="csY38" fmla="*/ 631508 h 967740"/>
                  <a:gd name="csX39" fmla="*/ 428625 w 612457"/>
                  <a:gd name="csY39" fmla="*/ 638175 h 967740"/>
                  <a:gd name="csX40" fmla="*/ 428625 w 612457"/>
                  <a:gd name="csY40" fmla="*/ 628650 h 967740"/>
                  <a:gd name="csX41" fmla="*/ 418148 w 612457"/>
                  <a:gd name="csY41" fmla="*/ 617220 h 967740"/>
                  <a:gd name="csX42" fmla="*/ 430530 w 612457"/>
                  <a:gd name="csY42" fmla="*/ 618173 h 967740"/>
                  <a:gd name="csX43" fmla="*/ 431483 w 612457"/>
                  <a:gd name="csY43" fmla="*/ 596265 h 967740"/>
                  <a:gd name="csX44" fmla="*/ 437198 w 612457"/>
                  <a:gd name="csY44" fmla="*/ 603885 h 967740"/>
                  <a:gd name="csX45" fmla="*/ 440055 w 612457"/>
                  <a:gd name="csY45" fmla="*/ 621983 h 967740"/>
                  <a:gd name="csX46" fmla="*/ 460058 w 612457"/>
                  <a:gd name="csY46" fmla="*/ 636270 h 967740"/>
                  <a:gd name="csX47" fmla="*/ 461963 w 612457"/>
                  <a:gd name="csY47" fmla="*/ 626745 h 967740"/>
                  <a:gd name="csX48" fmla="*/ 470535 w 612457"/>
                  <a:gd name="csY48" fmla="*/ 624840 h 967740"/>
                  <a:gd name="csX49" fmla="*/ 467678 w 612457"/>
                  <a:gd name="csY49" fmla="*/ 617220 h 967740"/>
                  <a:gd name="csX50" fmla="*/ 475298 w 612457"/>
                  <a:gd name="csY50" fmla="*/ 611505 h 967740"/>
                  <a:gd name="csX51" fmla="*/ 474345 w 612457"/>
                  <a:gd name="csY51" fmla="*/ 596265 h 967740"/>
                  <a:gd name="csX52" fmla="*/ 459105 w 612457"/>
                  <a:gd name="csY52" fmla="*/ 594360 h 967740"/>
                  <a:gd name="csX53" fmla="*/ 440055 w 612457"/>
                  <a:gd name="csY53" fmla="*/ 601028 h 967740"/>
                  <a:gd name="csX54" fmla="*/ 453390 w 612457"/>
                  <a:gd name="csY54" fmla="*/ 585787 h 967740"/>
                  <a:gd name="csX55" fmla="*/ 460058 w 612457"/>
                  <a:gd name="csY55" fmla="*/ 578168 h 967740"/>
                  <a:gd name="csX56" fmla="*/ 472440 w 612457"/>
                  <a:gd name="csY56" fmla="*/ 576262 h 967740"/>
                  <a:gd name="csX57" fmla="*/ 476250 w 612457"/>
                  <a:gd name="csY57" fmla="*/ 588645 h 967740"/>
                  <a:gd name="csX58" fmla="*/ 492443 w 612457"/>
                  <a:gd name="csY58" fmla="*/ 603885 h 967740"/>
                  <a:gd name="csX59" fmla="*/ 496253 w 612457"/>
                  <a:gd name="csY59" fmla="*/ 583883 h 967740"/>
                  <a:gd name="csX60" fmla="*/ 518160 w 612457"/>
                  <a:gd name="csY60" fmla="*/ 572453 h 967740"/>
                  <a:gd name="csX61" fmla="*/ 509588 w 612457"/>
                  <a:gd name="csY61" fmla="*/ 560070 h 967740"/>
                  <a:gd name="csX62" fmla="*/ 510540 w 612457"/>
                  <a:gd name="csY62" fmla="*/ 543878 h 967740"/>
                  <a:gd name="csX63" fmla="*/ 521018 w 612457"/>
                  <a:gd name="csY63" fmla="*/ 548640 h 967740"/>
                  <a:gd name="csX64" fmla="*/ 527685 w 612457"/>
                  <a:gd name="csY64" fmla="*/ 548640 h 967740"/>
                  <a:gd name="csX65" fmla="*/ 543878 w 612457"/>
                  <a:gd name="csY65" fmla="*/ 535305 h 967740"/>
                  <a:gd name="csX66" fmla="*/ 547688 w 612457"/>
                  <a:gd name="csY66" fmla="*/ 513397 h 967740"/>
                  <a:gd name="csX67" fmla="*/ 568643 w 612457"/>
                  <a:gd name="csY67" fmla="*/ 516255 h 967740"/>
                  <a:gd name="csX68" fmla="*/ 569595 w 612457"/>
                  <a:gd name="csY68" fmla="*/ 509587 h 967740"/>
                  <a:gd name="csX69" fmla="*/ 571500 w 612457"/>
                  <a:gd name="csY69" fmla="*/ 494347 h 967740"/>
                  <a:gd name="csX70" fmla="*/ 576263 w 612457"/>
                  <a:gd name="csY70" fmla="*/ 507683 h 967740"/>
                  <a:gd name="csX71" fmla="*/ 590550 w 612457"/>
                  <a:gd name="csY71" fmla="*/ 498158 h 967740"/>
                  <a:gd name="csX72" fmla="*/ 612458 w 612457"/>
                  <a:gd name="csY72" fmla="*/ 459105 h 967740"/>
                  <a:gd name="csX73" fmla="*/ 611505 w 612457"/>
                  <a:gd name="csY73" fmla="*/ 438150 h 967740"/>
                  <a:gd name="csX74" fmla="*/ 598170 w 612457"/>
                  <a:gd name="csY74" fmla="*/ 419100 h 967740"/>
                  <a:gd name="csX75" fmla="*/ 569595 w 612457"/>
                  <a:gd name="csY75" fmla="*/ 388620 h 967740"/>
                  <a:gd name="csX76" fmla="*/ 551498 w 612457"/>
                  <a:gd name="csY76" fmla="*/ 388620 h 967740"/>
                  <a:gd name="csX77" fmla="*/ 543878 w 612457"/>
                  <a:gd name="csY77" fmla="*/ 409575 h 967740"/>
                  <a:gd name="csX78" fmla="*/ 516255 w 612457"/>
                  <a:gd name="csY78" fmla="*/ 381000 h 967740"/>
                  <a:gd name="csX79" fmla="*/ 519113 w 612457"/>
                  <a:gd name="csY79" fmla="*/ 373380 h 967740"/>
                  <a:gd name="csX80" fmla="*/ 519113 w 612457"/>
                  <a:gd name="csY80" fmla="*/ 359093 h 967740"/>
                  <a:gd name="csX81" fmla="*/ 503873 w 612457"/>
                  <a:gd name="csY81" fmla="*/ 316230 h 967740"/>
                  <a:gd name="csX82" fmla="*/ 496253 w 612457"/>
                  <a:gd name="csY82" fmla="*/ 314325 h 967740"/>
                  <a:gd name="csX83" fmla="*/ 489585 w 612457"/>
                  <a:gd name="csY83" fmla="*/ 318135 h 967740"/>
                  <a:gd name="csX84" fmla="*/ 443865 w 612457"/>
                  <a:gd name="csY84" fmla="*/ 318135 h 967740"/>
                  <a:gd name="csX85" fmla="*/ 441008 w 612457"/>
                  <a:gd name="csY85" fmla="*/ 283845 h 967740"/>
                  <a:gd name="csX86" fmla="*/ 363855 w 612457"/>
                  <a:gd name="csY86" fmla="*/ 36195 h 967740"/>
                  <a:gd name="csX87" fmla="*/ 294323 w 612457"/>
                  <a:gd name="csY87" fmla="*/ 952 h 967740"/>
                  <a:gd name="csX88" fmla="*/ 266700 w 612457"/>
                  <a:gd name="csY88" fmla="*/ 0 h 967740"/>
                  <a:gd name="csX89" fmla="*/ 202883 w 612457"/>
                  <a:gd name="csY89" fmla="*/ 62865 h 967740"/>
                  <a:gd name="csX90" fmla="*/ 177165 w 612457"/>
                  <a:gd name="csY90" fmla="*/ 53340 h 967740"/>
                  <a:gd name="csX91" fmla="*/ 167640 w 612457"/>
                  <a:gd name="csY91" fmla="*/ 16193 h 967740"/>
                  <a:gd name="csX92" fmla="*/ 141923 w 612457"/>
                  <a:gd name="csY92" fmla="*/ 16193 h 967740"/>
                  <a:gd name="csX93" fmla="*/ 76200 w 612457"/>
                  <a:gd name="csY93" fmla="*/ 201930 h 967740"/>
                  <a:gd name="csX94" fmla="*/ 82868 w 612457"/>
                  <a:gd name="csY94" fmla="*/ 260985 h 967740"/>
                  <a:gd name="csX95" fmla="*/ 66675 w 612457"/>
                  <a:gd name="csY95" fmla="*/ 283845 h 967740"/>
                  <a:gd name="csX96" fmla="*/ 62865 w 612457"/>
                  <a:gd name="csY96" fmla="*/ 327660 h 967740"/>
                  <a:gd name="csX97" fmla="*/ 75248 w 612457"/>
                  <a:gd name="csY97" fmla="*/ 362903 h 967740"/>
                  <a:gd name="csX98" fmla="*/ 82868 w 612457"/>
                  <a:gd name="csY98" fmla="*/ 364808 h 967740"/>
                  <a:gd name="csX99" fmla="*/ 82868 w 612457"/>
                  <a:gd name="csY99" fmla="*/ 380047 h 967740"/>
                  <a:gd name="csX100" fmla="*/ 67628 w 612457"/>
                  <a:gd name="csY100" fmla="*/ 422910 h 967740"/>
                  <a:gd name="csX101" fmla="*/ 53340 w 612457"/>
                  <a:gd name="csY101" fmla="*/ 436245 h 967740"/>
                  <a:gd name="csX102" fmla="*/ 40958 w 612457"/>
                  <a:gd name="csY102" fmla="*/ 457200 h 967740"/>
                  <a:gd name="csX103" fmla="*/ 37148 w 612457"/>
                  <a:gd name="csY103" fmla="*/ 531495 h 967740"/>
                  <a:gd name="csX104" fmla="*/ 14288 w 612457"/>
                  <a:gd name="csY104" fmla="*/ 521970 h 967740"/>
                  <a:gd name="csX105" fmla="*/ 0 w 612457"/>
                  <a:gd name="csY105" fmla="*/ 525780 h 967740"/>
                  <a:gd name="csX106" fmla="*/ 442913 w 612457"/>
                  <a:gd name="csY106" fmla="*/ 641033 h 967740"/>
                  <a:gd name="csX107" fmla="*/ 433388 w 612457"/>
                  <a:gd name="csY107" fmla="*/ 648653 h 967740"/>
                  <a:gd name="csX108" fmla="*/ 433388 w 612457"/>
                  <a:gd name="csY108" fmla="*/ 661035 h 967740"/>
                  <a:gd name="csX109" fmla="*/ 440055 w 612457"/>
                  <a:gd name="csY109" fmla="*/ 653415 h 967740"/>
                  <a:gd name="csX110" fmla="*/ 448628 w 612457"/>
                  <a:gd name="csY110" fmla="*/ 661035 h 967740"/>
                  <a:gd name="csX111" fmla="*/ 452438 w 612457"/>
                  <a:gd name="csY111" fmla="*/ 656273 h 967740"/>
                  <a:gd name="csX112" fmla="*/ 462915 w 612457"/>
                  <a:gd name="csY112" fmla="*/ 658178 h 967740"/>
                  <a:gd name="csX113" fmla="*/ 453390 w 612457"/>
                  <a:gd name="csY113" fmla="*/ 650558 h 967740"/>
                  <a:gd name="csX114" fmla="*/ 457200 w 612457"/>
                  <a:gd name="csY114" fmla="*/ 642937 h 967740"/>
                  <a:gd name="csX115" fmla="*/ 426720 w 612457"/>
                  <a:gd name="csY115" fmla="*/ 665798 h 967740"/>
                  <a:gd name="csX116" fmla="*/ 417195 w 612457"/>
                  <a:gd name="csY116" fmla="*/ 676275 h 967740"/>
                  <a:gd name="csX117" fmla="*/ 421958 w 612457"/>
                  <a:gd name="csY117" fmla="*/ 680085 h 967740"/>
                  <a:gd name="csX118" fmla="*/ 421005 w 612457"/>
                  <a:gd name="csY118" fmla="*/ 689610 h 967740"/>
                  <a:gd name="csX119" fmla="*/ 431483 w 612457"/>
                  <a:gd name="csY119" fmla="*/ 689610 h 967740"/>
                  <a:gd name="csX120" fmla="*/ 431483 w 612457"/>
                  <a:gd name="csY120" fmla="*/ 672465 h 967740"/>
                  <a:gd name="csX121" fmla="*/ 398145 w 612457"/>
                  <a:gd name="csY121" fmla="*/ 650558 h 967740"/>
                  <a:gd name="csX122" fmla="*/ 406718 w 612457"/>
                  <a:gd name="csY122" fmla="*/ 662940 h 967740"/>
                  <a:gd name="csX123" fmla="*/ 416243 w 612457"/>
                  <a:gd name="csY123" fmla="*/ 667703 h 967740"/>
                  <a:gd name="csX124" fmla="*/ 419100 w 612457"/>
                  <a:gd name="csY124" fmla="*/ 658178 h 967740"/>
                  <a:gd name="csX125" fmla="*/ 419100 w 612457"/>
                  <a:gd name="csY125" fmla="*/ 641033 h 967740"/>
                  <a:gd name="csX126" fmla="*/ 406718 w 612457"/>
                  <a:gd name="csY126" fmla="*/ 634365 h 967740"/>
                  <a:gd name="csX127" fmla="*/ 402908 w 612457"/>
                  <a:gd name="csY127" fmla="*/ 645795 h 967740"/>
                  <a:gd name="csX128" fmla="*/ 388620 w 612457"/>
                  <a:gd name="csY128" fmla="*/ 698183 h 967740"/>
                  <a:gd name="csX129" fmla="*/ 372428 w 612457"/>
                  <a:gd name="csY129" fmla="*/ 681990 h 967740"/>
                  <a:gd name="csX130" fmla="*/ 387668 w 612457"/>
                  <a:gd name="csY130" fmla="*/ 659130 h 967740"/>
                  <a:gd name="csX131" fmla="*/ 395288 w 612457"/>
                  <a:gd name="csY131" fmla="*/ 661987 h 967740"/>
                  <a:gd name="csX132" fmla="*/ 397193 w 612457"/>
                  <a:gd name="csY132" fmla="*/ 672465 h 967740"/>
                  <a:gd name="csX133" fmla="*/ 406718 w 612457"/>
                  <a:gd name="csY133" fmla="*/ 680085 h 967740"/>
                  <a:gd name="csX134" fmla="*/ 406718 w 612457"/>
                  <a:gd name="csY134" fmla="*/ 690562 h 967740"/>
                  <a:gd name="csX135" fmla="*/ 397193 w 612457"/>
                  <a:gd name="csY135" fmla="*/ 700087 h 9677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</a:cxnLst>
                <a:rect l="l" t="t" r="r" b="b"/>
                <a:pathLst>
                  <a:path w="612457" h="967740">
                    <a:moveTo>
                      <a:pt x="113348" y="876300"/>
                    </a:moveTo>
                    <a:lnTo>
                      <a:pt x="119063" y="914400"/>
                    </a:lnTo>
                    <a:lnTo>
                      <a:pt x="149543" y="933450"/>
                    </a:lnTo>
                    <a:lnTo>
                      <a:pt x="157163" y="954405"/>
                    </a:lnTo>
                    <a:lnTo>
                      <a:pt x="179070" y="967740"/>
                    </a:lnTo>
                    <a:lnTo>
                      <a:pt x="192405" y="964883"/>
                    </a:lnTo>
                    <a:lnTo>
                      <a:pt x="201930" y="936308"/>
                    </a:lnTo>
                    <a:lnTo>
                      <a:pt x="194310" y="908685"/>
                    </a:lnTo>
                    <a:lnTo>
                      <a:pt x="209550" y="900112"/>
                    </a:lnTo>
                    <a:lnTo>
                      <a:pt x="214313" y="873442"/>
                    </a:lnTo>
                    <a:lnTo>
                      <a:pt x="208598" y="861060"/>
                    </a:lnTo>
                    <a:lnTo>
                      <a:pt x="240030" y="842962"/>
                    </a:lnTo>
                    <a:lnTo>
                      <a:pt x="219075" y="821055"/>
                    </a:lnTo>
                    <a:lnTo>
                      <a:pt x="227648" y="798195"/>
                    </a:lnTo>
                    <a:lnTo>
                      <a:pt x="240983" y="777240"/>
                    </a:lnTo>
                    <a:lnTo>
                      <a:pt x="245745" y="807720"/>
                    </a:lnTo>
                    <a:lnTo>
                      <a:pt x="260985" y="788670"/>
                    </a:lnTo>
                    <a:lnTo>
                      <a:pt x="273368" y="797243"/>
                    </a:lnTo>
                    <a:lnTo>
                      <a:pt x="284798" y="789623"/>
                    </a:lnTo>
                    <a:lnTo>
                      <a:pt x="284798" y="773430"/>
                    </a:lnTo>
                    <a:lnTo>
                      <a:pt x="315278" y="761048"/>
                    </a:lnTo>
                    <a:lnTo>
                      <a:pt x="318135" y="733425"/>
                    </a:lnTo>
                    <a:lnTo>
                      <a:pt x="341948" y="731520"/>
                    </a:lnTo>
                    <a:lnTo>
                      <a:pt x="367665" y="696278"/>
                    </a:lnTo>
                    <a:lnTo>
                      <a:pt x="367665" y="689610"/>
                    </a:lnTo>
                    <a:lnTo>
                      <a:pt x="359093" y="684848"/>
                    </a:lnTo>
                    <a:lnTo>
                      <a:pt x="358140" y="653415"/>
                    </a:lnTo>
                    <a:lnTo>
                      <a:pt x="363855" y="642937"/>
                    </a:lnTo>
                    <a:lnTo>
                      <a:pt x="365760" y="658178"/>
                    </a:lnTo>
                    <a:lnTo>
                      <a:pt x="375285" y="653415"/>
                    </a:lnTo>
                    <a:lnTo>
                      <a:pt x="373380" y="622935"/>
                    </a:lnTo>
                    <a:lnTo>
                      <a:pt x="364808" y="625793"/>
                    </a:lnTo>
                    <a:lnTo>
                      <a:pt x="363855" y="637223"/>
                    </a:lnTo>
                    <a:lnTo>
                      <a:pt x="352425" y="623887"/>
                    </a:lnTo>
                    <a:lnTo>
                      <a:pt x="360998" y="610553"/>
                    </a:lnTo>
                    <a:lnTo>
                      <a:pt x="366713" y="611505"/>
                    </a:lnTo>
                    <a:lnTo>
                      <a:pt x="377190" y="607695"/>
                    </a:lnTo>
                    <a:lnTo>
                      <a:pt x="381953" y="634365"/>
                    </a:lnTo>
                    <a:lnTo>
                      <a:pt x="401003" y="631508"/>
                    </a:lnTo>
                    <a:lnTo>
                      <a:pt x="428625" y="638175"/>
                    </a:lnTo>
                    <a:lnTo>
                      <a:pt x="428625" y="628650"/>
                    </a:lnTo>
                    <a:lnTo>
                      <a:pt x="418148" y="617220"/>
                    </a:lnTo>
                    <a:lnTo>
                      <a:pt x="430530" y="618173"/>
                    </a:lnTo>
                    <a:lnTo>
                      <a:pt x="431483" y="596265"/>
                    </a:lnTo>
                    <a:lnTo>
                      <a:pt x="437198" y="603885"/>
                    </a:lnTo>
                    <a:lnTo>
                      <a:pt x="440055" y="621983"/>
                    </a:lnTo>
                    <a:lnTo>
                      <a:pt x="460058" y="636270"/>
                    </a:lnTo>
                    <a:lnTo>
                      <a:pt x="461963" y="626745"/>
                    </a:lnTo>
                    <a:lnTo>
                      <a:pt x="470535" y="624840"/>
                    </a:lnTo>
                    <a:lnTo>
                      <a:pt x="467678" y="617220"/>
                    </a:lnTo>
                    <a:lnTo>
                      <a:pt x="475298" y="611505"/>
                    </a:lnTo>
                    <a:lnTo>
                      <a:pt x="474345" y="596265"/>
                    </a:lnTo>
                    <a:lnTo>
                      <a:pt x="459105" y="594360"/>
                    </a:lnTo>
                    <a:lnTo>
                      <a:pt x="440055" y="601028"/>
                    </a:lnTo>
                    <a:lnTo>
                      <a:pt x="453390" y="585787"/>
                    </a:lnTo>
                    <a:lnTo>
                      <a:pt x="460058" y="578168"/>
                    </a:lnTo>
                    <a:lnTo>
                      <a:pt x="472440" y="576262"/>
                    </a:lnTo>
                    <a:lnTo>
                      <a:pt x="476250" y="588645"/>
                    </a:lnTo>
                    <a:lnTo>
                      <a:pt x="492443" y="603885"/>
                    </a:lnTo>
                    <a:lnTo>
                      <a:pt x="496253" y="583883"/>
                    </a:lnTo>
                    <a:lnTo>
                      <a:pt x="518160" y="572453"/>
                    </a:lnTo>
                    <a:lnTo>
                      <a:pt x="509588" y="560070"/>
                    </a:lnTo>
                    <a:lnTo>
                      <a:pt x="510540" y="543878"/>
                    </a:lnTo>
                    <a:lnTo>
                      <a:pt x="521018" y="548640"/>
                    </a:lnTo>
                    <a:lnTo>
                      <a:pt x="527685" y="548640"/>
                    </a:lnTo>
                    <a:lnTo>
                      <a:pt x="543878" y="535305"/>
                    </a:lnTo>
                    <a:lnTo>
                      <a:pt x="547688" y="513397"/>
                    </a:lnTo>
                    <a:lnTo>
                      <a:pt x="568643" y="516255"/>
                    </a:lnTo>
                    <a:lnTo>
                      <a:pt x="569595" y="509587"/>
                    </a:lnTo>
                    <a:lnTo>
                      <a:pt x="571500" y="494347"/>
                    </a:lnTo>
                    <a:lnTo>
                      <a:pt x="576263" y="507683"/>
                    </a:lnTo>
                    <a:lnTo>
                      <a:pt x="590550" y="498158"/>
                    </a:lnTo>
                    <a:lnTo>
                      <a:pt x="612458" y="459105"/>
                    </a:lnTo>
                    <a:lnTo>
                      <a:pt x="611505" y="438150"/>
                    </a:lnTo>
                    <a:lnTo>
                      <a:pt x="598170" y="419100"/>
                    </a:lnTo>
                    <a:lnTo>
                      <a:pt x="569595" y="388620"/>
                    </a:lnTo>
                    <a:lnTo>
                      <a:pt x="551498" y="388620"/>
                    </a:lnTo>
                    <a:lnTo>
                      <a:pt x="543878" y="409575"/>
                    </a:lnTo>
                    <a:lnTo>
                      <a:pt x="516255" y="381000"/>
                    </a:lnTo>
                    <a:lnTo>
                      <a:pt x="519113" y="373380"/>
                    </a:lnTo>
                    <a:lnTo>
                      <a:pt x="519113" y="359093"/>
                    </a:lnTo>
                    <a:lnTo>
                      <a:pt x="503873" y="316230"/>
                    </a:lnTo>
                    <a:lnTo>
                      <a:pt x="496253" y="314325"/>
                    </a:lnTo>
                    <a:lnTo>
                      <a:pt x="489585" y="318135"/>
                    </a:lnTo>
                    <a:lnTo>
                      <a:pt x="443865" y="318135"/>
                    </a:lnTo>
                    <a:lnTo>
                      <a:pt x="441008" y="283845"/>
                    </a:lnTo>
                    <a:lnTo>
                      <a:pt x="363855" y="36195"/>
                    </a:lnTo>
                    <a:lnTo>
                      <a:pt x="294323" y="952"/>
                    </a:lnTo>
                    <a:lnTo>
                      <a:pt x="266700" y="0"/>
                    </a:lnTo>
                    <a:lnTo>
                      <a:pt x="202883" y="62865"/>
                    </a:lnTo>
                    <a:lnTo>
                      <a:pt x="177165" y="53340"/>
                    </a:lnTo>
                    <a:lnTo>
                      <a:pt x="167640" y="16193"/>
                    </a:lnTo>
                    <a:lnTo>
                      <a:pt x="141923" y="16193"/>
                    </a:lnTo>
                    <a:lnTo>
                      <a:pt x="76200" y="201930"/>
                    </a:lnTo>
                    <a:lnTo>
                      <a:pt x="82868" y="260985"/>
                    </a:lnTo>
                    <a:lnTo>
                      <a:pt x="66675" y="283845"/>
                    </a:lnTo>
                    <a:lnTo>
                      <a:pt x="62865" y="327660"/>
                    </a:lnTo>
                    <a:lnTo>
                      <a:pt x="75248" y="362903"/>
                    </a:lnTo>
                    <a:lnTo>
                      <a:pt x="82868" y="364808"/>
                    </a:lnTo>
                    <a:lnTo>
                      <a:pt x="82868" y="380047"/>
                    </a:lnTo>
                    <a:lnTo>
                      <a:pt x="67628" y="422910"/>
                    </a:lnTo>
                    <a:lnTo>
                      <a:pt x="53340" y="436245"/>
                    </a:lnTo>
                    <a:lnTo>
                      <a:pt x="40958" y="457200"/>
                    </a:lnTo>
                    <a:lnTo>
                      <a:pt x="37148" y="531495"/>
                    </a:lnTo>
                    <a:lnTo>
                      <a:pt x="14288" y="521970"/>
                    </a:lnTo>
                    <a:lnTo>
                      <a:pt x="0" y="525780"/>
                    </a:lnTo>
                    <a:close/>
                    <a:moveTo>
                      <a:pt x="442913" y="641033"/>
                    </a:moveTo>
                    <a:lnTo>
                      <a:pt x="433388" y="648653"/>
                    </a:lnTo>
                    <a:lnTo>
                      <a:pt x="433388" y="661035"/>
                    </a:lnTo>
                    <a:lnTo>
                      <a:pt x="440055" y="653415"/>
                    </a:lnTo>
                    <a:lnTo>
                      <a:pt x="448628" y="661035"/>
                    </a:lnTo>
                    <a:lnTo>
                      <a:pt x="452438" y="656273"/>
                    </a:lnTo>
                    <a:lnTo>
                      <a:pt x="462915" y="658178"/>
                    </a:lnTo>
                    <a:lnTo>
                      <a:pt x="453390" y="650558"/>
                    </a:lnTo>
                    <a:lnTo>
                      <a:pt x="457200" y="642937"/>
                    </a:lnTo>
                    <a:close/>
                    <a:moveTo>
                      <a:pt x="426720" y="665798"/>
                    </a:moveTo>
                    <a:lnTo>
                      <a:pt x="417195" y="676275"/>
                    </a:lnTo>
                    <a:lnTo>
                      <a:pt x="421958" y="680085"/>
                    </a:lnTo>
                    <a:lnTo>
                      <a:pt x="421005" y="689610"/>
                    </a:lnTo>
                    <a:lnTo>
                      <a:pt x="431483" y="689610"/>
                    </a:lnTo>
                    <a:lnTo>
                      <a:pt x="431483" y="672465"/>
                    </a:lnTo>
                    <a:close/>
                    <a:moveTo>
                      <a:pt x="398145" y="650558"/>
                    </a:moveTo>
                    <a:lnTo>
                      <a:pt x="406718" y="662940"/>
                    </a:lnTo>
                    <a:lnTo>
                      <a:pt x="416243" y="667703"/>
                    </a:lnTo>
                    <a:lnTo>
                      <a:pt x="419100" y="658178"/>
                    </a:lnTo>
                    <a:lnTo>
                      <a:pt x="419100" y="641033"/>
                    </a:lnTo>
                    <a:lnTo>
                      <a:pt x="406718" y="634365"/>
                    </a:lnTo>
                    <a:lnTo>
                      <a:pt x="402908" y="645795"/>
                    </a:lnTo>
                    <a:close/>
                    <a:moveTo>
                      <a:pt x="388620" y="698183"/>
                    </a:moveTo>
                    <a:lnTo>
                      <a:pt x="372428" y="681990"/>
                    </a:lnTo>
                    <a:lnTo>
                      <a:pt x="387668" y="659130"/>
                    </a:lnTo>
                    <a:lnTo>
                      <a:pt x="395288" y="661987"/>
                    </a:lnTo>
                    <a:lnTo>
                      <a:pt x="397193" y="672465"/>
                    </a:lnTo>
                    <a:lnTo>
                      <a:pt x="406718" y="680085"/>
                    </a:lnTo>
                    <a:lnTo>
                      <a:pt x="406718" y="690562"/>
                    </a:lnTo>
                    <a:lnTo>
                      <a:pt x="397193" y="70008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26565B8-C8F0-B5FF-EC20-376DE988FF96}"/>
                  </a:ext>
                </a:extLst>
              </p:cNvPr>
              <p:cNvSpPr/>
              <p:nvPr/>
            </p:nvSpPr>
            <p:spPr>
              <a:xfrm>
                <a:off x="8742997" y="2796539"/>
                <a:ext cx="752475" cy="377190"/>
              </a:xfrm>
              <a:custGeom>
                <a:avLst/>
                <a:gdLst>
                  <a:gd name="csX0" fmla="*/ 623888 w 752475"/>
                  <a:gd name="csY0" fmla="*/ 373380 h 377190"/>
                  <a:gd name="csX1" fmla="*/ 623888 w 752475"/>
                  <a:gd name="csY1" fmla="*/ 357188 h 377190"/>
                  <a:gd name="csX2" fmla="*/ 616267 w 752475"/>
                  <a:gd name="csY2" fmla="*/ 357188 h 377190"/>
                  <a:gd name="csX3" fmla="*/ 616267 w 752475"/>
                  <a:gd name="csY3" fmla="*/ 374332 h 377190"/>
                  <a:gd name="csX4" fmla="*/ 736282 w 752475"/>
                  <a:gd name="csY4" fmla="*/ 336232 h 377190"/>
                  <a:gd name="csX5" fmla="*/ 747713 w 752475"/>
                  <a:gd name="csY5" fmla="*/ 315278 h 377190"/>
                  <a:gd name="csX6" fmla="*/ 748665 w 752475"/>
                  <a:gd name="csY6" fmla="*/ 291465 h 377190"/>
                  <a:gd name="csX7" fmla="*/ 742950 w 752475"/>
                  <a:gd name="csY7" fmla="*/ 285750 h 377190"/>
                  <a:gd name="csX8" fmla="*/ 736282 w 752475"/>
                  <a:gd name="csY8" fmla="*/ 294322 h 377190"/>
                  <a:gd name="csX9" fmla="*/ 734377 w 752475"/>
                  <a:gd name="csY9" fmla="*/ 314325 h 377190"/>
                  <a:gd name="csX10" fmla="*/ 726757 w 752475"/>
                  <a:gd name="csY10" fmla="*/ 327660 h 377190"/>
                  <a:gd name="csX11" fmla="*/ 723900 w 752475"/>
                  <a:gd name="csY11" fmla="*/ 338138 h 377190"/>
                  <a:gd name="csX12" fmla="*/ 680085 w 752475"/>
                  <a:gd name="csY12" fmla="*/ 353378 h 377190"/>
                  <a:gd name="csX13" fmla="*/ 673417 w 752475"/>
                  <a:gd name="csY13" fmla="*/ 360997 h 377190"/>
                  <a:gd name="csX14" fmla="*/ 661035 w 752475"/>
                  <a:gd name="csY14" fmla="*/ 362903 h 377190"/>
                  <a:gd name="csX15" fmla="*/ 657225 w 752475"/>
                  <a:gd name="csY15" fmla="*/ 371475 h 377190"/>
                  <a:gd name="csX16" fmla="*/ 644842 w 752475"/>
                  <a:gd name="csY16" fmla="*/ 377190 h 377190"/>
                  <a:gd name="csX17" fmla="*/ 641985 w 752475"/>
                  <a:gd name="csY17" fmla="*/ 353378 h 377190"/>
                  <a:gd name="csX18" fmla="*/ 645795 w 752475"/>
                  <a:gd name="csY18" fmla="*/ 346710 h 377190"/>
                  <a:gd name="csX19" fmla="*/ 638175 w 752475"/>
                  <a:gd name="csY19" fmla="*/ 341947 h 377190"/>
                  <a:gd name="csX20" fmla="*/ 640080 w 752475"/>
                  <a:gd name="csY20" fmla="*/ 327660 h 377190"/>
                  <a:gd name="csX21" fmla="*/ 624840 w 752475"/>
                  <a:gd name="csY21" fmla="*/ 337185 h 377190"/>
                  <a:gd name="csX22" fmla="*/ 624840 w 752475"/>
                  <a:gd name="csY22" fmla="*/ 318135 h 377190"/>
                  <a:gd name="csX23" fmla="*/ 636270 w 752475"/>
                  <a:gd name="csY23" fmla="*/ 315278 h 377190"/>
                  <a:gd name="csX24" fmla="*/ 618172 w 752475"/>
                  <a:gd name="csY24" fmla="*/ 311467 h 377190"/>
                  <a:gd name="csX25" fmla="*/ 611505 w 752475"/>
                  <a:gd name="csY25" fmla="*/ 303847 h 377190"/>
                  <a:gd name="csX26" fmla="*/ 615315 w 752475"/>
                  <a:gd name="csY26" fmla="*/ 291465 h 377190"/>
                  <a:gd name="csX27" fmla="*/ 607695 w 752475"/>
                  <a:gd name="csY27" fmla="*/ 285750 h 377190"/>
                  <a:gd name="csX28" fmla="*/ 601027 w 752475"/>
                  <a:gd name="csY28" fmla="*/ 300990 h 377190"/>
                  <a:gd name="csX29" fmla="*/ 605790 w 752475"/>
                  <a:gd name="csY29" fmla="*/ 308610 h 377190"/>
                  <a:gd name="csX30" fmla="*/ 599122 w 752475"/>
                  <a:gd name="csY30" fmla="*/ 314325 h 377190"/>
                  <a:gd name="csX31" fmla="*/ 588645 w 752475"/>
                  <a:gd name="csY31" fmla="*/ 319088 h 377190"/>
                  <a:gd name="csX32" fmla="*/ 569595 w 752475"/>
                  <a:gd name="csY32" fmla="*/ 309563 h 377190"/>
                  <a:gd name="csX33" fmla="*/ 567690 w 752475"/>
                  <a:gd name="csY33" fmla="*/ 298132 h 377190"/>
                  <a:gd name="csX34" fmla="*/ 558165 w 752475"/>
                  <a:gd name="csY34" fmla="*/ 287655 h 377190"/>
                  <a:gd name="csX35" fmla="*/ 544830 w 752475"/>
                  <a:gd name="csY35" fmla="*/ 271463 h 377190"/>
                  <a:gd name="csX36" fmla="*/ 559117 w 752475"/>
                  <a:gd name="csY36" fmla="*/ 263842 h 377190"/>
                  <a:gd name="csX37" fmla="*/ 549592 w 752475"/>
                  <a:gd name="csY37" fmla="*/ 258128 h 377190"/>
                  <a:gd name="csX38" fmla="*/ 549592 w 752475"/>
                  <a:gd name="csY38" fmla="*/ 249555 h 377190"/>
                  <a:gd name="csX39" fmla="*/ 555307 w 752475"/>
                  <a:gd name="csY39" fmla="*/ 240030 h 377190"/>
                  <a:gd name="csX40" fmla="*/ 571500 w 752475"/>
                  <a:gd name="csY40" fmla="*/ 237172 h 377190"/>
                  <a:gd name="csX41" fmla="*/ 558165 w 752475"/>
                  <a:gd name="csY41" fmla="*/ 231457 h 377190"/>
                  <a:gd name="csX42" fmla="*/ 557213 w 752475"/>
                  <a:gd name="csY42" fmla="*/ 224790 h 377190"/>
                  <a:gd name="csX43" fmla="*/ 544830 w 752475"/>
                  <a:gd name="csY43" fmla="*/ 223838 h 377190"/>
                  <a:gd name="csX44" fmla="*/ 541020 w 752475"/>
                  <a:gd name="csY44" fmla="*/ 234315 h 377190"/>
                  <a:gd name="csX45" fmla="*/ 535305 w 752475"/>
                  <a:gd name="csY45" fmla="*/ 237172 h 377190"/>
                  <a:gd name="csX46" fmla="*/ 536257 w 752475"/>
                  <a:gd name="csY46" fmla="*/ 204788 h 377190"/>
                  <a:gd name="csX47" fmla="*/ 545782 w 752475"/>
                  <a:gd name="csY47" fmla="*/ 195263 h 377190"/>
                  <a:gd name="csX48" fmla="*/ 553402 w 752475"/>
                  <a:gd name="csY48" fmla="*/ 201930 h 377190"/>
                  <a:gd name="csX49" fmla="*/ 554355 w 752475"/>
                  <a:gd name="csY49" fmla="*/ 186690 h 377190"/>
                  <a:gd name="csX50" fmla="*/ 544830 w 752475"/>
                  <a:gd name="csY50" fmla="*/ 178117 h 377190"/>
                  <a:gd name="csX51" fmla="*/ 536257 w 752475"/>
                  <a:gd name="csY51" fmla="*/ 188595 h 377190"/>
                  <a:gd name="csX52" fmla="*/ 526732 w 752475"/>
                  <a:gd name="csY52" fmla="*/ 201930 h 377190"/>
                  <a:gd name="csX53" fmla="*/ 521017 w 752475"/>
                  <a:gd name="csY53" fmla="*/ 192405 h 377190"/>
                  <a:gd name="csX54" fmla="*/ 522922 w 752475"/>
                  <a:gd name="csY54" fmla="*/ 169545 h 377190"/>
                  <a:gd name="csX55" fmla="*/ 531495 w 752475"/>
                  <a:gd name="csY55" fmla="*/ 160020 h 377190"/>
                  <a:gd name="csX56" fmla="*/ 540067 w 752475"/>
                  <a:gd name="csY56" fmla="*/ 168592 h 377190"/>
                  <a:gd name="csX57" fmla="*/ 551497 w 752475"/>
                  <a:gd name="csY57" fmla="*/ 161925 h 377190"/>
                  <a:gd name="csX58" fmla="*/ 547688 w 752475"/>
                  <a:gd name="csY58" fmla="*/ 145732 h 377190"/>
                  <a:gd name="csX59" fmla="*/ 538163 w 752475"/>
                  <a:gd name="csY59" fmla="*/ 155257 h 377190"/>
                  <a:gd name="csX60" fmla="*/ 529590 w 752475"/>
                  <a:gd name="csY60" fmla="*/ 135255 h 377190"/>
                  <a:gd name="csX61" fmla="*/ 527685 w 752475"/>
                  <a:gd name="csY61" fmla="*/ 119063 h 377190"/>
                  <a:gd name="csX62" fmla="*/ 538163 w 752475"/>
                  <a:gd name="csY62" fmla="*/ 96202 h 377190"/>
                  <a:gd name="csX63" fmla="*/ 548640 w 752475"/>
                  <a:gd name="csY63" fmla="*/ 82867 h 377190"/>
                  <a:gd name="csX64" fmla="*/ 561975 w 752475"/>
                  <a:gd name="csY64" fmla="*/ 80963 h 377190"/>
                  <a:gd name="csX65" fmla="*/ 557213 w 752475"/>
                  <a:gd name="csY65" fmla="*/ 73342 h 377190"/>
                  <a:gd name="csX66" fmla="*/ 561975 w 752475"/>
                  <a:gd name="csY66" fmla="*/ 67627 h 377190"/>
                  <a:gd name="csX67" fmla="*/ 559117 w 752475"/>
                  <a:gd name="csY67" fmla="*/ 60960 h 377190"/>
                  <a:gd name="csX68" fmla="*/ 561022 w 752475"/>
                  <a:gd name="csY68" fmla="*/ 40957 h 377190"/>
                  <a:gd name="csX69" fmla="*/ 546735 w 752475"/>
                  <a:gd name="csY69" fmla="*/ 44767 h 377190"/>
                  <a:gd name="csX70" fmla="*/ 539115 w 752475"/>
                  <a:gd name="csY70" fmla="*/ 55245 h 377190"/>
                  <a:gd name="csX71" fmla="*/ 548640 w 752475"/>
                  <a:gd name="csY71" fmla="*/ 67627 h 377190"/>
                  <a:gd name="csX72" fmla="*/ 523875 w 752475"/>
                  <a:gd name="csY72" fmla="*/ 101917 h 377190"/>
                  <a:gd name="csX73" fmla="*/ 515302 w 752475"/>
                  <a:gd name="csY73" fmla="*/ 98107 h 377190"/>
                  <a:gd name="csX74" fmla="*/ 508635 w 752475"/>
                  <a:gd name="csY74" fmla="*/ 106680 h 377190"/>
                  <a:gd name="csX75" fmla="*/ 502920 w 752475"/>
                  <a:gd name="csY75" fmla="*/ 127635 h 377190"/>
                  <a:gd name="csX76" fmla="*/ 485775 w 752475"/>
                  <a:gd name="csY76" fmla="*/ 132397 h 377190"/>
                  <a:gd name="csX77" fmla="*/ 498157 w 752475"/>
                  <a:gd name="csY77" fmla="*/ 138113 h 377190"/>
                  <a:gd name="csX78" fmla="*/ 510540 w 752475"/>
                  <a:gd name="csY78" fmla="*/ 150495 h 377190"/>
                  <a:gd name="csX79" fmla="*/ 508635 w 752475"/>
                  <a:gd name="csY79" fmla="*/ 157163 h 377190"/>
                  <a:gd name="csX80" fmla="*/ 517207 w 752475"/>
                  <a:gd name="csY80" fmla="*/ 168592 h 377190"/>
                  <a:gd name="csX81" fmla="*/ 506730 w 752475"/>
                  <a:gd name="csY81" fmla="*/ 178117 h 377190"/>
                  <a:gd name="csX82" fmla="*/ 511492 w 752475"/>
                  <a:gd name="csY82" fmla="*/ 180975 h 377190"/>
                  <a:gd name="csX83" fmla="*/ 506730 w 752475"/>
                  <a:gd name="csY83" fmla="*/ 193357 h 377190"/>
                  <a:gd name="csX84" fmla="*/ 506730 w 752475"/>
                  <a:gd name="csY84" fmla="*/ 213360 h 377190"/>
                  <a:gd name="csX85" fmla="*/ 501967 w 752475"/>
                  <a:gd name="csY85" fmla="*/ 225742 h 377190"/>
                  <a:gd name="csX86" fmla="*/ 510540 w 752475"/>
                  <a:gd name="csY86" fmla="*/ 236220 h 377190"/>
                  <a:gd name="csX87" fmla="*/ 517207 w 752475"/>
                  <a:gd name="csY87" fmla="*/ 268605 h 377190"/>
                  <a:gd name="csX88" fmla="*/ 529590 w 752475"/>
                  <a:gd name="csY88" fmla="*/ 281940 h 377190"/>
                  <a:gd name="csX89" fmla="*/ 544830 w 752475"/>
                  <a:gd name="csY89" fmla="*/ 295275 h 377190"/>
                  <a:gd name="csX90" fmla="*/ 548640 w 752475"/>
                  <a:gd name="csY90" fmla="*/ 321945 h 377190"/>
                  <a:gd name="csX91" fmla="*/ 563880 w 752475"/>
                  <a:gd name="csY91" fmla="*/ 340995 h 377190"/>
                  <a:gd name="csX92" fmla="*/ 567690 w 752475"/>
                  <a:gd name="csY92" fmla="*/ 354330 h 377190"/>
                  <a:gd name="csX93" fmla="*/ 567690 w 752475"/>
                  <a:gd name="csY93" fmla="*/ 363855 h 377190"/>
                  <a:gd name="csX94" fmla="*/ 561022 w 752475"/>
                  <a:gd name="csY94" fmla="*/ 363855 h 377190"/>
                  <a:gd name="csX95" fmla="*/ 546735 w 752475"/>
                  <a:gd name="csY95" fmla="*/ 352425 h 377190"/>
                  <a:gd name="csX96" fmla="*/ 542925 w 752475"/>
                  <a:gd name="csY96" fmla="*/ 354330 h 377190"/>
                  <a:gd name="csX97" fmla="*/ 531495 w 752475"/>
                  <a:gd name="csY97" fmla="*/ 352425 h 377190"/>
                  <a:gd name="csX98" fmla="*/ 515302 w 752475"/>
                  <a:gd name="csY98" fmla="*/ 339090 h 377190"/>
                  <a:gd name="csX99" fmla="*/ 501967 w 752475"/>
                  <a:gd name="csY99" fmla="*/ 336232 h 377190"/>
                  <a:gd name="csX100" fmla="*/ 492442 w 752475"/>
                  <a:gd name="csY100" fmla="*/ 340995 h 377190"/>
                  <a:gd name="csX101" fmla="*/ 481013 w 752475"/>
                  <a:gd name="csY101" fmla="*/ 338138 h 377190"/>
                  <a:gd name="csX102" fmla="*/ 477202 w 752475"/>
                  <a:gd name="csY102" fmla="*/ 340042 h 377190"/>
                  <a:gd name="csX103" fmla="*/ 461010 w 752475"/>
                  <a:gd name="csY103" fmla="*/ 332422 h 377190"/>
                  <a:gd name="csX104" fmla="*/ 451485 w 752475"/>
                  <a:gd name="csY104" fmla="*/ 322897 h 377190"/>
                  <a:gd name="csX105" fmla="*/ 441960 w 752475"/>
                  <a:gd name="csY105" fmla="*/ 310515 h 377190"/>
                  <a:gd name="csX106" fmla="*/ 436245 w 752475"/>
                  <a:gd name="csY106" fmla="*/ 308610 h 377190"/>
                  <a:gd name="csX107" fmla="*/ 428625 w 752475"/>
                  <a:gd name="csY107" fmla="*/ 315278 h 377190"/>
                  <a:gd name="csX108" fmla="*/ 413385 w 752475"/>
                  <a:gd name="csY108" fmla="*/ 327660 h 377190"/>
                  <a:gd name="csX109" fmla="*/ 402907 w 752475"/>
                  <a:gd name="csY109" fmla="*/ 320040 h 377190"/>
                  <a:gd name="csX110" fmla="*/ 399097 w 752475"/>
                  <a:gd name="csY110" fmla="*/ 298132 h 377190"/>
                  <a:gd name="csX111" fmla="*/ 406717 w 752475"/>
                  <a:gd name="csY111" fmla="*/ 278130 h 377190"/>
                  <a:gd name="csX112" fmla="*/ 403860 w 752475"/>
                  <a:gd name="csY112" fmla="*/ 273367 h 377190"/>
                  <a:gd name="csX113" fmla="*/ 406717 w 752475"/>
                  <a:gd name="csY113" fmla="*/ 269557 h 377190"/>
                  <a:gd name="csX114" fmla="*/ 400050 w 752475"/>
                  <a:gd name="csY114" fmla="*/ 260032 h 377190"/>
                  <a:gd name="csX115" fmla="*/ 409575 w 752475"/>
                  <a:gd name="csY115" fmla="*/ 259080 h 377190"/>
                  <a:gd name="csX116" fmla="*/ 419100 w 752475"/>
                  <a:gd name="csY116" fmla="*/ 250507 h 377190"/>
                  <a:gd name="csX117" fmla="*/ 422910 w 752475"/>
                  <a:gd name="csY117" fmla="*/ 233363 h 377190"/>
                  <a:gd name="csX118" fmla="*/ 439102 w 752475"/>
                  <a:gd name="csY118" fmla="*/ 208597 h 377190"/>
                  <a:gd name="csX119" fmla="*/ 414338 w 752475"/>
                  <a:gd name="csY119" fmla="*/ 191452 h 377190"/>
                  <a:gd name="csX120" fmla="*/ 404813 w 752475"/>
                  <a:gd name="csY120" fmla="*/ 207645 h 377190"/>
                  <a:gd name="csX121" fmla="*/ 399097 w 752475"/>
                  <a:gd name="csY121" fmla="*/ 201930 h 377190"/>
                  <a:gd name="csX122" fmla="*/ 389572 w 752475"/>
                  <a:gd name="csY122" fmla="*/ 201930 h 377190"/>
                  <a:gd name="csX123" fmla="*/ 383857 w 752475"/>
                  <a:gd name="csY123" fmla="*/ 200977 h 377190"/>
                  <a:gd name="csX124" fmla="*/ 380047 w 752475"/>
                  <a:gd name="csY124" fmla="*/ 197167 h 377190"/>
                  <a:gd name="csX125" fmla="*/ 381000 w 752475"/>
                  <a:gd name="csY125" fmla="*/ 192405 h 377190"/>
                  <a:gd name="csX126" fmla="*/ 364807 w 752475"/>
                  <a:gd name="csY126" fmla="*/ 186690 h 377190"/>
                  <a:gd name="csX127" fmla="*/ 357188 w 752475"/>
                  <a:gd name="csY127" fmla="*/ 189547 h 377190"/>
                  <a:gd name="csX128" fmla="*/ 345757 w 752475"/>
                  <a:gd name="csY128" fmla="*/ 188595 h 377190"/>
                  <a:gd name="csX129" fmla="*/ 339090 w 752475"/>
                  <a:gd name="csY129" fmla="*/ 181927 h 377190"/>
                  <a:gd name="csX130" fmla="*/ 334327 w 752475"/>
                  <a:gd name="csY130" fmla="*/ 180022 h 377190"/>
                  <a:gd name="csX131" fmla="*/ 332422 w 752475"/>
                  <a:gd name="csY131" fmla="*/ 173355 h 377190"/>
                  <a:gd name="csX132" fmla="*/ 338138 w 752475"/>
                  <a:gd name="csY132" fmla="*/ 165735 h 377190"/>
                  <a:gd name="csX133" fmla="*/ 338138 w 752475"/>
                  <a:gd name="csY133" fmla="*/ 157163 h 377190"/>
                  <a:gd name="csX134" fmla="*/ 326707 w 752475"/>
                  <a:gd name="csY134" fmla="*/ 155257 h 377190"/>
                  <a:gd name="csX135" fmla="*/ 317182 w 752475"/>
                  <a:gd name="csY135" fmla="*/ 146685 h 377190"/>
                  <a:gd name="csX136" fmla="*/ 308610 w 752475"/>
                  <a:gd name="csY136" fmla="*/ 147638 h 377190"/>
                  <a:gd name="csX137" fmla="*/ 293370 w 752475"/>
                  <a:gd name="csY137" fmla="*/ 144780 h 377190"/>
                  <a:gd name="csX138" fmla="*/ 284797 w 752475"/>
                  <a:gd name="csY138" fmla="*/ 140970 h 377190"/>
                  <a:gd name="csX139" fmla="*/ 286702 w 752475"/>
                  <a:gd name="csY139" fmla="*/ 125730 h 377190"/>
                  <a:gd name="csX140" fmla="*/ 277177 w 752475"/>
                  <a:gd name="csY140" fmla="*/ 120967 h 377190"/>
                  <a:gd name="csX141" fmla="*/ 275272 w 752475"/>
                  <a:gd name="csY141" fmla="*/ 114300 h 377190"/>
                  <a:gd name="csX142" fmla="*/ 268605 w 752475"/>
                  <a:gd name="csY142" fmla="*/ 114300 h 377190"/>
                  <a:gd name="csX143" fmla="*/ 260985 w 752475"/>
                  <a:gd name="csY143" fmla="*/ 102870 h 377190"/>
                  <a:gd name="csX144" fmla="*/ 262890 w 752475"/>
                  <a:gd name="csY144" fmla="*/ 93345 h 377190"/>
                  <a:gd name="csX145" fmla="*/ 238125 w 752475"/>
                  <a:gd name="csY145" fmla="*/ 97155 h 377190"/>
                  <a:gd name="csX146" fmla="*/ 217170 w 752475"/>
                  <a:gd name="csY146" fmla="*/ 81915 h 377190"/>
                  <a:gd name="csX147" fmla="*/ 203835 w 752475"/>
                  <a:gd name="csY147" fmla="*/ 84772 h 377190"/>
                  <a:gd name="csX148" fmla="*/ 195263 w 752475"/>
                  <a:gd name="csY148" fmla="*/ 98107 h 377190"/>
                  <a:gd name="csX149" fmla="*/ 182880 w 752475"/>
                  <a:gd name="csY149" fmla="*/ 98107 h 377190"/>
                  <a:gd name="csX150" fmla="*/ 166688 w 752475"/>
                  <a:gd name="csY150" fmla="*/ 125730 h 377190"/>
                  <a:gd name="csX151" fmla="*/ 135255 w 752475"/>
                  <a:gd name="csY151" fmla="*/ 129540 h 377190"/>
                  <a:gd name="csX152" fmla="*/ 117157 w 752475"/>
                  <a:gd name="csY152" fmla="*/ 120015 h 377190"/>
                  <a:gd name="csX153" fmla="*/ 92392 w 752475"/>
                  <a:gd name="csY153" fmla="*/ 156210 h 377190"/>
                  <a:gd name="csX154" fmla="*/ 71438 w 752475"/>
                  <a:gd name="csY154" fmla="*/ 153352 h 377190"/>
                  <a:gd name="csX155" fmla="*/ 41910 w 752475"/>
                  <a:gd name="csY155" fmla="*/ 190500 h 377190"/>
                  <a:gd name="csX156" fmla="*/ 33338 w 752475"/>
                  <a:gd name="csY156" fmla="*/ 205740 h 377190"/>
                  <a:gd name="csX157" fmla="*/ 16192 w 752475"/>
                  <a:gd name="csY157" fmla="*/ 220980 h 377190"/>
                  <a:gd name="csX158" fmla="*/ 0 w 752475"/>
                  <a:gd name="csY158" fmla="*/ 112395 h 377190"/>
                  <a:gd name="csX159" fmla="*/ 576263 w 752475"/>
                  <a:gd name="csY159" fmla="*/ 0 h 377190"/>
                  <a:gd name="csX160" fmla="*/ 648652 w 752475"/>
                  <a:gd name="csY160" fmla="*/ 258128 h 377190"/>
                  <a:gd name="csX161" fmla="*/ 752475 w 752475"/>
                  <a:gd name="csY161" fmla="*/ 236220 h 377190"/>
                  <a:gd name="csX162" fmla="*/ 752475 w 752475"/>
                  <a:gd name="csY162" fmla="*/ 286703 h 377190"/>
                  <a:gd name="csX163" fmla="*/ 751522 w 752475"/>
                  <a:gd name="csY163" fmla="*/ 316230 h 377190"/>
                  <a:gd name="csX164" fmla="*/ 741997 w 752475"/>
                  <a:gd name="csY164" fmla="*/ 333375 h 377190"/>
                  <a:gd name="csX165" fmla="*/ 608647 w 752475"/>
                  <a:gd name="csY165" fmla="*/ 319088 h 377190"/>
                  <a:gd name="csX166" fmla="*/ 596265 w 752475"/>
                  <a:gd name="csY166" fmla="*/ 327660 h 377190"/>
                  <a:gd name="csX167" fmla="*/ 603885 w 752475"/>
                  <a:gd name="csY167" fmla="*/ 344805 h 377190"/>
                  <a:gd name="csX168" fmla="*/ 620077 w 752475"/>
                  <a:gd name="csY168" fmla="*/ 352425 h 377190"/>
                  <a:gd name="csX169" fmla="*/ 616267 w 752475"/>
                  <a:gd name="csY169" fmla="*/ 337185 h 37719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  <a:cxn ang="0">
                    <a:pos x="csX159" y="csY159"/>
                  </a:cxn>
                  <a:cxn ang="0">
                    <a:pos x="csX160" y="csY160"/>
                  </a:cxn>
                  <a:cxn ang="0">
                    <a:pos x="csX161" y="csY161"/>
                  </a:cxn>
                  <a:cxn ang="0">
                    <a:pos x="csX162" y="csY162"/>
                  </a:cxn>
                  <a:cxn ang="0">
                    <a:pos x="csX163" y="csY163"/>
                  </a:cxn>
                  <a:cxn ang="0">
                    <a:pos x="csX164" y="csY164"/>
                  </a:cxn>
                  <a:cxn ang="0">
                    <a:pos x="csX165" y="csY165"/>
                  </a:cxn>
                  <a:cxn ang="0">
                    <a:pos x="csX166" y="csY166"/>
                  </a:cxn>
                  <a:cxn ang="0">
                    <a:pos x="csX167" y="csY167"/>
                  </a:cxn>
                  <a:cxn ang="0">
                    <a:pos x="csX168" y="csY168"/>
                  </a:cxn>
                  <a:cxn ang="0">
                    <a:pos x="csX169" y="csY169"/>
                  </a:cxn>
                </a:cxnLst>
                <a:rect l="l" t="t" r="r" b="b"/>
                <a:pathLst>
                  <a:path w="752475" h="377190">
                    <a:moveTo>
                      <a:pt x="623888" y="373380"/>
                    </a:moveTo>
                    <a:lnTo>
                      <a:pt x="623888" y="357188"/>
                    </a:lnTo>
                    <a:lnTo>
                      <a:pt x="616267" y="357188"/>
                    </a:lnTo>
                    <a:lnTo>
                      <a:pt x="616267" y="374332"/>
                    </a:lnTo>
                    <a:close/>
                    <a:moveTo>
                      <a:pt x="736282" y="336232"/>
                    </a:moveTo>
                    <a:lnTo>
                      <a:pt x="747713" y="315278"/>
                    </a:lnTo>
                    <a:lnTo>
                      <a:pt x="748665" y="291465"/>
                    </a:lnTo>
                    <a:lnTo>
                      <a:pt x="742950" y="285750"/>
                    </a:lnTo>
                    <a:lnTo>
                      <a:pt x="736282" y="294322"/>
                    </a:lnTo>
                    <a:lnTo>
                      <a:pt x="734377" y="314325"/>
                    </a:lnTo>
                    <a:lnTo>
                      <a:pt x="726757" y="327660"/>
                    </a:lnTo>
                    <a:lnTo>
                      <a:pt x="723900" y="338138"/>
                    </a:lnTo>
                    <a:lnTo>
                      <a:pt x="680085" y="353378"/>
                    </a:lnTo>
                    <a:lnTo>
                      <a:pt x="673417" y="360997"/>
                    </a:lnTo>
                    <a:lnTo>
                      <a:pt x="661035" y="362903"/>
                    </a:lnTo>
                    <a:lnTo>
                      <a:pt x="657225" y="371475"/>
                    </a:lnTo>
                    <a:lnTo>
                      <a:pt x="644842" y="377190"/>
                    </a:lnTo>
                    <a:lnTo>
                      <a:pt x="641985" y="353378"/>
                    </a:lnTo>
                    <a:lnTo>
                      <a:pt x="645795" y="346710"/>
                    </a:lnTo>
                    <a:lnTo>
                      <a:pt x="638175" y="341947"/>
                    </a:lnTo>
                    <a:lnTo>
                      <a:pt x="640080" y="327660"/>
                    </a:lnTo>
                    <a:lnTo>
                      <a:pt x="624840" y="337185"/>
                    </a:lnTo>
                    <a:lnTo>
                      <a:pt x="624840" y="318135"/>
                    </a:lnTo>
                    <a:lnTo>
                      <a:pt x="636270" y="315278"/>
                    </a:lnTo>
                    <a:lnTo>
                      <a:pt x="618172" y="311467"/>
                    </a:lnTo>
                    <a:lnTo>
                      <a:pt x="611505" y="303847"/>
                    </a:lnTo>
                    <a:lnTo>
                      <a:pt x="615315" y="291465"/>
                    </a:lnTo>
                    <a:lnTo>
                      <a:pt x="607695" y="285750"/>
                    </a:lnTo>
                    <a:lnTo>
                      <a:pt x="601027" y="300990"/>
                    </a:lnTo>
                    <a:lnTo>
                      <a:pt x="605790" y="308610"/>
                    </a:lnTo>
                    <a:lnTo>
                      <a:pt x="599122" y="314325"/>
                    </a:lnTo>
                    <a:lnTo>
                      <a:pt x="588645" y="319088"/>
                    </a:lnTo>
                    <a:lnTo>
                      <a:pt x="569595" y="309563"/>
                    </a:lnTo>
                    <a:lnTo>
                      <a:pt x="567690" y="298132"/>
                    </a:lnTo>
                    <a:lnTo>
                      <a:pt x="558165" y="287655"/>
                    </a:lnTo>
                    <a:lnTo>
                      <a:pt x="544830" y="271463"/>
                    </a:lnTo>
                    <a:lnTo>
                      <a:pt x="559117" y="263842"/>
                    </a:lnTo>
                    <a:lnTo>
                      <a:pt x="549592" y="258128"/>
                    </a:lnTo>
                    <a:lnTo>
                      <a:pt x="549592" y="249555"/>
                    </a:lnTo>
                    <a:lnTo>
                      <a:pt x="555307" y="240030"/>
                    </a:lnTo>
                    <a:lnTo>
                      <a:pt x="571500" y="237172"/>
                    </a:lnTo>
                    <a:lnTo>
                      <a:pt x="558165" y="231457"/>
                    </a:lnTo>
                    <a:lnTo>
                      <a:pt x="557213" y="224790"/>
                    </a:lnTo>
                    <a:lnTo>
                      <a:pt x="544830" y="223838"/>
                    </a:lnTo>
                    <a:lnTo>
                      <a:pt x="541020" y="234315"/>
                    </a:lnTo>
                    <a:lnTo>
                      <a:pt x="535305" y="237172"/>
                    </a:lnTo>
                    <a:lnTo>
                      <a:pt x="536257" y="204788"/>
                    </a:lnTo>
                    <a:lnTo>
                      <a:pt x="545782" y="195263"/>
                    </a:lnTo>
                    <a:lnTo>
                      <a:pt x="553402" y="201930"/>
                    </a:lnTo>
                    <a:lnTo>
                      <a:pt x="554355" y="186690"/>
                    </a:lnTo>
                    <a:lnTo>
                      <a:pt x="544830" y="178117"/>
                    </a:lnTo>
                    <a:lnTo>
                      <a:pt x="536257" y="188595"/>
                    </a:lnTo>
                    <a:lnTo>
                      <a:pt x="526732" y="201930"/>
                    </a:lnTo>
                    <a:lnTo>
                      <a:pt x="521017" y="192405"/>
                    </a:lnTo>
                    <a:lnTo>
                      <a:pt x="522922" y="169545"/>
                    </a:lnTo>
                    <a:lnTo>
                      <a:pt x="531495" y="160020"/>
                    </a:lnTo>
                    <a:lnTo>
                      <a:pt x="540067" y="168592"/>
                    </a:lnTo>
                    <a:lnTo>
                      <a:pt x="551497" y="161925"/>
                    </a:lnTo>
                    <a:lnTo>
                      <a:pt x="547688" y="145732"/>
                    </a:lnTo>
                    <a:lnTo>
                      <a:pt x="538163" y="155257"/>
                    </a:lnTo>
                    <a:lnTo>
                      <a:pt x="529590" y="135255"/>
                    </a:lnTo>
                    <a:lnTo>
                      <a:pt x="527685" y="119063"/>
                    </a:lnTo>
                    <a:lnTo>
                      <a:pt x="538163" y="96202"/>
                    </a:lnTo>
                    <a:lnTo>
                      <a:pt x="548640" y="82867"/>
                    </a:lnTo>
                    <a:lnTo>
                      <a:pt x="561975" y="80963"/>
                    </a:lnTo>
                    <a:lnTo>
                      <a:pt x="557213" y="73342"/>
                    </a:lnTo>
                    <a:lnTo>
                      <a:pt x="561975" y="67627"/>
                    </a:lnTo>
                    <a:lnTo>
                      <a:pt x="559117" y="60960"/>
                    </a:lnTo>
                    <a:lnTo>
                      <a:pt x="561022" y="40957"/>
                    </a:lnTo>
                    <a:lnTo>
                      <a:pt x="546735" y="44767"/>
                    </a:lnTo>
                    <a:lnTo>
                      <a:pt x="539115" y="55245"/>
                    </a:lnTo>
                    <a:lnTo>
                      <a:pt x="548640" y="67627"/>
                    </a:lnTo>
                    <a:lnTo>
                      <a:pt x="523875" y="101917"/>
                    </a:lnTo>
                    <a:lnTo>
                      <a:pt x="515302" y="98107"/>
                    </a:lnTo>
                    <a:lnTo>
                      <a:pt x="508635" y="106680"/>
                    </a:lnTo>
                    <a:lnTo>
                      <a:pt x="502920" y="127635"/>
                    </a:lnTo>
                    <a:lnTo>
                      <a:pt x="485775" y="132397"/>
                    </a:lnTo>
                    <a:lnTo>
                      <a:pt x="498157" y="138113"/>
                    </a:lnTo>
                    <a:lnTo>
                      <a:pt x="510540" y="150495"/>
                    </a:lnTo>
                    <a:lnTo>
                      <a:pt x="508635" y="157163"/>
                    </a:lnTo>
                    <a:lnTo>
                      <a:pt x="517207" y="168592"/>
                    </a:lnTo>
                    <a:lnTo>
                      <a:pt x="506730" y="178117"/>
                    </a:lnTo>
                    <a:lnTo>
                      <a:pt x="511492" y="180975"/>
                    </a:lnTo>
                    <a:lnTo>
                      <a:pt x="506730" y="193357"/>
                    </a:lnTo>
                    <a:lnTo>
                      <a:pt x="506730" y="213360"/>
                    </a:lnTo>
                    <a:lnTo>
                      <a:pt x="501967" y="225742"/>
                    </a:lnTo>
                    <a:lnTo>
                      <a:pt x="510540" y="236220"/>
                    </a:lnTo>
                    <a:lnTo>
                      <a:pt x="517207" y="268605"/>
                    </a:lnTo>
                    <a:lnTo>
                      <a:pt x="529590" y="281940"/>
                    </a:lnTo>
                    <a:lnTo>
                      <a:pt x="544830" y="295275"/>
                    </a:lnTo>
                    <a:lnTo>
                      <a:pt x="548640" y="321945"/>
                    </a:lnTo>
                    <a:lnTo>
                      <a:pt x="563880" y="340995"/>
                    </a:lnTo>
                    <a:lnTo>
                      <a:pt x="567690" y="354330"/>
                    </a:lnTo>
                    <a:lnTo>
                      <a:pt x="567690" y="363855"/>
                    </a:lnTo>
                    <a:lnTo>
                      <a:pt x="561022" y="363855"/>
                    </a:lnTo>
                    <a:lnTo>
                      <a:pt x="546735" y="352425"/>
                    </a:lnTo>
                    <a:lnTo>
                      <a:pt x="542925" y="354330"/>
                    </a:lnTo>
                    <a:lnTo>
                      <a:pt x="531495" y="352425"/>
                    </a:lnTo>
                    <a:lnTo>
                      <a:pt x="515302" y="339090"/>
                    </a:lnTo>
                    <a:lnTo>
                      <a:pt x="501967" y="336232"/>
                    </a:lnTo>
                    <a:lnTo>
                      <a:pt x="492442" y="340995"/>
                    </a:lnTo>
                    <a:lnTo>
                      <a:pt x="481013" y="338138"/>
                    </a:lnTo>
                    <a:lnTo>
                      <a:pt x="477202" y="340042"/>
                    </a:lnTo>
                    <a:lnTo>
                      <a:pt x="461010" y="332422"/>
                    </a:lnTo>
                    <a:lnTo>
                      <a:pt x="451485" y="322897"/>
                    </a:lnTo>
                    <a:lnTo>
                      <a:pt x="441960" y="310515"/>
                    </a:lnTo>
                    <a:lnTo>
                      <a:pt x="436245" y="308610"/>
                    </a:lnTo>
                    <a:lnTo>
                      <a:pt x="428625" y="315278"/>
                    </a:lnTo>
                    <a:lnTo>
                      <a:pt x="413385" y="327660"/>
                    </a:lnTo>
                    <a:lnTo>
                      <a:pt x="402907" y="320040"/>
                    </a:lnTo>
                    <a:lnTo>
                      <a:pt x="399097" y="298132"/>
                    </a:lnTo>
                    <a:lnTo>
                      <a:pt x="406717" y="278130"/>
                    </a:lnTo>
                    <a:lnTo>
                      <a:pt x="403860" y="273367"/>
                    </a:lnTo>
                    <a:lnTo>
                      <a:pt x="406717" y="269557"/>
                    </a:lnTo>
                    <a:lnTo>
                      <a:pt x="400050" y="260032"/>
                    </a:lnTo>
                    <a:lnTo>
                      <a:pt x="409575" y="259080"/>
                    </a:lnTo>
                    <a:lnTo>
                      <a:pt x="419100" y="250507"/>
                    </a:lnTo>
                    <a:lnTo>
                      <a:pt x="422910" y="233363"/>
                    </a:lnTo>
                    <a:lnTo>
                      <a:pt x="439102" y="208597"/>
                    </a:lnTo>
                    <a:lnTo>
                      <a:pt x="414338" y="191452"/>
                    </a:lnTo>
                    <a:lnTo>
                      <a:pt x="404813" y="207645"/>
                    </a:lnTo>
                    <a:lnTo>
                      <a:pt x="399097" y="201930"/>
                    </a:lnTo>
                    <a:lnTo>
                      <a:pt x="389572" y="201930"/>
                    </a:lnTo>
                    <a:lnTo>
                      <a:pt x="383857" y="200977"/>
                    </a:lnTo>
                    <a:lnTo>
                      <a:pt x="380047" y="197167"/>
                    </a:lnTo>
                    <a:lnTo>
                      <a:pt x="381000" y="192405"/>
                    </a:lnTo>
                    <a:lnTo>
                      <a:pt x="364807" y="186690"/>
                    </a:lnTo>
                    <a:lnTo>
                      <a:pt x="357188" y="189547"/>
                    </a:lnTo>
                    <a:lnTo>
                      <a:pt x="345757" y="188595"/>
                    </a:lnTo>
                    <a:lnTo>
                      <a:pt x="339090" y="181927"/>
                    </a:lnTo>
                    <a:lnTo>
                      <a:pt x="334327" y="180022"/>
                    </a:lnTo>
                    <a:lnTo>
                      <a:pt x="332422" y="173355"/>
                    </a:lnTo>
                    <a:lnTo>
                      <a:pt x="338138" y="165735"/>
                    </a:lnTo>
                    <a:lnTo>
                      <a:pt x="338138" y="157163"/>
                    </a:lnTo>
                    <a:lnTo>
                      <a:pt x="326707" y="155257"/>
                    </a:lnTo>
                    <a:lnTo>
                      <a:pt x="317182" y="146685"/>
                    </a:lnTo>
                    <a:lnTo>
                      <a:pt x="308610" y="147638"/>
                    </a:lnTo>
                    <a:lnTo>
                      <a:pt x="293370" y="144780"/>
                    </a:lnTo>
                    <a:lnTo>
                      <a:pt x="284797" y="140970"/>
                    </a:lnTo>
                    <a:lnTo>
                      <a:pt x="286702" y="125730"/>
                    </a:lnTo>
                    <a:lnTo>
                      <a:pt x="277177" y="120967"/>
                    </a:lnTo>
                    <a:lnTo>
                      <a:pt x="275272" y="114300"/>
                    </a:lnTo>
                    <a:lnTo>
                      <a:pt x="268605" y="114300"/>
                    </a:lnTo>
                    <a:lnTo>
                      <a:pt x="260985" y="102870"/>
                    </a:lnTo>
                    <a:lnTo>
                      <a:pt x="262890" y="93345"/>
                    </a:lnTo>
                    <a:lnTo>
                      <a:pt x="238125" y="97155"/>
                    </a:lnTo>
                    <a:lnTo>
                      <a:pt x="217170" y="81915"/>
                    </a:lnTo>
                    <a:lnTo>
                      <a:pt x="203835" y="84772"/>
                    </a:lnTo>
                    <a:lnTo>
                      <a:pt x="195263" y="98107"/>
                    </a:lnTo>
                    <a:lnTo>
                      <a:pt x="182880" y="98107"/>
                    </a:lnTo>
                    <a:lnTo>
                      <a:pt x="166688" y="125730"/>
                    </a:lnTo>
                    <a:lnTo>
                      <a:pt x="135255" y="129540"/>
                    </a:lnTo>
                    <a:lnTo>
                      <a:pt x="117157" y="120015"/>
                    </a:lnTo>
                    <a:lnTo>
                      <a:pt x="92392" y="156210"/>
                    </a:lnTo>
                    <a:lnTo>
                      <a:pt x="71438" y="153352"/>
                    </a:lnTo>
                    <a:lnTo>
                      <a:pt x="41910" y="190500"/>
                    </a:lnTo>
                    <a:lnTo>
                      <a:pt x="33338" y="205740"/>
                    </a:lnTo>
                    <a:lnTo>
                      <a:pt x="16192" y="220980"/>
                    </a:lnTo>
                    <a:lnTo>
                      <a:pt x="0" y="112395"/>
                    </a:lnTo>
                    <a:lnTo>
                      <a:pt x="576263" y="0"/>
                    </a:lnTo>
                    <a:lnTo>
                      <a:pt x="648652" y="258128"/>
                    </a:lnTo>
                    <a:lnTo>
                      <a:pt x="752475" y="236220"/>
                    </a:lnTo>
                    <a:lnTo>
                      <a:pt x="752475" y="286703"/>
                    </a:lnTo>
                    <a:lnTo>
                      <a:pt x="751522" y="316230"/>
                    </a:lnTo>
                    <a:lnTo>
                      <a:pt x="741997" y="333375"/>
                    </a:lnTo>
                    <a:close/>
                    <a:moveTo>
                      <a:pt x="608647" y="319088"/>
                    </a:moveTo>
                    <a:lnTo>
                      <a:pt x="596265" y="327660"/>
                    </a:lnTo>
                    <a:lnTo>
                      <a:pt x="603885" y="344805"/>
                    </a:lnTo>
                    <a:lnTo>
                      <a:pt x="620077" y="352425"/>
                    </a:lnTo>
                    <a:lnTo>
                      <a:pt x="616267" y="3371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F9F3F0-BE36-D06A-2B6F-BB2C4AF25C3D}"/>
                  </a:ext>
                </a:extLst>
              </p:cNvPr>
              <p:cNvSpPr/>
              <p:nvPr/>
            </p:nvSpPr>
            <p:spPr>
              <a:xfrm>
                <a:off x="9559289" y="1965007"/>
                <a:ext cx="582930" cy="316229"/>
              </a:xfrm>
              <a:custGeom>
                <a:avLst/>
                <a:gdLst>
                  <a:gd name="csX0" fmla="*/ 541020 w 582930"/>
                  <a:gd name="csY0" fmla="*/ 299085 h 316229"/>
                  <a:gd name="csX1" fmla="*/ 573405 w 582930"/>
                  <a:gd name="csY1" fmla="*/ 299085 h 316229"/>
                  <a:gd name="csX2" fmla="*/ 581978 w 582930"/>
                  <a:gd name="csY2" fmla="*/ 293370 h 316229"/>
                  <a:gd name="csX3" fmla="*/ 582930 w 582930"/>
                  <a:gd name="csY3" fmla="*/ 280988 h 316229"/>
                  <a:gd name="csX4" fmla="*/ 564833 w 582930"/>
                  <a:gd name="csY4" fmla="*/ 263842 h 316229"/>
                  <a:gd name="csX5" fmla="*/ 568643 w 582930"/>
                  <a:gd name="csY5" fmla="*/ 273367 h 316229"/>
                  <a:gd name="csX6" fmla="*/ 554355 w 582930"/>
                  <a:gd name="csY6" fmla="*/ 287655 h 316229"/>
                  <a:gd name="csX7" fmla="*/ 532448 w 582930"/>
                  <a:gd name="csY7" fmla="*/ 287655 h 316229"/>
                  <a:gd name="csX8" fmla="*/ 533400 w 582930"/>
                  <a:gd name="csY8" fmla="*/ 295275 h 316229"/>
                  <a:gd name="csX9" fmla="*/ 455295 w 582930"/>
                  <a:gd name="csY9" fmla="*/ 316230 h 316229"/>
                  <a:gd name="csX10" fmla="*/ 443865 w 582930"/>
                  <a:gd name="csY10" fmla="*/ 310515 h 316229"/>
                  <a:gd name="csX11" fmla="*/ 453390 w 582930"/>
                  <a:gd name="csY11" fmla="*/ 302895 h 316229"/>
                  <a:gd name="csX12" fmla="*/ 459105 w 582930"/>
                  <a:gd name="csY12" fmla="*/ 282892 h 316229"/>
                  <a:gd name="csX13" fmla="*/ 470535 w 582930"/>
                  <a:gd name="csY13" fmla="*/ 273367 h 316229"/>
                  <a:gd name="csX14" fmla="*/ 478155 w 582930"/>
                  <a:gd name="csY14" fmla="*/ 271463 h 316229"/>
                  <a:gd name="csX15" fmla="*/ 483870 w 582930"/>
                  <a:gd name="csY15" fmla="*/ 280035 h 316229"/>
                  <a:gd name="csX16" fmla="*/ 494348 w 582930"/>
                  <a:gd name="csY16" fmla="*/ 281940 h 316229"/>
                  <a:gd name="csX17" fmla="*/ 500063 w 582930"/>
                  <a:gd name="csY17" fmla="*/ 276225 h 316229"/>
                  <a:gd name="csX18" fmla="*/ 504825 w 582930"/>
                  <a:gd name="csY18" fmla="*/ 294322 h 316229"/>
                  <a:gd name="csX19" fmla="*/ 492443 w 582930"/>
                  <a:gd name="csY19" fmla="*/ 297180 h 316229"/>
                  <a:gd name="csX20" fmla="*/ 465773 w 582930"/>
                  <a:gd name="csY20" fmla="*/ 303847 h 316229"/>
                  <a:gd name="csX21" fmla="*/ 122873 w 582930"/>
                  <a:gd name="csY21" fmla="*/ 93345 h 316229"/>
                  <a:gd name="csX22" fmla="*/ 298133 w 582930"/>
                  <a:gd name="csY22" fmla="*/ 57150 h 316229"/>
                  <a:gd name="csX23" fmla="*/ 307658 w 582930"/>
                  <a:gd name="csY23" fmla="*/ 42863 h 316229"/>
                  <a:gd name="csX24" fmla="*/ 310515 w 582930"/>
                  <a:gd name="csY24" fmla="*/ 26670 h 316229"/>
                  <a:gd name="csX25" fmla="*/ 328613 w 582930"/>
                  <a:gd name="csY25" fmla="*/ 20955 h 316229"/>
                  <a:gd name="csX26" fmla="*/ 333375 w 582930"/>
                  <a:gd name="csY26" fmla="*/ 10477 h 316229"/>
                  <a:gd name="csX27" fmla="*/ 349568 w 582930"/>
                  <a:gd name="csY27" fmla="*/ 0 h 316229"/>
                  <a:gd name="csX28" fmla="*/ 361950 w 582930"/>
                  <a:gd name="csY28" fmla="*/ 2858 h 316229"/>
                  <a:gd name="csX29" fmla="*/ 378143 w 582930"/>
                  <a:gd name="csY29" fmla="*/ 34290 h 316229"/>
                  <a:gd name="csX30" fmla="*/ 387668 w 582930"/>
                  <a:gd name="csY30" fmla="*/ 38100 h 316229"/>
                  <a:gd name="csX31" fmla="*/ 398145 w 582930"/>
                  <a:gd name="csY31" fmla="*/ 25717 h 316229"/>
                  <a:gd name="csX32" fmla="*/ 405765 w 582930"/>
                  <a:gd name="csY32" fmla="*/ 38100 h 316229"/>
                  <a:gd name="csX33" fmla="*/ 405765 w 582930"/>
                  <a:gd name="csY33" fmla="*/ 48577 h 316229"/>
                  <a:gd name="csX34" fmla="*/ 377190 w 582930"/>
                  <a:gd name="csY34" fmla="*/ 71438 h 316229"/>
                  <a:gd name="csX35" fmla="*/ 379095 w 582930"/>
                  <a:gd name="csY35" fmla="*/ 79058 h 316229"/>
                  <a:gd name="csX36" fmla="*/ 370523 w 582930"/>
                  <a:gd name="csY36" fmla="*/ 88583 h 316229"/>
                  <a:gd name="csX37" fmla="*/ 374333 w 582930"/>
                  <a:gd name="csY37" fmla="*/ 96202 h 316229"/>
                  <a:gd name="csX38" fmla="*/ 361950 w 582930"/>
                  <a:gd name="csY38" fmla="*/ 99060 h 316229"/>
                  <a:gd name="csX39" fmla="*/ 370523 w 582930"/>
                  <a:gd name="csY39" fmla="*/ 110490 h 316229"/>
                  <a:gd name="csX40" fmla="*/ 362903 w 582930"/>
                  <a:gd name="csY40" fmla="*/ 117158 h 316229"/>
                  <a:gd name="csX41" fmla="*/ 368618 w 582930"/>
                  <a:gd name="csY41" fmla="*/ 126683 h 316229"/>
                  <a:gd name="csX42" fmla="*/ 377190 w 582930"/>
                  <a:gd name="csY42" fmla="*/ 124777 h 316229"/>
                  <a:gd name="csX43" fmla="*/ 380048 w 582930"/>
                  <a:gd name="csY43" fmla="*/ 117158 h 316229"/>
                  <a:gd name="csX44" fmla="*/ 390525 w 582930"/>
                  <a:gd name="csY44" fmla="*/ 122872 h 316229"/>
                  <a:gd name="csX45" fmla="*/ 407670 w 582930"/>
                  <a:gd name="csY45" fmla="*/ 122872 h 316229"/>
                  <a:gd name="csX46" fmla="*/ 431483 w 582930"/>
                  <a:gd name="csY46" fmla="*/ 147638 h 316229"/>
                  <a:gd name="csX47" fmla="*/ 433388 w 582930"/>
                  <a:gd name="csY47" fmla="*/ 172402 h 316229"/>
                  <a:gd name="csX48" fmla="*/ 450533 w 582930"/>
                  <a:gd name="csY48" fmla="*/ 173355 h 316229"/>
                  <a:gd name="csX49" fmla="*/ 458153 w 582930"/>
                  <a:gd name="csY49" fmla="*/ 183833 h 316229"/>
                  <a:gd name="csX50" fmla="*/ 463868 w 582930"/>
                  <a:gd name="csY50" fmla="*/ 202883 h 316229"/>
                  <a:gd name="csX51" fmla="*/ 473393 w 582930"/>
                  <a:gd name="csY51" fmla="*/ 209550 h 316229"/>
                  <a:gd name="csX52" fmla="*/ 491490 w 582930"/>
                  <a:gd name="csY52" fmla="*/ 209550 h 316229"/>
                  <a:gd name="csX53" fmla="*/ 509588 w 582930"/>
                  <a:gd name="csY53" fmla="*/ 208597 h 316229"/>
                  <a:gd name="csX54" fmla="*/ 517208 w 582930"/>
                  <a:gd name="csY54" fmla="*/ 200025 h 316229"/>
                  <a:gd name="csX55" fmla="*/ 532448 w 582930"/>
                  <a:gd name="csY55" fmla="*/ 188595 h 316229"/>
                  <a:gd name="csX56" fmla="*/ 542925 w 582930"/>
                  <a:gd name="csY56" fmla="*/ 185738 h 316229"/>
                  <a:gd name="csX57" fmla="*/ 531495 w 582930"/>
                  <a:gd name="csY57" fmla="*/ 165735 h 316229"/>
                  <a:gd name="csX58" fmla="*/ 528638 w 582930"/>
                  <a:gd name="csY58" fmla="*/ 174308 h 316229"/>
                  <a:gd name="csX59" fmla="*/ 514350 w 582930"/>
                  <a:gd name="csY59" fmla="*/ 140017 h 316229"/>
                  <a:gd name="csX60" fmla="*/ 506730 w 582930"/>
                  <a:gd name="csY60" fmla="*/ 140017 h 316229"/>
                  <a:gd name="csX61" fmla="*/ 502920 w 582930"/>
                  <a:gd name="csY61" fmla="*/ 148590 h 316229"/>
                  <a:gd name="csX62" fmla="*/ 491490 w 582930"/>
                  <a:gd name="csY62" fmla="*/ 139065 h 316229"/>
                  <a:gd name="csX63" fmla="*/ 503873 w 582930"/>
                  <a:gd name="csY63" fmla="*/ 128588 h 316229"/>
                  <a:gd name="csX64" fmla="*/ 521018 w 582930"/>
                  <a:gd name="csY64" fmla="*/ 132397 h 316229"/>
                  <a:gd name="csX65" fmla="*/ 542925 w 582930"/>
                  <a:gd name="csY65" fmla="*/ 152400 h 316229"/>
                  <a:gd name="csX66" fmla="*/ 555308 w 582930"/>
                  <a:gd name="csY66" fmla="*/ 178117 h 316229"/>
                  <a:gd name="csX67" fmla="*/ 566738 w 582930"/>
                  <a:gd name="csY67" fmla="*/ 209550 h 316229"/>
                  <a:gd name="csX68" fmla="*/ 557213 w 582930"/>
                  <a:gd name="csY68" fmla="*/ 236220 h 316229"/>
                  <a:gd name="csX69" fmla="*/ 557213 w 582930"/>
                  <a:gd name="csY69" fmla="*/ 219075 h 316229"/>
                  <a:gd name="csX70" fmla="*/ 550545 w 582930"/>
                  <a:gd name="csY70" fmla="*/ 209550 h 316229"/>
                  <a:gd name="csX71" fmla="*/ 517208 w 582930"/>
                  <a:gd name="csY71" fmla="*/ 231458 h 316229"/>
                  <a:gd name="csX72" fmla="*/ 508635 w 582930"/>
                  <a:gd name="csY72" fmla="*/ 228600 h 316229"/>
                  <a:gd name="csX73" fmla="*/ 493395 w 582930"/>
                  <a:gd name="csY73" fmla="*/ 238125 h 316229"/>
                  <a:gd name="csX74" fmla="*/ 492443 w 582930"/>
                  <a:gd name="csY74" fmla="*/ 249555 h 316229"/>
                  <a:gd name="csX75" fmla="*/ 471488 w 582930"/>
                  <a:gd name="csY75" fmla="*/ 260985 h 316229"/>
                  <a:gd name="csX76" fmla="*/ 452438 w 582930"/>
                  <a:gd name="csY76" fmla="*/ 280988 h 316229"/>
                  <a:gd name="csX77" fmla="*/ 433388 w 582930"/>
                  <a:gd name="csY77" fmla="*/ 299085 h 316229"/>
                  <a:gd name="csX78" fmla="*/ 421958 w 582930"/>
                  <a:gd name="csY78" fmla="*/ 299085 h 316229"/>
                  <a:gd name="csX79" fmla="*/ 453390 w 582930"/>
                  <a:gd name="csY79" fmla="*/ 267652 h 316229"/>
                  <a:gd name="csX80" fmla="*/ 458153 w 582930"/>
                  <a:gd name="csY80" fmla="*/ 249555 h 316229"/>
                  <a:gd name="csX81" fmla="*/ 453390 w 582930"/>
                  <a:gd name="csY81" fmla="*/ 243840 h 316229"/>
                  <a:gd name="csX82" fmla="*/ 450533 w 582930"/>
                  <a:gd name="csY82" fmla="*/ 231458 h 316229"/>
                  <a:gd name="csX83" fmla="*/ 441960 w 582930"/>
                  <a:gd name="csY83" fmla="*/ 230505 h 316229"/>
                  <a:gd name="csX84" fmla="*/ 441008 w 582930"/>
                  <a:gd name="csY84" fmla="*/ 242888 h 316229"/>
                  <a:gd name="csX85" fmla="*/ 431483 w 582930"/>
                  <a:gd name="csY85" fmla="*/ 254317 h 316229"/>
                  <a:gd name="csX86" fmla="*/ 420053 w 582930"/>
                  <a:gd name="csY86" fmla="*/ 254317 h 316229"/>
                  <a:gd name="csX87" fmla="*/ 417195 w 582930"/>
                  <a:gd name="csY87" fmla="*/ 264795 h 316229"/>
                  <a:gd name="csX88" fmla="*/ 421005 w 582930"/>
                  <a:gd name="csY88" fmla="*/ 276225 h 316229"/>
                  <a:gd name="csX89" fmla="*/ 409575 w 582930"/>
                  <a:gd name="csY89" fmla="*/ 286702 h 316229"/>
                  <a:gd name="csX90" fmla="*/ 399098 w 582930"/>
                  <a:gd name="csY90" fmla="*/ 284797 h 316229"/>
                  <a:gd name="csX91" fmla="*/ 395288 w 582930"/>
                  <a:gd name="csY91" fmla="*/ 294322 h 316229"/>
                  <a:gd name="csX92" fmla="*/ 381953 w 582930"/>
                  <a:gd name="csY92" fmla="*/ 265747 h 316229"/>
                  <a:gd name="csX93" fmla="*/ 369570 w 582930"/>
                  <a:gd name="csY93" fmla="*/ 255270 h 316229"/>
                  <a:gd name="csX94" fmla="*/ 344805 w 582930"/>
                  <a:gd name="csY94" fmla="*/ 242888 h 316229"/>
                  <a:gd name="csX95" fmla="*/ 339090 w 582930"/>
                  <a:gd name="csY95" fmla="*/ 221933 h 316229"/>
                  <a:gd name="csX96" fmla="*/ 331470 w 582930"/>
                  <a:gd name="csY96" fmla="*/ 221933 h 316229"/>
                  <a:gd name="csX97" fmla="*/ 324803 w 582930"/>
                  <a:gd name="csY97" fmla="*/ 197167 h 316229"/>
                  <a:gd name="csX98" fmla="*/ 262890 w 582930"/>
                  <a:gd name="csY98" fmla="*/ 216217 h 316229"/>
                  <a:gd name="csX99" fmla="*/ 261938 w 582930"/>
                  <a:gd name="csY99" fmla="*/ 213360 h 316229"/>
                  <a:gd name="csX100" fmla="*/ 120015 w 582930"/>
                  <a:gd name="csY100" fmla="*/ 245745 h 316229"/>
                  <a:gd name="csX101" fmla="*/ 120015 w 582930"/>
                  <a:gd name="csY101" fmla="*/ 252413 h 316229"/>
                  <a:gd name="csX102" fmla="*/ 111443 w 582930"/>
                  <a:gd name="csY102" fmla="*/ 255270 h 316229"/>
                  <a:gd name="csX103" fmla="*/ 106680 w 582930"/>
                  <a:gd name="csY103" fmla="*/ 248602 h 316229"/>
                  <a:gd name="csX104" fmla="*/ 6668 w 582930"/>
                  <a:gd name="csY104" fmla="*/ 271463 h 316229"/>
                  <a:gd name="csX105" fmla="*/ 0 w 582930"/>
                  <a:gd name="csY105" fmla="*/ 261938 h 316229"/>
                  <a:gd name="csX106" fmla="*/ 4763 w 582930"/>
                  <a:gd name="csY106" fmla="*/ 119063 h 316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</a:cxnLst>
                <a:rect l="l" t="t" r="r" b="b"/>
                <a:pathLst>
                  <a:path w="582930" h="316229">
                    <a:moveTo>
                      <a:pt x="541020" y="299085"/>
                    </a:moveTo>
                    <a:lnTo>
                      <a:pt x="573405" y="299085"/>
                    </a:lnTo>
                    <a:lnTo>
                      <a:pt x="581978" y="293370"/>
                    </a:lnTo>
                    <a:lnTo>
                      <a:pt x="582930" y="280988"/>
                    </a:lnTo>
                    <a:lnTo>
                      <a:pt x="564833" y="263842"/>
                    </a:lnTo>
                    <a:lnTo>
                      <a:pt x="568643" y="273367"/>
                    </a:lnTo>
                    <a:lnTo>
                      <a:pt x="554355" y="287655"/>
                    </a:lnTo>
                    <a:lnTo>
                      <a:pt x="532448" y="287655"/>
                    </a:lnTo>
                    <a:lnTo>
                      <a:pt x="533400" y="295275"/>
                    </a:lnTo>
                    <a:close/>
                    <a:moveTo>
                      <a:pt x="455295" y="316230"/>
                    </a:moveTo>
                    <a:lnTo>
                      <a:pt x="443865" y="310515"/>
                    </a:lnTo>
                    <a:lnTo>
                      <a:pt x="453390" y="302895"/>
                    </a:lnTo>
                    <a:lnTo>
                      <a:pt x="459105" y="282892"/>
                    </a:lnTo>
                    <a:lnTo>
                      <a:pt x="470535" y="273367"/>
                    </a:lnTo>
                    <a:lnTo>
                      <a:pt x="478155" y="271463"/>
                    </a:lnTo>
                    <a:lnTo>
                      <a:pt x="483870" y="280035"/>
                    </a:lnTo>
                    <a:lnTo>
                      <a:pt x="494348" y="281940"/>
                    </a:lnTo>
                    <a:lnTo>
                      <a:pt x="500063" y="276225"/>
                    </a:lnTo>
                    <a:lnTo>
                      <a:pt x="504825" y="294322"/>
                    </a:lnTo>
                    <a:lnTo>
                      <a:pt x="492443" y="297180"/>
                    </a:lnTo>
                    <a:lnTo>
                      <a:pt x="465773" y="303847"/>
                    </a:lnTo>
                    <a:close/>
                    <a:moveTo>
                      <a:pt x="122873" y="93345"/>
                    </a:moveTo>
                    <a:lnTo>
                      <a:pt x="298133" y="57150"/>
                    </a:lnTo>
                    <a:lnTo>
                      <a:pt x="307658" y="42863"/>
                    </a:lnTo>
                    <a:lnTo>
                      <a:pt x="310515" y="26670"/>
                    </a:lnTo>
                    <a:lnTo>
                      <a:pt x="328613" y="20955"/>
                    </a:lnTo>
                    <a:lnTo>
                      <a:pt x="333375" y="10477"/>
                    </a:lnTo>
                    <a:lnTo>
                      <a:pt x="349568" y="0"/>
                    </a:lnTo>
                    <a:lnTo>
                      <a:pt x="361950" y="2858"/>
                    </a:lnTo>
                    <a:lnTo>
                      <a:pt x="378143" y="34290"/>
                    </a:lnTo>
                    <a:lnTo>
                      <a:pt x="387668" y="38100"/>
                    </a:lnTo>
                    <a:lnTo>
                      <a:pt x="398145" y="25717"/>
                    </a:lnTo>
                    <a:lnTo>
                      <a:pt x="405765" y="38100"/>
                    </a:lnTo>
                    <a:lnTo>
                      <a:pt x="405765" y="48577"/>
                    </a:lnTo>
                    <a:lnTo>
                      <a:pt x="377190" y="71438"/>
                    </a:lnTo>
                    <a:lnTo>
                      <a:pt x="379095" y="79058"/>
                    </a:lnTo>
                    <a:lnTo>
                      <a:pt x="370523" y="88583"/>
                    </a:lnTo>
                    <a:lnTo>
                      <a:pt x="374333" y="96202"/>
                    </a:lnTo>
                    <a:lnTo>
                      <a:pt x="361950" y="99060"/>
                    </a:lnTo>
                    <a:lnTo>
                      <a:pt x="370523" y="110490"/>
                    </a:lnTo>
                    <a:lnTo>
                      <a:pt x="362903" y="117158"/>
                    </a:lnTo>
                    <a:lnTo>
                      <a:pt x="368618" y="126683"/>
                    </a:lnTo>
                    <a:lnTo>
                      <a:pt x="377190" y="124777"/>
                    </a:lnTo>
                    <a:lnTo>
                      <a:pt x="380048" y="117158"/>
                    </a:lnTo>
                    <a:lnTo>
                      <a:pt x="390525" y="122872"/>
                    </a:lnTo>
                    <a:lnTo>
                      <a:pt x="407670" y="122872"/>
                    </a:lnTo>
                    <a:lnTo>
                      <a:pt x="431483" y="147638"/>
                    </a:lnTo>
                    <a:lnTo>
                      <a:pt x="433388" y="172402"/>
                    </a:lnTo>
                    <a:lnTo>
                      <a:pt x="450533" y="173355"/>
                    </a:lnTo>
                    <a:lnTo>
                      <a:pt x="458153" y="183833"/>
                    </a:lnTo>
                    <a:lnTo>
                      <a:pt x="463868" y="202883"/>
                    </a:lnTo>
                    <a:lnTo>
                      <a:pt x="473393" y="209550"/>
                    </a:lnTo>
                    <a:lnTo>
                      <a:pt x="491490" y="209550"/>
                    </a:lnTo>
                    <a:lnTo>
                      <a:pt x="509588" y="208597"/>
                    </a:lnTo>
                    <a:lnTo>
                      <a:pt x="517208" y="200025"/>
                    </a:lnTo>
                    <a:lnTo>
                      <a:pt x="532448" y="188595"/>
                    </a:lnTo>
                    <a:lnTo>
                      <a:pt x="542925" y="185738"/>
                    </a:lnTo>
                    <a:lnTo>
                      <a:pt x="531495" y="165735"/>
                    </a:lnTo>
                    <a:lnTo>
                      <a:pt x="528638" y="174308"/>
                    </a:lnTo>
                    <a:lnTo>
                      <a:pt x="514350" y="140017"/>
                    </a:lnTo>
                    <a:lnTo>
                      <a:pt x="506730" y="140017"/>
                    </a:lnTo>
                    <a:lnTo>
                      <a:pt x="502920" y="148590"/>
                    </a:lnTo>
                    <a:lnTo>
                      <a:pt x="491490" y="139065"/>
                    </a:lnTo>
                    <a:lnTo>
                      <a:pt x="503873" y="128588"/>
                    </a:lnTo>
                    <a:lnTo>
                      <a:pt x="521018" y="132397"/>
                    </a:lnTo>
                    <a:lnTo>
                      <a:pt x="542925" y="152400"/>
                    </a:lnTo>
                    <a:lnTo>
                      <a:pt x="555308" y="178117"/>
                    </a:lnTo>
                    <a:lnTo>
                      <a:pt x="566738" y="209550"/>
                    </a:lnTo>
                    <a:lnTo>
                      <a:pt x="557213" y="236220"/>
                    </a:lnTo>
                    <a:lnTo>
                      <a:pt x="557213" y="219075"/>
                    </a:lnTo>
                    <a:lnTo>
                      <a:pt x="550545" y="209550"/>
                    </a:lnTo>
                    <a:lnTo>
                      <a:pt x="517208" y="231458"/>
                    </a:lnTo>
                    <a:lnTo>
                      <a:pt x="508635" y="228600"/>
                    </a:lnTo>
                    <a:lnTo>
                      <a:pt x="493395" y="238125"/>
                    </a:lnTo>
                    <a:lnTo>
                      <a:pt x="492443" y="249555"/>
                    </a:lnTo>
                    <a:lnTo>
                      <a:pt x="471488" y="260985"/>
                    </a:lnTo>
                    <a:lnTo>
                      <a:pt x="452438" y="280988"/>
                    </a:lnTo>
                    <a:lnTo>
                      <a:pt x="433388" y="299085"/>
                    </a:lnTo>
                    <a:lnTo>
                      <a:pt x="421958" y="299085"/>
                    </a:lnTo>
                    <a:lnTo>
                      <a:pt x="453390" y="267652"/>
                    </a:lnTo>
                    <a:lnTo>
                      <a:pt x="458153" y="249555"/>
                    </a:lnTo>
                    <a:lnTo>
                      <a:pt x="453390" y="243840"/>
                    </a:lnTo>
                    <a:lnTo>
                      <a:pt x="450533" y="231458"/>
                    </a:lnTo>
                    <a:lnTo>
                      <a:pt x="441960" y="230505"/>
                    </a:lnTo>
                    <a:lnTo>
                      <a:pt x="441008" y="242888"/>
                    </a:lnTo>
                    <a:lnTo>
                      <a:pt x="431483" y="254317"/>
                    </a:lnTo>
                    <a:lnTo>
                      <a:pt x="420053" y="254317"/>
                    </a:lnTo>
                    <a:lnTo>
                      <a:pt x="417195" y="264795"/>
                    </a:lnTo>
                    <a:lnTo>
                      <a:pt x="421005" y="276225"/>
                    </a:lnTo>
                    <a:lnTo>
                      <a:pt x="409575" y="286702"/>
                    </a:lnTo>
                    <a:lnTo>
                      <a:pt x="399098" y="284797"/>
                    </a:lnTo>
                    <a:lnTo>
                      <a:pt x="395288" y="294322"/>
                    </a:lnTo>
                    <a:lnTo>
                      <a:pt x="381953" y="265747"/>
                    </a:lnTo>
                    <a:lnTo>
                      <a:pt x="369570" y="255270"/>
                    </a:lnTo>
                    <a:lnTo>
                      <a:pt x="344805" y="242888"/>
                    </a:lnTo>
                    <a:lnTo>
                      <a:pt x="339090" y="221933"/>
                    </a:lnTo>
                    <a:lnTo>
                      <a:pt x="331470" y="221933"/>
                    </a:lnTo>
                    <a:lnTo>
                      <a:pt x="324803" y="197167"/>
                    </a:lnTo>
                    <a:lnTo>
                      <a:pt x="262890" y="216217"/>
                    </a:lnTo>
                    <a:lnTo>
                      <a:pt x="261938" y="213360"/>
                    </a:lnTo>
                    <a:lnTo>
                      <a:pt x="120015" y="245745"/>
                    </a:lnTo>
                    <a:lnTo>
                      <a:pt x="120015" y="252413"/>
                    </a:lnTo>
                    <a:lnTo>
                      <a:pt x="111443" y="255270"/>
                    </a:lnTo>
                    <a:lnTo>
                      <a:pt x="106680" y="248602"/>
                    </a:lnTo>
                    <a:lnTo>
                      <a:pt x="6668" y="271463"/>
                    </a:lnTo>
                    <a:lnTo>
                      <a:pt x="0" y="261938"/>
                    </a:lnTo>
                    <a:lnTo>
                      <a:pt x="4763" y="1190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4F0BDD6-390D-7D82-5F6D-02CC4BE7EE9B}"/>
                  </a:ext>
                </a:extLst>
              </p:cNvPr>
              <p:cNvSpPr/>
              <p:nvPr/>
            </p:nvSpPr>
            <p:spPr>
              <a:xfrm>
                <a:off x="9652634" y="1480184"/>
                <a:ext cx="276225" cy="578167"/>
              </a:xfrm>
              <a:custGeom>
                <a:avLst/>
                <a:gdLst>
                  <a:gd name="csX0" fmla="*/ 92392 w 276225"/>
                  <a:gd name="csY0" fmla="*/ 16192 h 578167"/>
                  <a:gd name="csX1" fmla="*/ 80010 w 276225"/>
                  <a:gd name="csY1" fmla="*/ 17145 h 578167"/>
                  <a:gd name="csX2" fmla="*/ 70485 w 276225"/>
                  <a:gd name="csY2" fmla="*/ 6667 h 578167"/>
                  <a:gd name="csX3" fmla="*/ 52388 w 276225"/>
                  <a:gd name="csY3" fmla="*/ 20002 h 578167"/>
                  <a:gd name="csX4" fmla="*/ 47625 w 276225"/>
                  <a:gd name="csY4" fmla="*/ 78105 h 578167"/>
                  <a:gd name="csX5" fmla="*/ 59055 w 276225"/>
                  <a:gd name="csY5" fmla="*/ 100013 h 578167"/>
                  <a:gd name="csX6" fmla="*/ 48577 w 276225"/>
                  <a:gd name="csY6" fmla="*/ 133350 h 578167"/>
                  <a:gd name="csX7" fmla="*/ 68580 w 276225"/>
                  <a:gd name="csY7" fmla="*/ 160020 h 578167"/>
                  <a:gd name="csX8" fmla="*/ 64770 w 276225"/>
                  <a:gd name="csY8" fmla="*/ 176213 h 578167"/>
                  <a:gd name="csX9" fmla="*/ 65722 w 276225"/>
                  <a:gd name="csY9" fmla="*/ 188595 h 578167"/>
                  <a:gd name="csX10" fmla="*/ 55245 w 276225"/>
                  <a:gd name="csY10" fmla="*/ 208598 h 578167"/>
                  <a:gd name="csX11" fmla="*/ 41910 w 276225"/>
                  <a:gd name="csY11" fmla="*/ 212407 h 578167"/>
                  <a:gd name="csX12" fmla="*/ 36195 w 276225"/>
                  <a:gd name="csY12" fmla="*/ 224790 h 578167"/>
                  <a:gd name="csX13" fmla="*/ 16192 w 276225"/>
                  <a:gd name="csY13" fmla="*/ 234315 h 578167"/>
                  <a:gd name="csX14" fmla="*/ 9525 w 276225"/>
                  <a:gd name="csY14" fmla="*/ 248602 h 578167"/>
                  <a:gd name="csX15" fmla="*/ 22860 w 276225"/>
                  <a:gd name="csY15" fmla="*/ 280988 h 578167"/>
                  <a:gd name="csX16" fmla="*/ 18097 w 276225"/>
                  <a:gd name="csY16" fmla="*/ 304800 h 578167"/>
                  <a:gd name="csX17" fmla="*/ 22860 w 276225"/>
                  <a:gd name="csY17" fmla="*/ 319088 h 578167"/>
                  <a:gd name="csX18" fmla="*/ 13335 w 276225"/>
                  <a:gd name="csY18" fmla="*/ 337185 h 578167"/>
                  <a:gd name="csX19" fmla="*/ 17145 w 276225"/>
                  <a:gd name="csY19" fmla="*/ 355282 h 578167"/>
                  <a:gd name="csX20" fmla="*/ 4763 w 276225"/>
                  <a:gd name="csY20" fmla="*/ 373380 h 578167"/>
                  <a:gd name="csX21" fmla="*/ 6667 w 276225"/>
                  <a:gd name="csY21" fmla="*/ 394335 h 578167"/>
                  <a:gd name="csX22" fmla="*/ 0 w 276225"/>
                  <a:gd name="csY22" fmla="*/ 404812 h 578167"/>
                  <a:gd name="csX23" fmla="*/ 6667 w 276225"/>
                  <a:gd name="csY23" fmla="*/ 447675 h 578167"/>
                  <a:gd name="csX24" fmla="*/ 13335 w 276225"/>
                  <a:gd name="csY24" fmla="*/ 461962 h 578167"/>
                  <a:gd name="csX25" fmla="*/ 8572 w 276225"/>
                  <a:gd name="csY25" fmla="*/ 486728 h 578167"/>
                  <a:gd name="csX26" fmla="*/ 17145 w 276225"/>
                  <a:gd name="csY26" fmla="*/ 503873 h 578167"/>
                  <a:gd name="csX27" fmla="*/ 15240 w 276225"/>
                  <a:gd name="csY27" fmla="*/ 527685 h 578167"/>
                  <a:gd name="csX28" fmla="*/ 10477 w 276225"/>
                  <a:gd name="csY28" fmla="*/ 540068 h 578167"/>
                  <a:gd name="csX29" fmla="*/ 9525 w 276225"/>
                  <a:gd name="csY29" fmla="*/ 553403 h 578167"/>
                  <a:gd name="csX30" fmla="*/ 29527 w 276225"/>
                  <a:gd name="csY30" fmla="*/ 578168 h 578167"/>
                  <a:gd name="csX31" fmla="*/ 204788 w 276225"/>
                  <a:gd name="csY31" fmla="*/ 541973 h 578167"/>
                  <a:gd name="csX32" fmla="*/ 214313 w 276225"/>
                  <a:gd name="csY32" fmla="*/ 527685 h 578167"/>
                  <a:gd name="csX33" fmla="*/ 217170 w 276225"/>
                  <a:gd name="csY33" fmla="*/ 511493 h 578167"/>
                  <a:gd name="csX34" fmla="*/ 235267 w 276225"/>
                  <a:gd name="csY34" fmla="*/ 505778 h 578167"/>
                  <a:gd name="csX35" fmla="*/ 240030 w 276225"/>
                  <a:gd name="csY35" fmla="*/ 495300 h 578167"/>
                  <a:gd name="csX36" fmla="*/ 256222 w 276225"/>
                  <a:gd name="csY36" fmla="*/ 484823 h 578167"/>
                  <a:gd name="csX37" fmla="*/ 268605 w 276225"/>
                  <a:gd name="csY37" fmla="*/ 487680 h 578167"/>
                  <a:gd name="csX38" fmla="*/ 276225 w 276225"/>
                  <a:gd name="csY38" fmla="*/ 441960 h 578167"/>
                  <a:gd name="csX39" fmla="*/ 254317 w 276225"/>
                  <a:gd name="csY39" fmla="*/ 428625 h 578167"/>
                  <a:gd name="csX40" fmla="*/ 246697 w 276225"/>
                  <a:gd name="csY40" fmla="*/ 407670 h 578167"/>
                  <a:gd name="csX41" fmla="*/ 216217 w 276225"/>
                  <a:gd name="csY41" fmla="*/ 388620 h 578167"/>
                  <a:gd name="csX42" fmla="*/ 210502 w 276225"/>
                  <a:gd name="csY42" fmla="*/ 350520 h 578167"/>
                  <a:gd name="csX43" fmla="*/ 97155 w 276225"/>
                  <a:gd name="csY43" fmla="*/ 0 h 57816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</a:cxnLst>
                <a:rect l="l" t="t" r="r" b="b"/>
                <a:pathLst>
                  <a:path w="276225" h="578167">
                    <a:moveTo>
                      <a:pt x="92392" y="16192"/>
                    </a:moveTo>
                    <a:lnTo>
                      <a:pt x="80010" y="17145"/>
                    </a:lnTo>
                    <a:lnTo>
                      <a:pt x="70485" y="6667"/>
                    </a:lnTo>
                    <a:lnTo>
                      <a:pt x="52388" y="20002"/>
                    </a:lnTo>
                    <a:lnTo>
                      <a:pt x="47625" y="78105"/>
                    </a:lnTo>
                    <a:lnTo>
                      <a:pt x="59055" y="100013"/>
                    </a:lnTo>
                    <a:lnTo>
                      <a:pt x="48577" y="133350"/>
                    </a:lnTo>
                    <a:lnTo>
                      <a:pt x="68580" y="160020"/>
                    </a:lnTo>
                    <a:lnTo>
                      <a:pt x="64770" y="176213"/>
                    </a:lnTo>
                    <a:lnTo>
                      <a:pt x="65722" y="188595"/>
                    </a:lnTo>
                    <a:lnTo>
                      <a:pt x="55245" y="208598"/>
                    </a:lnTo>
                    <a:lnTo>
                      <a:pt x="41910" y="212407"/>
                    </a:lnTo>
                    <a:lnTo>
                      <a:pt x="36195" y="224790"/>
                    </a:lnTo>
                    <a:lnTo>
                      <a:pt x="16192" y="234315"/>
                    </a:lnTo>
                    <a:lnTo>
                      <a:pt x="9525" y="248602"/>
                    </a:lnTo>
                    <a:lnTo>
                      <a:pt x="22860" y="280988"/>
                    </a:lnTo>
                    <a:lnTo>
                      <a:pt x="18097" y="304800"/>
                    </a:lnTo>
                    <a:lnTo>
                      <a:pt x="22860" y="319088"/>
                    </a:lnTo>
                    <a:lnTo>
                      <a:pt x="13335" y="337185"/>
                    </a:lnTo>
                    <a:lnTo>
                      <a:pt x="17145" y="355282"/>
                    </a:lnTo>
                    <a:lnTo>
                      <a:pt x="4763" y="373380"/>
                    </a:lnTo>
                    <a:lnTo>
                      <a:pt x="6667" y="394335"/>
                    </a:lnTo>
                    <a:lnTo>
                      <a:pt x="0" y="404812"/>
                    </a:lnTo>
                    <a:lnTo>
                      <a:pt x="6667" y="447675"/>
                    </a:lnTo>
                    <a:lnTo>
                      <a:pt x="13335" y="461962"/>
                    </a:lnTo>
                    <a:lnTo>
                      <a:pt x="8572" y="486728"/>
                    </a:lnTo>
                    <a:lnTo>
                      <a:pt x="17145" y="503873"/>
                    </a:lnTo>
                    <a:lnTo>
                      <a:pt x="15240" y="527685"/>
                    </a:lnTo>
                    <a:lnTo>
                      <a:pt x="10477" y="540068"/>
                    </a:lnTo>
                    <a:lnTo>
                      <a:pt x="9525" y="553403"/>
                    </a:lnTo>
                    <a:lnTo>
                      <a:pt x="29527" y="578168"/>
                    </a:lnTo>
                    <a:lnTo>
                      <a:pt x="204788" y="541973"/>
                    </a:lnTo>
                    <a:lnTo>
                      <a:pt x="214313" y="527685"/>
                    </a:lnTo>
                    <a:lnTo>
                      <a:pt x="217170" y="511493"/>
                    </a:lnTo>
                    <a:lnTo>
                      <a:pt x="235267" y="505778"/>
                    </a:lnTo>
                    <a:lnTo>
                      <a:pt x="240030" y="495300"/>
                    </a:lnTo>
                    <a:lnTo>
                      <a:pt x="256222" y="484823"/>
                    </a:lnTo>
                    <a:lnTo>
                      <a:pt x="268605" y="487680"/>
                    </a:lnTo>
                    <a:lnTo>
                      <a:pt x="276225" y="441960"/>
                    </a:lnTo>
                    <a:lnTo>
                      <a:pt x="254317" y="428625"/>
                    </a:lnTo>
                    <a:lnTo>
                      <a:pt x="246697" y="407670"/>
                    </a:lnTo>
                    <a:lnTo>
                      <a:pt x="216217" y="388620"/>
                    </a:lnTo>
                    <a:lnTo>
                      <a:pt x="210502" y="350520"/>
                    </a:lnTo>
                    <a:lnTo>
                      <a:pt x="9715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60E13DF-B3E4-3997-A096-2FC739325B7D}"/>
                  </a:ext>
                </a:extLst>
              </p:cNvPr>
              <p:cNvSpPr/>
              <p:nvPr/>
            </p:nvSpPr>
            <p:spPr>
              <a:xfrm>
                <a:off x="9363074" y="2419349"/>
                <a:ext cx="220027" cy="513397"/>
              </a:xfrm>
              <a:custGeom>
                <a:avLst/>
                <a:gdLst>
                  <a:gd name="csX0" fmla="*/ 190500 w 220027"/>
                  <a:gd name="csY0" fmla="*/ 46672 h 513397"/>
                  <a:gd name="csX1" fmla="*/ 51435 w 220027"/>
                  <a:gd name="csY1" fmla="*/ 0 h 513397"/>
                  <a:gd name="csX2" fmla="*/ 34290 w 220027"/>
                  <a:gd name="csY2" fmla="*/ 23813 h 513397"/>
                  <a:gd name="csX3" fmla="*/ 35243 w 220027"/>
                  <a:gd name="csY3" fmla="*/ 44767 h 513397"/>
                  <a:gd name="csX4" fmla="*/ 6668 w 220027"/>
                  <a:gd name="csY4" fmla="*/ 96203 h 513397"/>
                  <a:gd name="csX5" fmla="*/ 20955 w 220027"/>
                  <a:gd name="csY5" fmla="*/ 113347 h 513397"/>
                  <a:gd name="csX6" fmla="*/ 14288 w 220027"/>
                  <a:gd name="csY6" fmla="*/ 132397 h 513397"/>
                  <a:gd name="csX7" fmla="*/ 4763 w 220027"/>
                  <a:gd name="csY7" fmla="*/ 141922 h 513397"/>
                  <a:gd name="csX8" fmla="*/ 9525 w 220027"/>
                  <a:gd name="csY8" fmla="*/ 176213 h 513397"/>
                  <a:gd name="csX9" fmla="*/ 35243 w 220027"/>
                  <a:gd name="csY9" fmla="*/ 184785 h 513397"/>
                  <a:gd name="csX10" fmla="*/ 44768 w 220027"/>
                  <a:gd name="csY10" fmla="*/ 211455 h 513397"/>
                  <a:gd name="csX11" fmla="*/ 64770 w 220027"/>
                  <a:gd name="csY11" fmla="*/ 221933 h 513397"/>
                  <a:gd name="csX12" fmla="*/ 104775 w 220027"/>
                  <a:gd name="csY12" fmla="*/ 252413 h 513397"/>
                  <a:gd name="csX13" fmla="*/ 73343 w 220027"/>
                  <a:gd name="csY13" fmla="*/ 277178 h 513397"/>
                  <a:gd name="csX14" fmla="*/ 58102 w 220027"/>
                  <a:gd name="csY14" fmla="*/ 299085 h 513397"/>
                  <a:gd name="csX15" fmla="*/ 40957 w 220027"/>
                  <a:gd name="csY15" fmla="*/ 327660 h 513397"/>
                  <a:gd name="csX16" fmla="*/ 25718 w 220027"/>
                  <a:gd name="csY16" fmla="*/ 333375 h 513397"/>
                  <a:gd name="csX17" fmla="*/ 12382 w 220027"/>
                  <a:gd name="csY17" fmla="*/ 349567 h 513397"/>
                  <a:gd name="csX18" fmla="*/ 2857 w 220027"/>
                  <a:gd name="csY18" fmla="*/ 370522 h 513397"/>
                  <a:gd name="csX19" fmla="*/ 0 w 220027"/>
                  <a:gd name="csY19" fmla="*/ 390525 h 513397"/>
                  <a:gd name="csX20" fmla="*/ 7620 w 220027"/>
                  <a:gd name="csY20" fmla="*/ 399097 h 513397"/>
                  <a:gd name="csX21" fmla="*/ 11430 w 220027"/>
                  <a:gd name="csY21" fmla="*/ 421005 h 513397"/>
                  <a:gd name="csX22" fmla="*/ 22860 w 220027"/>
                  <a:gd name="csY22" fmla="*/ 426720 h 513397"/>
                  <a:gd name="csX23" fmla="*/ 45720 w 220027"/>
                  <a:gd name="csY23" fmla="*/ 441008 h 513397"/>
                  <a:gd name="csX24" fmla="*/ 62865 w 220027"/>
                  <a:gd name="csY24" fmla="*/ 448628 h 513397"/>
                  <a:gd name="csX25" fmla="*/ 78105 w 220027"/>
                  <a:gd name="csY25" fmla="*/ 456247 h 513397"/>
                  <a:gd name="csX26" fmla="*/ 79057 w 220027"/>
                  <a:gd name="csY26" fmla="*/ 466725 h 513397"/>
                  <a:gd name="csX27" fmla="*/ 86677 w 220027"/>
                  <a:gd name="csY27" fmla="*/ 467678 h 513397"/>
                  <a:gd name="csX28" fmla="*/ 97155 w 220027"/>
                  <a:gd name="csY28" fmla="*/ 456247 h 513397"/>
                  <a:gd name="csX29" fmla="*/ 104775 w 220027"/>
                  <a:gd name="csY29" fmla="*/ 460058 h 513397"/>
                  <a:gd name="csX30" fmla="*/ 124777 w 220027"/>
                  <a:gd name="csY30" fmla="*/ 461963 h 513397"/>
                  <a:gd name="csX31" fmla="*/ 122873 w 220027"/>
                  <a:gd name="csY31" fmla="*/ 489585 h 513397"/>
                  <a:gd name="csX32" fmla="*/ 124777 w 220027"/>
                  <a:gd name="csY32" fmla="*/ 513397 h 513397"/>
                  <a:gd name="csX33" fmla="*/ 141923 w 220027"/>
                  <a:gd name="csY33" fmla="*/ 506730 h 513397"/>
                  <a:gd name="csX34" fmla="*/ 156210 w 220027"/>
                  <a:gd name="csY34" fmla="*/ 469583 h 513397"/>
                  <a:gd name="csX35" fmla="*/ 171450 w 220027"/>
                  <a:gd name="csY35" fmla="*/ 423863 h 513397"/>
                  <a:gd name="csX36" fmla="*/ 199073 w 220027"/>
                  <a:gd name="csY36" fmla="*/ 397192 h 513397"/>
                  <a:gd name="csX37" fmla="*/ 204788 w 220027"/>
                  <a:gd name="csY37" fmla="*/ 363855 h 513397"/>
                  <a:gd name="csX38" fmla="*/ 199073 w 220027"/>
                  <a:gd name="csY38" fmla="*/ 352425 h 513397"/>
                  <a:gd name="csX39" fmla="*/ 215265 w 220027"/>
                  <a:gd name="csY39" fmla="*/ 324803 h 513397"/>
                  <a:gd name="csX40" fmla="*/ 215265 w 220027"/>
                  <a:gd name="csY40" fmla="*/ 313372 h 513397"/>
                  <a:gd name="csX41" fmla="*/ 208598 w 220027"/>
                  <a:gd name="csY41" fmla="*/ 302895 h 513397"/>
                  <a:gd name="csX42" fmla="*/ 220027 w 220027"/>
                  <a:gd name="csY42" fmla="*/ 277178 h 513397"/>
                  <a:gd name="csX43" fmla="*/ 217170 w 220027"/>
                  <a:gd name="csY43" fmla="*/ 242888 h 513397"/>
                  <a:gd name="csX44" fmla="*/ 211455 w 220027"/>
                  <a:gd name="csY44" fmla="*/ 164783 h 513397"/>
                  <a:gd name="csX45" fmla="*/ 200025 w 220027"/>
                  <a:gd name="csY45" fmla="*/ 151447 h 513397"/>
                  <a:gd name="csX46" fmla="*/ 200025 w 220027"/>
                  <a:gd name="csY46" fmla="*/ 164783 h 513397"/>
                  <a:gd name="csX47" fmla="*/ 204788 w 220027"/>
                  <a:gd name="csY47" fmla="*/ 170497 h 513397"/>
                  <a:gd name="csX48" fmla="*/ 194310 w 220027"/>
                  <a:gd name="csY48" fmla="*/ 170497 h 513397"/>
                  <a:gd name="csX49" fmla="*/ 188595 w 220027"/>
                  <a:gd name="csY49" fmla="*/ 166688 h 513397"/>
                  <a:gd name="csX50" fmla="*/ 176213 w 220027"/>
                  <a:gd name="csY50" fmla="*/ 164783 h 513397"/>
                  <a:gd name="csX51" fmla="*/ 167640 w 220027"/>
                  <a:gd name="csY51" fmla="*/ 170497 h 513397"/>
                  <a:gd name="csX52" fmla="*/ 156210 w 220027"/>
                  <a:gd name="csY52" fmla="*/ 155258 h 513397"/>
                  <a:gd name="csX53" fmla="*/ 162877 w 220027"/>
                  <a:gd name="csY53" fmla="*/ 139065 h 513397"/>
                  <a:gd name="csX54" fmla="*/ 162877 w 220027"/>
                  <a:gd name="csY54" fmla="*/ 129540 h 513397"/>
                  <a:gd name="csX55" fmla="*/ 179070 w 220027"/>
                  <a:gd name="csY55" fmla="*/ 122872 h 513397"/>
                  <a:gd name="csX56" fmla="*/ 186690 w 220027"/>
                  <a:gd name="csY56" fmla="*/ 102870 h 51339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</a:cxnLst>
                <a:rect l="l" t="t" r="r" b="b"/>
                <a:pathLst>
                  <a:path w="220027" h="513397">
                    <a:moveTo>
                      <a:pt x="190500" y="46672"/>
                    </a:moveTo>
                    <a:lnTo>
                      <a:pt x="51435" y="0"/>
                    </a:lnTo>
                    <a:lnTo>
                      <a:pt x="34290" y="23813"/>
                    </a:lnTo>
                    <a:lnTo>
                      <a:pt x="35243" y="44767"/>
                    </a:lnTo>
                    <a:lnTo>
                      <a:pt x="6668" y="96203"/>
                    </a:lnTo>
                    <a:lnTo>
                      <a:pt x="20955" y="113347"/>
                    </a:lnTo>
                    <a:lnTo>
                      <a:pt x="14288" y="132397"/>
                    </a:lnTo>
                    <a:lnTo>
                      <a:pt x="4763" y="141922"/>
                    </a:lnTo>
                    <a:lnTo>
                      <a:pt x="9525" y="176213"/>
                    </a:lnTo>
                    <a:lnTo>
                      <a:pt x="35243" y="184785"/>
                    </a:lnTo>
                    <a:lnTo>
                      <a:pt x="44768" y="211455"/>
                    </a:lnTo>
                    <a:lnTo>
                      <a:pt x="64770" y="221933"/>
                    </a:lnTo>
                    <a:lnTo>
                      <a:pt x="104775" y="252413"/>
                    </a:lnTo>
                    <a:lnTo>
                      <a:pt x="73343" y="277178"/>
                    </a:lnTo>
                    <a:lnTo>
                      <a:pt x="58102" y="299085"/>
                    </a:lnTo>
                    <a:lnTo>
                      <a:pt x="40957" y="327660"/>
                    </a:lnTo>
                    <a:lnTo>
                      <a:pt x="25718" y="333375"/>
                    </a:lnTo>
                    <a:lnTo>
                      <a:pt x="12382" y="349567"/>
                    </a:lnTo>
                    <a:lnTo>
                      <a:pt x="2857" y="370522"/>
                    </a:lnTo>
                    <a:lnTo>
                      <a:pt x="0" y="390525"/>
                    </a:lnTo>
                    <a:lnTo>
                      <a:pt x="7620" y="399097"/>
                    </a:lnTo>
                    <a:lnTo>
                      <a:pt x="11430" y="421005"/>
                    </a:lnTo>
                    <a:lnTo>
                      <a:pt x="22860" y="426720"/>
                    </a:lnTo>
                    <a:lnTo>
                      <a:pt x="45720" y="441008"/>
                    </a:lnTo>
                    <a:lnTo>
                      <a:pt x="62865" y="448628"/>
                    </a:lnTo>
                    <a:lnTo>
                      <a:pt x="78105" y="456247"/>
                    </a:lnTo>
                    <a:lnTo>
                      <a:pt x="79057" y="466725"/>
                    </a:lnTo>
                    <a:lnTo>
                      <a:pt x="86677" y="467678"/>
                    </a:lnTo>
                    <a:lnTo>
                      <a:pt x="97155" y="456247"/>
                    </a:lnTo>
                    <a:lnTo>
                      <a:pt x="104775" y="460058"/>
                    </a:lnTo>
                    <a:lnTo>
                      <a:pt x="124777" y="461963"/>
                    </a:lnTo>
                    <a:lnTo>
                      <a:pt x="122873" y="489585"/>
                    </a:lnTo>
                    <a:lnTo>
                      <a:pt x="124777" y="513397"/>
                    </a:lnTo>
                    <a:lnTo>
                      <a:pt x="141923" y="506730"/>
                    </a:lnTo>
                    <a:lnTo>
                      <a:pt x="156210" y="469583"/>
                    </a:lnTo>
                    <a:lnTo>
                      <a:pt x="171450" y="423863"/>
                    </a:lnTo>
                    <a:lnTo>
                      <a:pt x="199073" y="397192"/>
                    </a:lnTo>
                    <a:lnTo>
                      <a:pt x="204788" y="363855"/>
                    </a:lnTo>
                    <a:lnTo>
                      <a:pt x="199073" y="352425"/>
                    </a:lnTo>
                    <a:lnTo>
                      <a:pt x="215265" y="324803"/>
                    </a:lnTo>
                    <a:lnTo>
                      <a:pt x="215265" y="313372"/>
                    </a:lnTo>
                    <a:lnTo>
                      <a:pt x="208598" y="302895"/>
                    </a:lnTo>
                    <a:lnTo>
                      <a:pt x="220027" y="277178"/>
                    </a:lnTo>
                    <a:lnTo>
                      <a:pt x="217170" y="242888"/>
                    </a:lnTo>
                    <a:lnTo>
                      <a:pt x="211455" y="164783"/>
                    </a:lnTo>
                    <a:lnTo>
                      <a:pt x="200025" y="151447"/>
                    </a:lnTo>
                    <a:lnTo>
                      <a:pt x="200025" y="164783"/>
                    </a:lnTo>
                    <a:lnTo>
                      <a:pt x="204788" y="170497"/>
                    </a:lnTo>
                    <a:lnTo>
                      <a:pt x="194310" y="170497"/>
                    </a:lnTo>
                    <a:lnTo>
                      <a:pt x="188595" y="166688"/>
                    </a:lnTo>
                    <a:lnTo>
                      <a:pt x="176213" y="164783"/>
                    </a:lnTo>
                    <a:lnTo>
                      <a:pt x="167640" y="170497"/>
                    </a:lnTo>
                    <a:lnTo>
                      <a:pt x="156210" y="155258"/>
                    </a:lnTo>
                    <a:lnTo>
                      <a:pt x="162877" y="139065"/>
                    </a:lnTo>
                    <a:lnTo>
                      <a:pt x="162877" y="129540"/>
                    </a:lnTo>
                    <a:lnTo>
                      <a:pt x="179070" y="122872"/>
                    </a:lnTo>
                    <a:lnTo>
                      <a:pt x="186690" y="1028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6148B6C-567F-5FA5-ACC5-95D5934BA544}"/>
                  </a:ext>
                </a:extLst>
              </p:cNvPr>
              <p:cNvSpPr/>
              <p:nvPr/>
            </p:nvSpPr>
            <p:spPr>
              <a:xfrm>
                <a:off x="8605837" y="1624012"/>
                <a:ext cx="1261110" cy="958215"/>
              </a:xfrm>
              <a:custGeom>
                <a:avLst/>
                <a:gdLst>
                  <a:gd name="csX0" fmla="*/ 1237298 w 1261110"/>
                  <a:gd name="csY0" fmla="*/ 710565 h 958215"/>
                  <a:gd name="csX1" fmla="*/ 1224915 w 1261110"/>
                  <a:gd name="csY1" fmla="*/ 711518 h 958215"/>
                  <a:gd name="csX2" fmla="*/ 1220152 w 1261110"/>
                  <a:gd name="csY2" fmla="*/ 721043 h 958215"/>
                  <a:gd name="csX3" fmla="*/ 945832 w 1261110"/>
                  <a:gd name="csY3" fmla="*/ 926783 h 958215"/>
                  <a:gd name="csX4" fmla="*/ 952500 w 1261110"/>
                  <a:gd name="csY4" fmla="*/ 932497 h 958215"/>
                  <a:gd name="csX5" fmla="*/ 964882 w 1261110"/>
                  <a:gd name="csY5" fmla="*/ 929640 h 958215"/>
                  <a:gd name="csX6" fmla="*/ 975360 w 1261110"/>
                  <a:gd name="csY6" fmla="*/ 932497 h 958215"/>
                  <a:gd name="csX7" fmla="*/ 983932 w 1261110"/>
                  <a:gd name="csY7" fmla="*/ 920115 h 958215"/>
                  <a:gd name="csX8" fmla="*/ 1002030 w 1261110"/>
                  <a:gd name="csY8" fmla="*/ 920115 h 958215"/>
                  <a:gd name="csX9" fmla="*/ 1024890 w 1261110"/>
                  <a:gd name="csY9" fmla="*/ 911543 h 958215"/>
                  <a:gd name="csX10" fmla="*/ 1073468 w 1261110"/>
                  <a:gd name="csY10" fmla="*/ 891540 h 958215"/>
                  <a:gd name="csX11" fmla="*/ 1068705 w 1261110"/>
                  <a:gd name="csY11" fmla="*/ 886778 h 958215"/>
                  <a:gd name="csX12" fmla="*/ 1050607 w 1261110"/>
                  <a:gd name="csY12" fmla="*/ 894397 h 958215"/>
                  <a:gd name="csX13" fmla="*/ 1031557 w 1261110"/>
                  <a:gd name="csY13" fmla="*/ 902970 h 958215"/>
                  <a:gd name="csX14" fmla="*/ 1033463 w 1261110"/>
                  <a:gd name="csY14" fmla="*/ 895350 h 958215"/>
                  <a:gd name="csX15" fmla="*/ 1058227 w 1261110"/>
                  <a:gd name="csY15" fmla="*/ 884872 h 958215"/>
                  <a:gd name="csX16" fmla="*/ 1065848 w 1261110"/>
                  <a:gd name="csY16" fmla="*/ 875347 h 958215"/>
                  <a:gd name="csX17" fmla="*/ 1077277 w 1261110"/>
                  <a:gd name="csY17" fmla="*/ 876300 h 958215"/>
                  <a:gd name="csX18" fmla="*/ 1116330 w 1261110"/>
                  <a:gd name="csY18" fmla="*/ 854393 h 958215"/>
                  <a:gd name="csX19" fmla="*/ 1116330 w 1261110"/>
                  <a:gd name="csY19" fmla="*/ 861060 h 958215"/>
                  <a:gd name="csX20" fmla="*/ 1076325 w 1261110"/>
                  <a:gd name="csY20" fmla="*/ 889635 h 958215"/>
                  <a:gd name="csX21" fmla="*/ 1119188 w 1261110"/>
                  <a:gd name="csY21" fmla="*/ 862965 h 958215"/>
                  <a:gd name="csX22" fmla="*/ 1135380 w 1261110"/>
                  <a:gd name="csY22" fmla="*/ 842010 h 958215"/>
                  <a:gd name="csX23" fmla="*/ 1149668 w 1261110"/>
                  <a:gd name="csY23" fmla="*/ 841058 h 958215"/>
                  <a:gd name="csX24" fmla="*/ 1192530 w 1261110"/>
                  <a:gd name="csY24" fmla="*/ 811530 h 958215"/>
                  <a:gd name="csX25" fmla="*/ 1223010 w 1261110"/>
                  <a:gd name="csY25" fmla="*/ 782003 h 958215"/>
                  <a:gd name="csX26" fmla="*/ 1251585 w 1261110"/>
                  <a:gd name="csY26" fmla="*/ 760095 h 958215"/>
                  <a:gd name="csX27" fmla="*/ 1261110 w 1261110"/>
                  <a:gd name="csY27" fmla="*/ 748665 h 958215"/>
                  <a:gd name="csX28" fmla="*/ 1244918 w 1261110"/>
                  <a:gd name="csY28" fmla="*/ 747713 h 958215"/>
                  <a:gd name="csX29" fmla="*/ 1235393 w 1261110"/>
                  <a:gd name="csY29" fmla="*/ 759143 h 958215"/>
                  <a:gd name="csX30" fmla="*/ 1233488 w 1261110"/>
                  <a:gd name="csY30" fmla="*/ 765810 h 958215"/>
                  <a:gd name="csX31" fmla="*/ 1224915 w 1261110"/>
                  <a:gd name="csY31" fmla="*/ 772478 h 958215"/>
                  <a:gd name="csX32" fmla="*/ 1217295 w 1261110"/>
                  <a:gd name="csY32" fmla="*/ 762000 h 958215"/>
                  <a:gd name="csX33" fmla="*/ 1201102 w 1261110"/>
                  <a:gd name="csY33" fmla="*/ 771525 h 958215"/>
                  <a:gd name="csX34" fmla="*/ 1200150 w 1261110"/>
                  <a:gd name="csY34" fmla="*/ 780097 h 958215"/>
                  <a:gd name="csX35" fmla="*/ 1191577 w 1261110"/>
                  <a:gd name="csY35" fmla="*/ 778193 h 958215"/>
                  <a:gd name="csX36" fmla="*/ 1196340 w 1261110"/>
                  <a:gd name="csY36" fmla="*/ 769620 h 958215"/>
                  <a:gd name="csX37" fmla="*/ 1184910 w 1261110"/>
                  <a:gd name="csY37" fmla="*/ 762953 h 958215"/>
                  <a:gd name="csX38" fmla="*/ 1179195 w 1261110"/>
                  <a:gd name="csY38" fmla="*/ 771525 h 958215"/>
                  <a:gd name="csX39" fmla="*/ 1187768 w 1261110"/>
                  <a:gd name="csY39" fmla="*/ 774383 h 958215"/>
                  <a:gd name="csX40" fmla="*/ 1189673 w 1261110"/>
                  <a:gd name="csY40" fmla="*/ 779145 h 958215"/>
                  <a:gd name="csX41" fmla="*/ 1186815 w 1261110"/>
                  <a:gd name="csY41" fmla="*/ 783908 h 958215"/>
                  <a:gd name="csX42" fmla="*/ 1173480 w 1261110"/>
                  <a:gd name="csY42" fmla="*/ 808672 h 958215"/>
                  <a:gd name="csX43" fmla="*/ 1155382 w 1261110"/>
                  <a:gd name="csY43" fmla="*/ 808672 h 958215"/>
                  <a:gd name="csX44" fmla="*/ 1163955 w 1261110"/>
                  <a:gd name="csY44" fmla="*/ 791528 h 958215"/>
                  <a:gd name="csX45" fmla="*/ 1172527 w 1261110"/>
                  <a:gd name="csY45" fmla="*/ 785813 h 958215"/>
                  <a:gd name="csX46" fmla="*/ 1175385 w 1261110"/>
                  <a:gd name="csY46" fmla="*/ 769620 h 958215"/>
                  <a:gd name="csX47" fmla="*/ 1188720 w 1261110"/>
                  <a:gd name="csY47" fmla="*/ 754380 h 958215"/>
                  <a:gd name="csX48" fmla="*/ 1197293 w 1261110"/>
                  <a:gd name="csY48" fmla="*/ 746760 h 958215"/>
                  <a:gd name="csX49" fmla="*/ 1211580 w 1261110"/>
                  <a:gd name="csY49" fmla="*/ 740093 h 958215"/>
                  <a:gd name="csX50" fmla="*/ 1200150 w 1261110"/>
                  <a:gd name="csY50" fmla="*/ 738188 h 958215"/>
                  <a:gd name="csX51" fmla="*/ 1193482 w 1261110"/>
                  <a:gd name="csY51" fmla="*/ 746760 h 958215"/>
                  <a:gd name="csX52" fmla="*/ 1186815 w 1261110"/>
                  <a:gd name="csY52" fmla="*/ 746760 h 958215"/>
                  <a:gd name="csX53" fmla="*/ 1176338 w 1261110"/>
                  <a:gd name="csY53" fmla="*/ 754380 h 958215"/>
                  <a:gd name="csX54" fmla="*/ 1174432 w 1261110"/>
                  <a:gd name="csY54" fmla="*/ 763905 h 958215"/>
                  <a:gd name="csX55" fmla="*/ 1153477 w 1261110"/>
                  <a:gd name="csY55" fmla="*/ 783908 h 958215"/>
                  <a:gd name="csX56" fmla="*/ 1149668 w 1261110"/>
                  <a:gd name="csY56" fmla="*/ 792480 h 958215"/>
                  <a:gd name="csX57" fmla="*/ 1136332 w 1261110"/>
                  <a:gd name="csY57" fmla="*/ 801053 h 958215"/>
                  <a:gd name="csX58" fmla="*/ 1062990 w 1261110"/>
                  <a:gd name="csY58" fmla="*/ 819150 h 958215"/>
                  <a:gd name="csX59" fmla="*/ 1064895 w 1261110"/>
                  <a:gd name="csY59" fmla="*/ 827722 h 958215"/>
                  <a:gd name="csX60" fmla="*/ 1056323 w 1261110"/>
                  <a:gd name="csY60" fmla="*/ 834390 h 958215"/>
                  <a:gd name="csX61" fmla="*/ 1037273 w 1261110"/>
                  <a:gd name="csY61" fmla="*/ 837247 h 958215"/>
                  <a:gd name="csX62" fmla="*/ 1027748 w 1261110"/>
                  <a:gd name="csY62" fmla="*/ 831533 h 958215"/>
                  <a:gd name="csX63" fmla="*/ 1025843 w 1261110"/>
                  <a:gd name="csY63" fmla="*/ 842010 h 958215"/>
                  <a:gd name="csX64" fmla="*/ 1015365 w 1261110"/>
                  <a:gd name="csY64" fmla="*/ 838200 h 958215"/>
                  <a:gd name="csX65" fmla="*/ 1016318 w 1261110"/>
                  <a:gd name="csY65" fmla="*/ 847725 h 958215"/>
                  <a:gd name="csX66" fmla="*/ 1004888 w 1261110"/>
                  <a:gd name="csY66" fmla="*/ 846772 h 958215"/>
                  <a:gd name="csX67" fmla="*/ 993457 w 1261110"/>
                  <a:gd name="csY67" fmla="*/ 851535 h 958215"/>
                  <a:gd name="csX68" fmla="*/ 991552 w 1261110"/>
                  <a:gd name="csY68" fmla="*/ 862013 h 958215"/>
                  <a:gd name="csX69" fmla="*/ 982027 w 1261110"/>
                  <a:gd name="csY69" fmla="*/ 862013 h 958215"/>
                  <a:gd name="csX70" fmla="*/ 983932 w 1261110"/>
                  <a:gd name="csY70" fmla="*/ 871538 h 958215"/>
                  <a:gd name="csX71" fmla="*/ 977265 w 1261110"/>
                  <a:gd name="csY71" fmla="*/ 871538 h 958215"/>
                  <a:gd name="csX72" fmla="*/ 979170 w 1261110"/>
                  <a:gd name="csY72" fmla="*/ 881063 h 958215"/>
                  <a:gd name="csX73" fmla="*/ 962025 w 1261110"/>
                  <a:gd name="csY73" fmla="*/ 884872 h 958215"/>
                  <a:gd name="csX74" fmla="*/ 947738 w 1261110"/>
                  <a:gd name="csY74" fmla="*/ 906780 h 958215"/>
                  <a:gd name="csX75" fmla="*/ 938213 w 1261110"/>
                  <a:gd name="csY75" fmla="*/ 922972 h 958215"/>
                  <a:gd name="csX76" fmla="*/ 922973 w 1261110"/>
                  <a:gd name="csY76" fmla="*/ 926783 h 958215"/>
                  <a:gd name="csX77" fmla="*/ 922973 w 1261110"/>
                  <a:gd name="csY77" fmla="*/ 936308 h 958215"/>
                  <a:gd name="csX78" fmla="*/ 916305 w 1261110"/>
                  <a:gd name="csY78" fmla="*/ 951547 h 958215"/>
                  <a:gd name="csX79" fmla="*/ 922020 w 1261110"/>
                  <a:gd name="csY79" fmla="*/ 958215 h 958215"/>
                  <a:gd name="csX80" fmla="*/ 944880 w 1261110"/>
                  <a:gd name="csY80" fmla="*/ 936308 h 958215"/>
                  <a:gd name="csX81" fmla="*/ 943927 w 1261110"/>
                  <a:gd name="csY81" fmla="*/ 927735 h 958215"/>
                  <a:gd name="csX82" fmla="*/ 842010 w 1261110"/>
                  <a:gd name="csY82" fmla="*/ 16192 h 958215"/>
                  <a:gd name="csX83" fmla="*/ 836295 w 1261110"/>
                  <a:gd name="csY83" fmla="*/ 34290 h 958215"/>
                  <a:gd name="csX84" fmla="*/ 849630 w 1261110"/>
                  <a:gd name="csY84" fmla="*/ 42863 h 958215"/>
                  <a:gd name="csX85" fmla="*/ 845820 w 1261110"/>
                  <a:gd name="csY85" fmla="*/ 57150 h 958215"/>
                  <a:gd name="csX86" fmla="*/ 850582 w 1261110"/>
                  <a:gd name="csY86" fmla="*/ 87630 h 958215"/>
                  <a:gd name="csX87" fmla="*/ 871538 w 1261110"/>
                  <a:gd name="csY87" fmla="*/ 109538 h 958215"/>
                  <a:gd name="csX88" fmla="*/ 867727 w 1261110"/>
                  <a:gd name="csY88" fmla="*/ 130492 h 958215"/>
                  <a:gd name="csX89" fmla="*/ 873443 w 1261110"/>
                  <a:gd name="csY89" fmla="*/ 149542 h 958215"/>
                  <a:gd name="csX90" fmla="*/ 869632 w 1261110"/>
                  <a:gd name="csY90" fmla="*/ 159067 h 958215"/>
                  <a:gd name="csX91" fmla="*/ 866775 w 1261110"/>
                  <a:gd name="csY91" fmla="*/ 195263 h 958215"/>
                  <a:gd name="csX92" fmla="*/ 896302 w 1261110"/>
                  <a:gd name="csY92" fmla="*/ 259080 h 958215"/>
                  <a:gd name="csX93" fmla="*/ 888682 w 1261110"/>
                  <a:gd name="csY93" fmla="*/ 276225 h 958215"/>
                  <a:gd name="csX94" fmla="*/ 897255 w 1261110"/>
                  <a:gd name="csY94" fmla="*/ 297180 h 958215"/>
                  <a:gd name="csX95" fmla="*/ 905827 w 1261110"/>
                  <a:gd name="csY95" fmla="*/ 281940 h 958215"/>
                  <a:gd name="csX96" fmla="*/ 923925 w 1261110"/>
                  <a:gd name="csY96" fmla="*/ 296228 h 958215"/>
                  <a:gd name="csX97" fmla="*/ 952500 w 1261110"/>
                  <a:gd name="csY97" fmla="*/ 431483 h 958215"/>
                  <a:gd name="csX98" fmla="*/ 947738 w 1261110"/>
                  <a:gd name="csY98" fmla="*/ 450533 h 958215"/>
                  <a:gd name="csX99" fmla="*/ 958215 w 1261110"/>
                  <a:gd name="csY99" fmla="*/ 460058 h 958215"/>
                  <a:gd name="csX100" fmla="*/ 953452 w 1261110"/>
                  <a:gd name="csY100" fmla="*/ 602933 h 958215"/>
                  <a:gd name="csX101" fmla="*/ 960120 w 1261110"/>
                  <a:gd name="csY101" fmla="*/ 612458 h 958215"/>
                  <a:gd name="csX102" fmla="*/ 986790 w 1261110"/>
                  <a:gd name="csY102" fmla="*/ 767715 h 958215"/>
                  <a:gd name="csX103" fmla="*/ 1003935 w 1261110"/>
                  <a:gd name="csY103" fmla="*/ 782003 h 958215"/>
                  <a:gd name="csX104" fmla="*/ 970598 w 1261110"/>
                  <a:gd name="csY104" fmla="*/ 814388 h 958215"/>
                  <a:gd name="csX105" fmla="*/ 986790 w 1261110"/>
                  <a:gd name="csY105" fmla="*/ 835343 h 958215"/>
                  <a:gd name="csX106" fmla="*/ 974407 w 1261110"/>
                  <a:gd name="csY106" fmla="*/ 866775 h 958215"/>
                  <a:gd name="csX107" fmla="*/ 960120 w 1261110"/>
                  <a:gd name="csY107" fmla="*/ 882968 h 958215"/>
                  <a:gd name="csX108" fmla="*/ 945832 w 1261110"/>
                  <a:gd name="csY108" fmla="*/ 904875 h 958215"/>
                  <a:gd name="csX109" fmla="*/ 943927 w 1261110"/>
                  <a:gd name="csY109" fmla="*/ 898208 h 958215"/>
                  <a:gd name="csX110" fmla="*/ 947738 w 1261110"/>
                  <a:gd name="csY110" fmla="*/ 842010 h 958215"/>
                  <a:gd name="csX111" fmla="*/ 808673 w 1261110"/>
                  <a:gd name="csY111" fmla="*/ 795338 h 958215"/>
                  <a:gd name="csX112" fmla="*/ 793432 w 1261110"/>
                  <a:gd name="csY112" fmla="*/ 784860 h 958215"/>
                  <a:gd name="csX113" fmla="*/ 775335 w 1261110"/>
                  <a:gd name="csY113" fmla="*/ 787718 h 958215"/>
                  <a:gd name="csX114" fmla="*/ 746760 w 1261110"/>
                  <a:gd name="csY114" fmla="*/ 766763 h 958215"/>
                  <a:gd name="csX115" fmla="*/ 718185 w 1261110"/>
                  <a:gd name="csY115" fmla="*/ 711518 h 958215"/>
                  <a:gd name="csX116" fmla="*/ 699135 w 1261110"/>
                  <a:gd name="csY116" fmla="*/ 711518 h 958215"/>
                  <a:gd name="csX117" fmla="*/ 695325 w 1261110"/>
                  <a:gd name="csY117" fmla="*/ 697230 h 958215"/>
                  <a:gd name="csX118" fmla="*/ 679132 w 1261110"/>
                  <a:gd name="csY118" fmla="*/ 686753 h 958215"/>
                  <a:gd name="csX119" fmla="*/ 7620 w 1261110"/>
                  <a:gd name="csY119" fmla="*/ 819150 h 958215"/>
                  <a:gd name="csX120" fmla="*/ 0 w 1261110"/>
                  <a:gd name="csY120" fmla="*/ 762000 h 958215"/>
                  <a:gd name="csX121" fmla="*/ 40957 w 1261110"/>
                  <a:gd name="csY121" fmla="*/ 724853 h 958215"/>
                  <a:gd name="csX122" fmla="*/ 46673 w 1261110"/>
                  <a:gd name="csY122" fmla="*/ 708660 h 958215"/>
                  <a:gd name="csX123" fmla="*/ 83820 w 1261110"/>
                  <a:gd name="csY123" fmla="*/ 684847 h 958215"/>
                  <a:gd name="csX124" fmla="*/ 89535 w 1261110"/>
                  <a:gd name="csY124" fmla="*/ 661988 h 958215"/>
                  <a:gd name="csX125" fmla="*/ 111443 w 1261110"/>
                  <a:gd name="csY125" fmla="*/ 642938 h 958215"/>
                  <a:gd name="csX126" fmla="*/ 119063 w 1261110"/>
                  <a:gd name="csY126" fmla="*/ 632460 h 958215"/>
                  <a:gd name="csX127" fmla="*/ 102870 w 1261110"/>
                  <a:gd name="csY127" fmla="*/ 601028 h 958215"/>
                  <a:gd name="csX128" fmla="*/ 86677 w 1261110"/>
                  <a:gd name="csY128" fmla="*/ 596265 h 958215"/>
                  <a:gd name="csX129" fmla="*/ 69532 w 1261110"/>
                  <a:gd name="csY129" fmla="*/ 567690 h 958215"/>
                  <a:gd name="csX130" fmla="*/ 67627 w 1261110"/>
                  <a:gd name="csY130" fmla="*/ 537210 h 958215"/>
                  <a:gd name="csX131" fmla="*/ 140018 w 1261110"/>
                  <a:gd name="csY131" fmla="*/ 500063 h 958215"/>
                  <a:gd name="csX132" fmla="*/ 218123 w 1261110"/>
                  <a:gd name="csY132" fmla="*/ 484822 h 958215"/>
                  <a:gd name="csX133" fmla="*/ 260032 w 1261110"/>
                  <a:gd name="csY133" fmla="*/ 484822 h 958215"/>
                  <a:gd name="csX134" fmla="*/ 290513 w 1261110"/>
                  <a:gd name="csY134" fmla="*/ 500063 h 958215"/>
                  <a:gd name="csX135" fmla="*/ 299085 w 1261110"/>
                  <a:gd name="csY135" fmla="*/ 499110 h 958215"/>
                  <a:gd name="csX136" fmla="*/ 316230 w 1261110"/>
                  <a:gd name="csY136" fmla="*/ 483870 h 958215"/>
                  <a:gd name="csX137" fmla="*/ 348615 w 1261110"/>
                  <a:gd name="csY137" fmla="*/ 477203 h 958215"/>
                  <a:gd name="csX138" fmla="*/ 377190 w 1261110"/>
                  <a:gd name="csY138" fmla="*/ 477203 h 958215"/>
                  <a:gd name="csX139" fmla="*/ 401955 w 1261110"/>
                  <a:gd name="csY139" fmla="*/ 464820 h 958215"/>
                  <a:gd name="csX140" fmla="*/ 425768 w 1261110"/>
                  <a:gd name="csY140" fmla="*/ 440055 h 958215"/>
                  <a:gd name="csX141" fmla="*/ 448627 w 1261110"/>
                  <a:gd name="csY141" fmla="*/ 410528 h 958215"/>
                  <a:gd name="csX142" fmla="*/ 466725 w 1261110"/>
                  <a:gd name="csY142" fmla="*/ 406717 h 958215"/>
                  <a:gd name="csX143" fmla="*/ 477202 w 1261110"/>
                  <a:gd name="csY143" fmla="*/ 401955 h 958215"/>
                  <a:gd name="csX144" fmla="*/ 481013 w 1261110"/>
                  <a:gd name="csY144" fmla="*/ 371475 h 958215"/>
                  <a:gd name="csX145" fmla="*/ 467677 w 1261110"/>
                  <a:gd name="csY145" fmla="*/ 345758 h 958215"/>
                  <a:gd name="csX146" fmla="*/ 456248 w 1261110"/>
                  <a:gd name="csY146" fmla="*/ 339090 h 958215"/>
                  <a:gd name="csX147" fmla="*/ 475298 w 1261110"/>
                  <a:gd name="csY147" fmla="*/ 326708 h 958215"/>
                  <a:gd name="csX148" fmla="*/ 474345 w 1261110"/>
                  <a:gd name="csY148" fmla="*/ 309563 h 958215"/>
                  <a:gd name="csX149" fmla="*/ 460057 w 1261110"/>
                  <a:gd name="csY149" fmla="*/ 309563 h 958215"/>
                  <a:gd name="csX150" fmla="*/ 438150 w 1261110"/>
                  <a:gd name="csY150" fmla="*/ 296228 h 958215"/>
                  <a:gd name="csX151" fmla="*/ 437198 w 1261110"/>
                  <a:gd name="csY151" fmla="*/ 266700 h 958215"/>
                  <a:gd name="csX152" fmla="*/ 496252 w 1261110"/>
                  <a:gd name="csY152" fmla="*/ 208597 h 958215"/>
                  <a:gd name="csX153" fmla="*/ 502920 w 1261110"/>
                  <a:gd name="csY153" fmla="*/ 185738 h 958215"/>
                  <a:gd name="csX154" fmla="*/ 538163 w 1261110"/>
                  <a:gd name="csY154" fmla="*/ 125730 h 958215"/>
                  <a:gd name="csX155" fmla="*/ 594360 w 1261110"/>
                  <a:gd name="csY155" fmla="*/ 64770 h 958215"/>
                  <a:gd name="csX156" fmla="*/ 614363 w 1261110"/>
                  <a:gd name="csY156" fmla="*/ 48577 h 958215"/>
                  <a:gd name="csX157" fmla="*/ 638175 w 1261110"/>
                  <a:gd name="csY157" fmla="*/ 49530 h 958215"/>
                  <a:gd name="csX158" fmla="*/ 834390 w 1261110"/>
                  <a:gd name="csY158" fmla="*/ 0 h 9582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  <a:cxn ang="0">
                    <a:pos x="csX56" y="csY56"/>
                  </a:cxn>
                  <a:cxn ang="0">
                    <a:pos x="csX57" y="csY57"/>
                  </a:cxn>
                  <a:cxn ang="0">
                    <a:pos x="csX58" y="csY58"/>
                  </a:cxn>
                  <a:cxn ang="0">
                    <a:pos x="csX59" y="csY59"/>
                  </a:cxn>
                  <a:cxn ang="0">
                    <a:pos x="csX60" y="csY60"/>
                  </a:cxn>
                  <a:cxn ang="0">
                    <a:pos x="csX61" y="csY61"/>
                  </a:cxn>
                  <a:cxn ang="0">
                    <a:pos x="csX62" y="csY62"/>
                  </a:cxn>
                  <a:cxn ang="0">
                    <a:pos x="csX63" y="csY63"/>
                  </a:cxn>
                  <a:cxn ang="0">
                    <a:pos x="csX64" y="csY64"/>
                  </a:cxn>
                  <a:cxn ang="0">
                    <a:pos x="csX65" y="csY65"/>
                  </a:cxn>
                  <a:cxn ang="0">
                    <a:pos x="csX66" y="csY66"/>
                  </a:cxn>
                  <a:cxn ang="0">
                    <a:pos x="csX67" y="csY67"/>
                  </a:cxn>
                  <a:cxn ang="0">
                    <a:pos x="csX68" y="csY68"/>
                  </a:cxn>
                  <a:cxn ang="0">
                    <a:pos x="csX69" y="csY69"/>
                  </a:cxn>
                  <a:cxn ang="0">
                    <a:pos x="csX70" y="csY70"/>
                  </a:cxn>
                  <a:cxn ang="0">
                    <a:pos x="csX71" y="csY71"/>
                  </a:cxn>
                  <a:cxn ang="0">
                    <a:pos x="csX72" y="csY72"/>
                  </a:cxn>
                  <a:cxn ang="0">
                    <a:pos x="csX73" y="csY73"/>
                  </a:cxn>
                  <a:cxn ang="0">
                    <a:pos x="csX74" y="csY74"/>
                  </a:cxn>
                  <a:cxn ang="0">
                    <a:pos x="csX75" y="csY75"/>
                  </a:cxn>
                  <a:cxn ang="0">
                    <a:pos x="csX76" y="csY76"/>
                  </a:cxn>
                  <a:cxn ang="0">
                    <a:pos x="csX77" y="csY77"/>
                  </a:cxn>
                  <a:cxn ang="0">
                    <a:pos x="csX78" y="csY78"/>
                  </a:cxn>
                  <a:cxn ang="0">
                    <a:pos x="csX79" y="csY79"/>
                  </a:cxn>
                  <a:cxn ang="0">
                    <a:pos x="csX80" y="csY80"/>
                  </a:cxn>
                  <a:cxn ang="0">
                    <a:pos x="csX81" y="csY81"/>
                  </a:cxn>
                  <a:cxn ang="0">
                    <a:pos x="csX82" y="csY82"/>
                  </a:cxn>
                  <a:cxn ang="0">
                    <a:pos x="csX83" y="csY83"/>
                  </a:cxn>
                  <a:cxn ang="0">
                    <a:pos x="csX84" y="csY84"/>
                  </a:cxn>
                  <a:cxn ang="0">
                    <a:pos x="csX85" y="csY85"/>
                  </a:cxn>
                  <a:cxn ang="0">
                    <a:pos x="csX86" y="csY86"/>
                  </a:cxn>
                  <a:cxn ang="0">
                    <a:pos x="csX87" y="csY87"/>
                  </a:cxn>
                  <a:cxn ang="0">
                    <a:pos x="csX88" y="csY88"/>
                  </a:cxn>
                  <a:cxn ang="0">
                    <a:pos x="csX89" y="csY89"/>
                  </a:cxn>
                  <a:cxn ang="0">
                    <a:pos x="csX90" y="csY90"/>
                  </a:cxn>
                  <a:cxn ang="0">
                    <a:pos x="csX91" y="csY91"/>
                  </a:cxn>
                  <a:cxn ang="0">
                    <a:pos x="csX92" y="csY92"/>
                  </a:cxn>
                  <a:cxn ang="0">
                    <a:pos x="csX93" y="csY93"/>
                  </a:cxn>
                  <a:cxn ang="0">
                    <a:pos x="csX94" y="csY94"/>
                  </a:cxn>
                  <a:cxn ang="0">
                    <a:pos x="csX95" y="csY95"/>
                  </a:cxn>
                  <a:cxn ang="0">
                    <a:pos x="csX96" y="csY96"/>
                  </a:cxn>
                  <a:cxn ang="0">
                    <a:pos x="csX97" y="csY97"/>
                  </a:cxn>
                  <a:cxn ang="0">
                    <a:pos x="csX98" y="csY98"/>
                  </a:cxn>
                  <a:cxn ang="0">
                    <a:pos x="csX99" y="csY99"/>
                  </a:cxn>
                  <a:cxn ang="0">
                    <a:pos x="csX100" y="csY100"/>
                  </a:cxn>
                  <a:cxn ang="0">
                    <a:pos x="csX101" y="csY101"/>
                  </a:cxn>
                  <a:cxn ang="0">
                    <a:pos x="csX102" y="csY102"/>
                  </a:cxn>
                  <a:cxn ang="0">
                    <a:pos x="csX103" y="csY103"/>
                  </a:cxn>
                  <a:cxn ang="0">
                    <a:pos x="csX104" y="csY104"/>
                  </a:cxn>
                  <a:cxn ang="0">
                    <a:pos x="csX105" y="csY105"/>
                  </a:cxn>
                  <a:cxn ang="0">
                    <a:pos x="csX106" y="csY106"/>
                  </a:cxn>
                  <a:cxn ang="0">
                    <a:pos x="csX107" y="csY107"/>
                  </a:cxn>
                  <a:cxn ang="0">
                    <a:pos x="csX108" y="csY108"/>
                  </a:cxn>
                  <a:cxn ang="0">
                    <a:pos x="csX109" y="csY109"/>
                  </a:cxn>
                  <a:cxn ang="0">
                    <a:pos x="csX110" y="csY110"/>
                  </a:cxn>
                  <a:cxn ang="0">
                    <a:pos x="csX111" y="csY111"/>
                  </a:cxn>
                  <a:cxn ang="0">
                    <a:pos x="csX112" y="csY112"/>
                  </a:cxn>
                  <a:cxn ang="0">
                    <a:pos x="csX113" y="csY113"/>
                  </a:cxn>
                  <a:cxn ang="0">
                    <a:pos x="csX114" y="csY114"/>
                  </a:cxn>
                  <a:cxn ang="0">
                    <a:pos x="csX115" y="csY115"/>
                  </a:cxn>
                  <a:cxn ang="0">
                    <a:pos x="csX116" y="csY116"/>
                  </a:cxn>
                  <a:cxn ang="0">
                    <a:pos x="csX117" y="csY117"/>
                  </a:cxn>
                  <a:cxn ang="0">
                    <a:pos x="csX118" y="csY118"/>
                  </a:cxn>
                  <a:cxn ang="0">
                    <a:pos x="csX119" y="csY119"/>
                  </a:cxn>
                  <a:cxn ang="0">
                    <a:pos x="csX120" y="csY120"/>
                  </a:cxn>
                  <a:cxn ang="0">
                    <a:pos x="csX121" y="csY121"/>
                  </a:cxn>
                  <a:cxn ang="0">
                    <a:pos x="csX122" y="csY122"/>
                  </a:cxn>
                  <a:cxn ang="0">
                    <a:pos x="csX123" y="csY123"/>
                  </a:cxn>
                  <a:cxn ang="0">
                    <a:pos x="csX124" y="csY124"/>
                  </a:cxn>
                  <a:cxn ang="0">
                    <a:pos x="csX125" y="csY125"/>
                  </a:cxn>
                  <a:cxn ang="0">
                    <a:pos x="csX126" y="csY126"/>
                  </a:cxn>
                  <a:cxn ang="0">
                    <a:pos x="csX127" y="csY127"/>
                  </a:cxn>
                  <a:cxn ang="0">
                    <a:pos x="csX128" y="csY128"/>
                  </a:cxn>
                  <a:cxn ang="0">
                    <a:pos x="csX129" y="csY129"/>
                  </a:cxn>
                  <a:cxn ang="0">
                    <a:pos x="csX130" y="csY130"/>
                  </a:cxn>
                  <a:cxn ang="0">
                    <a:pos x="csX131" y="csY131"/>
                  </a:cxn>
                  <a:cxn ang="0">
                    <a:pos x="csX132" y="csY132"/>
                  </a:cxn>
                  <a:cxn ang="0">
                    <a:pos x="csX133" y="csY133"/>
                  </a:cxn>
                  <a:cxn ang="0">
                    <a:pos x="csX134" y="csY134"/>
                  </a:cxn>
                  <a:cxn ang="0">
                    <a:pos x="csX135" y="csY135"/>
                  </a:cxn>
                  <a:cxn ang="0">
                    <a:pos x="csX136" y="csY136"/>
                  </a:cxn>
                  <a:cxn ang="0">
                    <a:pos x="csX137" y="csY137"/>
                  </a:cxn>
                  <a:cxn ang="0">
                    <a:pos x="csX138" y="csY138"/>
                  </a:cxn>
                  <a:cxn ang="0">
                    <a:pos x="csX139" y="csY139"/>
                  </a:cxn>
                  <a:cxn ang="0">
                    <a:pos x="csX140" y="csY140"/>
                  </a:cxn>
                  <a:cxn ang="0">
                    <a:pos x="csX141" y="csY141"/>
                  </a:cxn>
                  <a:cxn ang="0">
                    <a:pos x="csX142" y="csY142"/>
                  </a:cxn>
                  <a:cxn ang="0">
                    <a:pos x="csX143" y="csY143"/>
                  </a:cxn>
                  <a:cxn ang="0">
                    <a:pos x="csX144" y="csY144"/>
                  </a:cxn>
                  <a:cxn ang="0">
                    <a:pos x="csX145" y="csY145"/>
                  </a:cxn>
                  <a:cxn ang="0">
                    <a:pos x="csX146" y="csY146"/>
                  </a:cxn>
                  <a:cxn ang="0">
                    <a:pos x="csX147" y="csY147"/>
                  </a:cxn>
                  <a:cxn ang="0">
                    <a:pos x="csX148" y="csY148"/>
                  </a:cxn>
                  <a:cxn ang="0">
                    <a:pos x="csX149" y="csY149"/>
                  </a:cxn>
                  <a:cxn ang="0">
                    <a:pos x="csX150" y="csY150"/>
                  </a:cxn>
                  <a:cxn ang="0">
                    <a:pos x="csX151" y="csY151"/>
                  </a:cxn>
                  <a:cxn ang="0">
                    <a:pos x="csX152" y="csY152"/>
                  </a:cxn>
                  <a:cxn ang="0">
                    <a:pos x="csX153" y="csY153"/>
                  </a:cxn>
                  <a:cxn ang="0">
                    <a:pos x="csX154" y="csY154"/>
                  </a:cxn>
                  <a:cxn ang="0">
                    <a:pos x="csX155" y="csY155"/>
                  </a:cxn>
                  <a:cxn ang="0">
                    <a:pos x="csX156" y="csY156"/>
                  </a:cxn>
                  <a:cxn ang="0">
                    <a:pos x="csX157" y="csY157"/>
                  </a:cxn>
                  <a:cxn ang="0">
                    <a:pos x="csX158" y="csY158"/>
                  </a:cxn>
                </a:cxnLst>
                <a:rect l="l" t="t" r="r" b="b"/>
                <a:pathLst>
                  <a:path w="1261110" h="958215">
                    <a:moveTo>
                      <a:pt x="1237298" y="710565"/>
                    </a:moveTo>
                    <a:lnTo>
                      <a:pt x="1224915" y="711518"/>
                    </a:lnTo>
                    <a:lnTo>
                      <a:pt x="1220152" y="721043"/>
                    </a:lnTo>
                    <a:close/>
                    <a:moveTo>
                      <a:pt x="945832" y="926783"/>
                    </a:moveTo>
                    <a:lnTo>
                      <a:pt x="952500" y="932497"/>
                    </a:lnTo>
                    <a:lnTo>
                      <a:pt x="964882" y="929640"/>
                    </a:lnTo>
                    <a:lnTo>
                      <a:pt x="975360" y="932497"/>
                    </a:lnTo>
                    <a:lnTo>
                      <a:pt x="983932" y="920115"/>
                    </a:lnTo>
                    <a:lnTo>
                      <a:pt x="1002030" y="920115"/>
                    </a:lnTo>
                    <a:lnTo>
                      <a:pt x="1024890" y="911543"/>
                    </a:lnTo>
                    <a:lnTo>
                      <a:pt x="1073468" y="891540"/>
                    </a:lnTo>
                    <a:lnTo>
                      <a:pt x="1068705" y="886778"/>
                    </a:lnTo>
                    <a:lnTo>
                      <a:pt x="1050607" y="894397"/>
                    </a:lnTo>
                    <a:lnTo>
                      <a:pt x="1031557" y="902970"/>
                    </a:lnTo>
                    <a:lnTo>
                      <a:pt x="1033463" y="895350"/>
                    </a:lnTo>
                    <a:lnTo>
                      <a:pt x="1058227" y="884872"/>
                    </a:lnTo>
                    <a:lnTo>
                      <a:pt x="1065848" y="875347"/>
                    </a:lnTo>
                    <a:lnTo>
                      <a:pt x="1077277" y="876300"/>
                    </a:lnTo>
                    <a:lnTo>
                      <a:pt x="1116330" y="854393"/>
                    </a:lnTo>
                    <a:lnTo>
                      <a:pt x="1116330" y="861060"/>
                    </a:lnTo>
                    <a:lnTo>
                      <a:pt x="1076325" y="889635"/>
                    </a:lnTo>
                    <a:lnTo>
                      <a:pt x="1119188" y="862965"/>
                    </a:lnTo>
                    <a:lnTo>
                      <a:pt x="1135380" y="842010"/>
                    </a:lnTo>
                    <a:lnTo>
                      <a:pt x="1149668" y="841058"/>
                    </a:lnTo>
                    <a:lnTo>
                      <a:pt x="1192530" y="811530"/>
                    </a:lnTo>
                    <a:lnTo>
                      <a:pt x="1223010" y="782003"/>
                    </a:lnTo>
                    <a:lnTo>
                      <a:pt x="1251585" y="760095"/>
                    </a:lnTo>
                    <a:lnTo>
                      <a:pt x="1261110" y="748665"/>
                    </a:lnTo>
                    <a:lnTo>
                      <a:pt x="1244918" y="747713"/>
                    </a:lnTo>
                    <a:lnTo>
                      <a:pt x="1235393" y="759143"/>
                    </a:lnTo>
                    <a:lnTo>
                      <a:pt x="1233488" y="765810"/>
                    </a:lnTo>
                    <a:lnTo>
                      <a:pt x="1224915" y="772478"/>
                    </a:lnTo>
                    <a:lnTo>
                      <a:pt x="1217295" y="762000"/>
                    </a:lnTo>
                    <a:lnTo>
                      <a:pt x="1201102" y="771525"/>
                    </a:lnTo>
                    <a:lnTo>
                      <a:pt x="1200150" y="780097"/>
                    </a:lnTo>
                    <a:lnTo>
                      <a:pt x="1191577" y="778193"/>
                    </a:lnTo>
                    <a:lnTo>
                      <a:pt x="1196340" y="769620"/>
                    </a:lnTo>
                    <a:lnTo>
                      <a:pt x="1184910" y="762953"/>
                    </a:lnTo>
                    <a:lnTo>
                      <a:pt x="1179195" y="771525"/>
                    </a:lnTo>
                    <a:lnTo>
                      <a:pt x="1187768" y="774383"/>
                    </a:lnTo>
                    <a:lnTo>
                      <a:pt x="1189673" y="779145"/>
                    </a:lnTo>
                    <a:lnTo>
                      <a:pt x="1186815" y="783908"/>
                    </a:lnTo>
                    <a:lnTo>
                      <a:pt x="1173480" y="808672"/>
                    </a:lnTo>
                    <a:lnTo>
                      <a:pt x="1155382" y="808672"/>
                    </a:lnTo>
                    <a:lnTo>
                      <a:pt x="1163955" y="791528"/>
                    </a:lnTo>
                    <a:lnTo>
                      <a:pt x="1172527" y="785813"/>
                    </a:lnTo>
                    <a:lnTo>
                      <a:pt x="1175385" y="769620"/>
                    </a:lnTo>
                    <a:lnTo>
                      <a:pt x="1188720" y="754380"/>
                    </a:lnTo>
                    <a:lnTo>
                      <a:pt x="1197293" y="746760"/>
                    </a:lnTo>
                    <a:lnTo>
                      <a:pt x="1211580" y="740093"/>
                    </a:lnTo>
                    <a:lnTo>
                      <a:pt x="1200150" y="738188"/>
                    </a:lnTo>
                    <a:lnTo>
                      <a:pt x="1193482" y="746760"/>
                    </a:lnTo>
                    <a:lnTo>
                      <a:pt x="1186815" y="746760"/>
                    </a:lnTo>
                    <a:lnTo>
                      <a:pt x="1176338" y="754380"/>
                    </a:lnTo>
                    <a:lnTo>
                      <a:pt x="1174432" y="763905"/>
                    </a:lnTo>
                    <a:lnTo>
                      <a:pt x="1153477" y="783908"/>
                    </a:lnTo>
                    <a:lnTo>
                      <a:pt x="1149668" y="792480"/>
                    </a:lnTo>
                    <a:lnTo>
                      <a:pt x="1136332" y="801053"/>
                    </a:lnTo>
                    <a:lnTo>
                      <a:pt x="1062990" y="819150"/>
                    </a:lnTo>
                    <a:lnTo>
                      <a:pt x="1064895" y="827722"/>
                    </a:lnTo>
                    <a:lnTo>
                      <a:pt x="1056323" y="834390"/>
                    </a:lnTo>
                    <a:lnTo>
                      <a:pt x="1037273" y="837247"/>
                    </a:lnTo>
                    <a:lnTo>
                      <a:pt x="1027748" y="831533"/>
                    </a:lnTo>
                    <a:lnTo>
                      <a:pt x="1025843" y="842010"/>
                    </a:lnTo>
                    <a:lnTo>
                      <a:pt x="1015365" y="838200"/>
                    </a:lnTo>
                    <a:lnTo>
                      <a:pt x="1016318" y="847725"/>
                    </a:lnTo>
                    <a:lnTo>
                      <a:pt x="1004888" y="846772"/>
                    </a:lnTo>
                    <a:lnTo>
                      <a:pt x="993457" y="851535"/>
                    </a:lnTo>
                    <a:lnTo>
                      <a:pt x="991552" y="862013"/>
                    </a:lnTo>
                    <a:lnTo>
                      <a:pt x="982027" y="862013"/>
                    </a:lnTo>
                    <a:lnTo>
                      <a:pt x="983932" y="871538"/>
                    </a:lnTo>
                    <a:lnTo>
                      <a:pt x="977265" y="871538"/>
                    </a:lnTo>
                    <a:lnTo>
                      <a:pt x="979170" y="881063"/>
                    </a:lnTo>
                    <a:lnTo>
                      <a:pt x="962025" y="884872"/>
                    </a:lnTo>
                    <a:lnTo>
                      <a:pt x="947738" y="906780"/>
                    </a:lnTo>
                    <a:close/>
                    <a:moveTo>
                      <a:pt x="938213" y="922972"/>
                    </a:moveTo>
                    <a:lnTo>
                      <a:pt x="922973" y="926783"/>
                    </a:lnTo>
                    <a:lnTo>
                      <a:pt x="922973" y="936308"/>
                    </a:lnTo>
                    <a:lnTo>
                      <a:pt x="916305" y="951547"/>
                    </a:lnTo>
                    <a:lnTo>
                      <a:pt x="922020" y="958215"/>
                    </a:lnTo>
                    <a:lnTo>
                      <a:pt x="944880" y="936308"/>
                    </a:lnTo>
                    <a:lnTo>
                      <a:pt x="943927" y="927735"/>
                    </a:lnTo>
                    <a:close/>
                    <a:moveTo>
                      <a:pt x="842010" y="16192"/>
                    </a:moveTo>
                    <a:lnTo>
                      <a:pt x="836295" y="34290"/>
                    </a:lnTo>
                    <a:lnTo>
                      <a:pt x="849630" y="42863"/>
                    </a:lnTo>
                    <a:lnTo>
                      <a:pt x="845820" y="57150"/>
                    </a:lnTo>
                    <a:lnTo>
                      <a:pt x="850582" y="87630"/>
                    </a:lnTo>
                    <a:lnTo>
                      <a:pt x="871538" y="109538"/>
                    </a:lnTo>
                    <a:lnTo>
                      <a:pt x="867727" y="130492"/>
                    </a:lnTo>
                    <a:lnTo>
                      <a:pt x="873443" y="149542"/>
                    </a:lnTo>
                    <a:lnTo>
                      <a:pt x="869632" y="159067"/>
                    </a:lnTo>
                    <a:lnTo>
                      <a:pt x="866775" y="195263"/>
                    </a:lnTo>
                    <a:lnTo>
                      <a:pt x="896302" y="259080"/>
                    </a:lnTo>
                    <a:lnTo>
                      <a:pt x="888682" y="276225"/>
                    </a:lnTo>
                    <a:lnTo>
                      <a:pt x="897255" y="297180"/>
                    </a:lnTo>
                    <a:lnTo>
                      <a:pt x="905827" y="281940"/>
                    </a:lnTo>
                    <a:lnTo>
                      <a:pt x="923925" y="296228"/>
                    </a:lnTo>
                    <a:lnTo>
                      <a:pt x="952500" y="431483"/>
                    </a:lnTo>
                    <a:lnTo>
                      <a:pt x="947738" y="450533"/>
                    </a:lnTo>
                    <a:lnTo>
                      <a:pt x="958215" y="460058"/>
                    </a:lnTo>
                    <a:lnTo>
                      <a:pt x="953452" y="602933"/>
                    </a:lnTo>
                    <a:lnTo>
                      <a:pt x="960120" y="612458"/>
                    </a:lnTo>
                    <a:lnTo>
                      <a:pt x="986790" y="767715"/>
                    </a:lnTo>
                    <a:lnTo>
                      <a:pt x="1003935" y="782003"/>
                    </a:lnTo>
                    <a:lnTo>
                      <a:pt x="970598" y="814388"/>
                    </a:lnTo>
                    <a:lnTo>
                      <a:pt x="986790" y="835343"/>
                    </a:lnTo>
                    <a:lnTo>
                      <a:pt x="974407" y="866775"/>
                    </a:lnTo>
                    <a:lnTo>
                      <a:pt x="960120" y="882968"/>
                    </a:lnTo>
                    <a:lnTo>
                      <a:pt x="945832" y="904875"/>
                    </a:lnTo>
                    <a:lnTo>
                      <a:pt x="943927" y="898208"/>
                    </a:lnTo>
                    <a:lnTo>
                      <a:pt x="947738" y="842010"/>
                    </a:lnTo>
                    <a:lnTo>
                      <a:pt x="808673" y="795338"/>
                    </a:lnTo>
                    <a:lnTo>
                      <a:pt x="793432" y="784860"/>
                    </a:lnTo>
                    <a:lnTo>
                      <a:pt x="775335" y="787718"/>
                    </a:lnTo>
                    <a:lnTo>
                      <a:pt x="746760" y="766763"/>
                    </a:lnTo>
                    <a:lnTo>
                      <a:pt x="718185" y="711518"/>
                    </a:lnTo>
                    <a:lnTo>
                      <a:pt x="699135" y="711518"/>
                    </a:lnTo>
                    <a:lnTo>
                      <a:pt x="695325" y="697230"/>
                    </a:lnTo>
                    <a:lnTo>
                      <a:pt x="679132" y="686753"/>
                    </a:lnTo>
                    <a:lnTo>
                      <a:pt x="7620" y="819150"/>
                    </a:lnTo>
                    <a:lnTo>
                      <a:pt x="0" y="762000"/>
                    </a:lnTo>
                    <a:lnTo>
                      <a:pt x="40957" y="724853"/>
                    </a:lnTo>
                    <a:lnTo>
                      <a:pt x="46673" y="708660"/>
                    </a:lnTo>
                    <a:lnTo>
                      <a:pt x="83820" y="684847"/>
                    </a:lnTo>
                    <a:lnTo>
                      <a:pt x="89535" y="661988"/>
                    </a:lnTo>
                    <a:lnTo>
                      <a:pt x="111443" y="642938"/>
                    </a:lnTo>
                    <a:lnTo>
                      <a:pt x="119063" y="632460"/>
                    </a:lnTo>
                    <a:lnTo>
                      <a:pt x="102870" y="601028"/>
                    </a:lnTo>
                    <a:lnTo>
                      <a:pt x="86677" y="596265"/>
                    </a:lnTo>
                    <a:lnTo>
                      <a:pt x="69532" y="567690"/>
                    </a:lnTo>
                    <a:lnTo>
                      <a:pt x="67627" y="537210"/>
                    </a:lnTo>
                    <a:lnTo>
                      <a:pt x="140018" y="500063"/>
                    </a:lnTo>
                    <a:lnTo>
                      <a:pt x="218123" y="484822"/>
                    </a:lnTo>
                    <a:lnTo>
                      <a:pt x="260032" y="484822"/>
                    </a:lnTo>
                    <a:lnTo>
                      <a:pt x="290513" y="500063"/>
                    </a:lnTo>
                    <a:lnTo>
                      <a:pt x="299085" y="499110"/>
                    </a:lnTo>
                    <a:lnTo>
                      <a:pt x="316230" y="483870"/>
                    </a:lnTo>
                    <a:lnTo>
                      <a:pt x="348615" y="477203"/>
                    </a:lnTo>
                    <a:lnTo>
                      <a:pt x="377190" y="477203"/>
                    </a:lnTo>
                    <a:lnTo>
                      <a:pt x="401955" y="464820"/>
                    </a:lnTo>
                    <a:lnTo>
                      <a:pt x="425768" y="440055"/>
                    </a:lnTo>
                    <a:lnTo>
                      <a:pt x="448627" y="410528"/>
                    </a:lnTo>
                    <a:lnTo>
                      <a:pt x="466725" y="406717"/>
                    </a:lnTo>
                    <a:lnTo>
                      <a:pt x="477202" y="401955"/>
                    </a:lnTo>
                    <a:lnTo>
                      <a:pt x="481013" y="371475"/>
                    </a:lnTo>
                    <a:lnTo>
                      <a:pt x="467677" y="345758"/>
                    </a:lnTo>
                    <a:lnTo>
                      <a:pt x="456248" y="339090"/>
                    </a:lnTo>
                    <a:lnTo>
                      <a:pt x="475298" y="326708"/>
                    </a:lnTo>
                    <a:lnTo>
                      <a:pt x="474345" y="309563"/>
                    </a:lnTo>
                    <a:lnTo>
                      <a:pt x="460057" y="309563"/>
                    </a:lnTo>
                    <a:lnTo>
                      <a:pt x="438150" y="296228"/>
                    </a:lnTo>
                    <a:lnTo>
                      <a:pt x="437198" y="266700"/>
                    </a:lnTo>
                    <a:lnTo>
                      <a:pt x="496252" y="208597"/>
                    </a:lnTo>
                    <a:lnTo>
                      <a:pt x="502920" y="185738"/>
                    </a:lnTo>
                    <a:lnTo>
                      <a:pt x="538163" y="125730"/>
                    </a:lnTo>
                    <a:lnTo>
                      <a:pt x="594360" y="64770"/>
                    </a:lnTo>
                    <a:lnTo>
                      <a:pt x="614363" y="48577"/>
                    </a:lnTo>
                    <a:lnTo>
                      <a:pt x="638175" y="49530"/>
                    </a:lnTo>
                    <a:lnTo>
                      <a:pt x="83439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1D76C054-5413-5E2A-9E6E-F727ABD835E9}"/>
                  </a:ext>
                </a:extLst>
              </p:cNvPr>
              <p:cNvSpPr/>
              <p:nvPr/>
            </p:nvSpPr>
            <p:spPr>
              <a:xfrm>
                <a:off x="8500109" y="2310764"/>
                <a:ext cx="967739" cy="625792"/>
              </a:xfrm>
              <a:custGeom>
                <a:avLst/>
                <a:gdLst>
                  <a:gd name="csX0" fmla="*/ 899160 w 967739"/>
                  <a:gd name="csY0" fmla="*/ 98107 h 625792"/>
                  <a:gd name="csX1" fmla="*/ 881063 w 967739"/>
                  <a:gd name="csY1" fmla="*/ 100965 h 625792"/>
                  <a:gd name="csX2" fmla="*/ 852488 w 967739"/>
                  <a:gd name="csY2" fmla="*/ 80010 h 625792"/>
                  <a:gd name="csX3" fmla="*/ 823913 w 967739"/>
                  <a:gd name="csY3" fmla="*/ 24765 h 625792"/>
                  <a:gd name="csX4" fmla="*/ 804863 w 967739"/>
                  <a:gd name="csY4" fmla="*/ 24765 h 625792"/>
                  <a:gd name="csX5" fmla="*/ 801052 w 967739"/>
                  <a:gd name="csY5" fmla="*/ 10477 h 625792"/>
                  <a:gd name="csX6" fmla="*/ 784860 w 967739"/>
                  <a:gd name="csY6" fmla="*/ 0 h 625792"/>
                  <a:gd name="csX7" fmla="*/ 113347 w 967739"/>
                  <a:gd name="csY7" fmla="*/ 132397 h 625792"/>
                  <a:gd name="csX8" fmla="*/ 105727 w 967739"/>
                  <a:gd name="csY8" fmla="*/ 75247 h 625792"/>
                  <a:gd name="csX9" fmla="*/ 65722 w 967739"/>
                  <a:gd name="csY9" fmla="*/ 107632 h 625792"/>
                  <a:gd name="csX10" fmla="*/ 57150 w 967739"/>
                  <a:gd name="csY10" fmla="*/ 108585 h 625792"/>
                  <a:gd name="csX11" fmla="*/ 31432 w 967739"/>
                  <a:gd name="csY11" fmla="*/ 137160 h 625792"/>
                  <a:gd name="csX12" fmla="*/ 0 w 967739"/>
                  <a:gd name="csY12" fmla="*/ 153352 h 625792"/>
                  <a:gd name="csX13" fmla="*/ 46672 w 967739"/>
                  <a:gd name="csY13" fmla="*/ 438150 h 625792"/>
                  <a:gd name="csX14" fmla="*/ 77152 w 967739"/>
                  <a:gd name="csY14" fmla="*/ 625793 h 625792"/>
                  <a:gd name="csX15" fmla="*/ 242888 w 967739"/>
                  <a:gd name="csY15" fmla="*/ 598170 h 625792"/>
                  <a:gd name="csX16" fmla="*/ 819150 w 967739"/>
                  <a:gd name="csY16" fmla="*/ 485775 h 625792"/>
                  <a:gd name="csX17" fmla="*/ 830580 w 967739"/>
                  <a:gd name="csY17" fmla="*/ 465772 h 625792"/>
                  <a:gd name="csX18" fmla="*/ 844867 w 967739"/>
                  <a:gd name="csY18" fmla="*/ 455295 h 625792"/>
                  <a:gd name="csX19" fmla="*/ 860107 w 967739"/>
                  <a:gd name="csY19" fmla="*/ 452438 h 625792"/>
                  <a:gd name="csX20" fmla="*/ 875347 w 967739"/>
                  <a:gd name="csY20" fmla="*/ 458152 h 625792"/>
                  <a:gd name="csX21" fmla="*/ 888682 w 967739"/>
                  <a:gd name="csY21" fmla="*/ 441960 h 625792"/>
                  <a:gd name="csX22" fmla="*/ 903922 w 967739"/>
                  <a:gd name="csY22" fmla="*/ 436245 h 625792"/>
                  <a:gd name="csX23" fmla="*/ 921067 w 967739"/>
                  <a:gd name="csY23" fmla="*/ 407670 h 625792"/>
                  <a:gd name="csX24" fmla="*/ 936307 w 967739"/>
                  <a:gd name="csY24" fmla="*/ 385763 h 625792"/>
                  <a:gd name="csX25" fmla="*/ 967740 w 967739"/>
                  <a:gd name="csY25" fmla="*/ 360997 h 625792"/>
                  <a:gd name="csX26" fmla="*/ 927735 w 967739"/>
                  <a:gd name="csY26" fmla="*/ 330517 h 625792"/>
                  <a:gd name="csX27" fmla="*/ 907732 w 967739"/>
                  <a:gd name="csY27" fmla="*/ 320040 h 625792"/>
                  <a:gd name="csX28" fmla="*/ 898207 w 967739"/>
                  <a:gd name="csY28" fmla="*/ 293370 h 625792"/>
                  <a:gd name="csX29" fmla="*/ 872490 w 967739"/>
                  <a:gd name="csY29" fmla="*/ 284797 h 625792"/>
                  <a:gd name="csX30" fmla="*/ 867727 w 967739"/>
                  <a:gd name="csY30" fmla="*/ 250507 h 625792"/>
                  <a:gd name="csX31" fmla="*/ 877252 w 967739"/>
                  <a:gd name="csY31" fmla="*/ 240982 h 625792"/>
                  <a:gd name="csX32" fmla="*/ 883920 w 967739"/>
                  <a:gd name="csY32" fmla="*/ 221932 h 625792"/>
                  <a:gd name="csX33" fmla="*/ 869632 w 967739"/>
                  <a:gd name="csY33" fmla="*/ 204788 h 625792"/>
                  <a:gd name="csX34" fmla="*/ 898207 w 967739"/>
                  <a:gd name="csY34" fmla="*/ 153352 h 625792"/>
                  <a:gd name="csX35" fmla="*/ 897255 w 967739"/>
                  <a:gd name="csY35" fmla="*/ 132397 h 625792"/>
                  <a:gd name="csX36" fmla="*/ 914400 w 967739"/>
                  <a:gd name="csY36" fmla="*/ 108585 h 62579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967739" h="625792">
                    <a:moveTo>
                      <a:pt x="899160" y="98107"/>
                    </a:moveTo>
                    <a:lnTo>
                      <a:pt x="881063" y="100965"/>
                    </a:lnTo>
                    <a:lnTo>
                      <a:pt x="852488" y="80010"/>
                    </a:lnTo>
                    <a:lnTo>
                      <a:pt x="823913" y="24765"/>
                    </a:lnTo>
                    <a:lnTo>
                      <a:pt x="804863" y="24765"/>
                    </a:lnTo>
                    <a:lnTo>
                      <a:pt x="801052" y="10477"/>
                    </a:lnTo>
                    <a:lnTo>
                      <a:pt x="784860" y="0"/>
                    </a:lnTo>
                    <a:lnTo>
                      <a:pt x="113347" y="132397"/>
                    </a:lnTo>
                    <a:lnTo>
                      <a:pt x="105727" y="75247"/>
                    </a:lnTo>
                    <a:lnTo>
                      <a:pt x="65722" y="107632"/>
                    </a:lnTo>
                    <a:lnTo>
                      <a:pt x="57150" y="108585"/>
                    </a:lnTo>
                    <a:lnTo>
                      <a:pt x="31432" y="137160"/>
                    </a:lnTo>
                    <a:lnTo>
                      <a:pt x="0" y="153352"/>
                    </a:lnTo>
                    <a:lnTo>
                      <a:pt x="46672" y="438150"/>
                    </a:lnTo>
                    <a:lnTo>
                      <a:pt x="77152" y="625793"/>
                    </a:lnTo>
                    <a:lnTo>
                      <a:pt x="242888" y="598170"/>
                    </a:lnTo>
                    <a:lnTo>
                      <a:pt x="819150" y="485775"/>
                    </a:lnTo>
                    <a:lnTo>
                      <a:pt x="830580" y="465772"/>
                    </a:lnTo>
                    <a:lnTo>
                      <a:pt x="844867" y="455295"/>
                    </a:lnTo>
                    <a:lnTo>
                      <a:pt x="860107" y="452438"/>
                    </a:lnTo>
                    <a:lnTo>
                      <a:pt x="875347" y="458152"/>
                    </a:lnTo>
                    <a:lnTo>
                      <a:pt x="888682" y="441960"/>
                    </a:lnTo>
                    <a:lnTo>
                      <a:pt x="903922" y="436245"/>
                    </a:lnTo>
                    <a:lnTo>
                      <a:pt x="921067" y="407670"/>
                    </a:lnTo>
                    <a:lnTo>
                      <a:pt x="936307" y="385763"/>
                    </a:lnTo>
                    <a:lnTo>
                      <a:pt x="967740" y="360997"/>
                    </a:lnTo>
                    <a:lnTo>
                      <a:pt x="927735" y="330517"/>
                    </a:lnTo>
                    <a:lnTo>
                      <a:pt x="907732" y="320040"/>
                    </a:lnTo>
                    <a:lnTo>
                      <a:pt x="898207" y="293370"/>
                    </a:lnTo>
                    <a:lnTo>
                      <a:pt x="872490" y="284797"/>
                    </a:lnTo>
                    <a:lnTo>
                      <a:pt x="867727" y="250507"/>
                    </a:lnTo>
                    <a:lnTo>
                      <a:pt x="877252" y="240982"/>
                    </a:lnTo>
                    <a:lnTo>
                      <a:pt x="883920" y="221932"/>
                    </a:lnTo>
                    <a:lnTo>
                      <a:pt x="869632" y="204788"/>
                    </a:lnTo>
                    <a:lnTo>
                      <a:pt x="898207" y="153352"/>
                    </a:lnTo>
                    <a:lnTo>
                      <a:pt x="897255" y="132397"/>
                    </a:lnTo>
                    <a:lnTo>
                      <a:pt x="914400" y="1085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E14CDB6-50FB-6CF7-ADC0-D0F0000660E1}"/>
                  </a:ext>
                </a:extLst>
              </p:cNvPr>
              <p:cNvSpPr/>
              <p:nvPr/>
            </p:nvSpPr>
            <p:spPr>
              <a:xfrm>
                <a:off x="9822179" y="2162174"/>
                <a:ext cx="132397" cy="184784"/>
              </a:xfrm>
              <a:custGeom>
                <a:avLst/>
                <a:gdLst>
                  <a:gd name="csX0" fmla="*/ 119063 w 132397"/>
                  <a:gd name="csY0" fmla="*/ 68580 h 184784"/>
                  <a:gd name="csX1" fmla="*/ 106680 w 132397"/>
                  <a:gd name="csY1" fmla="*/ 58103 h 184784"/>
                  <a:gd name="csX2" fmla="*/ 81915 w 132397"/>
                  <a:gd name="csY2" fmla="*/ 45720 h 184784"/>
                  <a:gd name="csX3" fmla="*/ 76200 w 132397"/>
                  <a:gd name="csY3" fmla="*/ 24765 h 184784"/>
                  <a:gd name="csX4" fmla="*/ 68580 w 132397"/>
                  <a:gd name="csY4" fmla="*/ 24765 h 184784"/>
                  <a:gd name="csX5" fmla="*/ 61913 w 132397"/>
                  <a:gd name="csY5" fmla="*/ 0 h 184784"/>
                  <a:gd name="csX6" fmla="*/ 0 w 132397"/>
                  <a:gd name="csY6" fmla="*/ 19050 h 184784"/>
                  <a:gd name="csX7" fmla="*/ 30480 w 132397"/>
                  <a:gd name="csY7" fmla="*/ 136208 h 184784"/>
                  <a:gd name="csX8" fmla="*/ 26670 w 132397"/>
                  <a:gd name="csY8" fmla="*/ 146685 h 184784"/>
                  <a:gd name="csX9" fmla="*/ 30480 w 132397"/>
                  <a:gd name="csY9" fmla="*/ 163830 h 184784"/>
                  <a:gd name="csX10" fmla="*/ 83820 w 132397"/>
                  <a:gd name="csY10" fmla="*/ 129540 h 184784"/>
                  <a:gd name="csX11" fmla="*/ 84772 w 132397"/>
                  <a:gd name="csY11" fmla="*/ 100965 h 184784"/>
                  <a:gd name="csX12" fmla="*/ 77152 w 132397"/>
                  <a:gd name="csY12" fmla="*/ 93345 h 184784"/>
                  <a:gd name="csX13" fmla="*/ 80963 w 132397"/>
                  <a:gd name="csY13" fmla="*/ 87630 h 184784"/>
                  <a:gd name="csX14" fmla="*/ 80010 w 132397"/>
                  <a:gd name="csY14" fmla="*/ 75247 h 184784"/>
                  <a:gd name="csX15" fmla="*/ 71438 w 132397"/>
                  <a:gd name="csY15" fmla="*/ 68580 h 184784"/>
                  <a:gd name="csX16" fmla="*/ 82868 w 132397"/>
                  <a:gd name="csY16" fmla="*/ 64770 h 184784"/>
                  <a:gd name="csX17" fmla="*/ 74295 w 132397"/>
                  <a:gd name="csY17" fmla="*/ 49530 h 184784"/>
                  <a:gd name="csX18" fmla="*/ 91440 w 132397"/>
                  <a:gd name="csY18" fmla="*/ 56197 h 184784"/>
                  <a:gd name="csX19" fmla="*/ 94297 w 132397"/>
                  <a:gd name="csY19" fmla="*/ 69533 h 184784"/>
                  <a:gd name="csX20" fmla="*/ 100965 w 132397"/>
                  <a:gd name="csY20" fmla="*/ 80963 h 184784"/>
                  <a:gd name="csX21" fmla="*/ 87630 w 132397"/>
                  <a:gd name="csY21" fmla="*/ 73342 h 184784"/>
                  <a:gd name="csX22" fmla="*/ 98107 w 132397"/>
                  <a:gd name="csY22" fmla="*/ 89535 h 184784"/>
                  <a:gd name="csX23" fmla="*/ 95250 w 132397"/>
                  <a:gd name="csY23" fmla="*/ 100965 h 184784"/>
                  <a:gd name="csX24" fmla="*/ 89535 w 132397"/>
                  <a:gd name="csY24" fmla="*/ 90488 h 184784"/>
                  <a:gd name="csX25" fmla="*/ 89535 w 132397"/>
                  <a:gd name="csY25" fmla="*/ 114300 h 184784"/>
                  <a:gd name="csX26" fmla="*/ 95250 w 132397"/>
                  <a:gd name="csY26" fmla="*/ 105728 h 184784"/>
                  <a:gd name="csX27" fmla="*/ 99060 w 132397"/>
                  <a:gd name="csY27" fmla="*/ 114300 h 184784"/>
                  <a:gd name="csX28" fmla="*/ 111443 w 132397"/>
                  <a:gd name="csY28" fmla="*/ 100013 h 184784"/>
                  <a:gd name="csX29" fmla="*/ 109538 w 132397"/>
                  <a:gd name="csY29" fmla="*/ 76200 h 184784"/>
                  <a:gd name="csX30" fmla="*/ 122872 w 132397"/>
                  <a:gd name="csY30" fmla="*/ 105728 h 184784"/>
                  <a:gd name="csX31" fmla="*/ 132397 w 132397"/>
                  <a:gd name="csY31" fmla="*/ 97155 h 184784"/>
                  <a:gd name="csX32" fmla="*/ 74295 w 132397"/>
                  <a:gd name="csY32" fmla="*/ 184785 h 184784"/>
                  <a:gd name="csX33" fmla="*/ 82868 w 132397"/>
                  <a:gd name="csY33" fmla="*/ 184785 h 184784"/>
                  <a:gd name="csX34" fmla="*/ 87630 w 132397"/>
                  <a:gd name="csY34" fmla="*/ 179070 h 184784"/>
                  <a:gd name="csX35" fmla="*/ 80010 w 132397"/>
                  <a:gd name="csY35" fmla="*/ 166688 h 184784"/>
                  <a:gd name="csX36" fmla="*/ 73343 w 132397"/>
                  <a:gd name="csY36" fmla="*/ 173355 h 18478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</a:cxnLst>
                <a:rect l="l" t="t" r="r" b="b"/>
                <a:pathLst>
                  <a:path w="132397" h="184784">
                    <a:moveTo>
                      <a:pt x="119063" y="68580"/>
                    </a:moveTo>
                    <a:lnTo>
                      <a:pt x="106680" y="58103"/>
                    </a:lnTo>
                    <a:lnTo>
                      <a:pt x="81915" y="45720"/>
                    </a:lnTo>
                    <a:lnTo>
                      <a:pt x="76200" y="24765"/>
                    </a:lnTo>
                    <a:lnTo>
                      <a:pt x="68580" y="24765"/>
                    </a:lnTo>
                    <a:lnTo>
                      <a:pt x="61913" y="0"/>
                    </a:lnTo>
                    <a:lnTo>
                      <a:pt x="0" y="19050"/>
                    </a:lnTo>
                    <a:lnTo>
                      <a:pt x="30480" y="136208"/>
                    </a:lnTo>
                    <a:lnTo>
                      <a:pt x="26670" y="146685"/>
                    </a:lnTo>
                    <a:lnTo>
                      <a:pt x="30480" y="163830"/>
                    </a:lnTo>
                    <a:lnTo>
                      <a:pt x="83820" y="129540"/>
                    </a:lnTo>
                    <a:lnTo>
                      <a:pt x="84772" y="100965"/>
                    </a:lnTo>
                    <a:lnTo>
                      <a:pt x="77152" y="93345"/>
                    </a:lnTo>
                    <a:lnTo>
                      <a:pt x="80963" y="87630"/>
                    </a:lnTo>
                    <a:lnTo>
                      <a:pt x="80010" y="75247"/>
                    </a:lnTo>
                    <a:lnTo>
                      <a:pt x="71438" y="68580"/>
                    </a:lnTo>
                    <a:lnTo>
                      <a:pt x="82868" y="64770"/>
                    </a:lnTo>
                    <a:lnTo>
                      <a:pt x="74295" y="49530"/>
                    </a:lnTo>
                    <a:lnTo>
                      <a:pt x="91440" y="56197"/>
                    </a:lnTo>
                    <a:lnTo>
                      <a:pt x="94297" y="69533"/>
                    </a:lnTo>
                    <a:lnTo>
                      <a:pt x="100965" y="80963"/>
                    </a:lnTo>
                    <a:lnTo>
                      <a:pt x="87630" y="73342"/>
                    </a:lnTo>
                    <a:lnTo>
                      <a:pt x="98107" y="89535"/>
                    </a:lnTo>
                    <a:lnTo>
                      <a:pt x="95250" y="100965"/>
                    </a:lnTo>
                    <a:lnTo>
                      <a:pt x="89535" y="90488"/>
                    </a:lnTo>
                    <a:lnTo>
                      <a:pt x="89535" y="114300"/>
                    </a:lnTo>
                    <a:lnTo>
                      <a:pt x="95250" y="105728"/>
                    </a:lnTo>
                    <a:lnTo>
                      <a:pt x="99060" y="114300"/>
                    </a:lnTo>
                    <a:lnTo>
                      <a:pt x="111443" y="100013"/>
                    </a:lnTo>
                    <a:lnTo>
                      <a:pt x="109538" y="76200"/>
                    </a:lnTo>
                    <a:lnTo>
                      <a:pt x="122872" y="105728"/>
                    </a:lnTo>
                    <a:lnTo>
                      <a:pt x="132397" y="97155"/>
                    </a:lnTo>
                    <a:close/>
                    <a:moveTo>
                      <a:pt x="74295" y="184785"/>
                    </a:moveTo>
                    <a:lnTo>
                      <a:pt x="82868" y="184785"/>
                    </a:lnTo>
                    <a:lnTo>
                      <a:pt x="87630" y="179070"/>
                    </a:lnTo>
                    <a:lnTo>
                      <a:pt x="80010" y="166688"/>
                    </a:lnTo>
                    <a:lnTo>
                      <a:pt x="73343" y="1733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330CB8D-E2B1-B432-575F-B2E30A589012}"/>
                  </a:ext>
                </a:extLst>
              </p:cNvPr>
              <p:cNvSpPr/>
              <p:nvPr/>
            </p:nvSpPr>
            <p:spPr>
              <a:xfrm>
                <a:off x="9440226" y="1558289"/>
                <a:ext cx="280987" cy="525780"/>
              </a:xfrm>
              <a:custGeom>
                <a:avLst/>
                <a:gdLst>
                  <a:gd name="csX0" fmla="*/ 271463 w 280987"/>
                  <a:gd name="csY0" fmla="*/ 21908 h 525780"/>
                  <a:gd name="csX1" fmla="*/ 260985 w 280987"/>
                  <a:gd name="csY1" fmla="*/ 55245 h 525780"/>
                  <a:gd name="csX2" fmla="*/ 280988 w 280987"/>
                  <a:gd name="csY2" fmla="*/ 81915 h 525780"/>
                  <a:gd name="csX3" fmla="*/ 277178 w 280987"/>
                  <a:gd name="csY3" fmla="*/ 98108 h 525780"/>
                  <a:gd name="csX4" fmla="*/ 278130 w 280987"/>
                  <a:gd name="csY4" fmla="*/ 110490 h 525780"/>
                  <a:gd name="csX5" fmla="*/ 267653 w 280987"/>
                  <a:gd name="csY5" fmla="*/ 130493 h 525780"/>
                  <a:gd name="csX6" fmla="*/ 254318 w 280987"/>
                  <a:gd name="csY6" fmla="*/ 134302 h 525780"/>
                  <a:gd name="csX7" fmla="*/ 248603 w 280987"/>
                  <a:gd name="csY7" fmla="*/ 146685 h 525780"/>
                  <a:gd name="csX8" fmla="*/ 228600 w 280987"/>
                  <a:gd name="csY8" fmla="*/ 156210 h 525780"/>
                  <a:gd name="csX9" fmla="*/ 221933 w 280987"/>
                  <a:gd name="csY9" fmla="*/ 170498 h 525780"/>
                  <a:gd name="csX10" fmla="*/ 235268 w 280987"/>
                  <a:gd name="csY10" fmla="*/ 202883 h 525780"/>
                  <a:gd name="csX11" fmla="*/ 230505 w 280987"/>
                  <a:gd name="csY11" fmla="*/ 226695 h 525780"/>
                  <a:gd name="csX12" fmla="*/ 235268 w 280987"/>
                  <a:gd name="csY12" fmla="*/ 240983 h 525780"/>
                  <a:gd name="csX13" fmla="*/ 225743 w 280987"/>
                  <a:gd name="csY13" fmla="*/ 259080 h 525780"/>
                  <a:gd name="csX14" fmla="*/ 229553 w 280987"/>
                  <a:gd name="csY14" fmla="*/ 277178 h 525780"/>
                  <a:gd name="csX15" fmla="*/ 217170 w 280987"/>
                  <a:gd name="csY15" fmla="*/ 295275 h 525780"/>
                  <a:gd name="csX16" fmla="*/ 219075 w 280987"/>
                  <a:gd name="csY16" fmla="*/ 316230 h 525780"/>
                  <a:gd name="csX17" fmla="*/ 212408 w 280987"/>
                  <a:gd name="csY17" fmla="*/ 326707 h 525780"/>
                  <a:gd name="csX18" fmla="*/ 219075 w 280987"/>
                  <a:gd name="csY18" fmla="*/ 369570 h 525780"/>
                  <a:gd name="csX19" fmla="*/ 225743 w 280987"/>
                  <a:gd name="csY19" fmla="*/ 383857 h 525780"/>
                  <a:gd name="csX20" fmla="*/ 220980 w 280987"/>
                  <a:gd name="csY20" fmla="*/ 408623 h 525780"/>
                  <a:gd name="csX21" fmla="*/ 229553 w 280987"/>
                  <a:gd name="csY21" fmla="*/ 425768 h 525780"/>
                  <a:gd name="csX22" fmla="*/ 227648 w 280987"/>
                  <a:gd name="csY22" fmla="*/ 449580 h 525780"/>
                  <a:gd name="csX23" fmla="*/ 222885 w 280987"/>
                  <a:gd name="csY23" fmla="*/ 461963 h 525780"/>
                  <a:gd name="csX24" fmla="*/ 221933 w 280987"/>
                  <a:gd name="csY24" fmla="*/ 475298 h 525780"/>
                  <a:gd name="csX25" fmla="*/ 241935 w 280987"/>
                  <a:gd name="csY25" fmla="*/ 500063 h 525780"/>
                  <a:gd name="csX26" fmla="*/ 123825 w 280987"/>
                  <a:gd name="csY26" fmla="*/ 525780 h 525780"/>
                  <a:gd name="csX27" fmla="*/ 113348 w 280987"/>
                  <a:gd name="csY27" fmla="*/ 516255 h 525780"/>
                  <a:gd name="csX28" fmla="*/ 118110 w 280987"/>
                  <a:gd name="csY28" fmla="*/ 497205 h 525780"/>
                  <a:gd name="csX29" fmla="*/ 89535 w 280987"/>
                  <a:gd name="csY29" fmla="*/ 361950 h 525780"/>
                  <a:gd name="csX30" fmla="*/ 71438 w 280987"/>
                  <a:gd name="csY30" fmla="*/ 347663 h 525780"/>
                  <a:gd name="csX31" fmla="*/ 62865 w 280987"/>
                  <a:gd name="csY31" fmla="*/ 362903 h 525780"/>
                  <a:gd name="csX32" fmla="*/ 54293 w 280987"/>
                  <a:gd name="csY32" fmla="*/ 341948 h 525780"/>
                  <a:gd name="csX33" fmla="*/ 61913 w 280987"/>
                  <a:gd name="csY33" fmla="*/ 324803 h 525780"/>
                  <a:gd name="csX34" fmla="*/ 32385 w 280987"/>
                  <a:gd name="csY34" fmla="*/ 260985 h 525780"/>
                  <a:gd name="csX35" fmla="*/ 35243 w 280987"/>
                  <a:gd name="csY35" fmla="*/ 224790 h 525780"/>
                  <a:gd name="csX36" fmla="*/ 39053 w 280987"/>
                  <a:gd name="csY36" fmla="*/ 215265 h 525780"/>
                  <a:gd name="csX37" fmla="*/ 33338 w 280987"/>
                  <a:gd name="csY37" fmla="*/ 196215 h 525780"/>
                  <a:gd name="csX38" fmla="*/ 37148 w 280987"/>
                  <a:gd name="csY38" fmla="*/ 175260 h 525780"/>
                  <a:gd name="csX39" fmla="*/ 16193 w 280987"/>
                  <a:gd name="csY39" fmla="*/ 153352 h 525780"/>
                  <a:gd name="csX40" fmla="*/ 11430 w 280987"/>
                  <a:gd name="csY40" fmla="*/ 122873 h 525780"/>
                  <a:gd name="csX41" fmla="*/ 15240 w 280987"/>
                  <a:gd name="csY41" fmla="*/ 108585 h 525780"/>
                  <a:gd name="csX42" fmla="*/ 1905 w 280987"/>
                  <a:gd name="csY42" fmla="*/ 100013 h 525780"/>
                  <a:gd name="csX43" fmla="*/ 7620 w 280987"/>
                  <a:gd name="csY43" fmla="*/ 81915 h 525780"/>
                  <a:gd name="csX44" fmla="*/ 0 w 280987"/>
                  <a:gd name="csY44" fmla="*/ 65723 h 525780"/>
                  <a:gd name="csX45" fmla="*/ 260033 w 280987"/>
                  <a:gd name="csY45" fmla="*/ 0 h 52578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</a:cxnLst>
                <a:rect l="l" t="t" r="r" b="b"/>
                <a:pathLst>
                  <a:path w="280987" h="525780">
                    <a:moveTo>
                      <a:pt x="271463" y="21908"/>
                    </a:moveTo>
                    <a:lnTo>
                      <a:pt x="260985" y="55245"/>
                    </a:lnTo>
                    <a:lnTo>
                      <a:pt x="280988" y="81915"/>
                    </a:lnTo>
                    <a:lnTo>
                      <a:pt x="277178" y="98108"/>
                    </a:lnTo>
                    <a:lnTo>
                      <a:pt x="278130" y="110490"/>
                    </a:lnTo>
                    <a:lnTo>
                      <a:pt x="267653" y="130493"/>
                    </a:lnTo>
                    <a:lnTo>
                      <a:pt x="254318" y="134302"/>
                    </a:lnTo>
                    <a:lnTo>
                      <a:pt x="248603" y="146685"/>
                    </a:lnTo>
                    <a:lnTo>
                      <a:pt x="228600" y="156210"/>
                    </a:lnTo>
                    <a:lnTo>
                      <a:pt x="221933" y="170498"/>
                    </a:lnTo>
                    <a:lnTo>
                      <a:pt x="235268" y="202883"/>
                    </a:lnTo>
                    <a:lnTo>
                      <a:pt x="230505" y="226695"/>
                    </a:lnTo>
                    <a:lnTo>
                      <a:pt x="235268" y="240983"/>
                    </a:lnTo>
                    <a:lnTo>
                      <a:pt x="225743" y="259080"/>
                    </a:lnTo>
                    <a:lnTo>
                      <a:pt x="229553" y="277178"/>
                    </a:lnTo>
                    <a:lnTo>
                      <a:pt x="217170" y="295275"/>
                    </a:lnTo>
                    <a:lnTo>
                      <a:pt x="219075" y="316230"/>
                    </a:lnTo>
                    <a:lnTo>
                      <a:pt x="212408" y="326707"/>
                    </a:lnTo>
                    <a:lnTo>
                      <a:pt x="219075" y="369570"/>
                    </a:lnTo>
                    <a:lnTo>
                      <a:pt x="225743" y="383857"/>
                    </a:lnTo>
                    <a:lnTo>
                      <a:pt x="220980" y="408623"/>
                    </a:lnTo>
                    <a:lnTo>
                      <a:pt x="229553" y="425768"/>
                    </a:lnTo>
                    <a:lnTo>
                      <a:pt x="227648" y="449580"/>
                    </a:lnTo>
                    <a:lnTo>
                      <a:pt x="222885" y="461963"/>
                    </a:lnTo>
                    <a:lnTo>
                      <a:pt x="221933" y="475298"/>
                    </a:lnTo>
                    <a:lnTo>
                      <a:pt x="241935" y="500063"/>
                    </a:lnTo>
                    <a:lnTo>
                      <a:pt x="123825" y="525780"/>
                    </a:lnTo>
                    <a:lnTo>
                      <a:pt x="113348" y="516255"/>
                    </a:lnTo>
                    <a:lnTo>
                      <a:pt x="118110" y="497205"/>
                    </a:lnTo>
                    <a:lnTo>
                      <a:pt x="89535" y="361950"/>
                    </a:lnTo>
                    <a:lnTo>
                      <a:pt x="71438" y="347663"/>
                    </a:lnTo>
                    <a:lnTo>
                      <a:pt x="62865" y="362903"/>
                    </a:lnTo>
                    <a:lnTo>
                      <a:pt x="54293" y="341948"/>
                    </a:lnTo>
                    <a:lnTo>
                      <a:pt x="61913" y="324803"/>
                    </a:lnTo>
                    <a:lnTo>
                      <a:pt x="32385" y="260985"/>
                    </a:lnTo>
                    <a:lnTo>
                      <a:pt x="35243" y="224790"/>
                    </a:lnTo>
                    <a:lnTo>
                      <a:pt x="39053" y="215265"/>
                    </a:lnTo>
                    <a:lnTo>
                      <a:pt x="33338" y="196215"/>
                    </a:lnTo>
                    <a:lnTo>
                      <a:pt x="37148" y="175260"/>
                    </a:lnTo>
                    <a:lnTo>
                      <a:pt x="16193" y="153352"/>
                    </a:lnTo>
                    <a:lnTo>
                      <a:pt x="11430" y="122873"/>
                    </a:lnTo>
                    <a:lnTo>
                      <a:pt x="15240" y="108585"/>
                    </a:lnTo>
                    <a:lnTo>
                      <a:pt x="1905" y="100013"/>
                    </a:lnTo>
                    <a:lnTo>
                      <a:pt x="7620" y="81915"/>
                    </a:lnTo>
                    <a:lnTo>
                      <a:pt x="0" y="65723"/>
                    </a:lnTo>
                    <a:lnTo>
                      <a:pt x="2600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C64BB52-F34B-6402-8D87-52E5ED042861}"/>
                  </a:ext>
                </a:extLst>
              </p:cNvPr>
              <p:cNvSpPr/>
              <p:nvPr/>
            </p:nvSpPr>
            <p:spPr>
              <a:xfrm>
                <a:off x="9116377" y="2958464"/>
                <a:ext cx="95250" cy="95250"/>
              </a:xfrm>
              <a:prstGeom prst="ellipse">
                <a:avLst/>
              </a:prstGeom>
              <a:grpFill/>
              <a:ln w="9525" cap="flat">
                <a:solidFill>
                  <a:schemeClr val="tx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sz="2430"/>
              </a:p>
            </p:txBody>
          </p:sp>
        </p:grp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17974633-D6D7-1E9A-E5D4-2BDD33B5792A}"/>
                </a:ext>
              </a:extLst>
            </p:cNvPr>
            <p:cNvSpPr/>
            <p:nvPr/>
          </p:nvSpPr>
          <p:spPr>
            <a:xfrm>
              <a:off x="10019612" y="3912743"/>
              <a:ext cx="166781" cy="166781"/>
            </a:xfrm>
            <a:prstGeom prst="round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9E35789D-110C-EB61-DDD3-F4799571C4A0}"/>
              </a:ext>
            </a:extLst>
          </p:cNvPr>
          <p:cNvSpPr txBox="1"/>
          <p:nvPr/>
        </p:nvSpPr>
        <p:spPr>
          <a:xfrm>
            <a:off x="11447685" y="5056744"/>
            <a:ext cx="10706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Northeast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59D8B-D9BF-4870-051A-FD26EAE88970}"/>
              </a:ext>
            </a:extLst>
          </p:cNvPr>
          <p:cNvSpPr txBox="1"/>
          <p:nvPr/>
        </p:nvSpPr>
        <p:spPr>
          <a:xfrm>
            <a:off x="366053" y="8530448"/>
            <a:ext cx="3322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CoStar, March 2026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684689-5F4D-AC9E-15BE-EA973E04B769}"/>
              </a:ext>
            </a:extLst>
          </p:cNvPr>
          <p:cNvSpPr/>
          <p:nvPr/>
        </p:nvSpPr>
        <p:spPr>
          <a:xfrm>
            <a:off x="11268659" y="6979408"/>
            <a:ext cx="210025" cy="210025"/>
          </a:xfrm>
          <a:prstGeom prst="roundRect">
            <a:avLst/>
          </a:prstGeom>
          <a:solidFill>
            <a:schemeClr val="accent4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3D884-C22E-7783-1063-5A500C5BB67B}"/>
              </a:ext>
            </a:extLst>
          </p:cNvPr>
          <p:cNvSpPr txBox="1"/>
          <p:nvPr/>
        </p:nvSpPr>
        <p:spPr>
          <a:xfrm>
            <a:off x="11501628" y="6931885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Month-over-month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121F1F-AD2C-CD8E-CBA2-09AD5E545C1C}"/>
              </a:ext>
            </a:extLst>
          </p:cNvPr>
          <p:cNvSpPr/>
          <p:nvPr/>
        </p:nvSpPr>
        <p:spPr>
          <a:xfrm>
            <a:off x="11276680" y="7343563"/>
            <a:ext cx="210025" cy="210025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98033-0C99-E012-8F94-036FEDC96438}"/>
              </a:ext>
            </a:extLst>
          </p:cNvPr>
          <p:cNvSpPr txBox="1"/>
          <p:nvPr/>
        </p:nvSpPr>
        <p:spPr>
          <a:xfrm>
            <a:off x="11509649" y="7296041"/>
            <a:ext cx="1704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Year-over-year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FA99BE-1E72-12D4-65EA-7773008823D1}"/>
              </a:ext>
            </a:extLst>
          </p:cNvPr>
          <p:cNvGrpSpPr/>
          <p:nvPr/>
        </p:nvGrpSpPr>
        <p:grpSpPr>
          <a:xfrm>
            <a:off x="6652373" y="3636224"/>
            <a:ext cx="1341485" cy="922690"/>
            <a:chOff x="8720966" y="1721643"/>
            <a:chExt cx="1341485" cy="92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61F20-D8BA-EFC5-C5DC-40870724580B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+0.3%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05E8A7-4D51-0DFC-4892-47C4373F2FAD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+2.0%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2D38A-8188-B9D1-2C4F-7F1898E1ED04}"/>
              </a:ext>
            </a:extLst>
          </p:cNvPr>
          <p:cNvGrpSpPr/>
          <p:nvPr/>
        </p:nvGrpSpPr>
        <p:grpSpPr>
          <a:xfrm>
            <a:off x="3792962" y="3560368"/>
            <a:ext cx="1341485" cy="922690"/>
            <a:chOff x="8720966" y="1721643"/>
            <a:chExt cx="1341485" cy="92269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27189C-72D5-A604-AC6E-C644DC6DC892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+0.2%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BB2899-1CD3-E8AE-FA4D-263676BB6F02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-1.9%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9CFEBF-56AE-7A99-5FEF-085499D9144C}"/>
              </a:ext>
            </a:extLst>
          </p:cNvPr>
          <p:cNvGrpSpPr/>
          <p:nvPr/>
        </p:nvGrpSpPr>
        <p:grpSpPr>
          <a:xfrm>
            <a:off x="2048937" y="2583142"/>
            <a:ext cx="1341485" cy="922690"/>
            <a:chOff x="8720966" y="1721643"/>
            <a:chExt cx="1341485" cy="92269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085844-2F70-CD58-3DBF-3D6D9331E384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+0.3%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DAB81-0AF1-2935-ABAD-3E4BAE6A4BA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+1.0%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7CE816-BB20-875E-99DA-FE8E56487AE6}"/>
              </a:ext>
            </a:extLst>
          </p:cNvPr>
          <p:cNvGrpSpPr/>
          <p:nvPr/>
        </p:nvGrpSpPr>
        <p:grpSpPr>
          <a:xfrm>
            <a:off x="7220035" y="5545475"/>
            <a:ext cx="1341485" cy="922690"/>
            <a:chOff x="8720966" y="1721643"/>
            <a:chExt cx="1341485" cy="9226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EF70824-3B0A-8DDF-3A9D-C07942FBCABE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+0.1%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B20836-1267-6ADC-0BFF-B58788BA0D14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-1.1%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F1FB47-129A-43E3-A29B-500E2AE175C7}"/>
              </a:ext>
            </a:extLst>
          </p:cNvPr>
          <p:cNvGrpSpPr/>
          <p:nvPr/>
        </p:nvGrpSpPr>
        <p:grpSpPr>
          <a:xfrm>
            <a:off x="9725611" y="3291406"/>
            <a:ext cx="1341485" cy="922690"/>
            <a:chOff x="8720966" y="1721643"/>
            <a:chExt cx="1341485" cy="9226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CF6B3-FC78-AEEA-7863-8A0CD0ED6365}"/>
                </a:ext>
              </a:extLst>
            </p:cNvPr>
            <p:cNvSpPr txBox="1"/>
            <p:nvPr/>
          </p:nvSpPr>
          <p:spPr>
            <a:xfrm>
              <a:off x="8720966" y="1721643"/>
              <a:ext cx="1341485" cy="466281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+0.3%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7157BB-1D40-007E-BF36-19AE6DC241DA}"/>
                </a:ext>
              </a:extLst>
            </p:cNvPr>
            <p:cNvSpPr txBox="1"/>
            <p:nvPr/>
          </p:nvSpPr>
          <p:spPr>
            <a:xfrm>
              <a:off x="8720966" y="2178052"/>
              <a:ext cx="1341485" cy="466281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30" dirty="0">
                  <a:solidFill>
                    <a:schemeClr val="bg1"/>
                  </a:solidFill>
                </a:rPr>
                <a:t>+1.1%</a:t>
              </a: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1837D723-6FAD-2EE1-550A-23CC7368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63" y="486835"/>
            <a:ext cx="12807187" cy="1074599"/>
          </a:xfrm>
        </p:spPr>
        <p:txBody>
          <a:bodyPr/>
          <a:lstStyle/>
          <a:p>
            <a:r>
              <a:rPr lang="en-US" dirty="0"/>
              <a:t>The South and Mountain regions see annual rent declines</a:t>
            </a:r>
          </a:p>
        </p:txBody>
      </p:sp>
    </p:spTree>
    <p:extLst>
      <p:ext uri="{BB962C8B-B14F-4D97-AF65-F5344CB8AC3E}">
        <p14:creationId xmlns:p14="http://schemas.microsoft.com/office/powerpoint/2010/main" val="1694001986"/>
      </p:ext>
    </p:extLst>
  </p:cSld>
  <p:clrMapOvr>
    <a:masterClrMapping/>
  </p:clrMapOvr>
</p:sld>
</file>

<file path=ppt/theme/theme1.xml><?xml version="1.0" encoding="utf-8"?>
<a:theme xmlns:a="http://schemas.openxmlformats.org/drawingml/2006/main" name="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2.xml><?xml version="1.0" encoding="utf-8"?>
<a:theme xmlns:a="http://schemas.openxmlformats.org/drawingml/2006/main" name="3_CoStar">
  <a:themeElements>
    <a:clrScheme name="Analytics Charts">
      <a:dk1>
        <a:srgbClr val="000000"/>
      </a:dk1>
      <a:lt1>
        <a:srgbClr val="FFFFFF"/>
      </a:lt1>
      <a:dk2>
        <a:srgbClr val="212121"/>
      </a:dk2>
      <a:lt2>
        <a:srgbClr val="E7E6E6"/>
      </a:lt2>
      <a:accent1>
        <a:srgbClr val="0555B5"/>
      </a:accent1>
      <a:accent2>
        <a:srgbClr val="EE4800"/>
      </a:accent2>
      <a:accent3>
        <a:srgbClr val="FEB500"/>
      </a:accent3>
      <a:accent4>
        <a:srgbClr val="75B901"/>
      </a:accent4>
      <a:accent5>
        <a:srgbClr val="CF0500"/>
      </a:accent5>
      <a:accent6>
        <a:srgbClr val="8033BD"/>
      </a:accent6>
      <a:hlink>
        <a:srgbClr val="0555B5"/>
      </a:hlink>
      <a:folHlink>
        <a:srgbClr val="8033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tar" id="{8A573BF2-66B7-6D4C-A1BE-60A6766FC8B7}" vid="{F80BF48F-D34A-0D45-936D-B54E0E6F98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cba6eff-d715-4116-b790-f04d3e4a0a52}" enabled="1" method="Standard" siteId="{9a64e7ca-363f-441c-9aa7-4f85977c09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CoStar</Template>
  <TotalTime>6387</TotalTime>
  <Words>178</Words>
  <Application>Microsoft Office PowerPoint</Application>
  <PresentationFormat>Custom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Regular</vt:lpstr>
      <vt:lpstr>Calibri</vt:lpstr>
      <vt:lpstr>CoStar</vt:lpstr>
      <vt:lpstr>3_CoStar</vt:lpstr>
      <vt:lpstr>National rent growth disappoints into spring leasing season</vt:lpstr>
      <vt:lpstr>National rent growth in April was the weakest in six years </vt:lpstr>
      <vt:lpstr>Monthly rent growth gains in the Northeast and Pacific</vt:lpstr>
      <vt:lpstr>Most markets continue to see rent gains in April</vt:lpstr>
      <vt:lpstr>Annual rent growth accelerates in some, eases in others</vt:lpstr>
      <vt:lpstr>The South and Mountain regions see annual rent declines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Ponciano</dc:creator>
  <cp:lastModifiedBy>Grant Montgomery</cp:lastModifiedBy>
  <cp:revision>39</cp:revision>
  <dcterms:created xsi:type="dcterms:W3CDTF">2018-07-31T15:40:23Z</dcterms:created>
  <dcterms:modified xsi:type="dcterms:W3CDTF">2026-04-28T17:43:48Z</dcterms:modified>
</cp:coreProperties>
</file>