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68" r:id="rId4"/>
  </p:sldMasterIdLst>
  <p:notesMasterIdLst>
    <p:notesMasterId r:id="rId7"/>
  </p:notesMasterIdLst>
  <p:handoutMasterIdLst>
    <p:handoutMasterId r:id="rId8"/>
  </p:handoutMasterIdLst>
  <p:sldIdLst>
    <p:sldId id="256" r:id="rId5"/>
    <p:sldId id="257" r:id="rId6"/>
  </p:sldIdLst>
  <p:sldSz cx="12192000" cy="6858000"/>
  <p:notesSz cx="7023100" cy="9309100"/>
  <p:embeddedFontLst>
    <p:embeddedFont>
      <p:font typeface="Franklin Gothic Book" panose="020B0604020202020204" charset="0"/>
      <p:regular r:id="rId9"/>
      <p:italic r:id="rId10"/>
    </p:embeddedFont>
    <p:embeddedFont>
      <p:font typeface="Tenorite" panose="020B0604020202020204" charset="0"/>
      <p:regular r:id="rId11"/>
      <p:bold r:id="rId12"/>
      <p:italic r:id="rId13"/>
      <p:boldItalic r:id="rId14"/>
    </p:embeddedFont>
    <p:embeddedFont>
      <p:font typeface="Tiempos Fine" panose="020B0604020202020204" charset="0"/>
      <p:regular r:id="rId15"/>
      <p:italic r:id="rId16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88" userDrawn="1">
          <p15:clr>
            <a:srgbClr val="A4A3A4"/>
          </p15:clr>
        </p15:guide>
        <p15:guide id="2" pos="3456" userDrawn="1">
          <p15:clr>
            <a:srgbClr val="A4A3A4"/>
          </p15:clr>
        </p15:guide>
        <p15:guide id="3" orient="horz" pos="355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FA5C04-BBBD-CF38-0EAB-8DF8FDB72779}" name="Michael Simel" initials="MS" userId="S::michael_simel@avalonbay.com::19fc4c02-7267-45ee-ba6f-67290ba728a4" providerId="AD"/>
  <p188:author id="{EC33B738-CB00-A360-FEC2-2F27AF7BD4F4}" name="Marty McKenna" initials="MM" userId="S::mmckenna_eqr.com#ext#@avalonbay.onmicrosoft.com::4749441e-7543-4fed-8357-933797292cdd" providerId="AD"/>
  <p188:author id="{6C1A2B3D-0000-4C1A-9E00-C1A0DE000001}" name="Claude" initials="C" userId="Claude" providerId="None"/>
  <p188:author id="{ABADD753-454A-7027-8E2E-A320182A0F1A}" name="Aryaman Saha" initials="AS" userId="S::Aryaman_Saha@avalonbay.com::bab1ab07-5551-489a-9aed-9c0ae45f6991" providerId="AD"/>
  <p188:author id="{00145095-BADA-910D-6492-5396C4B5FFB1}" name="Matthew Grover" initials="MG" userId="S::Matthew_Grover@avalonbay.com::84dd7b43-7d4f-42e5-a6bc-8157c9efa1a8" providerId="AD"/>
  <p188:author id="{E8C3EBF1-08C5-F9C4-3F09-8FD750461C49}" name="Amboss, Rodrigo (CIB, USA)" initials="RA" userId="S::V835057@NAEAST.AD.JPMORGANCHASE.com::39639a94-2b96-443f-a176-3ed6cb89f01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2B51"/>
    <a:srgbClr val="FFFFFF"/>
    <a:srgbClr val="FBFBFB"/>
    <a:srgbClr val="12335E"/>
    <a:srgbClr val="0F2B4F"/>
    <a:srgbClr val="298DFF"/>
    <a:srgbClr val="FBF7F1"/>
    <a:srgbClr val="E7F2FF"/>
    <a:srgbClr val="A8C7EE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25D92A-85DB-4773-9EDC-8C2EC071618F}" v="71" dt="2026-11-04T04:41:43.4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088"/>
        <p:guide pos="3456"/>
        <p:guide orient="horz" pos="3552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font" Target="fonts/font7.fntdata"/><Relationship Id="rId23" Type="http://schemas.microsoft.com/office/2015/10/relationships/revisionInfo" Target="revisionInfo.xml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hew Grover" userId="84dd7b43-7d4f-42e5-a6bc-8157c9efa1a8" providerId="ADAL" clId="{FB972A9E-5BA9-4BE5-B5DC-5B3AD6FFFC63}"/>
    <pc:docChg chg="undo custSel addSld delSld modSld delMainMaster">
      <pc:chgData name="Matthew Grover" userId="84dd7b43-7d4f-42e5-a6bc-8157c9efa1a8" providerId="ADAL" clId="{FB972A9E-5BA9-4BE5-B5DC-5B3AD6FFFC63}" dt="2026-11-04T04:41:43.476" v="895" actId="164"/>
      <pc:docMkLst>
        <pc:docMk/>
      </pc:docMkLst>
      <pc:sldChg chg="addSp delSp modSp mod">
        <pc:chgData name="Matthew Grover" userId="84dd7b43-7d4f-42e5-a6bc-8157c9efa1a8" providerId="ADAL" clId="{FB972A9E-5BA9-4BE5-B5DC-5B3AD6FFFC63}" dt="2026-11-04T04:41:43.476" v="895" actId="164"/>
        <pc:sldMkLst>
          <pc:docMk/>
          <pc:sldMk cId="2488538342" sldId="256"/>
        </pc:sldMkLst>
        <pc:spChg chg="add mod">
          <ac:chgData name="Matthew Grover" userId="84dd7b43-7d4f-42e5-a6bc-8157c9efa1a8" providerId="ADAL" clId="{FB972A9E-5BA9-4BE5-B5DC-5B3AD6FFFC63}" dt="2026-11-02T15:25:16.815" v="841" actId="1076"/>
          <ac:spMkLst>
            <pc:docMk/>
            <pc:sldMk cId="2488538342" sldId="256"/>
            <ac:spMk id="4" creationId="{D6BF62FC-0F99-74E0-BE35-BCA33E9B4F6D}"/>
          </ac:spMkLst>
        </pc:spChg>
        <pc:spChg chg="mod">
          <ac:chgData name="Matthew Grover" userId="84dd7b43-7d4f-42e5-a6bc-8157c9efa1a8" providerId="ADAL" clId="{FB972A9E-5BA9-4BE5-B5DC-5B3AD6FFFC63}" dt="2026-11-04T04:41:15.126" v="883" actId="165"/>
          <ac:spMkLst>
            <pc:docMk/>
            <pc:sldMk cId="2488538342" sldId="256"/>
            <ac:spMk id="11" creationId="{4F82EE3B-B5C4-ACF5-38E5-359E2E1A2431}"/>
          </ac:spMkLst>
        </pc:spChg>
        <pc:spChg chg="mod">
          <ac:chgData name="Matthew Grover" userId="84dd7b43-7d4f-42e5-a6bc-8157c9efa1a8" providerId="ADAL" clId="{FB972A9E-5BA9-4BE5-B5DC-5B3AD6FFFC63}" dt="2026-11-04T04:41:15.126" v="883" actId="165"/>
          <ac:spMkLst>
            <pc:docMk/>
            <pc:sldMk cId="2488538342" sldId="256"/>
            <ac:spMk id="16" creationId="{0AEE18CD-A0F5-4B60-77BF-D9F75B0B7BD8}"/>
          </ac:spMkLst>
        </pc:spChg>
        <pc:spChg chg="mod">
          <ac:chgData name="Matthew Grover" userId="84dd7b43-7d4f-42e5-a6bc-8157c9efa1a8" providerId="ADAL" clId="{FB972A9E-5BA9-4BE5-B5DC-5B3AD6FFFC63}" dt="2026-11-04T04:41:15.126" v="883" actId="165"/>
          <ac:spMkLst>
            <pc:docMk/>
            <pc:sldMk cId="2488538342" sldId="256"/>
            <ac:spMk id="17" creationId="{2214D7B7-5ABA-6B00-D020-4A25888774E4}"/>
          </ac:spMkLst>
        </pc:spChg>
        <pc:spChg chg="mod">
          <ac:chgData name="Matthew Grover" userId="84dd7b43-7d4f-42e5-a6bc-8157c9efa1a8" providerId="ADAL" clId="{FB972A9E-5BA9-4BE5-B5DC-5B3AD6FFFC63}" dt="2026-11-04T04:41:15.126" v="883" actId="165"/>
          <ac:spMkLst>
            <pc:docMk/>
            <pc:sldMk cId="2488538342" sldId="256"/>
            <ac:spMk id="22" creationId="{E181AE67-F8E5-504C-AF68-BB7B2C18E3F8}"/>
          </ac:spMkLst>
        </pc:spChg>
        <pc:spChg chg="mod">
          <ac:chgData name="Matthew Grover" userId="84dd7b43-7d4f-42e5-a6bc-8157c9efa1a8" providerId="ADAL" clId="{FB972A9E-5BA9-4BE5-B5DC-5B3AD6FFFC63}" dt="2026-11-04T04:41:15.126" v="883" actId="165"/>
          <ac:spMkLst>
            <pc:docMk/>
            <pc:sldMk cId="2488538342" sldId="256"/>
            <ac:spMk id="56" creationId="{0566AB6F-E30C-3BA3-2A7F-8C68FCFA146C}"/>
          </ac:spMkLst>
        </pc:spChg>
        <pc:spChg chg="mod">
          <ac:chgData name="Matthew Grover" userId="84dd7b43-7d4f-42e5-a6bc-8157c9efa1a8" providerId="ADAL" clId="{FB972A9E-5BA9-4BE5-B5DC-5B3AD6FFFC63}" dt="2026-11-04T04:41:15.126" v="883" actId="165"/>
          <ac:spMkLst>
            <pc:docMk/>
            <pc:sldMk cId="2488538342" sldId="256"/>
            <ac:spMk id="59" creationId="{7FC8403C-2E2A-1B90-BF14-6D1ED8FDFA0D}"/>
          </ac:spMkLst>
        </pc:spChg>
        <pc:spChg chg="mod">
          <ac:chgData name="Matthew Grover" userId="84dd7b43-7d4f-42e5-a6bc-8157c9efa1a8" providerId="ADAL" clId="{FB972A9E-5BA9-4BE5-B5DC-5B3AD6FFFC63}" dt="2026-11-04T04:41:15.126" v="883" actId="165"/>
          <ac:spMkLst>
            <pc:docMk/>
            <pc:sldMk cId="2488538342" sldId="256"/>
            <ac:spMk id="67" creationId="{CC1C3466-D6EB-7758-B0A7-B417E05895C6}"/>
          </ac:spMkLst>
        </pc:spChg>
        <pc:spChg chg="mod topLvl">
          <ac:chgData name="Matthew Grover" userId="84dd7b43-7d4f-42e5-a6bc-8157c9efa1a8" providerId="ADAL" clId="{FB972A9E-5BA9-4BE5-B5DC-5B3AD6FFFC63}" dt="2026-11-04T04:41:15.126" v="883" actId="165"/>
          <ac:spMkLst>
            <pc:docMk/>
            <pc:sldMk cId="2488538342" sldId="256"/>
            <ac:spMk id="72" creationId="{00000000-0000-0000-0000-000000000000}"/>
          </ac:spMkLst>
        </pc:spChg>
        <pc:spChg chg="ord">
          <ac:chgData name="Matthew Grover" userId="84dd7b43-7d4f-42e5-a6bc-8157c9efa1a8" providerId="ADAL" clId="{FB972A9E-5BA9-4BE5-B5DC-5B3AD6FFFC63}" dt="2026-11-04T04:41:39.662" v="894" actId="166"/>
          <ac:spMkLst>
            <pc:docMk/>
            <pc:sldMk cId="2488538342" sldId="256"/>
            <ac:spMk id="74" creationId="{00000000-0000-0000-0000-000000000000}"/>
          </ac:spMkLst>
        </pc:spChg>
        <pc:spChg chg="mod topLvl">
          <ac:chgData name="Matthew Grover" userId="84dd7b43-7d4f-42e5-a6bc-8157c9efa1a8" providerId="ADAL" clId="{FB972A9E-5BA9-4BE5-B5DC-5B3AD6FFFC63}" dt="2026-11-04T04:41:15.126" v="883" actId="165"/>
          <ac:spMkLst>
            <pc:docMk/>
            <pc:sldMk cId="2488538342" sldId="256"/>
            <ac:spMk id="75" creationId="{00000000-0000-0000-0000-000000000000}"/>
          </ac:spMkLst>
        </pc:spChg>
        <pc:spChg chg="mod ord">
          <ac:chgData name="Matthew Grover" userId="84dd7b43-7d4f-42e5-a6bc-8157c9efa1a8" providerId="ADAL" clId="{FB972A9E-5BA9-4BE5-B5DC-5B3AD6FFFC63}" dt="2026-11-04T04:41:39.662" v="894" actId="166"/>
          <ac:spMkLst>
            <pc:docMk/>
            <pc:sldMk cId="2488538342" sldId="256"/>
            <ac:spMk id="76" creationId="{00000000-0000-0000-0000-000000000000}"/>
          </ac:spMkLst>
        </pc:spChg>
        <pc:spChg chg="mod ord">
          <ac:chgData name="Matthew Grover" userId="84dd7b43-7d4f-42e5-a6bc-8157c9efa1a8" providerId="ADAL" clId="{FB972A9E-5BA9-4BE5-B5DC-5B3AD6FFFC63}" dt="2026-11-04T04:41:43.476" v="895" actId="164"/>
          <ac:spMkLst>
            <pc:docMk/>
            <pc:sldMk cId="2488538342" sldId="256"/>
            <ac:spMk id="78" creationId="{00000000-0000-0000-0000-000000000000}"/>
          </ac:spMkLst>
        </pc:spChg>
        <pc:spChg chg="mod ord">
          <ac:chgData name="Matthew Grover" userId="84dd7b43-7d4f-42e5-a6bc-8157c9efa1a8" providerId="ADAL" clId="{FB972A9E-5BA9-4BE5-B5DC-5B3AD6FFFC63}" dt="2026-11-04T04:41:39.662" v="894" actId="166"/>
          <ac:spMkLst>
            <pc:docMk/>
            <pc:sldMk cId="2488538342" sldId="256"/>
            <ac:spMk id="79" creationId="{00000000-0000-0000-0000-000000000000}"/>
          </ac:spMkLst>
        </pc:spChg>
        <pc:spChg chg="mod">
          <ac:chgData name="Matthew Grover" userId="84dd7b43-7d4f-42e5-a6bc-8157c9efa1a8" providerId="ADAL" clId="{FB972A9E-5BA9-4BE5-B5DC-5B3AD6FFFC63}" dt="2026-11-04T04:41:43.476" v="895" actId="164"/>
          <ac:spMkLst>
            <pc:docMk/>
            <pc:sldMk cId="2488538342" sldId="256"/>
            <ac:spMk id="84" creationId="{00000000-0000-0000-0000-000000000000}"/>
          </ac:spMkLst>
        </pc:spChg>
        <pc:spChg chg="mod">
          <ac:chgData name="Matthew Grover" userId="84dd7b43-7d4f-42e5-a6bc-8157c9efa1a8" providerId="ADAL" clId="{FB972A9E-5BA9-4BE5-B5DC-5B3AD6FFFC63}" dt="2026-10-30T20:11:28.606" v="806" actId="20577"/>
          <ac:spMkLst>
            <pc:docMk/>
            <pc:sldMk cId="2488538342" sldId="256"/>
            <ac:spMk id="85" creationId="{00000000-0000-0000-0000-000000000000}"/>
          </ac:spMkLst>
        </pc:spChg>
        <pc:spChg chg="mod">
          <ac:chgData name="Matthew Grover" userId="84dd7b43-7d4f-42e5-a6bc-8157c9efa1a8" providerId="ADAL" clId="{FB972A9E-5BA9-4BE5-B5DC-5B3AD6FFFC63}" dt="2026-11-04T04:41:43.476" v="895" actId="164"/>
          <ac:spMkLst>
            <pc:docMk/>
            <pc:sldMk cId="2488538342" sldId="256"/>
            <ac:spMk id="87" creationId="{00000000-0000-0000-0000-000000000000}"/>
          </ac:spMkLst>
        </pc:spChg>
        <pc:spChg chg="mod">
          <ac:chgData name="Matthew Grover" userId="84dd7b43-7d4f-42e5-a6bc-8157c9efa1a8" providerId="ADAL" clId="{FB972A9E-5BA9-4BE5-B5DC-5B3AD6FFFC63}" dt="2026-11-04T04:41:43.476" v="895" actId="164"/>
          <ac:spMkLst>
            <pc:docMk/>
            <pc:sldMk cId="2488538342" sldId="256"/>
            <ac:spMk id="88" creationId="{00000000-0000-0000-0000-000000000000}"/>
          </ac:spMkLst>
        </pc:spChg>
        <pc:spChg chg="mod">
          <ac:chgData name="Matthew Grover" userId="84dd7b43-7d4f-42e5-a6bc-8157c9efa1a8" providerId="ADAL" clId="{FB972A9E-5BA9-4BE5-B5DC-5B3AD6FFFC63}" dt="2026-10-29T16:34:51.170" v="750" actId="20577"/>
          <ac:spMkLst>
            <pc:docMk/>
            <pc:sldMk cId="2488538342" sldId="256"/>
            <ac:spMk id="90" creationId="{00000000-0000-0000-0000-000000000000}"/>
          </ac:spMkLst>
        </pc:spChg>
        <pc:spChg chg="mod ord">
          <ac:chgData name="Matthew Grover" userId="84dd7b43-7d4f-42e5-a6bc-8157c9efa1a8" providerId="ADAL" clId="{FB972A9E-5BA9-4BE5-B5DC-5B3AD6FFFC63}" dt="2026-11-04T04:41:39.662" v="894" actId="166"/>
          <ac:spMkLst>
            <pc:docMk/>
            <pc:sldMk cId="2488538342" sldId="256"/>
            <ac:spMk id="91" creationId="{00000000-0000-0000-0000-000000000000}"/>
          </ac:spMkLst>
        </pc:spChg>
        <pc:spChg chg="mod topLvl">
          <ac:chgData name="Matthew Grover" userId="84dd7b43-7d4f-42e5-a6bc-8157c9efa1a8" providerId="ADAL" clId="{FB972A9E-5BA9-4BE5-B5DC-5B3AD6FFFC63}" dt="2026-11-04T04:41:15.126" v="883" actId="165"/>
          <ac:spMkLst>
            <pc:docMk/>
            <pc:sldMk cId="2488538342" sldId="256"/>
            <ac:spMk id="93" creationId="{00000000-0000-0000-0000-000000000000}"/>
          </ac:spMkLst>
        </pc:spChg>
        <pc:spChg chg="mod">
          <ac:chgData name="Matthew Grover" userId="84dd7b43-7d4f-42e5-a6bc-8157c9efa1a8" providerId="ADAL" clId="{FB972A9E-5BA9-4BE5-B5DC-5B3AD6FFFC63}" dt="2026-11-04T04:23:51.596" v="843" actId="20577"/>
          <ac:spMkLst>
            <pc:docMk/>
            <pc:sldMk cId="2488538342" sldId="256"/>
            <ac:spMk id="94" creationId="{00000000-0000-0000-0000-000000000000}"/>
          </ac:spMkLst>
        </pc:spChg>
        <pc:spChg chg="mod">
          <ac:chgData name="Matthew Grover" userId="84dd7b43-7d4f-42e5-a6bc-8157c9efa1a8" providerId="ADAL" clId="{FB972A9E-5BA9-4BE5-B5DC-5B3AD6FFFC63}" dt="2026-11-04T04:41:43.476" v="895" actId="164"/>
          <ac:spMkLst>
            <pc:docMk/>
            <pc:sldMk cId="2488538342" sldId="256"/>
            <ac:spMk id="95" creationId="{00000000-0000-0000-0000-000000000000}"/>
          </ac:spMkLst>
        </pc:spChg>
        <pc:spChg chg="mod">
          <ac:chgData name="Matthew Grover" userId="84dd7b43-7d4f-42e5-a6bc-8157c9efa1a8" providerId="ADAL" clId="{FB972A9E-5BA9-4BE5-B5DC-5B3AD6FFFC63}" dt="2026-10-27T13:55:53.403" v="515" actId="20577"/>
          <ac:spMkLst>
            <pc:docMk/>
            <pc:sldMk cId="2488538342" sldId="256"/>
            <ac:spMk id="96" creationId="{00000000-0000-0000-0000-000000000000}"/>
          </ac:spMkLst>
        </pc:spChg>
        <pc:spChg chg="mod">
          <ac:chgData name="Matthew Grover" userId="84dd7b43-7d4f-42e5-a6bc-8157c9efa1a8" providerId="ADAL" clId="{FB972A9E-5BA9-4BE5-B5DC-5B3AD6FFFC63}" dt="2026-11-04T04:41:43.476" v="895" actId="164"/>
          <ac:spMkLst>
            <pc:docMk/>
            <pc:sldMk cId="2488538342" sldId="256"/>
            <ac:spMk id="97" creationId="{00000000-0000-0000-0000-000000000000}"/>
          </ac:spMkLst>
        </pc:spChg>
        <pc:spChg chg="mod">
          <ac:chgData name="Matthew Grover" userId="84dd7b43-7d4f-42e5-a6bc-8157c9efa1a8" providerId="ADAL" clId="{FB972A9E-5BA9-4BE5-B5DC-5B3AD6FFFC63}" dt="2026-11-04T04:41:43.476" v="895" actId="164"/>
          <ac:spMkLst>
            <pc:docMk/>
            <pc:sldMk cId="2488538342" sldId="256"/>
            <ac:spMk id="98" creationId="{00000000-0000-0000-0000-000000000000}"/>
          </ac:spMkLst>
        </pc:spChg>
        <pc:spChg chg="mod">
          <ac:chgData name="Matthew Grover" userId="84dd7b43-7d4f-42e5-a6bc-8157c9efa1a8" providerId="ADAL" clId="{FB972A9E-5BA9-4BE5-B5DC-5B3AD6FFFC63}" dt="2026-10-27T13:52:22.155" v="351" actId="20577"/>
          <ac:spMkLst>
            <pc:docMk/>
            <pc:sldMk cId="2488538342" sldId="256"/>
            <ac:spMk id="100" creationId="{00000000-0000-0000-0000-000000000000}"/>
          </ac:spMkLst>
        </pc:spChg>
        <pc:spChg chg="mod">
          <ac:chgData name="Matthew Grover" userId="84dd7b43-7d4f-42e5-a6bc-8157c9efa1a8" providerId="ADAL" clId="{FB972A9E-5BA9-4BE5-B5DC-5B3AD6FFFC63}" dt="2026-11-04T04:41:43.476" v="895" actId="164"/>
          <ac:spMkLst>
            <pc:docMk/>
            <pc:sldMk cId="2488538342" sldId="256"/>
            <ac:spMk id="101" creationId="{00000000-0000-0000-0000-000000000000}"/>
          </ac:spMkLst>
        </pc:spChg>
        <pc:spChg chg="ord">
          <ac:chgData name="Matthew Grover" userId="84dd7b43-7d4f-42e5-a6bc-8157c9efa1a8" providerId="ADAL" clId="{FB972A9E-5BA9-4BE5-B5DC-5B3AD6FFFC63}" dt="2026-11-04T04:41:39.662" v="894" actId="166"/>
          <ac:spMkLst>
            <pc:docMk/>
            <pc:sldMk cId="2488538342" sldId="256"/>
            <ac:spMk id="103" creationId="{00000000-0000-0000-0000-000000000000}"/>
          </ac:spMkLst>
        </pc:spChg>
        <pc:spChg chg="mod">
          <ac:chgData name="Matthew Grover" userId="84dd7b43-7d4f-42e5-a6bc-8157c9efa1a8" providerId="ADAL" clId="{FB972A9E-5BA9-4BE5-B5DC-5B3AD6FFFC63}" dt="2026-10-30T20:12:40.713" v="818" actId="1036"/>
          <ac:spMkLst>
            <pc:docMk/>
            <pc:sldMk cId="2488538342" sldId="256"/>
            <ac:spMk id="105" creationId="{00000000-0000-0000-0000-000000000000}"/>
          </ac:spMkLst>
        </pc:spChg>
        <pc:spChg chg="mod ord">
          <ac:chgData name="Matthew Grover" userId="84dd7b43-7d4f-42e5-a6bc-8157c9efa1a8" providerId="ADAL" clId="{FB972A9E-5BA9-4BE5-B5DC-5B3AD6FFFC63}" dt="2026-11-04T04:41:39.662" v="894" actId="166"/>
          <ac:spMkLst>
            <pc:docMk/>
            <pc:sldMk cId="2488538342" sldId="256"/>
            <ac:spMk id="106" creationId="{00000000-0000-0000-0000-000000000000}"/>
          </ac:spMkLst>
        </pc:spChg>
        <pc:spChg chg="mod">
          <ac:chgData name="Matthew Grover" userId="84dd7b43-7d4f-42e5-a6bc-8157c9efa1a8" providerId="ADAL" clId="{FB972A9E-5BA9-4BE5-B5DC-5B3AD6FFFC63}" dt="2026-11-04T04:41:43.476" v="895" actId="164"/>
          <ac:spMkLst>
            <pc:docMk/>
            <pc:sldMk cId="2488538342" sldId="256"/>
            <ac:spMk id="108" creationId="{00000000-0000-0000-0000-000000000000}"/>
          </ac:spMkLst>
        </pc:spChg>
        <pc:spChg chg="mod">
          <ac:chgData name="Matthew Grover" userId="84dd7b43-7d4f-42e5-a6bc-8157c9efa1a8" providerId="ADAL" clId="{FB972A9E-5BA9-4BE5-B5DC-5B3AD6FFFC63}" dt="2026-11-04T04:41:43.476" v="895" actId="164"/>
          <ac:spMkLst>
            <pc:docMk/>
            <pc:sldMk cId="2488538342" sldId="256"/>
            <ac:spMk id="110" creationId="{00000000-0000-0000-0000-000000000000}"/>
          </ac:spMkLst>
        </pc:spChg>
        <pc:spChg chg="ord">
          <ac:chgData name="Matthew Grover" userId="84dd7b43-7d4f-42e5-a6bc-8157c9efa1a8" providerId="ADAL" clId="{FB972A9E-5BA9-4BE5-B5DC-5B3AD6FFFC63}" dt="2026-11-04T04:41:39.662" v="894" actId="166"/>
          <ac:spMkLst>
            <pc:docMk/>
            <pc:sldMk cId="2488538342" sldId="256"/>
            <ac:spMk id="111" creationId="{00000000-0000-0000-0000-000000000000}"/>
          </ac:spMkLst>
        </pc:spChg>
        <pc:spChg chg="mod ord">
          <ac:chgData name="Matthew Grover" userId="84dd7b43-7d4f-42e5-a6bc-8157c9efa1a8" providerId="ADAL" clId="{FB972A9E-5BA9-4BE5-B5DC-5B3AD6FFFC63}" dt="2026-11-04T04:41:39.662" v="894" actId="166"/>
          <ac:spMkLst>
            <pc:docMk/>
            <pc:sldMk cId="2488538342" sldId="256"/>
            <ac:spMk id="114" creationId="{00000000-0000-0000-0000-000000000000}"/>
          </ac:spMkLst>
        </pc:spChg>
        <pc:spChg chg="mod ord">
          <ac:chgData name="Matthew Grover" userId="84dd7b43-7d4f-42e5-a6bc-8157c9efa1a8" providerId="ADAL" clId="{FB972A9E-5BA9-4BE5-B5DC-5B3AD6FFFC63}" dt="2026-11-04T04:41:39.662" v="894" actId="166"/>
          <ac:spMkLst>
            <pc:docMk/>
            <pc:sldMk cId="2488538342" sldId="256"/>
            <ac:spMk id="118" creationId="{00000000-0000-0000-0000-000000000000}"/>
          </ac:spMkLst>
        </pc:spChg>
        <pc:grpChg chg="mod">
          <ac:chgData name="Matthew Grover" userId="84dd7b43-7d4f-42e5-a6bc-8157c9efa1a8" providerId="ADAL" clId="{FB972A9E-5BA9-4BE5-B5DC-5B3AD6FFFC63}" dt="2026-11-04T04:41:06.666" v="882" actId="14100"/>
          <ac:grpSpMkLst>
            <pc:docMk/>
            <pc:sldMk cId="2488538342" sldId="256"/>
            <ac:grpSpMk id="3" creationId="{CE4A6DC9-9049-9B61-C1DF-70AE32D95573}"/>
          </ac:grpSpMkLst>
        </pc:grpChg>
        <pc:picChg chg="add mod">
          <ac:chgData name="Matthew Grover" userId="84dd7b43-7d4f-42e5-a6bc-8157c9efa1a8" providerId="ADAL" clId="{FB972A9E-5BA9-4BE5-B5DC-5B3AD6FFFC63}" dt="2026-11-02T15:25:10.932" v="839" actId="1076"/>
          <ac:picMkLst>
            <pc:docMk/>
            <pc:sldMk cId="2488538342" sldId="256"/>
            <ac:picMk id="120" creationId="{E9BD5FFD-947B-52CA-CCB7-FA0D83C13E74}"/>
          </ac:picMkLst>
        </pc:picChg>
        <pc:cxnChg chg="mod ord">
          <ac:chgData name="Matthew Grover" userId="84dd7b43-7d4f-42e5-a6bc-8157c9efa1a8" providerId="ADAL" clId="{FB972A9E-5BA9-4BE5-B5DC-5B3AD6FFFC63}" dt="2026-10-27T13:54:01.768" v="436" actId="171"/>
          <ac:cxnSpMkLst>
            <pc:docMk/>
            <pc:sldMk cId="2488538342" sldId="256"/>
            <ac:cxnSpMk id="112" creationId="{00000000-0000-0000-0000-000000000000}"/>
          </ac:cxnSpMkLst>
        </pc:cxnChg>
        <pc:cxnChg chg="mod">
          <ac:chgData name="Matthew Grover" userId="84dd7b43-7d4f-42e5-a6bc-8157c9efa1a8" providerId="ADAL" clId="{FB972A9E-5BA9-4BE5-B5DC-5B3AD6FFFC63}" dt="2026-10-27T13:54:07.774" v="439" actId="14100"/>
          <ac:cxnSpMkLst>
            <pc:docMk/>
            <pc:sldMk cId="2488538342" sldId="256"/>
            <ac:cxnSpMk id="113" creationId="{00000000-0000-0000-0000-000000000000}"/>
          </ac:cxnSpMkLst>
        </pc:cxnChg>
      </pc:sldChg>
      <pc:sldChg chg="addSp delSp modSp add mod">
        <pc:chgData name="Matthew Grover" userId="84dd7b43-7d4f-42e5-a6bc-8157c9efa1a8" providerId="ADAL" clId="{FB972A9E-5BA9-4BE5-B5DC-5B3AD6FFFC63}" dt="2026-11-04T04:25:15.639" v="857" actId="478"/>
        <pc:sldMkLst>
          <pc:docMk/>
          <pc:sldMk cId="493343394" sldId="257"/>
        </pc:sldMkLst>
        <pc:graphicFrameChg chg="add del mod modGraphic">
          <ac:chgData name="Matthew Grover" userId="84dd7b43-7d4f-42e5-a6bc-8157c9efa1a8" providerId="ADAL" clId="{FB972A9E-5BA9-4BE5-B5DC-5B3AD6FFFC63}" dt="2026-11-04T04:25:15.639" v="857" actId="478"/>
          <ac:graphicFrameMkLst>
            <pc:docMk/>
            <pc:sldMk cId="493343394" sldId="257"/>
            <ac:graphicFrameMk id="3" creationId="{918C8990-FF74-FAA3-8216-05DAF4E4D49C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D9DFFA-6373-27B1-B80D-9B29EA421D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lang="en-US">
              <a:latin typeface="Graphie" panose="020B0603020204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093C70-D467-2BAE-EAA9-C082BB16CD3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831F6C3A-E5BB-47C4-A96C-44B1233BA0E5}" type="datetimeFigureOut">
              <a:rPr lang="en-US" smtClean="0">
                <a:latin typeface="Graphie" panose="020B0603020204020204" pitchFamily="34" charset="0"/>
              </a:rPr>
              <a:t>11/3/2026</a:t>
            </a:fld>
            <a:endParaRPr lang="en-US">
              <a:latin typeface="Graphie" panose="020B0603020204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63165D-CCF3-B028-8A10-A083E47766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376"/>
            <a:ext cx="3043238" cy="466725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lang="en-US">
              <a:latin typeface="Graphie" panose="020B0603020204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0E2853-BF09-4DD1-D0D5-83C42929709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275" y="8842376"/>
            <a:ext cx="3043238" cy="466725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83DBF473-BACF-4DE8-83C6-F4D33F011A6C}" type="slidenum">
              <a:rPr lang="en-US" smtClean="0">
                <a:latin typeface="Graphie" panose="020B0603020204020204" pitchFamily="34" charset="0"/>
              </a:rPr>
              <a:t>‹#›</a:t>
            </a:fld>
            <a:endParaRPr lang="en-US">
              <a:latin typeface="Graphie" panose="020B06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364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419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Option 1 – Refined: original layout and white page, tightened into an aligned 3-over-4 KPI grid with hairline dividers; labeled, area-proportional bubbles replace the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A752A-84D8-FC6E-6E5C-A837E888B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82433B-8EBE-27D1-FAC5-E82B4829E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6B72B1-6273-BBCA-A8BA-3F0909DB96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Option 1 – Refined: original layout and white page, tightened into an aligned 3-over-4 KPI grid with hairline dividers; labeled, area-proportional bubbles replace the table.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C26D97-437F-8CD6-96A6-32ACC32B01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815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4"/>
            <a:ext cx="10363200" cy="2387600"/>
          </a:xfrm>
        </p:spPr>
        <p:txBody>
          <a:bodyPr anchor="b"/>
          <a:lstStyle>
            <a:lvl1pPr algn="ctr">
              <a:defRPr sz="347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391"/>
            </a:lvl1pPr>
            <a:lvl2pPr marL="264961" indent="0" algn="ctr">
              <a:buNone/>
              <a:defRPr sz="1159"/>
            </a:lvl2pPr>
            <a:lvl3pPr marL="529922" indent="0" algn="ctr">
              <a:buNone/>
              <a:defRPr sz="1043"/>
            </a:lvl3pPr>
            <a:lvl4pPr marL="794883" indent="0" algn="ctr">
              <a:buNone/>
              <a:defRPr sz="927"/>
            </a:lvl4pPr>
            <a:lvl5pPr marL="1059844" indent="0" algn="ctr">
              <a:buNone/>
              <a:defRPr sz="927"/>
            </a:lvl5pPr>
            <a:lvl6pPr marL="1324806" indent="0" algn="ctr">
              <a:buNone/>
              <a:defRPr sz="927"/>
            </a:lvl6pPr>
            <a:lvl7pPr marL="1589767" indent="0" algn="ctr">
              <a:buNone/>
              <a:defRPr sz="927"/>
            </a:lvl7pPr>
            <a:lvl8pPr marL="1854728" indent="0" algn="ctr">
              <a:buNone/>
              <a:defRPr sz="927"/>
            </a:lvl8pPr>
            <a:lvl9pPr marL="2119689" indent="0" algn="ctr">
              <a:buNone/>
              <a:defRPr sz="927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3645-21A6-A148-B1DB-5C8E0E7413F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2E3A-2BAF-0941-86FC-935C1B576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8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3645-21A6-A148-B1DB-5C8E0E7413F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2E3A-2BAF-0941-86FC-935C1B576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152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39"/>
            <a:ext cx="10515600" cy="2852737"/>
          </a:xfrm>
        </p:spPr>
        <p:txBody>
          <a:bodyPr anchor="b"/>
          <a:lstStyle>
            <a:lvl1pPr>
              <a:defRPr sz="347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5"/>
            <a:ext cx="10515600" cy="1500187"/>
          </a:xfrm>
        </p:spPr>
        <p:txBody>
          <a:bodyPr/>
          <a:lstStyle>
            <a:lvl1pPr marL="0" indent="0">
              <a:buNone/>
              <a:defRPr sz="1391">
                <a:solidFill>
                  <a:schemeClr val="tx1">
                    <a:tint val="82000"/>
                  </a:schemeClr>
                </a:solidFill>
              </a:defRPr>
            </a:lvl1pPr>
            <a:lvl2pPr marL="264961" indent="0">
              <a:buNone/>
              <a:defRPr sz="1159">
                <a:solidFill>
                  <a:schemeClr val="tx1">
                    <a:tint val="82000"/>
                  </a:schemeClr>
                </a:solidFill>
              </a:defRPr>
            </a:lvl2pPr>
            <a:lvl3pPr marL="529922" indent="0">
              <a:buNone/>
              <a:defRPr sz="1043">
                <a:solidFill>
                  <a:schemeClr val="tx1">
                    <a:tint val="82000"/>
                  </a:schemeClr>
                </a:solidFill>
              </a:defRPr>
            </a:lvl3pPr>
            <a:lvl4pPr marL="794883" indent="0">
              <a:buNone/>
              <a:defRPr sz="927">
                <a:solidFill>
                  <a:schemeClr val="tx1">
                    <a:tint val="82000"/>
                  </a:schemeClr>
                </a:solidFill>
              </a:defRPr>
            </a:lvl4pPr>
            <a:lvl5pPr marL="1059844" indent="0">
              <a:buNone/>
              <a:defRPr sz="927">
                <a:solidFill>
                  <a:schemeClr val="tx1">
                    <a:tint val="82000"/>
                  </a:schemeClr>
                </a:solidFill>
              </a:defRPr>
            </a:lvl5pPr>
            <a:lvl6pPr marL="1324806" indent="0">
              <a:buNone/>
              <a:defRPr sz="927">
                <a:solidFill>
                  <a:schemeClr val="tx1">
                    <a:tint val="82000"/>
                  </a:schemeClr>
                </a:solidFill>
              </a:defRPr>
            </a:lvl6pPr>
            <a:lvl7pPr marL="1589767" indent="0">
              <a:buNone/>
              <a:defRPr sz="927">
                <a:solidFill>
                  <a:schemeClr val="tx1">
                    <a:tint val="82000"/>
                  </a:schemeClr>
                </a:solidFill>
              </a:defRPr>
            </a:lvl7pPr>
            <a:lvl8pPr marL="1854728" indent="0">
              <a:buNone/>
              <a:defRPr sz="927">
                <a:solidFill>
                  <a:schemeClr val="tx1">
                    <a:tint val="82000"/>
                  </a:schemeClr>
                </a:solidFill>
              </a:defRPr>
            </a:lvl8pPr>
            <a:lvl9pPr marL="2119689" indent="0">
              <a:buNone/>
              <a:defRPr sz="92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3645-21A6-A148-B1DB-5C8E0E7413F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2E3A-2BAF-0941-86FC-935C1B576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040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3645-21A6-A148-B1DB-5C8E0E7413F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2E3A-2BAF-0941-86FC-935C1B576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685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1391" b="1"/>
            </a:lvl1pPr>
            <a:lvl2pPr marL="264961" indent="0">
              <a:buNone/>
              <a:defRPr sz="1159" b="1"/>
            </a:lvl2pPr>
            <a:lvl3pPr marL="529922" indent="0">
              <a:buNone/>
              <a:defRPr sz="1043" b="1"/>
            </a:lvl3pPr>
            <a:lvl4pPr marL="794883" indent="0">
              <a:buNone/>
              <a:defRPr sz="927" b="1"/>
            </a:lvl4pPr>
            <a:lvl5pPr marL="1059844" indent="0">
              <a:buNone/>
              <a:defRPr sz="927" b="1"/>
            </a:lvl5pPr>
            <a:lvl6pPr marL="1324806" indent="0">
              <a:buNone/>
              <a:defRPr sz="927" b="1"/>
            </a:lvl6pPr>
            <a:lvl7pPr marL="1589767" indent="0">
              <a:buNone/>
              <a:defRPr sz="927" b="1"/>
            </a:lvl7pPr>
            <a:lvl8pPr marL="1854728" indent="0">
              <a:buNone/>
              <a:defRPr sz="927" b="1"/>
            </a:lvl8pPr>
            <a:lvl9pPr marL="2119689" indent="0">
              <a:buNone/>
              <a:defRPr sz="92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7" cy="823912"/>
          </a:xfrm>
        </p:spPr>
        <p:txBody>
          <a:bodyPr anchor="b"/>
          <a:lstStyle>
            <a:lvl1pPr marL="0" indent="0">
              <a:buNone/>
              <a:defRPr sz="1391" b="1"/>
            </a:lvl1pPr>
            <a:lvl2pPr marL="264961" indent="0">
              <a:buNone/>
              <a:defRPr sz="1159" b="1"/>
            </a:lvl2pPr>
            <a:lvl3pPr marL="529922" indent="0">
              <a:buNone/>
              <a:defRPr sz="1043" b="1"/>
            </a:lvl3pPr>
            <a:lvl4pPr marL="794883" indent="0">
              <a:buNone/>
              <a:defRPr sz="927" b="1"/>
            </a:lvl4pPr>
            <a:lvl5pPr marL="1059844" indent="0">
              <a:buNone/>
              <a:defRPr sz="927" b="1"/>
            </a:lvl5pPr>
            <a:lvl6pPr marL="1324806" indent="0">
              <a:buNone/>
              <a:defRPr sz="927" b="1"/>
            </a:lvl6pPr>
            <a:lvl7pPr marL="1589767" indent="0">
              <a:buNone/>
              <a:defRPr sz="927" b="1"/>
            </a:lvl7pPr>
            <a:lvl8pPr marL="1854728" indent="0">
              <a:buNone/>
              <a:defRPr sz="927" b="1"/>
            </a:lvl8pPr>
            <a:lvl9pPr marL="2119689" indent="0">
              <a:buNone/>
              <a:defRPr sz="92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3645-21A6-A148-B1DB-5C8E0E7413F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2E3A-2BAF-0941-86FC-935C1B576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993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3645-21A6-A148-B1DB-5C8E0E7413F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2E3A-2BAF-0941-86FC-935C1B576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30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3645-21A6-A148-B1DB-5C8E0E7413F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2E3A-2BAF-0941-86FC-935C1B576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307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185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7" y="987427"/>
            <a:ext cx="6172201" cy="4873625"/>
          </a:xfrm>
        </p:spPr>
        <p:txBody>
          <a:bodyPr/>
          <a:lstStyle>
            <a:lvl1pPr>
              <a:defRPr sz="1854"/>
            </a:lvl1pPr>
            <a:lvl2pPr>
              <a:defRPr sz="1623"/>
            </a:lvl2pPr>
            <a:lvl3pPr>
              <a:defRPr sz="1391"/>
            </a:lvl3pPr>
            <a:lvl4pPr>
              <a:defRPr sz="1159"/>
            </a:lvl4pPr>
            <a:lvl5pPr>
              <a:defRPr sz="1159"/>
            </a:lvl5pPr>
            <a:lvl6pPr>
              <a:defRPr sz="1159"/>
            </a:lvl6pPr>
            <a:lvl7pPr>
              <a:defRPr sz="1159"/>
            </a:lvl7pPr>
            <a:lvl8pPr>
              <a:defRPr sz="1159"/>
            </a:lvl8pPr>
            <a:lvl9pPr>
              <a:defRPr sz="115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927"/>
            </a:lvl1pPr>
            <a:lvl2pPr marL="264961" indent="0">
              <a:buNone/>
              <a:defRPr sz="811"/>
            </a:lvl2pPr>
            <a:lvl3pPr marL="529922" indent="0">
              <a:buNone/>
              <a:defRPr sz="695"/>
            </a:lvl3pPr>
            <a:lvl4pPr marL="794883" indent="0">
              <a:buNone/>
              <a:defRPr sz="580"/>
            </a:lvl4pPr>
            <a:lvl5pPr marL="1059844" indent="0">
              <a:buNone/>
              <a:defRPr sz="580"/>
            </a:lvl5pPr>
            <a:lvl6pPr marL="1324806" indent="0">
              <a:buNone/>
              <a:defRPr sz="580"/>
            </a:lvl6pPr>
            <a:lvl7pPr marL="1589767" indent="0">
              <a:buNone/>
              <a:defRPr sz="580"/>
            </a:lvl7pPr>
            <a:lvl8pPr marL="1854728" indent="0">
              <a:buNone/>
              <a:defRPr sz="580"/>
            </a:lvl8pPr>
            <a:lvl9pPr marL="2119689" indent="0">
              <a:buNone/>
              <a:defRPr sz="5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3645-21A6-A148-B1DB-5C8E0E7413F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2E3A-2BAF-0941-86FC-935C1B576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563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185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7" y="987427"/>
            <a:ext cx="6172201" cy="4873625"/>
          </a:xfrm>
        </p:spPr>
        <p:txBody>
          <a:bodyPr anchor="t"/>
          <a:lstStyle>
            <a:lvl1pPr marL="0" indent="0">
              <a:buNone/>
              <a:defRPr sz="1854"/>
            </a:lvl1pPr>
            <a:lvl2pPr marL="264961" indent="0">
              <a:buNone/>
              <a:defRPr sz="1623"/>
            </a:lvl2pPr>
            <a:lvl3pPr marL="529922" indent="0">
              <a:buNone/>
              <a:defRPr sz="1391"/>
            </a:lvl3pPr>
            <a:lvl4pPr marL="794883" indent="0">
              <a:buNone/>
              <a:defRPr sz="1159"/>
            </a:lvl4pPr>
            <a:lvl5pPr marL="1059844" indent="0">
              <a:buNone/>
              <a:defRPr sz="1159"/>
            </a:lvl5pPr>
            <a:lvl6pPr marL="1324806" indent="0">
              <a:buNone/>
              <a:defRPr sz="1159"/>
            </a:lvl6pPr>
            <a:lvl7pPr marL="1589767" indent="0">
              <a:buNone/>
              <a:defRPr sz="1159"/>
            </a:lvl7pPr>
            <a:lvl8pPr marL="1854728" indent="0">
              <a:buNone/>
              <a:defRPr sz="1159"/>
            </a:lvl8pPr>
            <a:lvl9pPr marL="2119689" indent="0">
              <a:buNone/>
              <a:defRPr sz="1159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927"/>
            </a:lvl1pPr>
            <a:lvl2pPr marL="264961" indent="0">
              <a:buNone/>
              <a:defRPr sz="811"/>
            </a:lvl2pPr>
            <a:lvl3pPr marL="529922" indent="0">
              <a:buNone/>
              <a:defRPr sz="695"/>
            </a:lvl3pPr>
            <a:lvl4pPr marL="794883" indent="0">
              <a:buNone/>
              <a:defRPr sz="580"/>
            </a:lvl4pPr>
            <a:lvl5pPr marL="1059844" indent="0">
              <a:buNone/>
              <a:defRPr sz="580"/>
            </a:lvl5pPr>
            <a:lvl6pPr marL="1324806" indent="0">
              <a:buNone/>
              <a:defRPr sz="580"/>
            </a:lvl6pPr>
            <a:lvl7pPr marL="1589767" indent="0">
              <a:buNone/>
              <a:defRPr sz="580"/>
            </a:lvl7pPr>
            <a:lvl8pPr marL="1854728" indent="0">
              <a:buNone/>
              <a:defRPr sz="580"/>
            </a:lvl8pPr>
            <a:lvl9pPr marL="2119689" indent="0">
              <a:buNone/>
              <a:defRPr sz="5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3645-21A6-A148-B1DB-5C8E0E7413F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2E3A-2BAF-0941-86FC-935C1B576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08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3645-21A6-A148-B1DB-5C8E0E7413F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2E3A-2BAF-0941-86FC-935C1B576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32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3645-21A6-A148-B1DB-5C8E0E7413F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52E3A-2BAF-0941-86FC-935C1B576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974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9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273645-21A6-A148-B1DB-5C8E0E7413F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9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9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352E3A-2BAF-0941-86FC-935C1B576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757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529922" rtl="0" eaLnBrk="1" latinLnBrk="0" hangingPunct="1">
        <a:lnSpc>
          <a:spcPct val="90000"/>
        </a:lnSpc>
        <a:spcBef>
          <a:spcPct val="0"/>
        </a:spcBef>
        <a:buNone/>
        <a:defRPr sz="25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2481" indent="-132481" algn="l" defTabSz="529922" rtl="0" eaLnBrk="1" latinLnBrk="0" hangingPunct="1">
        <a:lnSpc>
          <a:spcPct val="90000"/>
        </a:lnSpc>
        <a:spcBef>
          <a:spcPts val="580"/>
        </a:spcBef>
        <a:buFont typeface="Arial" panose="020B0604020202020204" pitchFamily="34" charset="0"/>
        <a:buChar char="•"/>
        <a:defRPr sz="1623" kern="1200">
          <a:solidFill>
            <a:schemeClr val="tx1"/>
          </a:solidFill>
          <a:latin typeface="+mn-lt"/>
          <a:ea typeface="+mn-ea"/>
          <a:cs typeface="+mn-cs"/>
        </a:defRPr>
      </a:lvl1pPr>
      <a:lvl2pPr marL="397442" indent="-132481" algn="l" defTabSz="529922" rtl="0" eaLnBrk="1" latinLnBrk="0" hangingPunct="1">
        <a:lnSpc>
          <a:spcPct val="90000"/>
        </a:lnSpc>
        <a:spcBef>
          <a:spcPts val="290"/>
        </a:spcBef>
        <a:buFont typeface="Arial" panose="020B0604020202020204" pitchFamily="34" charset="0"/>
        <a:buChar char="•"/>
        <a:defRPr sz="1391" kern="1200">
          <a:solidFill>
            <a:schemeClr val="tx1"/>
          </a:solidFill>
          <a:latin typeface="+mn-lt"/>
          <a:ea typeface="+mn-ea"/>
          <a:cs typeface="+mn-cs"/>
        </a:defRPr>
      </a:lvl2pPr>
      <a:lvl3pPr marL="662403" indent="-132481" algn="l" defTabSz="529922" rtl="0" eaLnBrk="1" latinLnBrk="0" hangingPunct="1">
        <a:lnSpc>
          <a:spcPct val="90000"/>
        </a:lnSpc>
        <a:spcBef>
          <a:spcPts val="290"/>
        </a:spcBef>
        <a:buFont typeface="Arial" panose="020B0604020202020204" pitchFamily="34" charset="0"/>
        <a:buChar char="•"/>
        <a:defRPr sz="1159" kern="1200">
          <a:solidFill>
            <a:schemeClr val="tx1"/>
          </a:solidFill>
          <a:latin typeface="+mn-lt"/>
          <a:ea typeface="+mn-ea"/>
          <a:cs typeface="+mn-cs"/>
        </a:defRPr>
      </a:lvl3pPr>
      <a:lvl4pPr marL="927364" indent="-132481" algn="l" defTabSz="529922" rtl="0" eaLnBrk="1" latinLnBrk="0" hangingPunct="1">
        <a:lnSpc>
          <a:spcPct val="90000"/>
        </a:lnSpc>
        <a:spcBef>
          <a:spcPts val="290"/>
        </a:spcBef>
        <a:buFont typeface="Arial" panose="020B0604020202020204" pitchFamily="34" charset="0"/>
        <a:buChar char="•"/>
        <a:defRPr sz="1043" kern="1200">
          <a:solidFill>
            <a:schemeClr val="tx1"/>
          </a:solidFill>
          <a:latin typeface="+mn-lt"/>
          <a:ea typeface="+mn-ea"/>
          <a:cs typeface="+mn-cs"/>
        </a:defRPr>
      </a:lvl4pPr>
      <a:lvl5pPr marL="1192325" indent="-132481" algn="l" defTabSz="529922" rtl="0" eaLnBrk="1" latinLnBrk="0" hangingPunct="1">
        <a:lnSpc>
          <a:spcPct val="90000"/>
        </a:lnSpc>
        <a:spcBef>
          <a:spcPts val="290"/>
        </a:spcBef>
        <a:buFont typeface="Arial" panose="020B0604020202020204" pitchFamily="34" charset="0"/>
        <a:buChar char="•"/>
        <a:defRPr sz="1043" kern="1200">
          <a:solidFill>
            <a:schemeClr val="tx1"/>
          </a:solidFill>
          <a:latin typeface="+mn-lt"/>
          <a:ea typeface="+mn-ea"/>
          <a:cs typeface="+mn-cs"/>
        </a:defRPr>
      </a:lvl5pPr>
      <a:lvl6pPr marL="1457286" indent="-132481" algn="l" defTabSz="529922" rtl="0" eaLnBrk="1" latinLnBrk="0" hangingPunct="1">
        <a:lnSpc>
          <a:spcPct val="90000"/>
        </a:lnSpc>
        <a:spcBef>
          <a:spcPts val="290"/>
        </a:spcBef>
        <a:buFont typeface="Arial" panose="020B0604020202020204" pitchFamily="34" charset="0"/>
        <a:buChar char="•"/>
        <a:defRPr sz="1043" kern="1200">
          <a:solidFill>
            <a:schemeClr val="tx1"/>
          </a:solidFill>
          <a:latin typeface="+mn-lt"/>
          <a:ea typeface="+mn-ea"/>
          <a:cs typeface="+mn-cs"/>
        </a:defRPr>
      </a:lvl6pPr>
      <a:lvl7pPr marL="1722247" indent="-132481" algn="l" defTabSz="529922" rtl="0" eaLnBrk="1" latinLnBrk="0" hangingPunct="1">
        <a:lnSpc>
          <a:spcPct val="90000"/>
        </a:lnSpc>
        <a:spcBef>
          <a:spcPts val="290"/>
        </a:spcBef>
        <a:buFont typeface="Arial" panose="020B0604020202020204" pitchFamily="34" charset="0"/>
        <a:buChar char="•"/>
        <a:defRPr sz="1043" kern="1200">
          <a:solidFill>
            <a:schemeClr val="tx1"/>
          </a:solidFill>
          <a:latin typeface="+mn-lt"/>
          <a:ea typeface="+mn-ea"/>
          <a:cs typeface="+mn-cs"/>
        </a:defRPr>
      </a:lvl7pPr>
      <a:lvl8pPr marL="1987208" indent="-132481" algn="l" defTabSz="529922" rtl="0" eaLnBrk="1" latinLnBrk="0" hangingPunct="1">
        <a:lnSpc>
          <a:spcPct val="90000"/>
        </a:lnSpc>
        <a:spcBef>
          <a:spcPts val="290"/>
        </a:spcBef>
        <a:buFont typeface="Arial" panose="020B0604020202020204" pitchFamily="34" charset="0"/>
        <a:buChar char="•"/>
        <a:defRPr sz="1043" kern="1200">
          <a:solidFill>
            <a:schemeClr val="tx1"/>
          </a:solidFill>
          <a:latin typeface="+mn-lt"/>
          <a:ea typeface="+mn-ea"/>
          <a:cs typeface="+mn-cs"/>
        </a:defRPr>
      </a:lvl8pPr>
      <a:lvl9pPr marL="2252169" indent="-132481" algn="l" defTabSz="529922" rtl="0" eaLnBrk="1" latinLnBrk="0" hangingPunct="1">
        <a:lnSpc>
          <a:spcPct val="90000"/>
        </a:lnSpc>
        <a:spcBef>
          <a:spcPts val="290"/>
        </a:spcBef>
        <a:buFont typeface="Arial" panose="020B0604020202020204" pitchFamily="34" charset="0"/>
        <a:buChar char="•"/>
        <a:defRPr sz="10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9922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1pPr>
      <a:lvl2pPr marL="264961" algn="l" defTabSz="529922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2pPr>
      <a:lvl3pPr marL="529922" algn="l" defTabSz="529922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3pPr>
      <a:lvl4pPr marL="794883" algn="l" defTabSz="529922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4pPr>
      <a:lvl5pPr marL="1059844" algn="l" defTabSz="529922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5pPr>
      <a:lvl6pPr marL="1324806" algn="l" defTabSz="529922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6pPr>
      <a:lvl7pPr marL="1589767" algn="l" defTabSz="529922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7pPr>
      <a:lvl8pPr marL="1854728" algn="l" defTabSz="529922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8pPr>
      <a:lvl9pPr marL="2119689" algn="l" defTabSz="529922" rtl="0" eaLnBrk="1" latinLnBrk="0" hangingPunct="1">
        <a:defRPr sz="10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BF62FC-0F99-74E0-BE35-BCA33E9B4F6D}"/>
              </a:ext>
            </a:extLst>
          </p:cNvPr>
          <p:cNvSpPr txBox="1"/>
          <p:nvPr/>
        </p:nvSpPr>
        <p:spPr>
          <a:xfrm>
            <a:off x="-2930261" y="1384589"/>
            <a:ext cx="22500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EV = XXB</a:t>
            </a:r>
          </a:p>
          <a:p>
            <a:r>
              <a:rPr lang="en-US"/>
              <a:t>Equity Mkt cap (ER) </a:t>
            </a:r>
          </a:p>
          <a:p>
            <a:r>
              <a:rPr lang="en-US"/>
              <a:t>Total Debt ER</a:t>
            </a:r>
          </a:p>
          <a:p>
            <a:r>
              <a:rPr lang="en-US"/>
              <a:t>+Cash ($0.111B)</a:t>
            </a:r>
          </a:p>
          <a:p>
            <a:r>
              <a:rPr lang="en-US"/>
              <a:t>Rounded to $B</a:t>
            </a:r>
          </a:p>
        </p:txBody>
      </p:sp>
      <p:pic>
        <p:nvPicPr>
          <p:cNvPr id="120" name="Picture 119">
            <a:extLst>
              <a:ext uri="{FF2B5EF4-FFF2-40B4-BE49-F238E27FC236}">
                <a16:creationId xmlns:a16="http://schemas.microsoft.com/office/drawing/2014/main" id="{E9BD5FFD-947B-52CA-CCB7-FA0D83C13E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68135" y="3410082"/>
            <a:ext cx="3048000" cy="276453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0834A3C-1A9F-DD9F-4A21-3B59487A73C9}"/>
              </a:ext>
            </a:extLst>
          </p:cNvPr>
          <p:cNvGrpSpPr/>
          <p:nvPr/>
        </p:nvGrpSpPr>
        <p:grpSpPr>
          <a:xfrm>
            <a:off x="3820391" y="311727"/>
            <a:ext cx="4873232" cy="6424412"/>
            <a:chOff x="3820391" y="311727"/>
            <a:chExt cx="4873232" cy="642441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3FCA38F-FC0A-9336-DCCB-207A00585C5E}"/>
                </a:ext>
              </a:extLst>
            </p:cNvPr>
            <p:cNvGrpSpPr/>
            <p:nvPr/>
          </p:nvGrpSpPr>
          <p:grpSpPr>
            <a:xfrm>
              <a:off x="4038600" y="3709555"/>
              <a:ext cx="3927764" cy="2686208"/>
              <a:chOff x="3778842" y="1983963"/>
              <a:chExt cx="6533557" cy="4480630"/>
            </a:xfrm>
            <a:solidFill>
              <a:schemeClr val="bg1">
                <a:lumMod val="95000"/>
              </a:schemeClr>
            </a:solidFill>
          </p:grpSpPr>
          <p:sp>
            <p:nvSpPr>
              <p:cNvPr id="9" name="Freeform 33">
                <a:extLst>
                  <a:ext uri="{FF2B5EF4-FFF2-40B4-BE49-F238E27FC236}">
                    <a16:creationId xmlns:a16="http://schemas.microsoft.com/office/drawing/2014/main" id="{FD12B910-54E1-66CA-3F05-D1E9FE491E64}"/>
                  </a:ext>
                </a:extLst>
              </p:cNvPr>
              <p:cNvSpPr/>
              <p:nvPr/>
            </p:nvSpPr>
            <p:spPr bwMode="auto">
              <a:xfrm>
                <a:off x="3862580" y="2410034"/>
                <a:ext cx="1005166" cy="930028"/>
              </a:xfrm>
              <a:custGeom>
                <a:avLst/>
                <a:gdLst/>
                <a:ahLst/>
                <a:cxnLst>
                  <a:cxn ang="0">
                    <a:pos x="6" y="483"/>
                  </a:cxn>
                  <a:cxn ang="0">
                    <a:pos x="4" y="446"/>
                  </a:cxn>
                  <a:cxn ang="0">
                    <a:pos x="12" y="416"/>
                  </a:cxn>
                  <a:cxn ang="0">
                    <a:pos x="14" y="368"/>
                  </a:cxn>
                  <a:cxn ang="0">
                    <a:pos x="24" y="357"/>
                  </a:cxn>
                  <a:cxn ang="0">
                    <a:pos x="33" y="342"/>
                  </a:cxn>
                  <a:cxn ang="0">
                    <a:pos x="39" y="323"/>
                  </a:cxn>
                  <a:cxn ang="0">
                    <a:pos x="71" y="269"/>
                  </a:cxn>
                  <a:cxn ang="0">
                    <a:pos x="110" y="165"/>
                  </a:cxn>
                  <a:cxn ang="0">
                    <a:pos x="138" y="93"/>
                  </a:cxn>
                  <a:cxn ang="0">
                    <a:pos x="162" y="24"/>
                  </a:cxn>
                  <a:cxn ang="0">
                    <a:pos x="164" y="2"/>
                  </a:cxn>
                  <a:cxn ang="0">
                    <a:pos x="181" y="2"/>
                  </a:cxn>
                  <a:cxn ang="0">
                    <a:pos x="201" y="6"/>
                  </a:cxn>
                  <a:cxn ang="0">
                    <a:pos x="209" y="17"/>
                  </a:cxn>
                  <a:cxn ang="0">
                    <a:pos x="240" y="32"/>
                  </a:cxn>
                  <a:cxn ang="0">
                    <a:pos x="240" y="58"/>
                  </a:cxn>
                  <a:cxn ang="0">
                    <a:pos x="244" y="100"/>
                  </a:cxn>
                  <a:cxn ang="0">
                    <a:pos x="294" y="115"/>
                  </a:cxn>
                  <a:cxn ang="0">
                    <a:pos x="327" y="115"/>
                  </a:cxn>
                  <a:cxn ang="0">
                    <a:pos x="365" y="134"/>
                  </a:cxn>
                  <a:cxn ang="0">
                    <a:pos x="412" y="134"/>
                  </a:cxn>
                  <a:cxn ang="0">
                    <a:pos x="438" y="141"/>
                  </a:cxn>
                  <a:cxn ang="0">
                    <a:pos x="459" y="132"/>
                  </a:cxn>
                  <a:cxn ang="0">
                    <a:pos x="479" y="136"/>
                  </a:cxn>
                  <a:cxn ang="0">
                    <a:pos x="497" y="132"/>
                  </a:cxn>
                  <a:cxn ang="0">
                    <a:pos x="514" y="136"/>
                  </a:cxn>
                  <a:cxn ang="0">
                    <a:pos x="530" y="139"/>
                  </a:cxn>
                  <a:cxn ang="0">
                    <a:pos x="700" y="173"/>
                  </a:cxn>
                  <a:cxn ang="0">
                    <a:pos x="710" y="195"/>
                  </a:cxn>
                  <a:cxn ang="0">
                    <a:pos x="727" y="206"/>
                  </a:cxn>
                  <a:cxn ang="0">
                    <a:pos x="690" y="288"/>
                  </a:cxn>
                  <a:cxn ang="0">
                    <a:pos x="682" y="303"/>
                  </a:cxn>
                  <a:cxn ang="0">
                    <a:pos x="662" y="318"/>
                  </a:cxn>
                  <a:cxn ang="0">
                    <a:pos x="635" y="366"/>
                  </a:cxn>
                  <a:cxn ang="0">
                    <a:pos x="652" y="381"/>
                  </a:cxn>
                  <a:cxn ang="0">
                    <a:pos x="654" y="396"/>
                  </a:cxn>
                  <a:cxn ang="0">
                    <a:pos x="650" y="403"/>
                  </a:cxn>
                  <a:cxn ang="0">
                    <a:pos x="637" y="433"/>
                  </a:cxn>
                  <a:cxn ang="0">
                    <a:pos x="349" y="587"/>
                  </a:cxn>
                </a:cxnLst>
                <a:rect l="0" t="0" r="r" b="b"/>
                <a:pathLst>
                  <a:path w="729" h="648">
                    <a:moveTo>
                      <a:pt x="10" y="487"/>
                    </a:moveTo>
                    <a:lnTo>
                      <a:pt x="6" y="483"/>
                    </a:lnTo>
                    <a:lnTo>
                      <a:pt x="0" y="457"/>
                    </a:lnTo>
                    <a:lnTo>
                      <a:pt x="4" y="446"/>
                    </a:lnTo>
                    <a:lnTo>
                      <a:pt x="4" y="435"/>
                    </a:lnTo>
                    <a:lnTo>
                      <a:pt x="12" y="416"/>
                    </a:lnTo>
                    <a:lnTo>
                      <a:pt x="8" y="377"/>
                    </a:lnTo>
                    <a:lnTo>
                      <a:pt x="14" y="368"/>
                    </a:lnTo>
                    <a:lnTo>
                      <a:pt x="20" y="364"/>
                    </a:lnTo>
                    <a:lnTo>
                      <a:pt x="24" y="357"/>
                    </a:lnTo>
                    <a:lnTo>
                      <a:pt x="28" y="347"/>
                    </a:lnTo>
                    <a:lnTo>
                      <a:pt x="33" y="342"/>
                    </a:lnTo>
                    <a:lnTo>
                      <a:pt x="35" y="323"/>
                    </a:lnTo>
                    <a:lnTo>
                      <a:pt x="39" y="323"/>
                    </a:lnTo>
                    <a:lnTo>
                      <a:pt x="61" y="295"/>
                    </a:lnTo>
                    <a:lnTo>
                      <a:pt x="71" y="269"/>
                    </a:lnTo>
                    <a:lnTo>
                      <a:pt x="89" y="232"/>
                    </a:lnTo>
                    <a:lnTo>
                      <a:pt x="110" y="165"/>
                    </a:lnTo>
                    <a:lnTo>
                      <a:pt x="126" y="136"/>
                    </a:lnTo>
                    <a:lnTo>
                      <a:pt x="138" y="93"/>
                    </a:lnTo>
                    <a:lnTo>
                      <a:pt x="154" y="41"/>
                    </a:lnTo>
                    <a:lnTo>
                      <a:pt x="162" y="24"/>
                    </a:lnTo>
                    <a:lnTo>
                      <a:pt x="164" y="6"/>
                    </a:lnTo>
                    <a:lnTo>
                      <a:pt x="164" y="2"/>
                    </a:lnTo>
                    <a:lnTo>
                      <a:pt x="173" y="0"/>
                    </a:lnTo>
                    <a:lnTo>
                      <a:pt x="181" y="2"/>
                    </a:lnTo>
                    <a:lnTo>
                      <a:pt x="187" y="0"/>
                    </a:lnTo>
                    <a:lnTo>
                      <a:pt x="201" y="6"/>
                    </a:lnTo>
                    <a:lnTo>
                      <a:pt x="207" y="15"/>
                    </a:lnTo>
                    <a:lnTo>
                      <a:pt x="209" y="17"/>
                    </a:lnTo>
                    <a:lnTo>
                      <a:pt x="221" y="19"/>
                    </a:lnTo>
                    <a:lnTo>
                      <a:pt x="240" y="32"/>
                    </a:lnTo>
                    <a:lnTo>
                      <a:pt x="242" y="52"/>
                    </a:lnTo>
                    <a:lnTo>
                      <a:pt x="240" y="58"/>
                    </a:lnTo>
                    <a:lnTo>
                      <a:pt x="238" y="89"/>
                    </a:lnTo>
                    <a:lnTo>
                      <a:pt x="244" y="100"/>
                    </a:lnTo>
                    <a:lnTo>
                      <a:pt x="266" y="113"/>
                    </a:lnTo>
                    <a:lnTo>
                      <a:pt x="294" y="115"/>
                    </a:lnTo>
                    <a:lnTo>
                      <a:pt x="313" y="113"/>
                    </a:lnTo>
                    <a:lnTo>
                      <a:pt x="327" y="115"/>
                    </a:lnTo>
                    <a:lnTo>
                      <a:pt x="357" y="123"/>
                    </a:lnTo>
                    <a:lnTo>
                      <a:pt x="365" y="134"/>
                    </a:lnTo>
                    <a:lnTo>
                      <a:pt x="402" y="130"/>
                    </a:lnTo>
                    <a:lnTo>
                      <a:pt x="412" y="134"/>
                    </a:lnTo>
                    <a:lnTo>
                      <a:pt x="418" y="139"/>
                    </a:lnTo>
                    <a:lnTo>
                      <a:pt x="438" y="141"/>
                    </a:lnTo>
                    <a:lnTo>
                      <a:pt x="447" y="139"/>
                    </a:lnTo>
                    <a:lnTo>
                      <a:pt x="459" y="132"/>
                    </a:lnTo>
                    <a:lnTo>
                      <a:pt x="469" y="132"/>
                    </a:lnTo>
                    <a:lnTo>
                      <a:pt x="479" y="136"/>
                    </a:lnTo>
                    <a:lnTo>
                      <a:pt x="489" y="132"/>
                    </a:lnTo>
                    <a:lnTo>
                      <a:pt x="497" y="132"/>
                    </a:lnTo>
                    <a:lnTo>
                      <a:pt x="503" y="136"/>
                    </a:lnTo>
                    <a:lnTo>
                      <a:pt x="514" y="136"/>
                    </a:lnTo>
                    <a:lnTo>
                      <a:pt x="522" y="139"/>
                    </a:lnTo>
                    <a:lnTo>
                      <a:pt x="530" y="139"/>
                    </a:lnTo>
                    <a:lnTo>
                      <a:pt x="542" y="134"/>
                    </a:lnTo>
                    <a:lnTo>
                      <a:pt x="700" y="173"/>
                    </a:lnTo>
                    <a:lnTo>
                      <a:pt x="702" y="184"/>
                    </a:lnTo>
                    <a:lnTo>
                      <a:pt x="710" y="195"/>
                    </a:lnTo>
                    <a:lnTo>
                      <a:pt x="719" y="197"/>
                    </a:lnTo>
                    <a:lnTo>
                      <a:pt x="727" y="206"/>
                    </a:lnTo>
                    <a:lnTo>
                      <a:pt x="729" y="223"/>
                    </a:lnTo>
                    <a:lnTo>
                      <a:pt x="690" y="288"/>
                    </a:lnTo>
                    <a:lnTo>
                      <a:pt x="682" y="295"/>
                    </a:lnTo>
                    <a:lnTo>
                      <a:pt x="682" y="303"/>
                    </a:lnTo>
                    <a:lnTo>
                      <a:pt x="674" y="312"/>
                    </a:lnTo>
                    <a:lnTo>
                      <a:pt x="662" y="318"/>
                    </a:lnTo>
                    <a:lnTo>
                      <a:pt x="639" y="353"/>
                    </a:lnTo>
                    <a:lnTo>
                      <a:pt x="635" y="366"/>
                    </a:lnTo>
                    <a:lnTo>
                      <a:pt x="639" y="375"/>
                    </a:lnTo>
                    <a:lnTo>
                      <a:pt x="652" y="381"/>
                    </a:lnTo>
                    <a:lnTo>
                      <a:pt x="658" y="390"/>
                    </a:lnTo>
                    <a:lnTo>
                      <a:pt x="654" y="396"/>
                    </a:lnTo>
                    <a:lnTo>
                      <a:pt x="654" y="401"/>
                    </a:lnTo>
                    <a:lnTo>
                      <a:pt x="650" y="403"/>
                    </a:lnTo>
                    <a:lnTo>
                      <a:pt x="650" y="418"/>
                    </a:lnTo>
                    <a:lnTo>
                      <a:pt x="637" y="433"/>
                    </a:lnTo>
                    <a:lnTo>
                      <a:pt x="595" y="648"/>
                    </a:lnTo>
                    <a:lnTo>
                      <a:pt x="349" y="587"/>
                    </a:lnTo>
                    <a:lnTo>
                      <a:pt x="10" y="48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10" name="Freeform 34">
                <a:extLst>
                  <a:ext uri="{FF2B5EF4-FFF2-40B4-BE49-F238E27FC236}">
                    <a16:creationId xmlns:a16="http://schemas.microsoft.com/office/drawing/2014/main" id="{3067A0F2-5E0A-3464-64CE-6E882A3F856F}"/>
                  </a:ext>
                </a:extLst>
              </p:cNvPr>
              <p:cNvSpPr/>
              <p:nvPr/>
            </p:nvSpPr>
            <p:spPr bwMode="auto">
              <a:xfrm>
                <a:off x="4088891" y="1983963"/>
                <a:ext cx="831761" cy="676523"/>
              </a:xfrm>
              <a:custGeom>
                <a:avLst/>
                <a:gdLst/>
                <a:ahLst/>
                <a:cxnLst>
                  <a:cxn ang="0">
                    <a:pos x="540" y="453"/>
                  </a:cxn>
                  <a:cxn ang="0">
                    <a:pos x="536" y="472"/>
                  </a:cxn>
                  <a:cxn ang="0">
                    <a:pos x="366" y="438"/>
                  </a:cxn>
                  <a:cxn ang="0">
                    <a:pos x="350" y="435"/>
                  </a:cxn>
                  <a:cxn ang="0">
                    <a:pos x="333" y="431"/>
                  </a:cxn>
                  <a:cxn ang="0">
                    <a:pos x="315" y="435"/>
                  </a:cxn>
                  <a:cxn ang="0">
                    <a:pos x="295" y="431"/>
                  </a:cxn>
                  <a:cxn ang="0">
                    <a:pos x="274" y="440"/>
                  </a:cxn>
                  <a:cxn ang="0">
                    <a:pos x="248" y="433"/>
                  </a:cxn>
                  <a:cxn ang="0">
                    <a:pos x="201" y="433"/>
                  </a:cxn>
                  <a:cxn ang="0">
                    <a:pos x="163" y="414"/>
                  </a:cxn>
                  <a:cxn ang="0">
                    <a:pos x="130" y="414"/>
                  </a:cxn>
                  <a:cxn ang="0">
                    <a:pos x="80" y="399"/>
                  </a:cxn>
                  <a:cxn ang="0">
                    <a:pos x="76" y="357"/>
                  </a:cxn>
                  <a:cxn ang="0">
                    <a:pos x="76" y="331"/>
                  </a:cxn>
                  <a:cxn ang="0">
                    <a:pos x="45" y="316"/>
                  </a:cxn>
                  <a:cxn ang="0">
                    <a:pos x="37" y="305"/>
                  </a:cxn>
                  <a:cxn ang="0">
                    <a:pos x="21" y="297"/>
                  </a:cxn>
                  <a:cxn ang="0">
                    <a:pos x="2" y="288"/>
                  </a:cxn>
                  <a:cxn ang="0">
                    <a:pos x="0" y="282"/>
                  </a:cxn>
                  <a:cxn ang="0">
                    <a:pos x="5" y="260"/>
                  </a:cxn>
                  <a:cxn ang="0">
                    <a:pos x="5" y="251"/>
                  </a:cxn>
                  <a:cxn ang="0">
                    <a:pos x="11" y="251"/>
                  </a:cxn>
                  <a:cxn ang="0">
                    <a:pos x="11" y="264"/>
                  </a:cxn>
                  <a:cxn ang="0">
                    <a:pos x="11" y="271"/>
                  </a:cxn>
                  <a:cxn ang="0">
                    <a:pos x="19" y="256"/>
                  </a:cxn>
                  <a:cxn ang="0">
                    <a:pos x="25" y="245"/>
                  </a:cxn>
                  <a:cxn ang="0">
                    <a:pos x="15" y="236"/>
                  </a:cxn>
                  <a:cxn ang="0">
                    <a:pos x="17" y="214"/>
                  </a:cxn>
                  <a:cxn ang="0">
                    <a:pos x="25" y="214"/>
                  </a:cxn>
                  <a:cxn ang="0">
                    <a:pos x="27" y="204"/>
                  </a:cxn>
                  <a:cxn ang="0">
                    <a:pos x="25" y="199"/>
                  </a:cxn>
                  <a:cxn ang="0">
                    <a:pos x="17" y="191"/>
                  </a:cxn>
                  <a:cxn ang="0">
                    <a:pos x="19" y="169"/>
                  </a:cxn>
                  <a:cxn ang="0">
                    <a:pos x="17" y="145"/>
                  </a:cxn>
                  <a:cxn ang="0">
                    <a:pos x="21" y="110"/>
                  </a:cxn>
                  <a:cxn ang="0">
                    <a:pos x="13" y="54"/>
                  </a:cxn>
                  <a:cxn ang="0">
                    <a:pos x="19" y="26"/>
                  </a:cxn>
                  <a:cxn ang="0">
                    <a:pos x="104" y="84"/>
                  </a:cxn>
                  <a:cxn ang="0">
                    <a:pos x="141" y="102"/>
                  </a:cxn>
                  <a:cxn ang="0">
                    <a:pos x="157" y="104"/>
                  </a:cxn>
                  <a:cxn ang="0">
                    <a:pos x="163" y="141"/>
                  </a:cxn>
                  <a:cxn ang="0">
                    <a:pos x="153" y="154"/>
                  </a:cxn>
                  <a:cxn ang="0">
                    <a:pos x="149" y="178"/>
                  </a:cxn>
                  <a:cxn ang="0">
                    <a:pos x="149" y="188"/>
                  </a:cxn>
                  <a:cxn ang="0">
                    <a:pos x="147" y="199"/>
                  </a:cxn>
                  <a:cxn ang="0">
                    <a:pos x="163" y="197"/>
                  </a:cxn>
                  <a:cxn ang="0">
                    <a:pos x="175" y="165"/>
                  </a:cxn>
                  <a:cxn ang="0">
                    <a:pos x="193" y="136"/>
                  </a:cxn>
                  <a:cxn ang="0">
                    <a:pos x="189" y="106"/>
                  </a:cxn>
                  <a:cxn ang="0">
                    <a:pos x="177" y="67"/>
                  </a:cxn>
                  <a:cxn ang="0">
                    <a:pos x="187" y="67"/>
                  </a:cxn>
                  <a:cxn ang="0">
                    <a:pos x="191" y="35"/>
                  </a:cxn>
                  <a:cxn ang="0">
                    <a:pos x="181" y="24"/>
                  </a:cxn>
                  <a:cxn ang="0">
                    <a:pos x="301" y="37"/>
                  </a:cxn>
                  <a:cxn ang="0">
                    <a:pos x="603" y="119"/>
                  </a:cxn>
                  <a:cxn ang="0">
                    <a:pos x="536" y="425"/>
                  </a:cxn>
                  <a:cxn ang="0">
                    <a:pos x="540" y="446"/>
                  </a:cxn>
                </a:cxnLst>
                <a:rect l="0" t="0" r="r" b="b"/>
                <a:pathLst>
                  <a:path w="603" h="472">
                    <a:moveTo>
                      <a:pt x="540" y="446"/>
                    </a:moveTo>
                    <a:lnTo>
                      <a:pt x="540" y="453"/>
                    </a:lnTo>
                    <a:lnTo>
                      <a:pt x="536" y="457"/>
                    </a:lnTo>
                    <a:lnTo>
                      <a:pt x="536" y="472"/>
                    </a:lnTo>
                    <a:lnTo>
                      <a:pt x="378" y="433"/>
                    </a:lnTo>
                    <a:lnTo>
                      <a:pt x="366" y="438"/>
                    </a:lnTo>
                    <a:lnTo>
                      <a:pt x="358" y="438"/>
                    </a:lnTo>
                    <a:lnTo>
                      <a:pt x="350" y="435"/>
                    </a:lnTo>
                    <a:lnTo>
                      <a:pt x="339" y="435"/>
                    </a:lnTo>
                    <a:lnTo>
                      <a:pt x="333" y="431"/>
                    </a:lnTo>
                    <a:lnTo>
                      <a:pt x="325" y="431"/>
                    </a:lnTo>
                    <a:lnTo>
                      <a:pt x="315" y="435"/>
                    </a:lnTo>
                    <a:lnTo>
                      <a:pt x="305" y="431"/>
                    </a:lnTo>
                    <a:lnTo>
                      <a:pt x="295" y="431"/>
                    </a:lnTo>
                    <a:lnTo>
                      <a:pt x="283" y="438"/>
                    </a:lnTo>
                    <a:lnTo>
                      <a:pt x="274" y="440"/>
                    </a:lnTo>
                    <a:lnTo>
                      <a:pt x="254" y="438"/>
                    </a:lnTo>
                    <a:lnTo>
                      <a:pt x="248" y="433"/>
                    </a:lnTo>
                    <a:lnTo>
                      <a:pt x="238" y="429"/>
                    </a:lnTo>
                    <a:lnTo>
                      <a:pt x="201" y="433"/>
                    </a:lnTo>
                    <a:lnTo>
                      <a:pt x="193" y="422"/>
                    </a:lnTo>
                    <a:lnTo>
                      <a:pt x="163" y="414"/>
                    </a:lnTo>
                    <a:lnTo>
                      <a:pt x="149" y="412"/>
                    </a:lnTo>
                    <a:lnTo>
                      <a:pt x="130" y="414"/>
                    </a:lnTo>
                    <a:lnTo>
                      <a:pt x="102" y="412"/>
                    </a:lnTo>
                    <a:lnTo>
                      <a:pt x="80" y="399"/>
                    </a:lnTo>
                    <a:lnTo>
                      <a:pt x="74" y="388"/>
                    </a:lnTo>
                    <a:lnTo>
                      <a:pt x="76" y="357"/>
                    </a:lnTo>
                    <a:lnTo>
                      <a:pt x="78" y="351"/>
                    </a:lnTo>
                    <a:lnTo>
                      <a:pt x="76" y="331"/>
                    </a:lnTo>
                    <a:lnTo>
                      <a:pt x="57" y="318"/>
                    </a:lnTo>
                    <a:lnTo>
                      <a:pt x="45" y="316"/>
                    </a:lnTo>
                    <a:lnTo>
                      <a:pt x="43" y="314"/>
                    </a:lnTo>
                    <a:lnTo>
                      <a:pt x="37" y="305"/>
                    </a:lnTo>
                    <a:lnTo>
                      <a:pt x="23" y="299"/>
                    </a:lnTo>
                    <a:lnTo>
                      <a:pt x="21" y="297"/>
                    </a:lnTo>
                    <a:lnTo>
                      <a:pt x="7" y="288"/>
                    </a:lnTo>
                    <a:lnTo>
                      <a:pt x="2" y="288"/>
                    </a:lnTo>
                    <a:lnTo>
                      <a:pt x="0" y="286"/>
                    </a:lnTo>
                    <a:lnTo>
                      <a:pt x="0" y="282"/>
                    </a:lnTo>
                    <a:lnTo>
                      <a:pt x="2" y="266"/>
                    </a:lnTo>
                    <a:lnTo>
                      <a:pt x="5" y="260"/>
                    </a:lnTo>
                    <a:lnTo>
                      <a:pt x="5" y="253"/>
                    </a:lnTo>
                    <a:lnTo>
                      <a:pt x="5" y="251"/>
                    </a:lnTo>
                    <a:lnTo>
                      <a:pt x="9" y="249"/>
                    </a:lnTo>
                    <a:lnTo>
                      <a:pt x="11" y="251"/>
                    </a:lnTo>
                    <a:lnTo>
                      <a:pt x="11" y="260"/>
                    </a:lnTo>
                    <a:lnTo>
                      <a:pt x="11" y="264"/>
                    </a:lnTo>
                    <a:lnTo>
                      <a:pt x="9" y="266"/>
                    </a:lnTo>
                    <a:lnTo>
                      <a:pt x="11" y="271"/>
                    </a:lnTo>
                    <a:lnTo>
                      <a:pt x="21" y="260"/>
                    </a:lnTo>
                    <a:lnTo>
                      <a:pt x="19" y="256"/>
                    </a:lnTo>
                    <a:lnTo>
                      <a:pt x="19" y="251"/>
                    </a:lnTo>
                    <a:lnTo>
                      <a:pt x="25" y="245"/>
                    </a:lnTo>
                    <a:lnTo>
                      <a:pt x="21" y="236"/>
                    </a:lnTo>
                    <a:lnTo>
                      <a:pt x="15" y="236"/>
                    </a:lnTo>
                    <a:lnTo>
                      <a:pt x="13" y="217"/>
                    </a:lnTo>
                    <a:lnTo>
                      <a:pt x="17" y="214"/>
                    </a:lnTo>
                    <a:lnTo>
                      <a:pt x="23" y="217"/>
                    </a:lnTo>
                    <a:lnTo>
                      <a:pt x="25" y="214"/>
                    </a:lnTo>
                    <a:lnTo>
                      <a:pt x="35" y="212"/>
                    </a:lnTo>
                    <a:lnTo>
                      <a:pt x="27" y="204"/>
                    </a:lnTo>
                    <a:lnTo>
                      <a:pt x="27" y="201"/>
                    </a:lnTo>
                    <a:lnTo>
                      <a:pt x="25" y="199"/>
                    </a:lnTo>
                    <a:lnTo>
                      <a:pt x="17" y="204"/>
                    </a:lnTo>
                    <a:lnTo>
                      <a:pt x="17" y="191"/>
                    </a:lnTo>
                    <a:lnTo>
                      <a:pt x="17" y="184"/>
                    </a:lnTo>
                    <a:lnTo>
                      <a:pt x="19" y="169"/>
                    </a:lnTo>
                    <a:lnTo>
                      <a:pt x="19" y="158"/>
                    </a:lnTo>
                    <a:lnTo>
                      <a:pt x="17" y="145"/>
                    </a:lnTo>
                    <a:lnTo>
                      <a:pt x="19" y="121"/>
                    </a:lnTo>
                    <a:lnTo>
                      <a:pt x="21" y="110"/>
                    </a:lnTo>
                    <a:lnTo>
                      <a:pt x="13" y="78"/>
                    </a:lnTo>
                    <a:lnTo>
                      <a:pt x="13" y="54"/>
                    </a:lnTo>
                    <a:lnTo>
                      <a:pt x="17" y="43"/>
                    </a:lnTo>
                    <a:lnTo>
                      <a:pt x="19" y="26"/>
                    </a:lnTo>
                    <a:lnTo>
                      <a:pt x="76" y="67"/>
                    </a:lnTo>
                    <a:lnTo>
                      <a:pt x="104" y="84"/>
                    </a:lnTo>
                    <a:lnTo>
                      <a:pt x="128" y="91"/>
                    </a:lnTo>
                    <a:lnTo>
                      <a:pt x="141" y="102"/>
                    </a:lnTo>
                    <a:lnTo>
                      <a:pt x="153" y="102"/>
                    </a:lnTo>
                    <a:lnTo>
                      <a:pt x="157" y="104"/>
                    </a:lnTo>
                    <a:lnTo>
                      <a:pt x="163" y="110"/>
                    </a:lnTo>
                    <a:lnTo>
                      <a:pt x="163" y="141"/>
                    </a:lnTo>
                    <a:lnTo>
                      <a:pt x="163" y="147"/>
                    </a:lnTo>
                    <a:lnTo>
                      <a:pt x="153" y="154"/>
                    </a:lnTo>
                    <a:lnTo>
                      <a:pt x="149" y="167"/>
                    </a:lnTo>
                    <a:lnTo>
                      <a:pt x="149" y="178"/>
                    </a:lnTo>
                    <a:lnTo>
                      <a:pt x="151" y="184"/>
                    </a:lnTo>
                    <a:lnTo>
                      <a:pt x="149" y="188"/>
                    </a:lnTo>
                    <a:lnTo>
                      <a:pt x="147" y="195"/>
                    </a:lnTo>
                    <a:lnTo>
                      <a:pt x="147" y="199"/>
                    </a:lnTo>
                    <a:lnTo>
                      <a:pt x="153" y="204"/>
                    </a:lnTo>
                    <a:lnTo>
                      <a:pt x="163" y="197"/>
                    </a:lnTo>
                    <a:lnTo>
                      <a:pt x="171" y="171"/>
                    </a:lnTo>
                    <a:lnTo>
                      <a:pt x="175" y="165"/>
                    </a:lnTo>
                    <a:lnTo>
                      <a:pt x="179" y="154"/>
                    </a:lnTo>
                    <a:lnTo>
                      <a:pt x="193" y="136"/>
                    </a:lnTo>
                    <a:lnTo>
                      <a:pt x="195" y="130"/>
                    </a:lnTo>
                    <a:lnTo>
                      <a:pt x="189" y="106"/>
                    </a:lnTo>
                    <a:lnTo>
                      <a:pt x="177" y="74"/>
                    </a:lnTo>
                    <a:lnTo>
                      <a:pt x="177" y="67"/>
                    </a:lnTo>
                    <a:lnTo>
                      <a:pt x="179" y="65"/>
                    </a:lnTo>
                    <a:lnTo>
                      <a:pt x="187" y="67"/>
                    </a:lnTo>
                    <a:lnTo>
                      <a:pt x="193" y="52"/>
                    </a:lnTo>
                    <a:lnTo>
                      <a:pt x="191" y="35"/>
                    </a:lnTo>
                    <a:lnTo>
                      <a:pt x="183" y="35"/>
                    </a:lnTo>
                    <a:lnTo>
                      <a:pt x="181" y="24"/>
                    </a:lnTo>
                    <a:lnTo>
                      <a:pt x="181" y="0"/>
                    </a:lnTo>
                    <a:lnTo>
                      <a:pt x="301" y="37"/>
                    </a:lnTo>
                    <a:lnTo>
                      <a:pt x="415" y="69"/>
                    </a:lnTo>
                    <a:lnTo>
                      <a:pt x="603" y="119"/>
                    </a:lnTo>
                    <a:lnTo>
                      <a:pt x="540" y="420"/>
                    </a:lnTo>
                    <a:lnTo>
                      <a:pt x="536" y="425"/>
                    </a:lnTo>
                    <a:lnTo>
                      <a:pt x="536" y="435"/>
                    </a:lnTo>
                    <a:lnTo>
                      <a:pt x="540" y="44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r>
                  <a:rPr lang="en-US" sz="545">
                    <a:solidFill>
                      <a:srgbClr val="2978B8"/>
                    </a:solidFill>
                    <a:latin typeface="Franklin Gothic Book" panose="020B0503020102020204" pitchFamily="34" charset="0"/>
                  </a:rPr>
                  <a:t> </a:t>
                </a:r>
              </a:p>
            </p:txBody>
          </p:sp>
          <p:sp>
            <p:nvSpPr>
              <p:cNvPr id="11" name="Freeform 35">
                <a:extLst>
                  <a:ext uri="{FF2B5EF4-FFF2-40B4-BE49-F238E27FC236}">
                    <a16:creationId xmlns:a16="http://schemas.microsoft.com/office/drawing/2014/main" id="{4F82EE3B-B5C4-ACF5-38E5-359E2E1A2431}"/>
                  </a:ext>
                </a:extLst>
              </p:cNvPr>
              <p:cNvSpPr/>
              <p:nvPr/>
            </p:nvSpPr>
            <p:spPr bwMode="auto">
              <a:xfrm>
                <a:off x="4225556" y="3251489"/>
                <a:ext cx="799430" cy="1360681"/>
              </a:xfrm>
              <a:custGeom>
                <a:avLst/>
                <a:gdLst/>
                <a:ahLst/>
                <a:cxnLst>
                  <a:cxn ang="0">
                    <a:pos x="85" y="0"/>
                  </a:cxn>
                  <a:cxn ang="0">
                    <a:pos x="0" y="362"/>
                  </a:cxn>
                  <a:cxn ang="0">
                    <a:pos x="373" y="949"/>
                  </a:cxn>
                  <a:cxn ang="0">
                    <a:pos x="373" y="942"/>
                  </a:cxn>
                  <a:cxn ang="0">
                    <a:pos x="377" y="936"/>
                  </a:cxn>
                  <a:cxn ang="0">
                    <a:pos x="386" y="908"/>
                  </a:cxn>
                  <a:cxn ang="0">
                    <a:pos x="381" y="901"/>
                  </a:cxn>
                  <a:cxn ang="0">
                    <a:pos x="386" y="843"/>
                  </a:cxn>
                  <a:cxn ang="0">
                    <a:pos x="384" y="819"/>
                  </a:cxn>
                  <a:cxn ang="0">
                    <a:pos x="386" y="812"/>
                  </a:cxn>
                  <a:cxn ang="0">
                    <a:pos x="400" y="810"/>
                  </a:cxn>
                  <a:cxn ang="0">
                    <a:pos x="418" y="815"/>
                  </a:cxn>
                  <a:cxn ang="0">
                    <a:pos x="424" y="823"/>
                  </a:cxn>
                  <a:cxn ang="0">
                    <a:pos x="424" y="828"/>
                  </a:cxn>
                  <a:cxn ang="0">
                    <a:pos x="430" y="836"/>
                  </a:cxn>
                  <a:cxn ang="0">
                    <a:pos x="440" y="836"/>
                  </a:cxn>
                  <a:cxn ang="0">
                    <a:pos x="457" y="784"/>
                  </a:cxn>
                  <a:cxn ang="0">
                    <a:pos x="469" y="721"/>
                  </a:cxn>
                  <a:cxn ang="0">
                    <a:pos x="578" y="117"/>
                  </a:cxn>
                  <a:cxn ang="0">
                    <a:pos x="331" y="61"/>
                  </a:cxn>
                  <a:cxn ang="0">
                    <a:pos x="85" y="0"/>
                  </a:cxn>
                </a:cxnLst>
                <a:rect l="0" t="0" r="r" b="b"/>
                <a:pathLst>
                  <a:path w="578" h="949">
                    <a:moveTo>
                      <a:pt x="85" y="0"/>
                    </a:moveTo>
                    <a:lnTo>
                      <a:pt x="0" y="362"/>
                    </a:lnTo>
                    <a:lnTo>
                      <a:pt x="373" y="949"/>
                    </a:lnTo>
                    <a:lnTo>
                      <a:pt x="373" y="942"/>
                    </a:lnTo>
                    <a:lnTo>
                      <a:pt x="377" y="936"/>
                    </a:lnTo>
                    <a:lnTo>
                      <a:pt x="386" y="908"/>
                    </a:lnTo>
                    <a:lnTo>
                      <a:pt x="381" y="901"/>
                    </a:lnTo>
                    <a:lnTo>
                      <a:pt x="386" y="843"/>
                    </a:lnTo>
                    <a:lnTo>
                      <a:pt x="384" y="819"/>
                    </a:lnTo>
                    <a:lnTo>
                      <a:pt x="386" y="812"/>
                    </a:lnTo>
                    <a:lnTo>
                      <a:pt x="400" y="810"/>
                    </a:lnTo>
                    <a:lnTo>
                      <a:pt x="418" y="815"/>
                    </a:lnTo>
                    <a:lnTo>
                      <a:pt x="424" y="823"/>
                    </a:lnTo>
                    <a:lnTo>
                      <a:pt x="424" y="828"/>
                    </a:lnTo>
                    <a:lnTo>
                      <a:pt x="430" y="836"/>
                    </a:lnTo>
                    <a:lnTo>
                      <a:pt x="440" y="836"/>
                    </a:lnTo>
                    <a:lnTo>
                      <a:pt x="457" y="784"/>
                    </a:lnTo>
                    <a:lnTo>
                      <a:pt x="469" y="721"/>
                    </a:lnTo>
                    <a:lnTo>
                      <a:pt x="578" y="117"/>
                    </a:lnTo>
                    <a:lnTo>
                      <a:pt x="331" y="61"/>
                    </a:lnTo>
                    <a:lnTo>
                      <a:pt x="8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12" name="Freeform 36">
                <a:extLst>
                  <a:ext uri="{FF2B5EF4-FFF2-40B4-BE49-F238E27FC236}">
                    <a16:creationId xmlns:a16="http://schemas.microsoft.com/office/drawing/2014/main" id="{E516CF22-C36F-76F9-7A1F-0DADDF8F2A01}"/>
                  </a:ext>
                </a:extLst>
              </p:cNvPr>
              <p:cNvSpPr/>
              <p:nvPr/>
            </p:nvSpPr>
            <p:spPr bwMode="auto">
              <a:xfrm>
                <a:off x="4875094" y="3419476"/>
                <a:ext cx="703910" cy="972788"/>
              </a:xfrm>
              <a:custGeom>
                <a:avLst/>
                <a:gdLst/>
                <a:ahLst/>
                <a:cxnLst>
                  <a:cxn ang="0">
                    <a:pos x="448" y="678"/>
                  </a:cxn>
                  <a:cxn ang="0">
                    <a:pos x="511" y="193"/>
                  </a:cxn>
                  <a:cxn ang="0">
                    <a:pos x="343" y="167"/>
                  </a:cxn>
                  <a:cxn ang="0">
                    <a:pos x="361" y="48"/>
                  </a:cxn>
                  <a:cxn ang="0">
                    <a:pos x="109" y="0"/>
                  </a:cxn>
                  <a:cxn ang="0">
                    <a:pos x="0" y="604"/>
                  </a:cxn>
                  <a:cxn ang="0">
                    <a:pos x="448" y="678"/>
                  </a:cxn>
                </a:cxnLst>
                <a:rect l="0" t="0" r="r" b="b"/>
                <a:pathLst>
                  <a:path w="511" h="678">
                    <a:moveTo>
                      <a:pt x="448" y="678"/>
                    </a:moveTo>
                    <a:lnTo>
                      <a:pt x="511" y="193"/>
                    </a:lnTo>
                    <a:lnTo>
                      <a:pt x="343" y="167"/>
                    </a:lnTo>
                    <a:lnTo>
                      <a:pt x="361" y="48"/>
                    </a:lnTo>
                    <a:lnTo>
                      <a:pt x="109" y="0"/>
                    </a:lnTo>
                    <a:lnTo>
                      <a:pt x="0" y="604"/>
                    </a:lnTo>
                    <a:lnTo>
                      <a:pt x="448" y="67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13" name="Freeform 37">
                <a:extLst>
                  <a:ext uri="{FF2B5EF4-FFF2-40B4-BE49-F238E27FC236}">
                    <a16:creationId xmlns:a16="http://schemas.microsoft.com/office/drawing/2014/main" id="{82091F8C-9F5D-1924-187C-7AD00522E0F4}"/>
                  </a:ext>
                </a:extLst>
              </p:cNvPr>
              <p:cNvSpPr/>
              <p:nvPr/>
            </p:nvSpPr>
            <p:spPr bwMode="auto">
              <a:xfrm>
                <a:off x="5346817" y="2967442"/>
                <a:ext cx="872909" cy="801748"/>
              </a:xfrm>
              <a:custGeom>
                <a:avLst/>
                <a:gdLst/>
                <a:ahLst/>
                <a:cxnLst>
                  <a:cxn ang="0">
                    <a:pos x="594" y="559"/>
                  </a:cxn>
                  <a:cxn ang="0">
                    <a:pos x="613" y="316"/>
                  </a:cxn>
                  <a:cxn ang="0">
                    <a:pos x="633" y="73"/>
                  </a:cxn>
                  <a:cxn ang="0">
                    <a:pos x="69" y="0"/>
                  </a:cxn>
                  <a:cxn ang="0">
                    <a:pos x="59" y="60"/>
                  </a:cxn>
                  <a:cxn ang="0">
                    <a:pos x="18" y="364"/>
                  </a:cxn>
                  <a:cxn ang="0">
                    <a:pos x="18" y="364"/>
                  </a:cxn>
                  <a:cxn ang="0">
                    <a:pos x="0" y="483"/>
                  </a:cxn>
                  <a:cxn ang="0">
                    <a:pos x="168" y="509"/>
                  </a:cxn>
                  <a:cxn ang="0">
                    <a:pos x="594" y="559"/>
                  </a:cxn>
                </a:cxnLst>
                <a:rect l="0" t="0" r="r" b="b"/>
                <a:pathLst>
                  <a:path w="633" h="559">
                    <a:moveTo>
                      <a:pt x="594" y="559"/>
                    </a:moveTo>
                    <a:lnTo>
                      <a:pt x="613" y="316"/>
                    </a:lnTo>
                    <a:lnTo>
                      <a:pt x="633" y="73"/>
                    </a:lnTo>
                    <a:lnTo>
                      <a:pt x="69" y="0"/>
                    </a:lnTo>
                    <a:lnTo>
                      <a:pt x="59" y="60"/>
                    </a:lnTo>
                    <a:lnTo>
                      <a:pt x="18" y="364"/>
                    </a:lnTo>
                    <a:lnTo>
                      <a:pt x="18" y="364"/>
                    </a:lnTo>
                    <a:lnTo>
                      <a:pt x="0" y="483"/>
                    </a:lnTo>
                    <a:lnTo>
                      <a:pt x="168" y="509"/>
                    </a:lnTo>
                    <a:lnTo>
                      <a:pt x="594" y="55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14" name="Freeform 38">
                <a:extLst>
                  <a:ext uri="{FF2B5EF4-FFF2-40B4-BE49-F238E27FC236}">
                    <a16:creationId xmlns:a16="http://schemas.microsoft.com/office/drawing/2014/main" id="{0F0A2F96-2953-39F8-BDBE-49C7DF1B77C3}"/>
                  </a:ext>
                </a:extLst>
              </p:cNvPr>
              <p:cNvSpPr/>
              <p:nvPr/>
            </p:nvSpPr>
            <p:spPr bwMode="auto">
              <a:xfrm>
                <a:off x="5367392" y="4392263"/>
                <a:ext cx="875847" cy="1001805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0" y="689"/>
                  </a:cxn>
                  <a:cxn ang="0">
                    <a:pos x="0" y="691"/>
                  </a:cxn>
                  <a:cxn ang="0">
                    <a:pos x="83" y="700"/>
                  </a:cxn>
                  <a:cxn ang="0">
                    <a:pos x="89" y="646"/>
                  </a:cxn>
                  <a:cxn ang="0">
                    <a:pos x="246" y="667"/>
                  </a:cxn>
                  <a:cxn ang="0">
                    <a:pos x="244" y="665"/>
                  </a:cxn>
                  <a:cxn ang="0">
                    <a:pos x="242" y="657"/>
                  </a:cxn>
                  <a:cxn ang="0">
                    <a:pos x="244" y="648"/>
                  </a:cxn>
                  <a:cxn ang="0">
                    <a:pos x="244" y="646"/>
                  </a:cxn>
                  <a:cxn ang="0">
                    <a:pos x="242" y="644"/>
                  </a:cxn>
                  <a:cxn ang="0">
                    <a:pos x="244" y="641"/>
                  </a:cxn>
                  <a:cxn ang="0">
                    <a:pos x="585" y="676"/>
                  </a:cxn>
                  <a:cxn ang="0">
                    <a:pos x="625" y="126"/>
                  </a:cxn>
                  <a:cxn ang="0">
                    <a:pos x="631" y="126"/>
                  </a:cxn>
                  <a:cxn ang="0">
                    <a:pos x="635" y="67"/>
                  </a:cxn>
                  <a:cxn ang="0">
                    <a:pos x="89" y="0"/>
                  </a:cxn>
                </a:cxnLst>
                <a:rect l="0" t="0" r="r" b="b"/>
                <a:pathLst>
                  <a:path w="635" h="700">
                    <a:moveTo>
                      <a:pt x="89" y="0"/>
                    </a:moveTo>
                    <a:lnTo>
                      <a:pt x="0" y="689"/>
                    </a:lnTo>
                    <a:lnTo>
                      <a:pt x="0" y="691"/>
                    </a:lnTo>
                    <a:lnTo>
                      <a:pt x="83" y="700"/>
                    </a:lnTo>
                    <a:lnTo>
                      <a:pt x="89" y="646"/>
                    </a:lnTo>
                    <a:lnTo>
                      <a:pt x="246" y="667"/>
                    </a:lnTo>
                    <a:lnTo>
                      <a:pt x="244" y="665"/>
                    </a:lnTo>
                    <a:lnTo>
                      <a:pt x="242" y="657"/>
                    </a:lnTo>
                    <a:lnTo>
                      <a:pt x="244" y="648"/>
                    </a:lnTo>
                    <a:lnTo>
                      <a:pt x="244" y="646"/>
                    </a:lnTo>
                    <a:lnTo>
                      <a:pt x="242" y="644"/>
                    </a:lnTo>
                    <a:lnTo>
                      <a:pt x="244" y="641"/>
                    </a:lnTo>
                    <a:lnTo>
                      <a:pt x="585" y="676"/>
                    </a:lnTo>
                    <a:lnTo>
                      <a:pt x="625" y="126"/>
                    </a:lnTo>
                    <a:lnTo>
                      <a:pt x="631" y="126"/>
                    </a:lnTo>
                    <a:lnTo>
                      <a:pt x="635" y="67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15" name="Freeform 39">
                <a:extLst>
                  <a:ext uri="{FF2B5EF4-FFF2-40B4-BE49-F238E27FC236}">
                    <a16:creationId xmlns:a16="http://schemas.microsoft.com/office/drawing/2014/main" id="{44CE77F7-57A8-0E2A-83EB-CC66A60A8598}"/>
                  </a:ext>
                </a:extLst>
              </p:cNvPr>
              <p:cNvSpPr/>
              <p:nvPr/>
            </p:nvSpPr>
            <p:spPr bwMode="auto">
              <a:xfrm>
                <a:off x="5700977" y="4572466"/>
                <a:ext cx="1750223" cy="1892127"/>
              </a:xfrm>
              <a:custGeom>
                <a:avLst/>
                <a:gdLst/>
                <a:ahLst/>
                <a:cxnLst>
                  <a:cxn ang="0">
                    <a:pos x="1150" y="362"/>
                  </a:cxn>
                  <a:cxn ang="0">
                    <a:pos x="1069" y="342"/>
                  </a:cxn>
                  <a:cxn ang="0">
                    <a:pos x="1016" y="351"/>
                  </a:cxn>
                  <a:cxn ang="0">
                    <a:pos x="974" y="351"/>
                  </a:cxn>
                  <a:cxn ang="0">
                    <a:pos x="960" y="351"/>
                  </a:cxn>
                  <a:cxn ang="0">
                    <a:pos x="941" y="338"/>
                  </a:cxn>
                  <a:cxn ang="0">
                    <a:pos x="919" y="366"/>
                  </a:cxn>
                  <a:cxn ang="0">
                    <a:pos x="909" y="344"/>
                  </a:cxn>
                  <a:cxn ang="0">
                    <a:pos x="866" y="336"/>
                  </a:cxn>
                  <a:cxn ang="0">
                    <a:pos x="840" y="329"/>
                  </a:cxn>
                  <a:cxn ang="0">
                    <a:pos x="799" y="320"/>
                  </a:cxn>
                  <a:cxn ang="0">
                    <a:pos x="775" y="310"/>
                  </a:cxn>
                  <a:cxn ang="0">
                    <a:pos x="732" y="299"/>
                  </a:cxn>
                  <a:cxn ang="0">
                    <a:pos x="714" y="273"/>
                  </a:cxn>
                  <a:cxn ang="0">
                    <a:pos x="669" y="260"/>
                  </a:cxn>
                  <a:cxn ang="0">
                    <a:pos x="389" y="0"/>
                  </a:cxn>
                  <a:cxn ang="0">
                    <a:pos x="0" y="518"/>
                  </a:cxn>
                  <a:cxn ang="0">
                    <a:pos x="2" y="539"/>
                  </a:cxn>
                  <a:cxn ang="0">
                    <a:pos x="34" y="585"/>
                  </a:cxn>
                  <a:cxn ang="0">
                    <a:pos x="152" y="708"/>
                  </a:cxn>
                  <a:cxn ang="0">
                    <a:pos x="168" y="752"/>
                  </a:cxn>
                  <a:cxn ang="0">
                    <a:pos x="253" y="881"/>
                  </a:cxn>
                  <a:cxn ang="0">
                    <a:pos x="330" y="897"/>
                  </a:cxn>
                  <a:cxn ang="0">
                    <a:pos x="373" y="823"/>
                  </a:cxn>
                  <a:cxn ang="0">
                    <a:pos x="399" y="812"/>
                  </a:cxn>
                  <a:cxn ang="0">
                    <a:pos x="450" y="830"/>
                  </a:cxn>
                  <a:cxn ang="0">
                    <a:pos x="501" y="855"/>
                  </a:cxn>
                  <a:cxn ang="0">
                    <a:pos x="519" y="868"/>
                  </a:cxn>
                  <a:cxn ang="0">
                    <a:pos x="560" y="929"/>
                  </a:cxn>
                  <a:cxn ang="0">
                    <a:pos x="629" y="1068"/>
                  </a:cxn>
                  <a:cxn ang="0">
                    <a:pos x="669" y="1115"/>
                  </a:cxn>
                  <a:cxn ang="0">
                    <a:pos x="686" y="1189"/>
                  </a:cxn>
                  <a:cxn ang="0">
                    <a:pos x="744" y="1263"/>
                  </a:cxn>
                  <a:cxn ang="0">
                    <a:pos x="850" y="1297"/>
                  </a:cxn>
                  <a:cxn ang="0">
                    <a:pos x="905" y="1308"/>
                  </a:cxn>
                  <a:cxn ang="0">
                    <a:pos x="901" y="1291"/>
                  </a:cxn>
                  <a:cxn ang="0">
                    <a:pos x="880" y="1163"/>
                  </a:cxn>
                  <a:cxn ang="0">
                    <a:pos x="870" y="1148"/>
                  </a:cxn>
                  <a:cxn ang="0">
                    <a:pos x="897" y="1102"/>
                  </a:cxn>
                  <a:cxn ang="0">
                    <a:pos x="903" y="1083"/>
                  </a:cxn>
                  <a:cxn ang="0">
                    <a:pos x="919" y="1040"/>
                  </a:cxn>
                  <a:cxn ang="0">
                    <a:pos x="935" y="1040"/>
                  </a:cxn>
                  <a:cxn ang="0">
                    <a:pos x="947" y="1020"/>
                  </a:cxn>
                  <a:cxn ang="0">
                    <a:pos x="960" y="1018"/>
                  </a:cxn>
                  <a:cxn ang="0">
                    <a:pos x="986" y="1005"/>
                  </a:cxn>
                  <a:cxn ang="0">
                    <a:pos x="1000" y="979"/>
                  </a:cxn>
                  <a:cxn ang="0">
                    <a:pos x="1008" y="990"/>
                  </a:cxn>
                  <a:cxn ang="0">
                    <a:pos x="1110" y="933"/>
                  </a:cxn>
                  <a:cxn ang="0">
                    <a:pos x="1128" y="873"/>
                  </a:cxn>
                  <a:cxn ang="0">
                    <a:pos x="1150" y="866"/>
                  </a:cxn>
                  <a:cxn ang="0">
                    <a:pos x="1217" y="855"/>
                  </a:cxn>
                  <a:cxn ang="0">
                    <a:pos x="1236" y="843"/>
                  </a:cxn>
                  <a:cxn ang="0">
                    <a:pos x="1246" y="817"/>
                  </a:cxn>
                  <a:cxn ang="0">
                    <a:pos x="1250" y="765"/>
                  </a:cxn>
                  <a:cxn ang="0">
                    <a:pos x="1264" y="723"/>
                  </a:cxn>
                  <a:cxn ang="0">
                    <a:pos x="1258" y="656"/>
                  </a:cxn>
                  <a:cxn ang="0">
                    <a:pos x="1246" y="630"/>
                  </a:cxn>
                  <a:cxn ang="0">
                    <a:pos x="1234" y="589"/>
                  </a:cxn>
                  <a:cxn ang="0">
                    <a:pos x="1213" y="381"/>
                  </a:cxn>
                  <a:cxn ang="0">
                    <a:pos x="1167" y="370"/>
                  </a:cxn>
                </a:cxnLst>
                <a:rect l="0" t="0" r="r" b="b"/>
                <a:pathLst>
                  <a:path w="1268" h="1321">
                    <a:moveTo>
                      <a:pt x="1167" y="370"/>
                    </a:moveTo>
                    <a:lnTo>
                      <a:pt x="1163" y="370"/>
                    </a:lnTo>
                    <a:lnTo>
                      <a:pt x="1158" y="366"/>
                    </a:lnTo>
                    <a:lnTo>
                      <a:pt x="1150" y="362"/>
                    </a:lnTo>
                    <a:lnTo>
                      <a:pt x="1106" y="336"/>
                    </a:lnTo>
                    <a:lnTo>
                      <a:pt x="1104" y="340"/>
                    </a:lnTo>
                    <a:lnTo>
                      <a:pt x="1089" y="344"/>
                    </a:lnTo>
                    <a:lnTo>
                      <a:pt x="1069" y="342"/>
                    </a:lnTo>
                    <a:lnTo>
                      <a:pt x="1061" y="342"/>
                    </a:lnTo>
                    <a:lnTo>
                      <a:pt x="1055" y="342"/>
                    </a:lnTo>
                    <a:lnTo>
                      <a:pt x="1037" y="349"/>
                    </a:lnTo>
                    <a:lnTo>
                      <a:pt x="1016" y="351"/>
                    </a:lnTo>
                    <a:lnTo>
                      <a:pt x="1012" y="353"/>
                    </a:lnTo>
                    <a:lnTo>
                      <a:pt x="996" y="366"/>
                    </a:lnTo>
                    <a:lnTo>
                      <a:pt x="982" y="355"/>
                    </a:lnTo>
                    <a:lnTo>
                      <a:pt x="974" y="351"/>
                    </a:lnTo>
                    <a:lnTo>
                      <a:pt x="974" y="349"/>
                    </a:lnTo>
                    <a:lnTo>
                      <a:pt x="972" y="346"/>
                    </a:lnTo>
                    <a:lnTo>
                      <a:pt x="964" y="344"/>
                    </a:lnTo>
                    <a:lnTo>
                      <a:pt x="960" y="351"/>
                    </a:lnTo>
                    <a:lnTo>
                      <a:pt x="955" y="351"/>
                    </a:lnTo>
                    <a:lnTo>
                      <a:pt x="945" y="346"/>
                    </a:lnTo>
                    <a:lnTo>
                      <a:pt x="945" y="340"/>
                    </a:lnTo>
                    <a:lnTo>
                      <a:pt x="941" y="338"/>
                    </a:lnTo>
                    <a:lnTo>
                      <a:pt x="931" y="344"/>
                    </a:lnTo>
                    <a:lnTo>
                      <a:pt x="925" y="355"/>
                    </a:lnTo>
                    <a:lnTo>
                      <a:pt x="925" y="362"/>
                    </a:lnTo>
                    <a:lnTo>
                      <a:pt x="919" y="366"/>
                    </a:lnTo>
                    <a:lnTo>
                      <a:pt x="915" y="359"/>
                    </a:lnTo>
                    <a:lnTo>
                      <a:pt x="917" y="349"/>
                    </a:lnTo>
                    <a:lnTo>
                      <a:pt x="917" y="344"/>
                    </a:lnTo>
                    <a:lnTo>
                      <a:pt x="909" y="344"/>
                    </a:lnTo>
                    <a:lnTo>
                      <a:pt x="899" y="351"/>
                    </a:lnTo>
                    <a:lnTo>
                      <a:pt x="895" y="351"/>
                    </a:lnTo>
                    <a:lnTo>
                      <a:pt x="872" y="331"/>
                    </a:lnTo>
                    <a:lnTo>
                      <a:pt x="866" y="336"/>
                    </a:lnTo>
                    <a:lnTo>
                      <a:pt x="862" y="349"/>
                    </a:lnTo>
                    <a:lnTo>
                      <a:pt x="844" y="344"/>
                    </a:lnTo>
                    <a:lnTo>
                      <a:pt x="844" y="331"/>
                    </a:lnTo>
                    <a:lnTo>
                      <a:pt x="840" y="329"/>
                    </a:lnTo>
                    <a:lnTo>
                      <a:pt x="830" y="320"/>
                    </a:lnTo>
                    <a:lnTo>
                      <a:pt x="830" y="316"/>
                    </a:lnTo>
                    <a:lnTo>
                      <a:pt x="805" y="312"/>
                    </a:lnTo>
                    <a:lnTo>
                      <a:pt x="799" y="320"/>
                    </a:lnTo>
                    <a:lnTo>
                      <a:pt x="789" y="316"/>
                    </a:lnTo>
                    <a:lnTo>
                      <a:pt x="783" y="305"/>
                    </a:lnTo>
                    <a:lnTo>
                      <a:pt x="777" y="307"/>
                    </a:lnTo>
                    <a:lnTo>
                      <a:pt x="775" y="310"/>
                    </a:lnTo>
                    <a:lnTo>
                      <a:pt x="769" y="310"/>
                    </a:lnTo>
                    <a:lnTo>
                      <a:pt x="761" y="305"/>
                    </a:lnTo>
                    <a:lnTo>
                      <a:pt x="734" y="301"/>
                    </a:lnTo>
                    <a:lnTo>
                      <a:pt x="732" y="299"/>
                    </a:lnTo>
                    <a:lnTo>
                      <a:pt x="726" y="290"/>
                    </a:lnTo>
                    <a:lnTo>
                      <a:pt x="728" y="284"/>
                    </a:lnTo>
                    <a:lnTo>
                      <a:pt x="726" y="277"/>
                    </a:lnTo>
                    <a:lnTo>
                      <a:pt x="714" y="273"/>
                    </a:lnTo>
                    <a:lnTo>
                      <a:pt x="708" y="277"/>
                    </a:lnTo>
                    <a:lnTo>
                      <a:pt x="690" y="279"/>
                    </a:lnTo>
                    <a:lnTo>
                      <a:pt x="684" y="277"/>
                    </a:lnTo>
                    <a:lnTo>
                      <a:pt x="669" y="260"/>
                    </a:lnTo>
                    <a:lnTo>
                      <a:pt x="663" y="255"/>
                    </a:lnTo>
                    <a:lnTo>
                      <a:pt x="655" y="253"/>
                    </a:lnTo>
                    <a:lnTo>
                      <a:pt x="661" y="17"/>
                    </a:lnTo>
                    <a:lnTo>
                      <a:pt x="389" y="0"/>
                    </a:lnTo>
                    <a:lnTo>
                      <a:pt x="383" y="0"/>
                    </a:lnTo>
                    <a:lnTo>
                      <a:pt x="343" y="550"/>
                    </a:lnTo>
                    <a:lnTo>
                      <a:pt x="2" y="515"/>
                    </a:lnTo>
                    <a:lnTo>
                      <a:pt x="0" y="518"/>
                    </a:lnTo>
                    <a:lnTo>
                      <a:pt x="2" y="520"/>
                    </a:lnTo>
                    <a:lnTo>
                      <a:pt x="2" y="522"/>
                    </a:lnTo>
                    <a:lnTo>
                      <a:pt x="0" y="531"/>
                    </a:lnTo>
                    <a:lnTo>
                      <a:pt x="2" y="539"/>
                    </a:lnTo>
                    <a:lnTo>
                      <a:pt x="4" y="541"/>
                    </a:lnTo>
                    <a:lnTo>
                      <a:pt x="22" y="554"/>
                    </a:lnTo>
                    <a:lnTo>
                      <a:pt x="26" y="567"/>
                    </a:lnTo>
                    <a:lnTo>
                      <a:pt x="34" y="585"/>
                    </a:lnTo>
                    <a:lnTo>
                      <a:pt x="52" y="596"/>
                    </a:lnTo>
                    <a:lnTo>
                      <a:pt x="105" y="663"/>
                    </a:lnTo>
                    <a:lnTo>
                      <a:pt x="150" y="702"/>
                    </a:lnTo>
                    <a:lnTo>
                      <a:pt x="152" y="708"/>
                    </a:lnTo>
                    <a:lnTo>
                      <a:pt x="156" y="717"/>
                    </a:lnTo>
                    <a:lnTo>
                      <a:pt x="154" y="728"/>
                    </a:lnTo>
                    <a:lnTo>
                      <a:pt x="158" y="734"/>
                    </a:lnTo>
                    <a:lnTo>
                      <a:pt x="168" y="752"/>
                    </a:lnTo>
                    <a:lnTo>
                      <a:pt x="166" y="791"/>
                    </a:lnTo>
                    <a:lnTo>
                      <a:pt x="170" y="801"/>
                    </a:lnTo>
                    <a:lnTo>
                      <a:pt x="186" y="830"/>
                    </a:lnTo>
                    <a:lnTo>
                      <a:pt x="253" y="881"/>
                    </a:lnTo>
                    <a:lnTo>
                      <a:pt x="298" y="912"/>
                    </a:lnTo>
                    <a:lnTo>
                      <a:pt x="310" y="914"/>
                    </a:lnTo>
                    <a:lnTo>
                      <a:pt x="320" y="910"/>
                    </a:lnTo>
                    <a:lnTo>
                      <a:pt x="330" y="897"/>
                    </a:lnTo>
                    <a:lnTo>
                      <a:pt x="338" y="890"/>
                    </a:lnTo>
                    <a:lnTo>
                      <a:pt x="357" y="843"/>
                    </a:lnTo>
                    <a:lnTo>
                      <a:pt x="367" y="827"/>
                    </a:lnTo>
                    <a:lnTo>
                      <a:pt x="373" y="823"/>
                    </a:lnTo>
                    <a:lnTo>
                      <a:pt x="389" y="827"/>
                    </a:lnTo>
                    <a:lnTo>
                      <a:pt x="393" y="827"/>
                    </a:lnTo>
                    <a:lnTo>
                      <a:pt x="395" y="819"/>
                    </a:lnTo>
                    <a:lnTo>
                      <a:pt x="399" y="812"/>
                    </a:lnTo>
                    <a:lnTo>
                      <a:pt x="410" y="817"/>
                    </a:lnTo>
                    <a:lnTo>
                      <a:pt x="418" y="823"/>
                    </a:lnTo>
                    <a:lnTo>
                      <a:pt x="444" y="827"/>
                    </a:lnTo>
                    <a:lnTo>
                      <a:pt x="450" y="830"/>
                    </a:lnTo>
                    <a:lnTo>
                      <a:pt x="466" y="834"/>
                    </a:lnTo>
                    <a:lnTo>
                      <a:pt x="474" y="832"/>
                    </a:lnTo>
                    <a:lnTo>
                      <a:pt x="497" y="843"/>
                    </a:lnTo>
                    <a:lnTo>
                      <a:pt x="501" y="855"/>
                    </a:lnTo>
                    <a:lnTo>
                      <a:pt x="503" y="858"/>
                    </a:lnTo>
                    <a:lnTo>
                      <a:pt x="505" y="862"/>
                    </a:lnTo>
                    <a:lnTo>
                      <a:pt x="509" y="864"/>
                    </a:lnTo>
                    <a:lnTo>
                      <a:pt x="519" y="868"/>
                    </a:lnTo>
                    <a:lnTo>
                      <a:pt x="529" y="886"/>
                    </a:lnTo>
                    <a:lnTo>
                      <a:pt x="550" y="905"/>
                    </a:lnTo>
                    <a:lnTo>
                      <a:pt x="560" y="920"/>
                    </a:lnTo>
                    <a:lnTo>
                      <a:pt x="560" y="929"/>
                    </a:lnTo>
                    <a:lnTo>
                      <a:pt x="590" y="1005"/>
                    </a:lnTo>
                    <a:lnTo>
                      <a:pt x="594" y="1018"/>
                    </a:lnTo>
                    <a:lnTo>
                      <a:pt x="627" y="1059"/>
                    </a:lnTo>
                    <a:lnTo>
                      <a:pt x="629" y="1068"/>
                    </a:lnTo>
                    <a:lnTo>
                      <a:pt x="651" y="1094"/>
                    </a:lnTo>
                    <a:lnTo>
                      <a:pt x="657" y="1098"/>
                    </a:lnTo>
                    <a:lnTo>
                      <a:pt x="667" y="1109"/>
                    </a:lnTo>
                    <a:lnTo>
                      <a:pt x="669" y="1115"/>
                    </a:lnTo>
                    <a:lnTo>
                      <a:pt x="667" y="1141"/>
                    </a:lnTo>
                    <a:lnTo>
                      <a:pt x="675" y="1150"/>
                    </a:lnTo>
                    <a:lnTo>
                      <a:pt x="677" y="1178"/>
                    </a:lnTo>
                    <a:lnTo>
                      <a:pt x="686" y="1189"/>
                    </a:lnTo>
                    <a:lnTo>
                      <a:pt x="708" y="1237"/>
                    </a:lnTo>
                    <a:lnTo>
                      <a:pt x="710" y="1250"/>
                    </a:lnTo>
                    <a:lnTo>
                      <a:pt x="726" y="1252"/>
                    </a:lnTo>
                    <a:lnTo>
                      <a:pt x="744" y="1263"/>
                    </a:lnTo>
                    <a:lnTo>
                      <a:pt x="765" y="1271"/>
                    </a:lnTo>
                    <a:lnTo>
                      <a:pt x="797" y="1293"/>
                    </a:lnTo>
                    <a:lnTo>
                      <a:pt x="840" y="1297"/>
                    </a:lnTo>
                    <a:lnTo>
                      <a:pt x="850" y="1297"/>
                    </a:lnTo>
                    <a:lnTo>
                      <a:pt x="872" y="1315"/>
                    </a:lnTo>
                    <a:lnTo>
                      <a:pt x="884" y="1321"/>
                    </a:lnTo>
                    <a:lnTo>
                      <a:pt x="895" y="1306"/>
                    </a:lnTo>
                    <a:lnTo>
                      <a:pt x="905" y="1308"/>
                    </a:lnTo>
                    <a:lnTo>
                      <a:pt x="909" y="1306"/>
                    </a:lnTo>
                    <a:lnTo>
                      <a:pt x="909" y="1300"/>
                    </a:lnTo>
                    <a:lnTo>
                      <a:pt x="899" y="1295"/>
                    </a:lnTo>
                    <a:lnTo>
                      <a:pt x="901" y="1291"/>
                    </a:lnTo>
                    <a:lnTo>
                      <a:pt x="891" y="1278"/>
                    </a:lnTo>
                    <a:lnTo>
                      <a:pt x="876" y="1222"/>
                    </a:lnTo>
                    <a:lnTo>
                      <a:pt x="868" y="1198"/>
                    </a:lnTo>
                    <a:lnTo>
                      <a:pt x="880" y="1163"/>
                    </a:lnTo>
                    <a:lnTo>
                      <a:pt x="878" y="1152"/>
                    </a:lnTo>
                    <a:lnTo>
                      <a:pt x="876" y="1150"/>
                    </a:lnTo>
                    <a:lnTo>
                      <a:pt x="872" y="1150"/>
                    </a:lnTo>
                    <a:lnTo>
                      <a:pt x="870" y="1148"/>
                    </a:lnTo>
                    <a:lnTo>
                      <a:pt x="870" y="1146"/>
                    </a:lnTo>
                    <a:lnTo>
                      <a:pt x="872" y="1144"/>
                    </a:lnTo>
                    <a:lnTo>
                      <a:pt x="886" y="1133"/>
                    </a:lnTo>
                    <a:lnTo>
                      <a:pt x="897" y="1102"/>
                    </a:lnTo>
                    <a:lnTo>
                      <a:pt x="889" y="1100"/>
                    </a:lnTo>
                    <a:lnTo>
                      <a:pt x="886" y="1085"/>
                    </a:lnTo>
                    <a:lnTo>
                      <a:pt x="893" y="1074"/>
                    </a:lnTo>
                    <a:lnTo>
                      <a:pt x="903" y="1083"/>
                    </a:lnTo>
                    <a:lnTo>
                      <a:pt x="919" y="1070"/>
                    </a:lnTo>
                    <a:lnTo>
                      <a:pt x="923" y="1053"/>
                    </a:lnTo>
                    <a:lnTo>
                      <a:pt x="915" y="1046"/>
                    </a:lnTo>
                    <a:lnTo>
                      <a:pt x="919" y="1040"/>
                    </a:lnTo>
                    <a:lnTo>
                      <a:pt x="923" y="1042"/>
                    </a:lnTo>
                    <a:lnTo>
                      <a:pt x="927" y="1042"/>
                    </a:lnTo>
                    <a:lnTo>
                      <a:pt x="931" y="1037"/>
                    </a:lnTo>
                    <a:lnTo>
                      <a:pt x="935" y="1040"/>
                    </a:lnTo>
                    <a:lnTo>
                      <a:pt x="941" y="1040"/>
                    </a:lnTo>
                    <a:lnTo>
                      <a:pt x="947" y="1037"/>
                    </a:lnTo>
                    <a:lnTo>
                      <a:pt x="947" y="1033"/>
                    </a:lnTo>
                    <a:lnTo>
                      <a:pt x="947" y="1020"/>
                    </a:lnTo>
                    <a:lnTo>
                      <a:pt x="949" y="1018"/>
                    </a:lnTo>
                    <a:lnTo>
                      <a:pt x="953" y="1016"/>
                    </a:lnTo>
                    <a:lnTo>
                      <a:pt x="955" y="1018"/>
                    </a:lnTo>
                    <a:lnTo>
                      <a:pt x="960" y="1018"/>
                    </a:lnTo>
                    <a:lnTo>
                      <a:pt x="984" y="1011"/>
                    </a:lnTo>
                    <a:lnTo>
                      <a:pt x="986" y="1011"/>
                    </a:lnTo>
                    <a:lnTo>
                      <a:pt x="988" y="1007"/>
                    </a:lnTo>
                    <a:lnTo>
                      <a:pt x="986" y="1005"/>
                    </a:lnTo>
                    <a:lnTo>
                      <a:pt x="974" y="996"/>
                    </a:lnTo>
                    <a:lnTo>
                      <a:pt x="974" y="990"/>
                    </a:lnTo>
                    <a:lnTo>
                      <a:pt x="996" y="983"/>
                    </a:lnTo>
                    <a:lnTo>
                      <a:pt x="1000" y="979"/>
                    </a:lnTo>
                    <a:lnTo>
                      <a:pt x="1004" y="977"/>
                    </a:lnTo>
                    <a:lnTo>
                      <a:pt x="1006" y="979"/>
                    </a:lnTo>
                    <a:lnTo>
                      <a:pt x="1004" y="981"/>
                    </a:lnTo>
                    <a:lnTo>
                      <a:pt x="1008" y="990"/>
                    </a:lnTo>
                    <a:lnTo>
                      <a:pt x="1012" y="990"/>
                    </a:lnTo>
                    <a:lnTo>
                      <a:pt x="1016" y="985"/>
                    </a:lnTo>
                    <a:lnTo>
                      <a:pt x="1051" y="972"/>
                    </a:lnTo>
                    <a:lnTo>
                      <a:pt x="1110" y="933"/>
                    </a:lnTo>
                    <a:lnTo>
                      <a:pt x="1112" y="918"/>
                    </a:lnTo>
                    <a:lnTo>
                      <a:pt x="1138" y="892"/>
                    </a:lnTo>
                    <a:lnTo>
                      <a:pt x="1140" y="890"/>
                    </a:lnTo>
                    <a:lnTo>
                      <a:pt x="1128" y="873"/>
                    </a:lnTo>
                    <a:lnTo>
                      <a:pt x="1130" y="860"/>
                    </a:lnTo>
                    <a:lnTo>
                      <a:pt x="1148" y="851"/>
                    </a:lnTo>
                    <a:lnTo>
                      <a:pt x="1152" y="851"/>
                    </a:lnTo>
                    <a:lnTo>
                      <a:pt x="1150" y="866"/>
                    </a:lnTo>
                    <a:lnTo>
                      <a:pt x="1150" y="871"/>
                    </a:lnTo>
                    <a:lnTo>
                      <a:pt x="1173" y="868"/>
                    </a:lnTo>
                    <a:lnTo>
                      <a:pt x="1175" y="875"/>
                    </a:lnTo>
                    <a:lnTo>
                      <a:pt x="1217" y="855"/>
                    </a:lnTo>
                    <a:lnTo>
                      <a:pt x="1242" y="851"/>
                    </a:lnTo>
                    <a:lnTo>
                      <a:pt x="1242" y="851"/>
                    </a:lnTo>
                    <a:lnTo>
                      <a:pt x="1242" y="847"/>
                    </a:lnTo>
                    <a:lnTo>
                      <a:pt x="1236" y="843"/>
                    </a:lnTo>
                    <a:lnTo>
                      <a:pt x="1234" y="836"/>
                    </a:lnTo>
                    <a:lnTo>
                      <a:pt x="1238" y="832"/>
                    </a:lnTo>
                    <a:lnTo>
                      <a:pt x="1240" y="825"/>
                    </a:lnTo>
                    <a:lnTo>
                      <a:pt x="1246" y="817"/>
                    </a:lnTo>
                    <a:lnTo>
                      <a:pt x="1256" y="791"/>
                    </a:lnTo>
                    <a:lnTo>
                      <a:pt x="1248" y="778"/>
                    </a:lnTo>
                    <a:lnTo>
                      <a:pt x="1248" y="771"/>
                    </a:lnTo>
                    <a:lnTo>
                      <a:pt x="1250" y="765"/>
                    </a:lnTo>
                    <a:lnTo>
                      <a:pt x="1250" y="756"/>
                    </a:lnTo>
                    <a:lnTo>
                      <a:pt x="1252" y="741"/>
                    </a:lnTo>
                    <a:lnTo>
                      <a:pt x="1260" y="736"/>
                    </a:lnTo>
                    <a:lnTo>
                      <a:pt x="1264" y="723"/>
                    </a:lnTo>
                    <a:lnTo>
                      <a:pt x="1268" y="702"/>
                    </a:lnTo>
                    <a:lnTo>
                      <a:pt x="1268" y="689"/>
                    </a:lnTo>
                    <a:lnTo>
                      <a:pt x="1264" y="669"/>
                    </a:lnTo>
                    <a:lnTo>
                      <a:pt x="1258" y="656"/>
                    </a:lnTo>
                    <a:lnTo>
                      <a:pt x="1254" y="652"/>
                    </a:lnTo>
                    <a:lnTo>
                      <a:pt x="1256" y="645"/>
                    </a:lnTo>
                    <a:lnTo>
                      <a:pt x="1252" y="641"/>
                    </a:lnTo>
                    <a:lnTo>
                      <a:pt x="1246" y="630"/>
                    </a:lnTo>
                    <a:lnTo>
                      <a:pt x="1240" y="624"/>
                    </a:lnTo>
                    <a:lnTo>
                      <a:pt x="1238" y="619"/>
                    </a:lnTo>
                    <a:lnTo>
                      <a:pt x="1242" y="606"/>
                    </a:lnTo>
                    <a:lnTo>
                      <a:pt x="1234" y="589"/>
                    </a:lnTo>
                    <a:lnTo>
                      <a:pt x="1219" y="576"/>
                    </a:lnTo>
                    <a:lnTo>
                      <a:pt x="1215" y="570"/>
                    </a:lnTo>
                    <a:lnTo>
                      <a:pt x="1213" y="446"/>
                    </a:lnTo>
                    <a:lnTo>
                      <a:pt x="1213" y="381"/>
                    </a:lnTo>
                    <a:lnTo>
                      <a:pt x="1199" y="377"/>
                    </a:lnTo>
                    <a:lnTo>
                      <a:pt x="1187" y="383"/>
                    </a:lnTo>
                    <a:lnTo>
                      <a:pt x="1181" y="383"/>
                    </a:lnTo>
                    <a:lnTo>
                      <a:pt x="1167" y="3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16" name="Freeform 40">
                <a:extLst>
                  <a:ext uri="{FF2B5EF4-FFF2-40B4-BE49-F238E27FC236}">
                    <a16:creationId xmlns:a16="http://schemas.microsoft.com/office/drawing/2014/main" id="{0AEE18CD-A0F5-4B60-77BF-D9F75B0B7BD8}"/>
                  </a:ext>
                </a:extLst>
              </p:cNvPr>
              <p:cNvSpPr/>
              <p:nvPr/>
            </p:nvSpPr>
            <p:spPr bwMode="auto">
              <a:xfrm>
                <a:off x="5490833" y="3695887"/>
                <a:ext cx="909648" cy="798694"/>
              </a:xfrm>
              <a:custGeom>
                <a:avLst/>
                <a:gdLst/>
                <a:ahLst/>
                <a:cxnLst>
                  <a:cxn ang="0">
                    <a:pos x="0" y="485"/>
                  </a:cxn>
                  <a:cxn ang="0">
                    <a:pos x="63" y="0"/>
                  </a:cxn>
                  <a:cxn ang="0">
                    <a:pos x="489" y="50"/>
                  </a:cxn>
                  <a:cxn ang="0">
                    <a:pos x="660" y="67"/>
                  </a:cxn>
                  <a:cxn ang="0">
                    <a:pos x="654" y="188"/>
                  </a:cxn>
                  <a:cxn ang="0">
                    <a:pos x="634" y="557"/>
                  </a:cxn>
                  <a:cxn ang="0">
                    <a:pos x="546" y="552"/>
                  </a:cxn>
                  <a:cxn ang="0">
                    <a:pos x="0" y="485"/>
                  </a:cxn>
                </a:cxnLst>
                <a:rect l="0" t="0" r="r" b="b"/>
                <a:pathLst>
                  <a:path w="660" h="557">
                    <a:moveTo>
                      <a:pt x="0" y="485"/>
                    </a:moveTo>
                    <a:lnTo>
                      <a:pt x="63" y="0"/>
                    </a:lnTo>
                    <a:lnTo>
                      <a:pt x="489" y="50"/>
                    </a:lnTo>
                    <a:lnTo>
                      <a:pt x="660" y="67"/>
                    </a:lnTo>
                    <a:lnTo>
                      <a:pt x="654" y="188"/>
                    </a:lnTo>
                    <a:lnTo>
                      <a:pt x="634" y="557"/>
                    </a:lnTo>
                    <a:lnTo>
                      <a:pt x="546" y="552"/>
                    </a:lnTo>
                    <a:lnTo>
                      <a:pt x="0" y="48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17" name="Freeform 41">
                <a:extLst>
                  <a:ext uri="{FF2B5EF4-FFF2-40B4-BE49-F238E27FC236}">
                    <a16:creationId xmlns:a16="http://schemas.microsoft.com/office/drawing/2014/main" id="{2214D7B7-5ABA-6B00-D020-4A25888774E4}"/>
                  </a:ext>
                </a:extLst>
              </p:cNvPr>
              <p:cNvSpPr/>
              <p:nvPr/>
            </p:nvSpPr>
            <p:spPr bwMode="auto">
              <a:xfrm>
                <a:off x="6365210" y="3966191"/>
                <a:ext cx="925810" cy="549771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602" y="13"/>
                  </a:cxn>
                  <a:cxn ang="0">
                    <a:pos x="641" y="46"/>
                  </a:cxn>
                  <a:cxn ang="0">
                    <a:pos x="629" y="61"/>
                  </a:cxn>
                  <a:cxn ang="0">
                    <a:pos x="627" y="76"/>
                  </a:cxn>
                  <a:cxn ang="0">
                    <a:pos x="633" y="83"/>
                  </a:cxn>
                  <a:cxn ang="0">
                    <a:pos x="643" y="87"/>
                  </a:cxn>
                  <a:cxn ang="0">
                    <a:pos x="647" y="109"/>
                  </a:cxn>
                  <a:cxn ang="0">
                    <a:pos x="657" y="115"/>
                  </a:cxn>
                  <a:cxn ang="0">
                    <a:pos x="665" y="117"/>
                  </a:cxn>
                  <a:cxn ang="0">
                    <a:pos x="669" y="119"/>
                  </a:cxn>
                  <a:cxn ang="0">
                    <a:pos x="671" y="384"/>
                  </a:cxn>
                  <a:cxn ang="0">
                    <a:pos x="0" y="369"/>
                  </a:cxn>
                  <a:cxn ang="0">
                    <a:pos x="20" y="0"/>
                  </a:cxn>
                </a:cxnLst>
                <a:rect l="0" t="0" r="r" b="b"/>
                <a:pathLst>
                  <a:path w="671" h="384">
                    <a:moveTo>
                      <a:pt x="20" y="0"/>
                    </a:moveTo>
                    <a:lnTo>
                      <a:pt x="602" y="13"/>
                    </a:lnTo>
                    <a:lnTo>
                      <a:pt x="641" y="46"/>
                    </a:lnTo>
                    <a:lnTo>
                      <a:pt x="629" y="61"/>
                    </a:lnTo>
                    <a:lnTo>
                      <a:pt x="627" y="76"/>
                    </a:lnTo>
                    <a:lnTo>
                      <a:pt x="633" y="83"/>
                    </a:lnTo>
                    <a:lnTo>
                      <a:pt x="643" y="87"/>
                    </a:lnTo>
                    <a:lnTo>
                      <a:pt x="647" y="109"/>
                    </a:lnTo>
                    <a:lnTo>
                      <a:pt x="657" y="115"/>
                    </a:lnTo>
                    <a:lnTo>
                      <a:pt x="665" y="117"/>
                    </a:lnTo>
                    <a:lnTo>
                      <a:pt x="669" y="119"/>
                    </a:lnTo>
                    <a:lnTo>
                      <a:pt x="671" y="384"/>
                    </a:lnTo>
                    <a:lnTo>
                      <a:pt x="0" y="369"/>
                    </a:lnTo>
                    <a:lnTo>
                      <a:pt x="2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18" name="Freeform 42">
                <a:extLst>
                  <a:ext uri="{FF2B5EF4-FFF2-40B4-BE49-F238E27FC236}">
                    <a16:creationId xmlns:a16="http://schemas.microsoft.com/office/drawing/2014/main" id="{37DF0FD1-BB55-147D-18F5-023EEB69E889}"/>
                  </a:ext>
                </a:extLst>
              </p:cNvPr>
              <p:cNvSpPr/>
              <p:nvPr/>
            </p:nvSpPr>
            <p:spPr bwMode="auto">
              <a:xfrm>
                <a:off x="6166822" y="3419476"/>
                <a:ext cx="1031618" cy="565043"/>
              </a:xfrm>
              <a:custGeom>
                <a:avLst/>
                <a:gdLst/>
                <a:ahLst/>
                <a:cxnLst>
                  <a:cxn ang="0">
                    <a:pos x="0" y="243"/>
                  </a:cxn>
                  <a:cxn ang="0">
                    <a:pos x="19" y="0"/>
                  </a:cxn>
                  <a:cxn ang="0">
                    <a:pos x="481" y="24"/>
                  </a:cxn>
                  <a:cxn ang="0">
                    <a:pos x="494" y="43"/>
                  </a:cxn>
                  <a:cxn ang="0">
                    <a:pos x="510" y="43"/>
                  </a:cxn>
                  <a:cxn ang="0">
                    <a:pos x="520" y="41"/>
                  </a:cxn>
                  <a:cxn ang="0">
                    <a:pos x="530" y="48"/>
                  </a:cxn>
                  <a:cxn ang="0">
                    <a:pos x="536" y="63"/>
                  </a:cxn>
                  <a:cxn ang="0">
                    <a:pos x="548" y="67"/>
                  </a:cxn>
                  <a:cxn ang="0">
                    <a:pos x="561" y="63"/>
                  </a:cxn>
                  <a:cxn ang="0">
                    <a:pos x="573" y="54"/>
                  </a:cxn>
                  <a:cxn ang="0">
                    <a:pos x="587" y="54"/>
                  </a:cxn>
                  <a:cxn ang="0">
                    <a:pos x="597" y="59"/>
                  </a:cxn>
                  <a:cxn ang="0">
                    <a:pos x="634" y="82"/>
                  </a:cxn>
                  <a:cxn ang="0">
                    <a:pos x="652" y="98"/>
                  </a:cxn>
                  <a:cxn ang="0">
                    <a:pos x="652" y="108"/>
                  </a:cxn>
                  <a:cxn ang="0">
                    <a:pos x="664" y="117"/>
                  </a:cxn>
                  <a:cxn ang="0">
                    <a:pos x="664" y="126"/>
                  </a:cxn>
                  <a:cxn ang="0">
                    <a:pos x="658" y="143"/>
                  </a:cxn>
                  <a:cxn ang="0">
                    <a:pos x="668" y="152"/>
                  </a:cxn>
                  <a:cxn ang="0">
                    <a:pos x="672" y="171"/>
                  </a:cxn>
                  <a:cxn ang="0">
                    <a:pos x="682" y="180"/>
                  </a:cxn>
                  <a:cxn ang="0">
                    <a:pos x="678" y="191"/>
                  </a:cxn>
                  <a:cxn ang="0">
                    <a:pos x="682" y="202"/>
                  </a:cxn>
                  <a:cxn ang="0">
                    <a:pos x="695" y="210"/>
                  </a:cxn>
                  <a:cxn ang="0">
                    <a:pos x="699" y="219"/>
                  </a:cxn>
                  <a:cxn ang="0">
                    <a:pos x="695" y="230"/>
                  </a:cxn>
                  <a:cxn ang="0">
                    <a:pos x="693" y="249"/>
                  </a:cxn>
                  <a:cxn ang="0">
                    <a:pos x="703" y="256"/>
                  </a:cxn>
                  <a:cxn ang="0">
                    <a:pos x="707" y="264"/>
                  </a:cxn>
                  <a:cxn ang="0">
                    <a:pos x="701" y="275"/>
                  </a:cxn>
                  <a:cxn ang="0">
                    <a:pos x="703" y="284"/>
                  </a:cxn>
                  <a:cxn ang="0">
                    <a:pos x="709" y="295"/>
                  </a:cxn>
                  <a:cxn ang="0">
                    <a:pos x="707" y="303"/>
                  </a:cxn>
                  <a:cxn ang="0">
                    <a:pos x="709" y="316"/>
                  </a:cxn>
                  <a:cxn ang="0">
                    <a:pos x="713" y="323"/>
                  </a:cxn>
                  <a:cxn ang="0">
                    <a:pos x="719" y="334"/>
                  </a:cxn>
                  <a:cxn ang="0">
                    <a:pos x="729" y="342"/>
                  </a:cxn>
                  <a:cxn ang="0">
                    <a:pos x="731" y="360"/>
                  </a:cxn>
                  <a:cxn ang="0">
                    <a:pos x="743" y="375"/>
                  </a:cxn>
                  <a:cxn ang="0">
                    <a:pos x="749" y="379"/>
                  </a:cxn>
                  <a:cxn ang="0">
                    <a:pos x="745" y="392"/>
                  </a:cxn>
                  <a:cxn ang="0">
                    <a:pos x="747" y="394"/>
                  </a:cxn>
                  <a:cxn ang="0">
                    <a:pos x="165" y="381"/>
                  </a:cxn>
                  <a:cxn ang="0">
                    <a:pos x="171" y="260"/>
                  </a:cxn>
                  <a:cxn ang="0">
                    <a:pos x="0" y="243"/>
                  </a:cxn>
                </a:cxnLst>
                <a:rect l="0" t="0" r="r" b="b"/>
                <a:pathLst>
                  <a:path w="749" h="394">
                    <a:moveTo>
                      <a:pt x="0" y="243"/>
                    </a:moveTo>
                    <a:lnTo>
                      <a:pt x="19" y="0"/>
                    </a:lnTo>
                    <a:lnTo>
                      <a:pt x="481" y="24"/>
                    </a:lnTo>
                    <a:lnTo>
                      <a:pt x="494" y="43"/>
                    </a:lnTo>
                    <a:lnTo>
                      <a:pt x="510" y="43"/>
                    </a:lnTo>
                    <a:lnTo>
                      <a:pt x="520" y="41"/>
                    </a:lnTo>
                    <a:lnTo>
                      <a:pt x="530" y="48"/>
                    </a:lnTo>
                    <a:lnTo>
                      <a:pt x="536" y="63"/>
                    </a:lnTo>
                    <a:lnTo>
                      <a:pt x="548" y="67"/>
                    </a:lnTo>
                    <a:lnTo>
                      <a:pt x="561" y="63"/>
                    </a:lnTo>
                    <a:lnTo>
                      <a:pt x="573" y="54"/>
                    </a:lnTo>
                    <a:lnTo>
                      <a:pt x="587" y="54"/>
                    </a:lnTo>
                    <a:lnTo>
                      <a:pt x="597" y="59"/>
                    </a:lnTo>
                    <a:lnTo>
                      <a:pt x="634" y="82"/>
                    </a:lnTo>
                    <a:lnTo>
                      <a:pt x="652" y="98"/>
                    </a:lnTo>
                    <a:lnTo>
                      <a:pt x="652" y="108"/>
                    </a:lnTo>
                    <a:lnTo>
                      <a:pt x="664" y="117"/>
                    </a:lnTo>
                    <a:lnTo>
                      <a:pt x="664" y="126"/>
                    </a:lnTo>
                    <a:lnTo>
                      <a:pt x="658" y="143"/>
                    </a:lnTo>
                    <a:lnTo>
                      <a:pt x="668" y="152"/>
                    </a:lnTo>
                    <a:lnTo>
                      <a:pt x="672" y="171"/>
                    </a:lnTo>
                    <a:lnTo>
                      <a:pt x="682" y="180"/>
                    </a:lnTo>
                    <a:lnTo>
                      <a:pt x="678" y="191"/>
                    </a:lnTo>
                    <a:lnTo>
                      <a:pt x="682" y="202"/>
                    </a:lnTo>
                    <a:lnTo>
                      <a:pt x="695" y="210"/>
                    </a:lnTo>
                    <a:lnTo>
                      <a:pt x="699" y="219"/>
                    </a:lnTo>
                    <a:lnTo>
                      <a:pt x="695" y="230"/>
                    </a:lnTo>
                    <a:lnTo>
                      <a:pt x="693" y="249"/>
                    </a:lnTo>
                    <a:lnTo>
                      <a:pt x="703" y="256"/>
                    </a:lnTo>
                    <a:lnTo>
                      <a:pt x="707" y="264"/>
                    </a:lnTo>
                    <a:lnTo>
                      <a:pt x="701" y="275"/>
                    </a:lnTo>
                    <a:lnTo>
                      <a:pt x="703" y="284"/>
                    </a:lnTo>
                    <a:lnTo>
                      <a:pt x="709" y="295"/>
                    </a:lnTo>
                    <a:lnTo>
                      <a:pt x="707" y="303"/>
                    </a:lnTo>
                    <a:lnTo>
                      <a:pt x="709" y="316"/>
                    </a:lnTo>
                    <a:lnTo>
                      <a:pt x="713" y="323"/>
                    </a:lnTo>
                    <a:lnTo>
                      <a:pt x="719" y="334"/>
                    </a:lnTo>
                    <a:lnTo>
                      <a:pt x="729" y="342"/>
                    </a:lnTo>
                    <a:lnTo>
                      <a:pt x="731" y="360"/>
                    </a:lnTo>
                    <a:lnTo>
                      <a:pt x="743" y="375"/>
                    </a:lnTo>
                    <a:lnTo>
                      <a:pt x="749" y="379"/>
                    </a:lnTo>
                    <a:lnTo>
                      <a:pt x="745" y="392"/>
                    </a:lnTo>
                    <a:lnTo>
                      <a:pt x="747" y="394"/>
                    </a:lnTo>
                    <a:lnTo>
                      <a:pt x="165" y="381"/>
                    </a:lnTo>
                    <a:lnTo>
                      <a:pt x="171" y="260"/>
                    </a:lnTo>
                    <a:lnTo>
                      <a:pt x="0" y="24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19" name="Freeform 43">
                <a:extLst>
                  <a:ext uri="{FF2B5EF4-FFF2-40B4-BE49-F238E27FC236}">
                    <a16:creationId xmlns:a16="http://schemas.microsoft.com/office/drawing/2014/main" id="{04C0FDD2-57DC-6C6A-2FED-0D99B3059FFF}"/>
                  </a:ext>
                </a:extLst>
              </p:cNvPr>
              <p:cNvSpPr/>
              <p:nvPr/>
            </p:nvSpPr>
            <p:spPr bwMode="auto">
              <a:xfrm>
                <a:off x="6191802" y="2901774"/>
                <a:ext cx="875847" cy="659725"/>
              </a:xfrm>
              <a:custGeom>
                <a:avLst/>
                <a:gdLst/>
                <a:ahLst/>
                <a:cxnLst>
                  <a:cxn ang="0">
                    <a:pos x="0" y="362"/>
                  </a:cxn>
                  <a:cxn ang="0">
                    <a:pos x="20" y="119"/>
                  </a:cxn>
                  <a:cxn ang="0">
                    <a:pos x="28" y="0"/>
                  </a:cxn>
                  <a:cxn ang="0">
                    <a:pos x="625" y="28"/>
                  </a:cxn>
                  <a:cxn ang="0">
                    <a:pos x="625" y="39"/>
                  </a:cxn>
                  <a:cxn ang="0">
                    <a:pos x="619" y="52"/>
                  </a:cxn>
                  <a:cxn ang="0">
                    <a:pos x="605" y="67"/>
                  </a:cxn>
                  <a:cxn ang="0">
                    <a:pos x="607" y="78"/>
                  </a:cxn>
                  <a:cxn ang="0">
                    <a:pos x="635" y="109"/>
                  </a:cxn>
                  <a:cxn ang="0">
                    <a:pos x="635" y="330"/>
                  </a:cxn>
                  <a:cxn ang="0">
                    <a:pos x="631" y="330"/>
                  </a:cxn>
                  <a:cxn ang="0">
                    <a:pos x="623" y="330"/>
                  </a:cxn>
                  <a:cxn ang="0">
                    <a:pos x="627" y="338"/>
                  </a:cxn>
                  <a:cxn ang="0">
                    <a:pos x="629" y="345"/>
                  </a:cxn>
                  <a:cxn ang="0">
                    <a:pos x="625" y="358"/>
                  </a:cxn>
                  <a:cxn ang="0">
                    <a:pos x="631" y="364"/>
                  </a:cxn>
                  <a:cxn ang="0">
                    <a:pos x="635" y="382"/>
                  </a:cxn>
                  <a:cxn ang="0">
                    <a:pos x="629" y="388"/>
                  </a:cxn>
                  <a:cxn ang="0">
                    <a:pos x="631" y="399"/>
                  </a:cxn>
                  <a:cxn ang="0">
                    <a:pos x="621" y="421"/>
                  </a:cxn>
                  <a:cxn ang="0">
                    <a:pos x="631" y="442"/>
                  </a:cxn>
                  <a:cxn ang="0">
                    <a:pos x="633" y="455"/>
                  </a:cxn>
                  <a:cxn ang="0">
                    <a:pos x="633" y="460"/>
                  </a:cxn>
                  <a:cxn ang="0">
                    <a:pos x="615" y="444"/>
                  </a:cxn>
                  <a:cxn ang="0">
                    <a:pos x="578" y="421"/>
                  </a:cxn>
                  <a:cxn ang="0">
                    <a:pos x="568" y="416"/>
                  </a:cxn>
                  <a:cxn ang="0">
                    <a:pos x="554" y="416"/>
                  </a:cxn>
                  <a:cxn ang="0">
                    <a:pos x="542" y="425"/>
                  </a:cxn>
                  <a:cxn ang="0">
                    <a:pos x="529" y="429"/>
                  </a:cxn>
                  <a:cxn ang="0">
                    <a:pos x="517" y="425"/>
                  </a:cxn>
                  <a:cxn ang="0">
                    <a:pos x="511" y="410"/>
                  </a:cxn>
                  <a:cxn ang="0">
                    <a:pos x="501" y="403"/>
                  </a:cxn>
                  <a:cxn ang="0">
                    <a:pos x="491" y="405"/>
                  </a:cxn>
                  <a:cxn ang="0">
                    <a:pos x="475" y="405"/>
                  </a:cxn>
                  <a:cxn ang="0">
                    <a:pos x="462" y="386"/>
                  </a:cxn>
                  <a:cxn ang="0">
                    <a:pos x="0" y="362"/>
                  </a:cxn>
                </a:cxnLst>
                <a:rect l="0" t="0" r="r" b="b"/>
                <a:pathLst>
                  <a:path w="635" h="460">
                    <a:moveTo>
                      <a:pt x="0" y="362"/>
                    </a:moveTo>
                    <a:lnTo>
                      <a:pt x="20" y="119"/>
                    </a:lnTo>
                    <a:lnTo>
                      <a:pt x="28" y="0"/>
                    </a:lnTo>
                    <a:lnTo>
                      <a:pt x="625" y="28"/>
                    </a:lnTo>
                    <a:lnTo>
                      <a:pt x="625" y="39"/>
                    </a:lnTo>
                    <a:lnTo>
                      <a:pt x="619" y="52"/>
                    </a:lnTo>
                    <a:lnTo>
                      <a:pt x="605" y="67"/>
                    </a:lnTo>
                    <a:lnTo>
                      <a:pt x="607" y="78"/>
                    </a:lnTo>
                    <a:lnTo>
                      <a:pt x="635" y="109"/>
                    </a:lnTo>
                    <a:lnTo>
                      <a:pt x="635" y="330"/>
                    </a:lnTo>
                    <a:lnTo>
                      <a:pt x="631" y="330"/>
                    </a:lnTo>
                    <a:lnTo>
                      <a:pt x="623" y="330"/>
                    </a:lnTo>
                    <a:lnTo>
                      <a:pt x="627" y="338"/>
                    </a:lnTo>
                    <a:lnTo>
                      <a:pt x="629" y="345"/>
                    </a:lnTo>
                    <a:lnTo>
                      <a:pt x="625" y="358"/>
                    </a:lnTo>
                    <a:lnTo>
                      <a:pt x="631" y="364"/>
                    </a:lnTo>
                    <a:lnTo>
                      <a:pt x="635" y="382"/>
                    </a:lnTo>
                    <a:lnTo>
                      <a:pt x="629" y="388"/>
                    </a:lnTo>
                    <a:lnTo>
                      <a:pt x="631" y="399"/>
                    </a:lnTo>
                    <a:lnTo>
                      <a:pt x="621" y="421"/>
                    </a:lnTo>
                    <a:lnTo>
                      <a:pt x="631" y="442"/>
                    </a:lnTo>
                    <a:lnTo>
                      <a:pt x="633" y="455"/>
                    </a:lnTo>
                    <a:lnTo>
                      <a:pt x="633" y="460"/>
                    </a:lnTo>
                    <a:lnTo>
                      <a:pt x="615" y="444"/>
                    </a:lnTo>
                    <a:lnTo>
                      <a:pt x="578" y="421"/>
                    </a:lnTo>
                    <a:lnTo>
                      <a:pt x="568" y="416"/>
                    </a:lnTo>
                    <a:lnTo>
                      <a:pt x="554" y="416"/>
                    </a:lnTo>
                    <a:lnTo>
                      <a:pt x="542" y="425"/>
                    </a:lnTo>
                    <a:lnTo>
                      <a:pt x="529" y="429"/>
                    </a:lnTo>
                    <a:lnTo>
                      <a:pt x="517" y="425"/>
                    </a:lnTo>
                    <a:lnTo>
                      <a:pt x="511" y="410"/>
                    </a:lnTo>
                    <a:lnTo>
                      <a:pt x="501" y="403"/>
                    </a:lnTo>
                    <a:lnTo>
                      <a:pt x="491" y="405"/>
                    </a:lnTo>
                    <a:lnTo>
                      <a:pt x="475" y="405"/>
                    </a:lnTo>
                    <a:lnTo>
                      <a:pt x="462" y="386"/>
                    </a:lnTo>
                    <a:lnTo>
                      <a:pt x="0" y="36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20" name="Freeform 44">
                <a:extLst>
                  <a:ext uri="{FF2B5EF4-FFF2-40B4-BE49-F238E27FC236}">
                    <a16:creationId xmlns:a16="http://schemas.microsoft.com/office/drawing/2014/main" id="{E9B0777F-3D28-5AF7-B6EB-237E81A5C0AA}"/>
                  </a:ext>
                </a:extLst>
              </p:cNvPr>
              <p:cNvSpPr/>
              <p:nvPr/>
            </p:nvSpPr>
            <p:spPr bwMode="auto">
              <a:xfrm>
                <a:off x="6989765" y="2348949"/>
                <a:ext cx="821474" cy="1024711"/>
              </a:xfrm>
              <a:custGeom>
                <a:avLst/>
                <a:gdLst/>
                <a:ahLst/>
                <a:cxnLst>
                  <a:cxn ang="0">
                    <a:pos x="57" y="494"/>
                  </a:cxn>
                  <a:cxn ang="0">
                    <a:pos x="27" y="452"/>
                  </a:cxn>
                  <a:cxn ang="0">
                    <a:pos x="47" y="424"/>
                  </a:cxn>
                  <a:cxn ang="0">
                    <a:pos x="45" y="396"/>
                  </a:cxn>
                  <a:cxn ang="0">
                    <a:pos x="35" y="335"/>
                  </a:cxn>
                  <a:cxn ang="0">
                    <a:pos x="33" y="305"/>
                  </a:cxn>
                  <a:cxn ang="0">
                    <a:pos x="27" y="231"/>
                  </a:cxn>
                  <a:cxn ang="0">
                    <a:pos x="12" y="184"/>
                  </a:cxn>
                  <a:cxn ang="0">
                    <a:pos x="2" y="110"/>
                  </a:cxn>
                  <a:cxn ang="0">
                    <a:pos x="8" y="82"/>
                  </a:cxn>
                  <a:cxn ang="0">
                    <a:pos x="0" y="45"/>
                  </a:cxn>
                  <a:cxn ang="0">
                    <a:pos x="154" y="15"/>
                  </a:cxn>
                  <a:cxn ang="0">
                    <a:pos x="169" y="0"/>
                  </a:cxn>
                  <a:cxn ang="0">
                    <a:pos x="187" y="32"/>
                  </a:cxn>
                  <a:cxn ang="0">
                    <a:pos x="191" y="67"/>
                  </a:cxn>
                  <a:cxn ang="0">
                    <a:pos x="213" y="78"/>
                  </a:cxn>
                  <a:cxn ang="0">
                    <a:pos x="230" y="88"/>
                  </a:cxn>
                  <a:cxn ang="0">
                    <a:pos x="258" y="88"/>
                  </a:cxn>
                  <a:cxn ang="0">
                    <a:pos x="262" y="99"/>
                  </a:cxn>
                  <a:cxn ang="0">
                    <a:pos x="292" y="88"/>
                  </a:cxn>
                  <a:cxn ang="0">
                    <a:pos x="345" y="93"/>
                  </a:cxn>
                  <a:cxn ang="0">
                    <a:pos x="347" y="99"/>
                  </a:cxn>
                  <a:cxn ang="0">
                    <a:pos x="359" y="104"/>
                  </a:cxn>
                  <a:cxn ang="0">
                    <a:pos x="366" y="125"/>
                  </a:cxn>
                  <a:cxn ang="0">
                    <a:pos x="382" y="119"/>
                  </a:cxn>
                  <a:cxn ang="0">
                    <a:pos x="396" y="119"/>
                  </a:cxn>
                  <a:cxn ang="0">
                    <a:pos x="418" y="134"/>
                  </a:cxn>
                  <a:cxn ang="0">
                    <a:pos x="432" y="147"/>
                  </a:cxn>
                  <a:cxn ang="0">
                    <a:pos x="457" y="145"/>
                  </a:cxn>
                  <a:cxn ang="0">
                    <a:pos x="489" y="127"/>
                  </a:cxn>
                  <a:cxn ang="0">
                    <a:pos x="542" y="136"/>
                  </a:cxn>
                  <a:cxn ang="0">
                    <a:pos x="554" y="143"/>
                  </a:cxn>
                  <a:cxn ang="0">
                    <a:pos x="577" y="145"/>
                  </a:cxn>
                  <a:cxn ang="0">
                    <a:pos x="585" y="156"/>
                  </a:cxn>
                  <a:cxn ang="0">
                    <a:pos x="544" y="175"/>
                  </a:cxn>
                  <a:cxn ang="0">
                    <a:pos x="522" y="192"/>
                  </a:cxn>
                  <a:cxn ang="0">
                    <a:pos x="489" y="212"/>
                  </a:cxn>
                  <a:cxn ang="0">
                    <a:pos x="398" y="309"/>
                  </a:cxn>
                  <a:cxn ang="0">
                    <a:pos x="386" y="322"/>
                  </a:cxn>
                  <a:cxn ang="0">
                    <a:pos x="382" y="396"/>
                  </a:cxn>
                  <a:cxn ang="0">
                    <a:pos x="351" y="420"/>
                  </a:cxn>
                  <a:cxn ang="0">
                    <a:pos x="347" y="433"/>
                  </a:cxn>
                  <a:cxn ang="0">
                    <a:pos x="353" y="459"/>
                  </a:cxn>
                  <a:cxn ang="0">
                    <a:pos x="355" y="489"/>
                  </a:cxn>
                  <a:cxn ang="0">
                    <a:pos x="353" y="520"/>
                  </a:cxn>
                  <a:cxn ang="0">
                    <a:pos x="359" y="561"/>
                  </a:cxn>
                  <a:cxn ang="0">
                    <a:pos x="370" y="572"/>
                  </a:cxn>
                  <a:cxn ang="0">
                    <a:pos x="394" y="578"/>
                  </a:cxn>
                  <a:cxn ang="0">
                    <a:pos x="400" y="589"/>
                  </a:cxn>
                  <a:cxn ang="0">
                    <a:pos x="432" y="619"/>
                  </a:cxn>
                  <a:cxn ang="0">
                    <a:pos x="481" y="656"/>
                  </a:cxn>
                  <a:cxn ang="0">
                    <a:pos x="485" y="678"/>
                  </a:cxn>
                  <a:cxn ang="0">
                    <a:pos x="57" y="715"/>
                  </a:cxn>
                </a:cxnLst>
                <a:rect l="0" t="0" r="r" b="b"/>
                <a:pathLst>
                  <a:path w="597" h="715">
                    <a:moveTo>
                      <a:pt x="57" y="715"/>
                    </a:moveTo>
                    <a:lnTo>
                      <a:pt x="57" y="494"/>
                    </a:lnTo>
                    <a:lnTo>
                      <a:pt x="29" y="463"/>
                    </a:lnTo>
                    <a:lnTo>
                      <a:pt x="27" y="452"/>
                    </a:lnTo>
                    <a:lnTo>
                      <a:pt x="41" y="437"/>
                    </a:lnTo>
                    <a:lnTo>
                      <a:pt x="47" y="424"/>
                    </a:lnTo>
                    <a:lnTo>
                      <a:pt x="47" y="413"/>
                    </a:lnTo>
                    <a:lnTo>
                      <a:pt x="45" y="396"/>
                    </a:lnTo>
                    <a:lnTo>
                      <a:pt x="47" y="379"/>
                    </a:lnTo>
                    <a:lnTo>
                      <a:pt x="35" y="335"/>
                    </a:lnTo>
                    <a:lnTo>
                      <a:pt x="33" y="327"/>
                    </a:lnTo>
                    <a:lnTo>
                      <a:pt x="33" y="305"/>
                    </a:lnTo>
                    <a:lnTo>
                      <a:pt x="29" y="292"/>
                    </a:lnTo>
                    <a:lnTo>
                      <a:pt x="27" y="231"/>
                    </a:lnTo>
                    <a:lnTo>
                      <a:pt x="20" y="197"/>
                    </a:lnTo>
                    <a:lnTo>
                      <a:pt x="12" y="184"/>
                    </a:lnTo>
                    <a:lnTo>
                      <a:pt x="4" y="145"/>
                    </a:lnTo>
                    <a:lnTo>
                      <a:pt x="2" y="110"/>
                    </a:lnTo>
                    <a:lnTo>
                      <a:pt x="6" y="91"/>
                    </a:lnTo>
                    <a:lnTo>
                      <a:pt x="8" y="82"/>
                    </a:lnTo>
                    <a:lnTo>
                      <a:pt x="0" y="54"/>
                    </a:lnTo>
                    <a:lnTo>
                      <a:pt x="0" y="45"/>
                    </a:lnTo>
                    <a:lnTo>
                      <a:pt x="154" y="43"/>
                    </a:lnTo>
                    <a:lnTo>
                      <a:pt x="154" y="15"/>
                    </a:lnTo>
                    <a:lnTo>
                      <a:pt x="156" y="0"/>
                    </a:lnTo>
                    <a:lnTo>
                      <a:pt x="169" y="0"/>
                    </a:lnTo>
                    <a:lnTo>
                      <a:pt x="185" y="6"/>
                    </a:lnTo>
                    <a:lnTo>
                      <a:pt x="187" y="32"/>
                    </a:lnTo>
                    <a:lnTo>
                      <a:pt x="191" y="52"/>
                    </a:lnTo>
                    <a:lnTo>
                      <a:pt x="191" y="67"/>
                    </a:lnTo>
                    <a:lnTo>
                      <a:pt x="207" y="80"/>
                    </a:lnTo>
                    <a:lnTo>
                      <a:pt x="213" y="78"/>
                    </a:lnTo>
                    <a:lnTo>
                      <a:pt x="225" y="80"/>
                    </a:lnTo>
                    <a:lnTo>
                      <a:pt x="230" y="88"/>
                    </a:lnTo>
                    <a:lnTo>
                      <a:pt x="244" y="86"/>
                    </a:lnTo>
                    <a:lnTo>
                      <a:pt x="258" y="88"/>
                    </a:lnTo>
                    <a:lnTo>
                      <a:pt x="262" y="93"/>
                    </a:lnTo>
                    <a:lnTo>
                      <a:pt x="262" y="99"/>
                    </a:lnTo>
                    <a:lnTo>
                      <a:pt x="284" y="97"/>
                    </a:lnTo>
                    <a:lnTo>
                      <a:pt x="292" y="88"/>
                    </a:lnTo>
                    <a:lnTo>
                      <a:pt x="325" y="86"/>
                    </a:lnTo>
                    <a:lnTo>
                      <a:pt x="345" y="93"/>
                    </a:lnTo>
                    <a:lnTo>
                      <a:pt x="351" y="93"/>
                    </a:lnTo>
                    <a:lnTo>
                      <a:pt x="347" y="99"/>
                    </a:lnTo>
                    <a:lnTo>
                      <a:pt x="355" y="106"/>
                    </a:lnTo>
                    <a:lnTo>
                      <a:pt x="359" y="104"/>
                    </a:lnTo>
                    <a:lnTo>
                      <a:pt x="361" y="108"/>
                    </a:lnTo>
                    <a:lnTo>
                      <a:pt x="366" y="125"/>
                    </a:lnTo>
                    <a:lnTo>
                      <a:pt x="374" y="130"/>
                    </a:lnTo>
                    <a:lnTo>
                      <a:pt x="382" y="119"/>
                    </a:lnTo>
                    <a:lnTo>
                      <a:pt x="388" y="114"/>
                    </a:lnTo>
                    <a:lnTo>
                      <a:pt x="396" y="119"/>
                    </a:lnTo>
                    <a:lnTo>
                      <a:pt x="402" y="130"/>
                    </a:lnTo>
                    <a:lnTo>
                      <a:pt x="418" y="134"/>
                    </a:lnTo>
                    <a:lnTo>
                      <a:pt x="424" y="143"/>
                    </a:lnTo>
                    <a:lnTo>
                      <a:pt x="432" y="147"/>
                    </a:lnTo>
                    <a:lnTo>
                      <a:pt x="445" y="147"/>
                    </a:lnTo>
                    <a:lnTo>
                      <a:pt x="457" y="145"/>
                    </a:lnTo>
                    <a:lnTo>
                      <a:pt x="485" y="123"/>
                    </a:lnTo>
                    <a:lnTo>
                      <a:pt x="489" y="127"/>
                    </a:lnTo>
                    <a:lnTo>
                      <a:pt x="497" y="136"/>
                    </a:lnTo>
                    <a:lnTo>
                      <a:pt x="542" y="136"/>
                    </a:lnTo>
                    <a:lnTo>
                      <a:pt x="550" y="138"/>
                    </a:lnTo>
                    <a:lnTo>
                      <a:pt x="554" y="143"/>
                    </a:lnTo>
                    <a:lnTo>
                      <a:pt x="566" y="149"/>
                    </a:lnTo>
                    <a:lnTo>
                      <a:pt x="577" y="145"/>
                    </a:lnTo>
                    <a:lnTo>
                      <a:pt x="597" y="145"/>
                    </a:lnTo>
                    <a:lnTo>
                      <a:pt x="585" y="156"/>
                    </a:lnTo>
                    <a:lnTo>
                      <a:pt x="558" y="173"/>
                    </a:lnTo>
                    <a:lnTo>
                      <a:pt x="544" y="175"/>
                    </a:lnTo>
                    <a:lnTo>
                      <a:pt x="534" y="182"/>
                    </a:lnTo>
                    <a:lnTo>
                      <a:pt x="522" y="192"/>
                    </a:lnTo>
                    <a:lnTo>
                      <a:pt x="499" y="203"/>
                    </a:lnTo>
                    <a:lnTo>
                      <a:pt x="489" y="212"/>
                    </a:lnTo>
                    <a:lnTo>
                      <a:pt x="451" y="255"/>
                    </a:lnTo>
                    <a:lnTo>
                      <a:pt x="398" y="309"/>
                    </a:lnTo>
                    <a:lnTo>
                      <a:pt x="392" y="318"/>
                    </a:lnTo>
                    <a:lnTo>
                      <a:pt x="386" y="322"/>
                    </a:lnTo>
                    <a:lnTo>
                      <a:pt x="388" y="390"/>
                    </a:lnTo>
                    <a:lnTo>
                      <a:pt x="382" y="396"/>
                    </a:lnTo>
                    <a:lnTo>
                      <a:pt x="376" y="400"/>
                    </a:lnTo>
                    <a:lnTo>
                      <a:pt x="351" y="420"/>
                    </a:lnTo>
                    <a:lnTo>
                      <a:pt x="351" y="431"/>
                    </a:lnTo>
                    <a:lnTo>
                      <a:pt x="347" y="433"/>
                    </a:lnTo>
                    <a:lnTo>
                      <a:pt x="341" y="452"/>
                    </a:lnTo>
                    <a:lnTo>
                      <a:pt x="353" y="459"/>
                    </a:lnTo>
                    <a:lnTo>
                      <a:pt x="361" y="474"/>
                    </a:lnTo>
                    <a:lnTo>
                      <a:pt x="355" y="489"/>
                    </a:lnTo>
                    <a:lnTo>
                      <a:pt x="355" y="500"/>
                    </a:lnTo>
                    <a:lnTo>
                      <a:pt x="353" y="520"/>
                    </a:lnTo>
                    <a:lnTo>
                      <a:pt x="353" y="552"/>
                    </a:lnTo>
                    <a:lnTo>
                      <a:pt x="359" y="561"/>
                    </a:lnTo>
                    <a:lnTo>
                      <a:pt x="368" y="567"/>
                    </a:lnTo>
                    <a:lnTo>
                      <a:pt x="370" y="572"/>
                    </a:lnTo>
                    <a:lnTo>
                      <a:pt x="392" y="576"/>
                    </a:lnTo>
                    <a:lnTo>
                      <a:pt x="394" y="578"/>
                    </a:lnTo>
                    <a:lnTo>
                      <a:pt x="396" y="585"/>
                    </a:lnTo>
                    <a:lnTo>
                      <a:pt x="400" y="589"/>
                    </a:lnTo>
                    <a:lnTo>
                      <a:pt x="426" y="600"/>
                    </a:lnTo>
                    <a:lnTo>
                      <a:pt x="432" y="619"/>
                    </a:lnTo>
                    <a:lnTo>
                      <a:pt x="457" y="637"/>
                    </a:lnTo>
                    <a:lnTo>
                      <a:pt x="481" y="656"/>
                    </a:lnTo>
                    <a:lnTo>
                      <a:pt x="485" y="663"/>
                    </a:lnTo>
                    <a:lnTo>
                      <a:pt x="485" y="678"/>
                    </a:lnTo>
                    <a:lnTo>
                      <a:pt x="487" y="699"/>
                    </a:lnTo>
                    <a:lnTo>
                      <a:pt x="57" y="7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21" name="Freeform 45">
                <a:extLst>
                  <a:ext uri="{FF2B5EF4-FFF2-40B4-BE49-F238E27FC236}">
                    <a16:creationId xmlns:a16="http://schemas.microsoft.com/office/drawing/2014/main" id="{C0C4BB95-3829-EE4E-C99D-EA7D08B41C44}"/>
                  </a:ext>
                </a:extLst>
              </p:cNvPr>
              <p:cNvSpPr/>
              <p:nvPr/>
            </p:nvSpPr>
            <p:spPr bwMode="auto">
              <a:xfrm>
                <a:off x="7460019" y="2747533"/>
                <a:ext cx="659824" cy="778842"/>
              </a:xfrm>
              <a:custGeom>
                <a:avLst/>
                <a:gdLst/>
                <a:ahLst/>
                <a:cxnLst>
                  <a:cxn ang="0">
                    <a:pos x="199" y="533"/>
                  </a:cxn>
                  <a:cxn ang="0">
                    <a:pos x="167" y="516"/>
                  </a:cxn>
                  <a:cxn ang="0">
                    <a:pos x="154" y="468"/>
                  </a:cxn>
                  <a:cxn ang="0">
                    <a:pos x="160" y="448"/>
                  </a:cxn>
                  <a:cxn ang="0">
                    <a:pos x="146" y="422"/>
                  </a:cxn>
                  <a:cxn ang="0">
                    <a:pos x="144" y="386"/>
                  </a:cxn>
                  <a:cxn ang="0">
                    <a:pos x="116" y="360"/>
                  </a:cxn>
                  <a:cxn ang="0">
                    <a:pos x="85" y="323"/>
                  </a:cxn>
                  <a:cxn ang="0">
                    <a:pos x="55" y="308"/>
                  </a:cxn>
                  <a:cxn ang="0">
                    <a:pos x="51" y="299"/>
                  </a:cxn>
                  <a:cxn ang="0">
                    <a:pos x="27" y="290"/>
                  </a:cxn>
                  <a:cxn ang="0">
                    <a:pos x="12" y="275"/>
                  </a:cxn>
                  <a:cxn ang="0">
                    <a:pos x="14" y="223"/>
                  </a:cxn>
                  <a:cxn ang="0">
                    <a:pos x="20" y="197"/>
                  </a:cxn>
                  <a:cxn ang="0">
                    <a:pos x="0" y="175"/>
                  </a:cxn>
                  <a:cxn ang="0">
                    <a:pos x="10" y="154"/>
                  </a:cxn>
                  <a:cxn ang="0">
                    <a:pos x="35" y="123"/>
                  </a:cxn>
                  <a:cxn ang="0">
                    <a:pos x="47" y="113"/>
                  </a:cxn>
                  <a:cxn ang="0">
                    <a:pos x="51" y="41"/>
                  </a:cxn>
                  <a:cxn ang="0">
                    <a:pos x="65" y="37"/>
                  </a:cxn>
                  <a:cxn ang="0">
                    <a:pos x="89" y="37"/>
                  </a:cxn>
                  <a:cxn ang="0">
                    <a:pos x="150" y="2"/>
                  </a:cxn>
                  <a:cxn ang="0">
                    <a:pos x="160" y="6"/>
                  </a:cxn>
                  <a:cxn ang="0">
                    <a:pos x="156" y="22"/>
                  </a:cxn>
                  <a:cxn ang="0">
                    <a:pos x="152" y="43"/>
                  </a:cxn>
                  <a:cxn ang="0">
                    <a:pos x="177" y="37"/>
                  </a:cxn>
                  <a:cxn ang="0">
                    <a:pos x="195" y="43"/>
                  </a:cxn>
                  <a:cxn ang="0">
                    <a:pos x="211" y="52"/>
                  </a:cxn>
                  <a:cxn ang="0">
                    <a:pos x="219" y="71"/>
                  </a:cxn>
                  <a:cxn ang="0">
                    <a:pos x="301" y="91"/>
                  </a:cxn>
                  <a:cxn ang="0">
                    <a:pos x="325" y="106"/>
                  </a:cxn>
                  <a:cxn ang="0">
                    <a:pos x="339" y="108"/>
                  </a:cxn>
                  <a:cxn ang="0">
                    <a:pos x="349" y="106"/>
                  </a:cxn>
                  <a:cxn ang="0">
                    <a:pos x="380" y="113"/>
                  </a:cxn>
                  <a:cxn ang="0">
                    <a:pos x="382" y="121"/>
                  </a:cxn>
                  <a:cxn ang="0">
                    <a:pos x="394" y="128"/>
                  </a:cxn>
                  <a:cxn ang="0">
                    <a:pos x="410" y="147"/>
                  </a:cxn>
                  <a:cxn ang="0">
                    <a:pos x="408" y="180"/>
                  </a:cxn>
                  <a:cxn ang="0">
                    <a:pos x="424" y="178"/>
                  </a:cxn>
                  <a:cxn ang="0">
                    <a:pos x="418" y="188"/>
                  </a:cxn>
                  <a:cxn ang="0">
                    <a:pos x="434" y="212"/>
                  </a:cxn>
                  <a:cxn ang="0">
                    <a:pos x="414" y="232"/>
                  </a:cxn>
                  <a:cxn ang="0">
                    <a:pos x="400" y="271"/>
                  </a:cxn>
                  <a:cxn ang="0">
                    <a:pos x="402" y="282"/>
                  </a:cxn>
                  <a:cxn ang="0">
                    <a:pos x="428" y="247"/>
                  </a:cxn>
                  <a:cxn ang="0">
                    <a:pos x="451" y="232"/>
                  </a:cxn>
                  <a:cxn ang="0">
                    <a:pos x="457" y="219"/>
                  </a:cxn>
                  <a:cxn ang="0">
                    <a:pos x="461" y="201"/>
                  </a:cxn>
                  <a:cxn ang="0">
                    <a:pos x="465" y="193"/>
                  </a:cxn>
                  <a:cxn ang="0">
                    <a:pos x="471" y="182"/>
                  </a:cxn>
                  <a:cxn ang="0">
                    <a:pos x="479" y="184"/>
                  </a:cxn>
                  <a:cxn ang="0">
                    <a:pos x="467" y="232"/>
                  </a:cxn>
                  <a:cxn ang="0">
                    <a:pos x="457" y="251"/>
                  </a:cxn>
                  <a:cxn ang="0">
                    <a:pos x="447" y="282"/>
                  </a:cxn>
                  <a:cxn ang="0">
                    <a:pos x="447" y="318"/>
                  </a:cxn>
                  <a:cxn ang="0">
                    <a:pos x="432" y="338"/>
                  </a:cxn>
                  <a:cxn ang="0">
                    <a:pos x="437" y="386"/>
                  </a:cxn>
                  <a:cxn ang="0">
                    <a:pos x="424" y="422"/>
                  </a:cxn>
                  <a:cxn ang="0">
                    <a:pos x="441" y="498"/>
                  </a:cxn>
                  <a:cxn ang="0">
                    <a:pos x="441" y="509"/>
                  </a:cxn>
                  <a:cxn ang="0">
                    <a:pos x="441" y="529"/>
                  </a:cxn>
                </a:cxnLst>
                <a:rect l="0" t="0" r="r" b="b"/>
                <a:pathLst>
                  <a:path w="479" h="544">
                    <a:moveTo>
                      <a:pt x="203" y="544"/>
                    </a:moveTo>
                    <a:lnTo>
                      <a:pt x="199" y="533"/>
                    </a:lnTo>
                    <a:lnTo>
                      <a:pt x="193" y="526"/>
                    </a:lnTo>
                    <a:lnTo>
                      <a:pt x="167" y="516"/>
                    </a:lnTo>
                    <a:lnTo>
                      <a:pt x="158" y="483"/>
                    </a:lnTo>
                    <a:lnTo>
                      <a:pt x="154" y="468"/>
                    </a:lnTo>
                    <a:lnTo>
                      <a:pt x="160" y="455"/>
                    </a:lnTo>
                    <a:lnTo>
                      <a:pt x="160" y="448"/>
                    </a:lnTo>
                    <a:lnTo>
                      <a:pt x="150" y="438"/>
                    </a:lnTo>
                    <a:lnTo>
                      <a:pt x="146" y="422"/>
                    </a:lnTo>
                    <a:lnTo>
                      <a:pt x="144" y="401"/>
                    </a:lnTo>
                    <a:lnTo>
                      <a:pt x="144" y="386"/>
                    </a:lnTo>
                    <a:lnTo>
                      <a:pt x="140" y="379"/>
                    </a:lnTo>
                    <a:lnTo>
                      <a:pt x="116" y="360"/>
                    </a:lnTo>
                    <a:lnTo>
                      <a:pt x="91" y="342"/>
                    </a:lnTo>
                    <a:lnTo>
                      <a:pt x="85" y="323"/>
                    </a:lnTo>
                    <a:lnTo>
                      <a:pt x="59" y="312"/>
                    </a:lnTo>
                    <a:lnTo>
                      <a:pt x="55" y="308"/>
                    </a:lnTo>
                    <a:lnTo>
                      <a:pt x="53" y="301"/>
                    </a:lnTo>
                    <a:lnTo>
                      <a:pt x="51" y="299"/>
                    </a:lnTo>
                    <a:lnTo>
                      <a:pt x="29" y="295"/>
                    </a:lnTo>
                    <a:lnTo>
                      <a:pt x="27" y="290"/>
                    </a:lnTo>
                    <a:lnTo>
                      <a:pt x="18" y="284"/>
                    </a:lnTo>
                    <a:lnTo>
                      <a:pt x="12" y="275"/>
                    </a:lnTo>
                    <a:lnTo>
                      <a:pt x="12" y="243"/>
                    </a:lnTo>
                    <a:lnTo>
                      <a:pt x="14" y="223"/>
                    </a:lnTo>
                    <a:lnTo>
                      <a:pt x="14" y="212"/>
                    </a:lnTo>
                    <a:lnTo>
                      <a:pt x="20" y="197"/>
                    </a:lnTo>
                    <a:lnTo>
                      <a:pt x="12" y="182"/>
                    </a:lnTo>
                    <a:lnTo>
                      <a:pt x="0" y="175"/>
                    </a:lnTo>
                    <a:lnTo>
                      <a:pt x="6" y="156"/>
                    </a:lnTo>
                    <a:lnTo>
                      <a:pt x="10" y="154"/>
                    </a:lnTo>
                    <a:lnTo>
                      <a:pt x="10" y="143"/>
                    </a:lnTo>
                    <a:lnTo>
                      <a:pt x="35" y="123"/>
                    </a:lnTo>
                    <a:lnTo>
                      <a:pt x="41" y="119"/>
                    </a:lnTo>
                    <a:lnTo>
                      <a:pt x="47" y="113"/>
                    </a:lnTo>
                    <a:lnTo>
                      <a:pt x="45" y="45"/>
                    </a:lnTo>
                    <a:lnTo>
                      <a:pt x="51" y="41"/>
                    </a:lnTo>
                    <a:lnTo>
                      <a:pt x="57" y="32"/>
                    </a:lnTo>
                    <a:lnTo>
                      <a:pt x="65" y="37"/>
                    </a:lnTo>
                    <a:lnTo>
                      <a:pt x="75" y="39"/>
                    </a:lnTo>
                    <a:lnTo>
                      <a:pt x="89" y="37"/>
                    </a:lnTo>
                    <a:lnTo>
                      <a:pt x="110" y="24"/>
                    </a:lnTo>
                    <a:lnTo>
                      <a:pt x="150" y="2"/>
                    </a:lnTo>
                    <a:lnTo>
                      <a:pt x="158" y="0"/>
                    </a:lnTo>
                    <a:lnTo>
                      <a:pt x="160" y="6"/>
                    </a:lnTo>
                    <a:lnTo>
                      <a:pt x="160" y="15"/>
                    </a:lnTo>
                    <a:lnTo>
                      <a:pt x="156" y="22"/>
                    </a:lnTo>
                    <a:lnTo>
                      <a:pt x="156" y="28"/>
                    </a:lnTo>
                    <a:lnTo>
                      <a:pt x="152" y="43"/>
                    </a:lnTo>
                    <a:lnTo>
                      <a:pt x="169" y="37"/>
                    </a:lnTo>
                    <a:lnTo>
                      <a:pt x="177" y="37"/>
                    </a:lnTo>
                    <a:lnTo>
                      <a:pt x="185" y="45"/>
                    </a:lnTo>
                    <a:lnTo>
                      <a:pt x="195" y="43"/>
                    </a:lnTo>
                    <a:lnTo>
                      <a:pt x="199" y="52"/>
                    </a:lnTo>
                    <a:lnTo>
                      <a:pt x="211" y="52"/>
                    </a:lnTo>
                    <a:lnTo>
                      <a:pt x="215" y="56"/>
                    </a:lnTo>
                    <a:lnTo>
                      <a:pt x="219" y="71"/>
                    </a:lnTo>
                    <a:lnTo>
                      <a:pt x="225" y="74"/>
                    </a:lnTo>
                    <a:lnTo>
                      <a:pt x="301" y="91"/>
                    </a:lnTo>
                    <a:lnTo>
                      <a:pt x="309" y="91"/>
                    </a:lnTo>
                    <a:lnTo>
                      <a:pt x="325" y="106"/>
                    </a:lnTo>
                    <a:lnTo>
                      <a:pt x="335" y="106"/>
                    </a:lnTo>
                    <a:lnTo>
                      <a:pt x="339" y="108"/>
                    </a:lnTo>
                    <a:lnTo>
                      <a:pt x="343" y="106"/>
                    </a:lnTo>
                    <a:lnTo>
                      <a:pt x="349" y="106"/>
                    </a:lnTo>
                    <a:lnTo>
                      <a:pt x="368" y="108"/>
                    </a:lnTo>
                    <a:lnTo>
                      <a:pt x="380" y="113"/>
                    </a:lnTo>
                    <a:lnTo>
                      <a:pt x="384" y="117"/>
                    </a:lnTo>
                    <a:lnTo>
                      <a:pt x="382" y="121"/>
                    </a:lnTo>
                    <a:lnTo>
                      <a:pt x="382" y="123"/>
                    </a:lnTo>
                    <a:lnTo>
                      <a:pt x="394" y="128"/>
                    </a:lnTo>
                    <a:lnTo>
                      <a:pt x="408" y="136"/>
                    </a:lnTo>
                    <a:lnTo>
                      <a:pt x="410" y="147"/>
                    </a:lnTo>
                    <a:lnTo>
                      <a:pt x="404" y="178"/>
                    </a:lnTo>
                    <a:lnTo>
                      <a:pt x="408" y="180"/>
                    </a:lnTo>
                    <a:lnTo>
                      <a:pt x="422" y="175"/>
                    </a:lnTo>
                    <a:lnTo>
                      <a:pt x="424" y="178"/>
                    </a:lnTo>
                    <a:lnTo>
                      <a:pt x="422" y="184"/>
                    </a:lnTo>
                    <a:lnTo>
                      <a:pt x="418" y="188"/>
                    </a:lnTo>
                    <a:lnTo>
                      <a:pt x="420" y="204"/>
                    </a:lnTo>
                    <a:lnTo>
                      <a:pt x="434" y="212"/>
                    </a:lnTo>
                    <a:lnTo>
                      <a:pt x="432" y="214"/>
                    </a:lnTo>
                    <a:lnTo>
                      <a:pt x="414" y="232"/>
                    </a:lnTo>
                    <a:lnTo>
                      <a:pt x="404" y="253"/>
                    </a:lnTo>
                    <a:lnTo>
                      <a:pt x="400" y="271"/>
                    </a:lnTo>
                    <a:lnTo>
                      <a:pt x="398" y="277"/>
                    </a:lnTo>
                    <a:lnTo>
                      <a:pt x="402" y="282"/>
                    </a:lnTo>
                    <a:lnTo>
                      <a:pt x="414" y="275"/>
                    </a:lnTo>
                    <a:lnTo>
                      <a:pt x="428" y="247"/>
                    </a:lnTo>
                    <a:lnTo>
                      <a:pt x="443" y="236"/>
                    </a:lnTo>
                    <a:lnTo>
                      <a:pt x="451" y="232"/>
                    </a:lnTo>
                    <a:lnTo>
                      <a:pt x="451" y="225"/>
                    </a:lnTo>
                    <a:lnTo>
                      <a:pt x="457" y="219"/>
                    </a:lnTo>
                    <a:lnTo>
                      <a:pt x="461" y="212"/>
                    </a:lnTo>
                    <a:lnTo>
                      <a:pt x="461" y="201"/>
                    </a:lnTo>
                    <a:lnTo>
                      <a:pt x="461" y="197"/>
                    </a:lnTo>
                    <a:lnTo>
                      <a:pt x="465" y="193"/>
                    </a:lnTo>
                    <a:lnTo>
                      <a:pt x="469" y="184"/>
                    </a:lnTo>
                    <a:lnTo>
                      <a:pt x="471" y="182"/>
                    </a:lnTo>
                    <a:lnTo>
                      <a:pt x="477" y="180"/>
                    </a:lnTo>
                    <a:lnTo>
                      <a:pt x="479" y="184"/>
                    </a:lnTo>
                    <a:lnTo>
                      <a:pt x="477" y="201"/>
                    </a:lnTo>
                    <a:lnTo>
                      <a:pt x="467" y="232"/>
                    </a:lnTo>
                    <a:lnTo>
                      <a:pt x="461" y="238"/>
                    </a:lnTo>
                    <a:lnTo>
                      <a:pt x="457" y="251"/>
                    </a:lnTo>
                    <a:lnTo>
                      <a:pt x="457" y="258"/>
                    </a:lnTo>
                    <a:lnTo>
                      <a:pt x="447" y="282"/>
                    </a:lnTo>
                    <a:lnTo>
                      <a:pt x="447" y="303"/>
                    </a:lnTo>
                    <a:lnTo>
                      <a:pt x="447" y="318"/>
                    </a:lnTo>
                    <a:lnTo>
                      <a:pt x="434" y="331"/>
                    </a:lnTo>
                    <a:lnTo>
                      <a:pt x="432" y="338"/>
                    </a:lnTo>
                    <a:lnTo>
                      <a:pt x="437" y="355"/>
                    </a:lnTo>
                    <a:lnTo>
                      <a:pt x="437" y="386"/>
                    </a:lnTo>
                    <a:lnTo>
                      <a:pt x="432" y="392"/>
                    </a:lnTo>
                    <a:lnTo>
                      <a:pt x="424" y="422"/>
                    </a:lnTo>
                    <a:lnTo>
                      <a:pt x="428" y="468"/>
                    </a:lnTo>
                    <a:lnTo>
                      <a:pt x="441" y="498"/>
                    </a:lnTo>
                    <a:lnTo>
                      <a:pt x="439" y="503"/>
                    </a:lnTo>
                    <a:lnTo>
                      <a:pt x="441" y="509"/>
                    </a:lnTo>
                    <a:lnTo>
                      <a:pt x="439" y="513"/>
                    </a:lnTo>
                    <a:lnTo>
                      <a:pt x="441" y="529"/>
                    </a:lnTo>
                    <a:lnTo>
                      <a:pt x="203" y="54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22" name="Freeform 46">
                <a:extLst>
                  <a:ext uri="{FF2B5EF4-FFF2-40B4-BE49-F238E27FC236}">
                    <a16:creationId xmlns:a16="http://schemas.microsoft.com/office/drawing/2014/main" id="{E181AE67-F8E5-504C-AF68-BB7B2C18E3F8}"/>
                  </a:ext>
                </a:extLst>
              </p:cNvPr>
              <p:cNvSpPr/>
              <p:nvPr/>
            </p:nvSpPr>
            <p:spPr bwMode="auto">
              <a:xfrm>
                <a:off x="7727476" y="2636051"/>
                <a:ext cx="761223" cy="415383"/>
              </a:xfrm>
              <a:custGeom>
                <a:avLst/>
                <a:gdLst/>
                <a:ahLst/>
                <a:cxnLst>
                  <a:cxn ang="0">
                    <a:pos x="24" y="110"/>
                  </a:cxn>
                  <a:cxn ang="0">
                    <a:pos x="51" y="91"/>
                  </a:cxn>
                  <a:cxn ang="0">
                    <a:pos x="128" y="39"/>
                  </a:cxn>
                  <a:cxn ang="0">
                    <a:pos x="173" y="4"/>
                  </a:cxn>
                  <a:cxn ang="0">
                    <a:pos x="203" y="4"/>
                  </a:cxn>
                  <a:cxn ang="0">
                    <a:pos x="181" y="26"/>
                  </a:cxn>
                  <a:cxn ang="0">
                    <a:pos x="152" y="61"/>
                  </a:cxn>
                  <a:cxn ang="0">
                    <a:pos x="154" y="82"/>
                  </a:cxn>
                  <a:cxn ang="0">
                    <a:pos x="185" y="69"/>
                  </a:cxn>
                  <a:cxn ang="0">
                    <a:pos x="260" y="108"/>
                  </a:cxn>
                  <a:cxn ang="0">
                    <a:pos x="284" y="115"/>
                  </a:cxn>
                  <a:cxn ang="0">
                    <a:pos x="294" y="119"/>
                  </a:cxn>
                  <a:cxn ang="0">
                    <a:pos x="325" y="91"/>
                  </a:cxn>
                  <a:cxn ang="0">
                    <a:pos x="424" y="58"/>
                  </a:cxn>
                  <a:cxn ang="0">
                    <a:pos x="422" y="80"/>
                  </a:cxn>
                  <a:cxn ang="0">
                    <a:pos x="440" y="97"/>
                  </a:cxn>
                  <a:cxn ang="0">
                    <a:pos x="479" y="93"/>
                  </a:cxn>
                  <a:cxn ang="0">
                    <a:pos x="505" y="126"/>
                  </a:cxn>
                  <a:cxn ang="0">
                    <a:pos x="546" y="130"/>
                  </a:cxn>
                  <a:cxn ang="0">
                    <a:pos x="544" y="149"/>
                  </a:cxn>
                  <a:cxn ang="0">
                    <a:pos x="526" y="145"/>
                  </a:cxn>
                  <a:cxn ang="0">
                    <a:pos x="501" y="149"/>
                  </a:cxn>
                  <a:cxn ang="0">
                    <a:pos x="463" y="149"/>
                  </a:cxn>
                  <a:cxn ang="0">
                    <a:pos x="459" y="167"/>
                  </a:cxn>
                  <a:cxn ang="0">
                    <a:pos x="412" y="152"/>
                  </a:cxn>
                  <a:cxn ang="0">
                    <a:pos x="378" y="165"/>
                  </a:cxn>
                  <a:cxn ang="0">
                    <a:pos x="363" y="173"/>
                  </a:cxn>
                  <a:cxn ang="0">
                    <a:pos x="335" y="175"/>
                  </a:cxn>
                  <a:cxn ang="0">
                    <a:pos x="306" y="217"/>
                  </a:cxn>
                  <a:cxn ang="0">
                    <a:pos x="309" y="195"/>
                  </a:cxn>
                  <a:cxn ang="0">
                    <a:pos x="290" y="201"/>
                  </a:cxn>
                  <a:cxn ang="0">
                    <a:pos x="276" y="188"/>
                  </a:cxn>
                  <a:cxn ang="0">
                    <a:pos x="262" y="223"/>
                  </a:cxn>
                  <a:cxn ang="0">
                    <a:pos x="239" y="271"/>
                  </a:cxn>
                  <a:cxn ang="0">
                    <a:pos x="225" y="282"/>
                  </a:cxn>
                  <a:cxn ang="0">
                    <a:pos x="229" y="256"/>
                  </a:cxn>
                  <a:cxn ang="0">
                    <a:pos x="209" y="256"/>
                  </a:cxn>
                  <a:cxn ang="0">
                    <a:pos x="199" y="206"/>
                  </a:cxn>
                  <a:cxn ang="0">
                    <a:pos x="189" y="195"/>
                  </a:cxn>
                  <a:cxn ang="0">
                    <a:pos x="154" y="184"/>
                  </a:cxn>
                  <a:cxn ang="0">
                    <a:pos x="140" y="184"/>
                  </a:cxn>
                  <a:cxn ang="0">
                    <a:pos x="106" y="169"/>
                  </a:cxn>
                  <a:cxn ang="0">
                    <a:pos x="20" y="134"/>
                  </a:cxn>
                  <a:cxn ang="0">
                    <a:pos x="0" y="121"/>
                  </a:cxn>
                </a:cxnLst>
                <a:rect l="0" t="0" r="r" b="b"/>
                <a:pathLst>
                  <a:path w="552" h="290">
                    <a:moveTo>
                      <a:pt x="0" y="121"/>
                    </a:moveTo>
                    <a:lnTo>
                      <a:pt x="16" y="117"/>
                    </a:lnTo>
                    <a:lnTo>
                      <a:pt x="24" y="110"/>
                    </a:lnTo>
                    <a:lnTo>
                      <a:pt x="41" y="100"/>
                    </a:lnTo>
                    <a:lnTo>
                      <a:pt x="45" y="91"/>
                    </a:lnTo>
                    <a:lnTo>
                      <a:pt x="51" y="91"/>
                    </a:lnTo>
                    <a:lnTo>
                      <a:pt x="83" y="78"/>
                    </a:lnTo>
                    <a:lnTo>
                      <a:pt x="104" y="65"/>
                    </a:lnTo>
                    <a:lnTo>
                      <a:pt x="128" y="39"/>
                    </a:lnTo>
                    <a:lnTo>
                      <a:pt x="138" y="37"/>
                    </a:lnTo>
                    <a:lnTo>
                      <a:pt x="158" y="11"/>
                    </a:lnTo>
                    <a:lnTo>
                      <a:pt x="173" y="4"/>
                    </a:lnTo>
                    <a:lnTo>
                      <a:pt x="195" y="0"/>
                    </a:lnTo>
                    <a:lnTo>
                      <a:pt x="203" y="0"/>
                    </a:lnTo>
                    <a:lnTo>
                      <a:pt x="203" y="4"/>
                    </a:lnTo>
                    <a:lnTo>
                      <a:pt x="191" y="13"/>
                    </a:lnTo>
                    <a:lnTo>
                      <a:pt x="187" y="15"/>
                    </a:lnTo>
                    <a:lnTo>
                      <a:pt x="181" y="26"/>
                    </a:lnTo>
                    <a:lnTo>
                      <a:pt x="164" y="45"/>
                    </a:lnTo>
                    <a:lnTo>
                      <a:pt x="156" y="54"/>
                    </a:lnTo>
                    <a:lnTo>
                      <a:pt x="152" y="61"/>
                    </a:lnTo>
                    <a:lnTo>
                      <a:pt x="148" y="78"/>
                    </a:lnTo>
                    <a:lnTo>
                      <a:pt x="152" y="89"/>
                    </a:lnTo>
                    <a:lnTo>
                      <a:pt x="154" y="82"/>
                    </a:lnTo>
                    <a:lnTo>
                      <a:pt x="168" y="69"/>
                    </a:lnTo>
                    <a:lnTo>
                      <a:pt x="179" y="71"/>
                    </a:lnTo>
                    <a:lnTo>
                      <a:pt x="185" y="69"/>
                    </a:lnTo>
                    <a:lnTo>
                      <a:pt x="217" y="82"/>
                    </a:lnTo>
                    <a:lnTo>
                      <a:pt x="242" y="113"/>
                    </a:lnTo>
                    <a:lnTo>
                      <a:pt x="260" y="108"/>
                    </a:lnTo>
                    <a:lnTo>
                      <a:pt x="272" y="110"/>
                    </a:lnTo>
                    <a:lnTo>
                      <a:pt x="278" y="115"/>
                    </a:lnTo>
                    <a:lnTo>
                      <a:pt x="284" y="115"/>
                    </a:lnTo>
                    <a:lnTo>
                      <a:pt x="286" y="113"/>
                    </a:lnTo>
                    <a:lnTo>
                      <a:pt x="294" y="117"/>
                    </a:lnTo>
                    <a:lnTo>
                      <a:pt x="294" y="119"/>
                    </a:lnTo>
                    <a:lnTo>
                      <a:pt x="298" y="117"/>
                    </a:lnTo>
                    <a:lnTo>
                      <a:pt x="302" y="108"/>
                    </a:lnTo>
                    <a:lnTo>
                      <a:pt x="325" y="91"/>
                    </a:lnTo>
                    <a:lnTo>
                      <a:pt x="396" y="74"/>
                    </a:lnTo>
                    <a:lnTo>
                      <a:pt x="414" y="61"/>
                    </a:lnTo>
                    <a:lnTo>
                      <a:pt x="424" y="58"/>
                    </a:lnTo>
                    <a:lnTo>
                      <a:pt x="428" y="63"/>
                    </a:lnTo>
                    <a:lnTo>
                      <a:pt x="422" y="74"/>
                    </a:lnTo>
                    <a:lnTo>
                      <a:pt x="422" y="80"/>
                    </a:lnTo>
                    <a:lnTo>
                      <a:pt x="430" y="97"/>
                    </a:lnTo>
                    <a:lnTo>
                      <a:pt x="436" y="100"/>
                    </a:lnTo>
                    <a:lnTo>
                      <a:pt x="440" y="97"/>
                    </a:lnTo>
                    <a:lnTo>
                      <a:pt x="451" y="97"/>
                    </a:lnTo>
                    <a:lnTo>
                      <a:pt x="457" y="95"/>
                    </a:lnTo>
                    <a:lnTo>
                      <a:pt x="479" y="93"/>
                    </a:lnTo>
                    <a:lnTo>
                      <a:pt x="489" y="100"/>
                    </a:lnTo>
                    <a:lnTo>
                      <a:pt x="499" y="119"/>
                    </a:lnTo>
                    <a:lnTo>
                      <a:pt x="505" y="126"/>
                    </a:lnTo>
                    <a:lnTo>
                      <a:pt x="524" y="134"/>
                    </a:lnTo>
                    <a:lnTo>
                      <a:pt x="542" y="130"/>
                    </a:lnTo>
                    <a:lnTo>
                      <a:pt x="546" y="130"/>
                    </a:lnTo>
                    <a:lnTo>
                      <a:pt x="550" y="134"/>
                    </a:lnTo>
                    <a:lnTo>
                      <a:pt x="552" y="141"/>
                    </a:lnTo>
                    <a:lnTo>
                      <a:pt x="544" y="149"/>
                    </a:lnTo>
                    <a:lnTo>
                      <a:pt x="532" y="149"/>
                    </a:lnTo>
                    <a:lnTo>
                      <a:pt x="528" y="149"/>
                    </a:lnTo>
                    <a:lnTo>
                      <a:pt x="526" y="145"/>
                    </a:lnTo>
                    <a:lnTo>
                      <a:pt x="522" y="145"/>
                    </a:lnTo>
                    <a:lnTo>
                      <a:pt x="509" y="152"/>
                    </a:lnTo>
                    <a:lnTo>
                      <a:pt x="501" y="149"/>
                    </a:lnTo>
                    <a:lnTo>
                      <a:pt x="495" y="147"/>
                    </a:lnTo>
                    <a:lnTo>
                      <a:pt x="475" y="152"/>
                    </a:lnTo>
                    <a:lnTo>
                      <a:pt x="463" y="149"/>
                    </a:lnTo>
                    <a:lnTo>
                      <a:pt x="459" y="152"/>
                    </a:lnTo>
                    <a:lnTo>
                      <a:pt x="461" y="165"/>
                    </a:lnTo>
                    <a:lnTo>
                      <a:pt x="459" y="167"/>
                    </a:lnTo>
                    <a:lnTo>
                      <a:pt x="453" y="167"/>
                    </a:lnTo>
                    <a:lnTo>
                      <a:pt x="442" y="154"/>
                    </a:lnTo>
                    <a:lnTo>
                      <a:pt x="412" y="152"/>
                    </a:lnTo>
                    <a:lnTo>
                      <a:pt x="406" y="152"/>
                    </a:lnTo>
                    <a:lnTo>
                      <a:pt x="398" y="149"/>
                    </a:lnTo>
                    <a:lnTo>
                      <a:pt x="378" y="165"/>
                    </a:lnTo>
                    <a:lnTo>
                      <a:pt x="373" y="165"/>
                    </a:lnTo>
                    <a:lnTo>
                      <a:pt x="365" y="169"/>
                    </a:lnTo>
                    <a:lnTo>
                      <a:pt x="363" y="173"/>
                    </a:lnTo>
                    <a:lnTo>
                      <a:pt x="359" y="175"/>
                    </a:lnTo>
                    <a:lnTo>
                      <a:pt x="347" y="173"/>
                    </a:lnTo>
                    <a:lnTo>
                      <a:pt x="335" y="175"/>
                    </a:lnTo>
                    <a:lnTo>
                      <a:pt x="333" y="186"/>
                    </a:lnTo>
                    <a:lnTo>
                      <a:pt x="331" y="191"/>
                    </a:lnTo>
                    <a:lnTo>
                      <a:pt x="306" y="217"/>
                    </a:lnTo>
                    <a:lnTo>
                      <a:pt x="300" y="214"/>
                    </a:lnTo>
                    <a:lnTo>
                      <a:pt x="298" y="210"/>
                    </a:lnTo>
                    <a:lnTo>
                      <a:pt x="309" y="195"/>
                    </a:lnTo>
                    <a:lnTo>
                      <a:pt x="309" y="186"/>
                    </a:lnTo>
                    <a:lnTo>
                      <a:pt x="294" y="188"/>
                    </a:lnTo>
                    <a:lnTo>
                      <a:pt x="290" y="201"/>
                    </a:lnTo>
                    <a:lnTo>
                      <a:pt x="284" y="208"/>
                    </a:lnTo>
                    <a:lnTo>
                      <a:pt x="278" y="201"/>
                    </a:lnTo>
                    <a:lnTo>
                      <a:pt x="276" y="188"/>
                    </a:lnTo>
                    <a:lnTo>
                      <a:pt x="274" y="191"/>
                    </a:lnTo>
                    <a:lnTo>
                      <a:pt x="272" y="206"/>
                    </a:lnTo>
                    <a:lnTo>
                      <a:pt x="262" y="223"/>
                    </a:lnTo>
                    <a:lnTo>
                      <a:pt x="258" y="240"/>
                    </a:lnTo>
                    <a:lnTo>
                      <a:pt x="252" y="251"/>
                    </a:lnTo>
                    <a:lnTo>
                      <a:pt x="239" y="271"/>
                    </a:lnTo>
                    <a:lnTo>
                      <a:pt x="239" y="284"/>
                    </a:lnTo>
                    <a:lnTo>
                      <a:pt x="239" y="290"/>
                    </a:lnTo>
                    <a:lnTo>
                      <a:pt x="225" y="282"/>
                    </a:lnTo>
                    <a:lnTo>
                      <a:pt x="223" y="266"/>
                    </a:lnTo>
                    <a:lnTo>
                      <a:pt x="227" y="262"/>
                    </a:lnTo>
                    <a:lnTo>
                      <a:pt x="229" y="256"/>
                    </a:lnTo>
                    <a:lnTo>
                      <a:pt x="227" y="253"/>
                    </a:lnTo>
                    <a:lnTo>
                      <a:pt x="213" y="258"/>
                    </a:lnTo>
                    <a:lnTo>
                      <a:pt x="209" y="256"/>
                    </a:lnTo>
                    <a:lnTo>
                      <a:pt x="215" y="225"/>
                    </a:lnTo>
                    <a:lnTo>
                      <a:pt x="213" y="214"/>
                    </a:lnTo>
                    <a:lnTo>
                      <a:pt x="199" y="206"/>
                    </a:lnTo>
                    <a:lnTo>
                      <a:pt x="187" y="201"/>
                    </a:lnTo>
                    <a:lnTo>
                      <a:pt x="187" y="199"/>
                    </a:lnTo>
                    <a:lnTo>
                      <a:pt x="189" y="195"/>
                    </a:lnTo>
                    <a:lnTo>
                      <a:pt x="185" y="191"/>
                    </a:lnTo>
                    <a:lnTo>
                      <a:pt x="173" y="186"/>
                    </a:lnTo>
                    <a:lnTo>
                      <a:pt x="154" y="184"/>
                    </a:lnTo>
                    <a:lnTo>
                      <a:pt x="148" y="184"/>
                    </a:lnTo>
                    <a:lnTo>
                      <a:pt x="144" y="186"/>
                    </a:lnTo>
                    <a:lnTo>
                      <a:pt x="140" y="184"/>
                    </a:lnTo>
                    <a:lnTo>
                      <a:pt x="130" y="184"/>
                    </a:lnTo>
                    <a:lnTo>
                      <a:pt x="114" y="169"/>
                    </a:lnTo>
                    <a:lnTo>
                      <a:pt x="106" y="169"/>
                    </a:lnTo>
                    <a:lnTo>
                      <a:pt x="30" y="152"/>
                    </a:lnTo>
                    <a:lnTo>
                      <a:pt x="24" y="149"/>
                    </a:lnTo>
                    <a:lnTo>
                      <a:pt x="20" y="134"/>
                    </a:lnTo>
                    <a:lnTo>
                      <a:pt x="16" y="130"/>
                    </a:lnTo>
                    <a:lnTo>
                      <a:pt x="4" y="130"/>
                    </a:lnTo>
                    <a:lnTo>
                      <a:pt x="0" y="12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23" name="Freeform 47">
                <a:extLst>
                  <a:ext uri="{FF2B5EF4-FFF2-40B4-BE49-F238E27FC236}">
                    <a16:creationId xmlns:a16="http://schemas.microsoft.com/office/drawing/2014/main" id="{6D39B989-A543-C871-8F65-E03463628510}"/>
                  </a:ext>
                </a:extLst>
              </p:cNvPr>
              <p:cNvSpPr/>
              <p:nvPr/>
            </p:nvSpPr>
            <p:spPr bwMode="auto">
              <a:xfrm>
                <a:off x="7047076" y="3350754"/>
                <a:ext cx="755344" cy="552825"/>
              </a:xfrm>
              <a:custGeom>
                <a:avLst/>
                <a:gdLst/>
                <a:ahLst/>
                <a:cxnLst>
                  <a:cxn ang="0">
                    <a:pos x="444" y="0"/>
                  </a:cxn>
                  <a:cxn ang="0">
                    <a:pos x="458" y="26"/>
                  </a:cxn>
                  <a:cxn ang="0">
                    <a:pos x="452" y="46"/>
                  </a:cxn>
                  <a:cxn ang="0">
                    <a:pos x="465" y="94"/>
                  </a:cxn>
                  <a:cxn ang="0">
                    <a:pos x="497" y="111"/>
                  </a:cxn>
                  <a:cxn ang="0">
                    <a:pos x="505" y="128"/>
                  </a:cxn>
                  <a:cxn ang="0">
                    <a:pos x="523" y="152"/>
                  </a:cxn>
                  <a:cxn ang="0">
                    <a:pos x="546" y="185"/>
                  </a:cxn>
                  <a:cxn ang="0">
                    <a:pos x="540" y="208"/>
                  </a:cxn>
                  <a:cxn ang="0">
                    <a:pos x="534" y="224"/>
                  </a:cxn>
                  <a:cxn ang="0">
                    <a:pos x="505" y="247"/>
                  </a:cxn>
                  <a:cxn ang="0">
                    <a:pos x="483" y="252"/>
                  </a:cxn>
                  <a:cxn ang="0">
                    <a:pos x="471" y="271"/>
                  </a:cxn>
                  <a:cxn ang="0">
                    <a:pos x="481" y="293"/>
                  </a:cxn>
                  <a:cxn ang="0">
                    <a:pos x="481" y="319"/>
                  </a:cxn>
                  <a:cxn ang="0">
                    <a:pos x="454" y="358"/>
                  </a:cxn>
                  <a:cxn ang="0">
                    <a:pos x="452" y="377"/>
                  </a:cxn>
                  <a:cxn ang="0">
                    <a:pos x="420" y="360"/>
                  </a:cxn>
                  <a:cxn ang="0">
                    <a:pos x="69" y="364"/>
                  </a:cxn>
                  <a:cxn ang="0">
                    <a:pos x="69" y="343"/>
                  </a:cxn>
                  <a:cxn ang="0">
                    <a:pos x="61" y="323"/>
                  </a:cxn>
                  <a:cxn ang="0">
                    <a:pos x="63" y="304"/>
                  </a:cxn>
                  <a:cxn ang="0">
                    <a:pos x="55" y="278"/>
                  </a:cxn>
                  <a:cxn ang="0">
                    <a:pos x="55" y="258"/>
                  </a:cxn>
                  <a:cxn ang="0">
                    <a:pos x="38" y="239"/>
                  </a:cxn>
                  <a:cxn ang="0">
                    <a:pos x="32" y="219"/>
                  </a:cxn>
                  <a:cxn ang="0">
                    <a:pos x="18" y="191"/>
                  </a:cxn>
                  <a:cxn ang="0">
                    <a:pos x="24" y="165"/>
                  </a:cxn>
                  <a:cxn ang="0">
                    <a:pos x="12" y="146"/>
                  </a:cxn>
                  <a:cxn ang="0">
                    <a:pos x="10" y="128"/>
                  </a:cxn>
                  <a:cxn ang="0">
                    <a:pos x="10" y="85"/>
                  </a:cxn>
                  <a:cxn ang="0">
                    <a:pos x="14" y="68"/>
                  </a:cxn>
                  <a:cxn ang="0">
                    <a:pos x="4" y="44"/>
                  </a:cxn>
                  <a:cxn ang="0">
                    <a:pos x="6" y="24"/>
                  </a:cxn>
                  <a:cxn ang="0">
                    <a:pos x="10" y="16"/>
                  </a:cxn>
                </a:cxnLst>
                <a:rect l="0" t="0" r="r" b="b"/>
                <a:pathLst>
                  <a:path w="546" h="386">
                    <a:moveTo>
                      <a:pt x="14" y="16"/>
                    </a:moveTo>
                    <a:lnTo>
                      <a:pt x="444" y="0"/>
                    </a:lnTo>
                    <a:lnTo>
                      <a:pt x="448" y="16"/>
                    </a:lnTo>
                    <a:lnTo>
                      <a:pt x="458" y="26"/>
                    </a:lnTo>
                    <a:lnTo>
                      <a:pt x="458" y="33"/>
                    </a:lnTo>
                    <a:lnTo>
                      <a:pt x="452" y="46"/>
                    </a:lnTo>
                    <a:lnTo>
                      <a:pt x="456" y="61"/>
                    </a:lnTo>
                    <a:lnTo>
                      <a:pt x="465" y="94"/>
                    </a:lnTo>
                    <a:lnTo>
                      <a:pt x="491" y="104"/>
                    </a:lnTo>
                    <a:lnTo>
                      <a:pt x="497" y="111"/>
                    </a:lnTo>
                    <a:lnTo>
                      <a:pt x="501" y="122"/>
                    </a:lnTo>
                    <a:lnTo>
                      <a:pt x="505" y="128"/>
                    </a:lnTo>
                    <a:lnTo>
                      <a:pt x="523" y="141"/>
                    </a:lnTo>
                    <a:lnTo>
                      <a:pt x="523" y="152"/>
                    </a:lnTo>
                    <a:lnTo>
                      <a:pt x="542" y="163"/>
                    </a:lnTo>
                    <a:lnTo>
                      <a:pt x="546" y="185"/>
                    </a:lnTo>
                    <a:lnTo>
                      <a:pt x="546" y="195"/>
                    </a:lnTo>
                    <a:lnTo>
                      <a:pt x="540" y="208"/>
                    </a:lnTo>
                    <a:lnTo>
                      <a:pt x="534" y="215"/>
                    </a:lnTo>
                    <a:lnTo>
                      <a:pt x="534" y="224"/>
                    </a:lnTo>
                    <a:lnTo>
                      <a:pt x="519" y="241"/>
                    </a:lnTo>
                    <a:lnTo>
                      <a:pt x="505" y="247"/>
                    </a:lnTo>
                    <a:lnTo>
                      <a:pt x="501" y="252"/>
                    </a:lnTo>
                    <a:lnTo>
                      <a:pt x="483" y="252"/>
                    </a:lnTo>
                    <a:lnTo>
                      <a:pt x="475" y="258"/>
                    </a:lnTo>
                    <a:lnTo>
                      <a:pt x="471" y="271"/>
                    </a:lnTo>
                    <a:lnTo>
                      <a:pt x="471" y="280"/>
                    </a:lnTo>
                    <a:lnTo>
                      <a:pt x="481" y="293"/>
                    </a:lnTo>
                    <a:lnTo>
                      <a:pt x="483" y="299"/>
                    </a:lnTo>
                    <a:lnTo>
                      <a:pt x="481" y="319"/>
                    </a:lnTo>
                    <a:lnTo>
                      <a:pt x="469" y="347"/>
                    </a:lnTo>
                    <a:lnTo>
                      <a:pt x="454" y="358"/>
                    </a:lnTo>
                    <a:lnTo>
                      <a:pt x="450" y="367"/>
                    </a:lnTo>
                    <a:lnTo>
                      <a:pt x="452" y="377"/>
                    </a:lnTo>
                    <a:lnTo>
                      <a:pt x="444" y="386"/>
                    </a:lnTo>
                    <a:lnTo>
                      <a:pt x="420" y="360"/>
                    </a:lnTo>
                    <a:lnTo>
                      <a:pt x="73" y="371"/>
                    </a:lnTo>
                    <a:lnTo>
                      <a:pt x="69" y="364"/>
                    </a:lnTo>
                    <a:lnTo>
                      <a:pt x="67" y="351"/>
                    </a:lnTo>
                    <a:lnTo>
                      <a:pt x="69" y="343"/>
                    </a:lnTo>
                    <a:lnTo>
                      <a:pt x="63" y="332"/>
                    </a:lnTo>
                    <a:lnTo>
                      <a:pt x="61" y="323"/>
                    </a:lnTo>
                    <a:lnTo>
                      <a:pt x="67" y="312"/>
                    </a:lnTo>
                    <a:lnTo>
                      <a:pt x="63" y="304"/>
                    </a:lnTo>
                    <a:lnTo>
                      <a:pt x="53" y="297"/>
                    </a:lnTo>
                    <a:lnTo>
                      <a:pt x="55" y="278"/>
                    </a:lnTo>
                    <a:lnTo>
                      <a:pt x="59" y="267"/>
                    </a:lnTo>
                    <a:lnTo>
                      <a:pt x="55" y="258"/>
                    </a:lnTo>
                    <a:lnTo>
                      <a:pt x="42" y="250"/>
                    </a:lnTo>
                    <a:lnTo>
                      <a:pt x="38" y="239"/>
                    </a:lnTo>
                    <a:lnTo>
                      <a:pt x="42" y="228"/>
                    </a:lnTo>
                    <a:lnTo>
                      <a:pt x="32" y="219"/>
                    </a:lnTo>
                    <a:lnTo>
                      <a:pt x="28" y="200"/>
                    </a:lnTo>
                    <a:lnTo>
                      <a:pt x="18" y="191"/>
                    </a:lnTo>
                    <a:lnTo>
                      <a:pt x="24" y="174"/>
                    </a:lnTo>
                    <a:lnTo>
                      <a:pt x="24" y="165"/>
                    </a:lnTo>
                    <a:lnTo>
                      <a:pt x="12" y="156"/>
                    </a:lnTo>
                    <a:lnTo>
                      <a:pt x="12" y="146"/>
                    </a:lnTo>
                    <a:lnTo>
                      <a:pt x="12" y="141"/>
                    </a:lnTo>
                    <a:lnTo>
                      <a:pt x="10" y="128"/>
                    </a:lnTo>
                    <a:lnTo>
                      <a:pt x="0" y="107"/>
                    </a:lnTo>
                    <a:lnTo>
                      <a:pt x="10" y="85"/>
                    </a:lnTo>
                    <a:lnTo>
                      <a:pt x="8" y="74"/>
                    </a:lnTo>
                    <a:lnTo>
                      <a:pt x="14" y="68"/>
                    </a:lnTo>
                    <a:lnTo>
                      <a:pt x="10" y="50"/>
                    </a:lnTo>
                    <a:lnTo>
                      <a:pt x="4" y="44"/>
                    </a:lnTo>
                    <a:lnTo>
                      <a:pt x="8" y="31"/>
                    </a:lnTo>
                    <a:lnTo>
                      <a:pt x="6" y="24"/>
                    </a:lnTo>
                    <a:lnTo>
                      <a:pt x="2" y="16"/>
                    </a:lnTo>
                    <a:lnTo>
                      <a:pt x="10" y="16"/>
                    </a:lnTo>
                    <a:lnTo>
                      <a:pt x="14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24" name="Freeform 48">
                <a:extLst>
                  <a:ext uri="{FF2B5EF4-FFF2-40B4-BE49-F238E27FC236}">
                    <a16:creationId xmlns:a16="http://schemas.microsoft.com/office/drawing/2014/main" id="{2E39CD59-D64B-49B2-5AF2-33E192E55133}"/>
                  </a:ext>
                </a:extLst>
              </p:cNvPr>
              <p:cNvSpPr/>
              <p:nvPr/>
            </p:nvSpPr>
            <p:spPr bwMode="auto">
              <a:xfrm>
                <a:off x="7149945" y="3866926"/>
                <a:ext cx="834700" cy="801748"/>
              </a:xfrm>
              <a:custGeom>
                <a:avLst/>
                <a:gdLst/>
                <a:ahLst/>
                <a:cxnLst>
                  <a:cxn ang="0">
                    <a:pos x="511" y="494"/>
                  </a:cxn>
                  <a:cxn ang="0">
                    <a:pos x="517" y="507"/>
                  </a:cxn>
                  <a:cxn ang="0">
                    <a:pos x="519" y="526"/>
                  </a:cxn>
                  <a:cxn ang="0">
                    <a:pos x="497" y="550"/>
                  </a:cxn>
                  <a:cxn ang="0">
                    <a:pos x="558" y="555"/>
                  </a:cxn>
                  <a:cxn ang="0">
                    <a:pos x="560" y="529"/>
                  </a:cxn>
                  <a:cxn ang="0">
                    <a:pos x="572" y="492"/>
                  </a:cxn>
                  <a:cxn ang="0">
                    <a:pos x="588" y="477"/>
                  </a:cxn>
                  <a:cxn ang="0">
                    <a:pos x="599" y="477"/>
                  </a:cxn>
                  <a:cxn ang="0">
                    <a:pos x="605" y="433"/>
                  </a:cxn>
                  <a:cxn ang="0">
                    <a:pos x="597" y="429"/>
                  </a:cxn>
                  <a:cxn ang="0">
                    <a:pos x="593" y="422"/>
                  </a:cxn>
                  <a:cxn ang="0">
                    <a:pos x="586" y="429"/>
                  </a:cxn>
                  <a:cxn ang="0">
                    <a:pos x="564" y="396"/>
                  </a:cxn>
                  <a:cxn ang="0">
                    <a:pos x="572" y="383"/>
                  </a:cxn>
                  <a:cxn ang="0">
                    <a:pos x="564" y="368"/>
                  </a:cxn>
                  <a:cxn ang="0">
                    <a:pos x="534" y="325"/>
                  </a:cxn>
                  <a:cxn ang="0">
                    <a:pos x="495" y="303"/>
                  </a:cxn>
                  <a:cxn ang="0">
                    <a:pos x="475" y="273"/>
                  </a:cxn>
                  <a:cxn ang="0">
                    <a:pos x="493" y="245"/>
                  </a:cxn>
                  <a:cxn ang="0">
                    <a:pos x="497" y="212"/>
                  </a:cxn>
                  <a:cxn ang="0">
                    <a:pos x="471" y="193"/>
                  </a:cxn>
                  <a:cxn ang="0">
                    <a:pos x="457" y="206"/>
                  </a:cxn>
                  <a:cxn ang="0">
                    <a:pos x="436" y="158"/>
                  </a:cxn>
                  <a:cxn ang="0">
                    <a:pos x="404" y="130"/>
                  </a:cxn>
                  <a:cxn ang="0">
                    <a:pos x="375" y="89"/>
                  </a:cxn>
                  <a:cxn ang="0">
                    <a:pos x="367" y="45"/>
                  </a:cxn>
                  <a:cxn ang="0">
                    <a:pos x="371" y="26"/>
                  </a:cxn>
                  <a:cxn ang="0">
                    <a:pos x="0" y="11"/>
                  </a:cxn>
                  <a:cxn ang="0">
                    <a:pos x="16" y="30"/>
                  </a:cxn>
                  <a:cxn ang="0">
                    <a:pos x="30" y="63"/>
                  </a:cxn>
                  <a:cxn ang="0">
                    <a:pos x="32" y="80"/>
                  </a:cxn>
                  <a:cxn ang="0">
                    <a:pos x="73" y="115"/>
                  </a:cxn>
                  <a:cxn ang="0">
                    <a:pos x="59" y="145"/>
                  </a:cxn>
                  <a:cxn ang="0">
                    <a:pos x="75" y="156"/>
                  </a:cxn>
                  <a:cxn ang="0">
                    <a:pos x="89" y="184"/>
                  </a:cxn>
                  <a:cxn ang="0">
                    <a:pos x="101" y="188"/>
                  </a:cxn>
                  <a:cxn ang="0">
                    <a:pos x="105" y="513"/>
                  </a:cxn>
                </a:cxnLst>
                <a:rect l="0" t="0" r="r" b="b"/>
                <a:pathLst>
                  <a:path w="607" h="559">
                    <a:moveTo>
                      <a:pt x="105" y="513"/>
                    </a:moveTo>
                    <a:lnTo>
                      <a:pt x="511" y="494"/>
                    </a:lnTo>
                    <a:lnTo>
                      <a:pt x="509" y="500"/>
                    </a:lnTo>
                    <a:lnTo>
                      <a:pt x="517" y="507"/>
                    </a:lnTo>
                    <a:lnTo>
                      <a:pt x="521" y="518"/>
                    </a:lnTo>
                    <a:lnTo>
                      <a:pt x="519" y="526"/>
                    </a:lnTo>
                    <a:lnTo>
                      <a:pt x="507" y="537"/>
                    </a:lnTo>
                    <a:lnTo>
                      <a:pt x="497" y="550"/>
                    </a:lnTo>
                    <a:lnTo>
                      <a:pt x="495" y="559"/>
                    </a:lnTo>
                    <a:lnTo>
                      <a:pt x="558" y="555"/>
                    </a:lnTo>
                    <a:lnTo>
                      <a:pt x="562" y="535"/>
                    </a:lnTo>
                    <a:lnTo>
                      <a:pt x="560" y="529"/>
                    </a:lnTo>
                    <a:lnTo>
                      <a:pt x="564" y="509"/>
                    </a:lnTo>
                    <a:lnTo>
                      <a:pt x="572" y="492"/>
                    </a:lnTo>
                    <a:lnTo>
                      <a:pt x="576" y="483"/>
                    </a:lnTo>
                    <a:lnTo>
                      <a:pt x="588" y="477"/>
                    </a:lnTo>
                    <a:lnTo>
                      <a:pt x="593" y="479"/>
                    </a:lnTo>
                    <a:lnTo>
                      <a:pt x="599" y="477"/>
                    </a:lnTo>
                    <a:lnTo>
                      <a:pt x="607" y="446"/>
                    </a:lnTo>
                    <a:lnTo>
                      <a:pt x="605" y="433"/>
                    </a:lnTo>
                    <a:lnTo>
                      <a:pt x="599" y="431"/>
                    </a:lnTo>
                    <a:lnTo>
                      <a:pt x="597" y="429"/>
                    </a:lnTo>
                    <a:lnTo>
                      <a:pt x="595" y="427"/>
                    </a:lnTo>
                    <a:lnTo>
                      <a:pt x="593" y="422"/>
                    </a:lnTo>
                    <a:lnTo>
                      <a:pt x="586" y="422"/>
                    </a:lnTo>
                    <a:lnTo>
                      <a:pt x="586" y="429"/>
                    </a:lnTo>
                    <a:lnTo>
                      <a:pt x="582" y="431"/>
                    </a:lnTo>
                    <a:lnTo>
                      <a:pt x="564" y="396"/>
                    </a:lnTo>
                    <a:lnTo>
                      <a:pt x="564" y="392"/>
                    </a:lnTo>
                    <a:lnTo>
                      <a:pt x="572" y="383"/>
                    </a:lnTo>
                    <a:lnTo>
                      <a:pt x="572" y="379"/>
                    </a:lnTo>
                    <a:lnTo>
                      <a:pt x="564" y="368"/>
                    </a:lnTo>
                    <a:lnTo>
                      <a:pt x="558" y="349"/>
                    </a:lnTo>
                    <a:lnTo>
                      <a:pt x="534" y="325"/>
                    </a:lnTo>
                    <a:lnTo>
                      <a:pt x="521" y="321"/>
                    </a:lnTo>
                    <a:lnTo>
                      <a:pt x="495" y="303"/>
                    </a:lnTo>
                    <a:lnTo>
                      <a:pt x="481" y="288"/>
                    </a:lnTo>
                    <a:lnTo>
                      <a:pt x="475" y="273"/>
                    </a:lnTo>
                    <a:lnTo>
                      <a:pt x="479" y="266"/>
                    </a:lnTo>
                    <a:lnTo>
                      <a:pt x="493" y="245"/>
                    </a:lnTo>
                    <a:lnTo>
                      <a:pt x="491" y="227"/>
                    </a:lnTo>
                    <a:lnTo>
                      <a:pt x="497" y="212"/>
                    </a:lnTo>
                    <a:lnTo>
                      <a:pt x="493" y="206"/>
                    </a:lnTo>
                    <a:lnTo>
                      <a:pt x="471" y="193"/>
                    </a:lnTo>
                    <a:lnTo>
                      <a:pt x="465" y="197"/>
                    </a:lnTo>
                    <a:lnTo>
                      <a:pt x="457" y="206"/>
                    </a:lnTo>
                    <a:lnTo>
                      <a:pt x="452" y="204"/>
                    </a:lnTo>
                    <a:lnTo>
                      <a:pt x="436" y="158"/>
                    </a:lnTo>
                    <a:lnTo>
                      <a:pt x="430" y="152"/>
                    </a:lnTo>
                    <a:lnTo>
                      <a:pt x="404" y="130"/>
                    </a:lnTo>
                    <a:lnTo>
                      <a:pt x="377" y="97"/>
                    </a:lnTo>
                    <a:lnTo>
                      <a:pt x="375" y="89"/>
                    </a:lnTo>
                    <a:lnTo>
                      <a:pt x="369" y="67"/>
                    </a:lnTo>
                    <a:lnTo>
                      <a:pt x="367" y="45"/>
                    </a:lnTo>
                    <a:lnTo>
                      <a:pt x="371" y="32"/>
                    </a:lnTo>
                    <a:lnTo>
                      <a:pt x="371" y="26"/>
                    </a:lnTo>
                    <a:lnTo>
                      <a:pt x="347" y="0"/>
                    </a:lnTo>
                    <a:lnTo>
                      <a:pt x="0" y="11"/>
                    </a:lnTo>
                    <a:lnTo>
                      <a:pt x="6" y="22"/>
                    </a:lnTo>
                    <a:lnTo>
                      <a:pt x="16" y="30"/>
                    </a:lnTo>
                    <a:lnTo>
                      <a:pt x="18" y="48"/>
                    </a:lnTo>
                    <a:lnTo>
                      <a:pt x="30" y="63"/>
                    </a:lnTo>
                    <a:lnTo>
                      <a:pt x="36" y="67"/>
                    </a:lnTo>
                    <a:lnTo>
                      <a:pt x="32" y="80"/>
                    </a:lnTo>
                    <a:lnTo>
                      <a:pt x="34" y="82"/>
                    </a:lnTo>
                    <a:lnTo>
                      <a:pt x="73" y="115"/>
                    </a:lnTo>
                    <a:lnTo>
                      <a:pt x="61" y="130"/>
                    </a:lnTo>
                    <a:lnTo>
                      <a:pt x="59" y="145"/>
                    </a:lnTo>
                    <a:lnTo>
                      <a:pt x="65" y="152"/>
                    </a:lnTo>
                    <a:lnTo>
                      <a:pt x="75" y="156"/>
                    </a:lnTo>
                    <a:lnTo>
                      <a:pt x="79" y="178"/>
                    </a:lnTo>
                    <a:lnTo>
                      <a:pt x="89" y="184"/>
                    </a:lnTo>
                    <a:lnTo>
                      <a:pt x="97" y="186"/>
                    </a:lnTo>
                    <a:lnTo>
                      <a:pt x="101" y="188"/>
                    </a:lnTo>
                    <a:lnTo>
                      <a:pt x="103" y="453"/>
                    </a:lnTo>
                    <a:lnTo>
                      <a:pt x="105" y="51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25" name="Freeform 49">
                <a:extLst>
                  <a:ext uri="{FF2B5EF4-FFF2-40B4-BE49-F238E27FC236}">
                    <a16:creationId xmlns:a16="http://schemas.microsoft.com/office/drawing/2014/main" id="{68013B29-135D-1B5E-5BD0-BACDF6BE6670}"/>
                  </a:ext>
                </a:extLst>
              </p:cNvPr>
              <p:cNvSpPr/>
              <p:nvPr/>
            </p:nvSpPr>
            <p:spPr bwMode="auto">
              <a:xfrm>
                <a:off x="7374785" y="5195541"/>
                <a:ext cx="709789" cy="687214"/>
              </a:xfrm>
              <a:custGeom>
                <a:avLst/>
                <a:gdLst/>
                <a:ahLst/>
                <a:cxnLst>
                  <a:cxn ang="0">
                    <a:pos x="274" y="11"/>
                  </a:cxn>
                  <a:cxn ang="0">
                    <a:pos x="295" y="72"/>
                  </a:cxn>
                  <a:cxn ang="0">
                    <a:pos x="288" y="96"/>
                  </a:cxn>
                  <a:cxn ang="0">
                    <a:pos x="262" y="156"/>
                  </a:cxn>
                  <a:cxn ang="0">
                    <a:pos x="424" y="239"/>
                  </a:cxn>
                  <a:cxn ang="0">
                    <a:pos x="422" y="289"/>
                  </a:cxn>
                  <a:cxn ang="0">
                    <a:pos x="422" y="325"/>
                  </a:cxn>
                  <a:cxn ang="0">
                    <a:pos x="386" y="317"/>
                  </a:cxn>
                  <a:cxn ang="0">
                    <a:pos x="374" y="351"/>
                  </a:cxn>
                  <a:cxn ang="0">
                    <a:pos x="414" y="345"/>
                  </a:cxn>
                  <a:cxn ang="0">
                    <a:pos x="439" y="341"/>
                  </a:cxn>
                  <a:cxn ang="0">
                    <a:pos x="429" y="356"/>
                  </a:cxn>
                  <a:cxn ang="0">
                    <a:pos x="443" y="371"/>
                  </a:cxn>
                  <a:cxn ang="0">
                    <a:pos x="475" y="341"/>
                  </a:cxn>
                  <a:cxn ang="0">
                    <a:pos x="491" y="345"/>
                  </a:cxn>
                  <a:cxn ang="0">
                    <a:pos x="491" y="364"/>
                  </a:cxn>
                  <a:cxn ang="0">
                    <a:pos x="453" y="403"/>
                  </a:cxn>
                  <a:cxn ang="0">
                    <a:pos x="477" y="436"/>
                  </a:cxn>
                  <a:cxn ang="0">
                    <a:pos x="512" y="464"/>
                  </a:cxn>
                  <a:cxn ang="0">
                    <a:pos x="475" y="455"/>
                  </a:cxn>
                  <a:cxn ang="0">
                    <a:pos x="426" y="425"/>
                  </a:cxn>
                  <a:cxn ang="0">
                    <a:pos x="410" y="449"/>
                  </a:cxn>
                  <a:cxn ang="0">
                    <a:pos x="398" y="468"/>
                  </a:cxn>
                  <a:cxn ang="0">
                    <a:pos x="380" y="453"/>
                  </a:cxn>
                  <a:cxn ang="0">
                    <a:pos x="360" y="453"/>
                  </a:cxn>
                  <a:cxn ang="0">
                    <a:pos x="327" y="464"/>
                  </a:cxn>
                  <a:cxn ang="0">
                    <a:pos x="272" y="427"/>
                  </a:cxn>
                  <a:cxn ang="0">
                    <a:pos x="250" y="410"/>
                  </a:cxn>
                  <a:cxn ang="0">
                    <a:pos x="250" y="401"/>
                  </a:cxn>
                  <a:cxn ang="0">
                    <a:pos x="230" y="399"/>
                  </a:cxn>
                  <a:cxn ang="0">
                    <a:pos x="217" y="390"/>
                  </a:cxn>
                  <a:cxn ang="0">
                    <a:pos x="205" y="423"/>
                  </a:cxn>
                  <a:cxn ang="0">
                    <a:pos x="96" y="401"/>
                  </a:cxn>
                  <a:cxn ang="0">
                    <a:pos x="21" y="399"/>
                  </a:cxn>
                  <a:cxn ang="0">
                    <a:pos x="33" y="380"/>
                  </a:cxn>
                  <a:cxn ang="0">
                    <a:pos x="35" y="334"/>
                  </a:cxn>
                  <a:cxn ang="0">
                    <a:pos x="39" y="304"/>
                  </a:cxn>
                  <a:cxn ang="0">
                    <a:pos x="55" y="265"/>
                  </a:cxn>
                  <a:cxn ang="0">
                    <a:pos x="45" y="219"/>
                  </a:cxn>
                  <a:cxn ang="0">
                    <a:pos x="39" y="204"/>
                  </a:cxn>
                  <a:cxn ang="0">
                    <a:pos x="25" y="182"/>
                  </a:cxn>
                  <a:cxn ang="0">
                    <a:pos x="6" y="139"/>
                  </a:cxn>
                </a:cxnLst>
                <a:rect l="0" t="0" r="r" b="b"/>
                <a:pathLst>
                  <a:path w="516" h="479">
                    <a:moveTo>
                      <a:pt x="0" y="9"/>
                    </a:moveTo>
                    <a:lnTo>
                      <a:pt x="274" y="0"/>
                    </a:lnTo>
                    <a:lnTo>
                      <a:pt x="274" y="11"/>
                    </a:lnTo>
                    <a:lnTo>
                      <a:pt x="286" y="37"/>
                    </a:lnTo>
                    <a:lnTo>
                      <a:pt x="288" y="59"/>
                    </a:lnTo>
                    <a:lnTo>
                      <a:pt x="295" y="72"/>
                    </a:lnTo>
                    <a:lnTo>
                      <a:pt x="301" y="78"/>
                    </a:lnTo>
                    <a:lnTo>
                      <a:pt x="301" y="89"/>
                    </a:lnTo>
                    <a:lnTo>
                      <a:pt x="288" y="96"/>
                    </a:lnTo>
                    <a:lnTo>
                      <a:pt x="286" y="100"/>
                    </a:lnTo>
                    <a:lnTo>
                      <a:pt x="280" y="126"/>
                    </a:lnTo>
                    <a:lnTo>
                      <a:pt x="262" y="156"/>
                    </a:lnTo>
                    <a:lnTo>
                      <a:pt x="246" y="208"/>
                    </a:lnTo>
                    <a:lnTo>
                      <a:pt x="246" y="245"/>
                    </a:lnTo>
                    <a:lnTo>
                      <a:pt x="424" y="239"/>
                    </a:lnTo>
                    <a:lnTo>
                      <a:pt x="429" y="243"/>
                    </a:lnTo>
                    <a:lnTo>
                      <a:pt x="422" y="263"/>
                    </a:lnTo>
                    <a:lnTo>
                      <a:pt x="422" y="289"/>
                    </a:lnTo>
                    <a:lnTo>
                      <a:pt x="443" y="310"/>
                    </a:lnTo>
                    <a:lnTo>
                      <a:pt x="447" y="332"/>
                    </a:lnTo>
                    <a:lnTo>
                      <a:pt x="422" y="325"/>
                    </a:lnTo>
                    <a:lnTo>
                      <a:pt x="398" y="315"/>
                    </a:lnTo>
                    <a:lnTo>
                      <a:pt x="392" y="315"/>
                    </a:lnTo>
                    <a:lnTo>
                      <a:pt x="386" y="317"/>
                    </a:lnTo>
                    <a:lnTo>
                      <a:pt x="368" y="334"/>
                    </a:lnTo>
                    <a:lnTo>
                      <a:pt x="368" y="343"/>
                    </a:lnTo>
                    <a:lnTo>
                      <a:pt x="374" y="351"/>
                    </a:lnTo>
                    <a:lnTo>
                      <a:pt x="384" y="354"/>
                    </a:lnTo>
                    <a:lnTo>
                      <a:pt x="404" y="354"/>
                    </a:lnTo>
                    <a:lnTo>
                      <a:pt x="414" y="345"/>
                    </a:lnTo>
                    <a:lnTo>
                      <a:pt x="422" y="341"/>
                    </a:lnTo>
                    <a:lnTo>
                      <a:pt x="433" y="341"/>
                    </a:lnTo>
                    <a:lnTo>
                      <a:pt x="439" y="341"/>
                    </a:lnTo>
                    <a:lnTo>
                      <a:pt x="439" y="345"/>
                    </a:lnTo>
                    <a:lnTo>
                      <a:pt x="437" y="351"/>
                    </a:lnTo>
                    <a:lnTo>
                      <a:pt x="429" y="356"/>
                    </a:lnTo>
                    <a:lnTo>
                      <a:pt x="431" y="364"/>
                    </a:lnTo>
                    <a:lnTo>
                      <a:pt x="439" y="369"/>
                    </a:lnTo>
                    <a:lnTo>
                      <a:pt x="443" y="371"/>
                    </a:lnTo>
                    <a:lnTo>
                      <a:pt x="449" y="367"/>
                    </a:lnTo>
                    <a:lnTo>
                      <a:pt x="457" y="351"/>
                    </a:lnTo>
                    <a:lnTo>
                      <a:pt x="475" y="341"/>
                    </a:lnTo>
                    <a:lnTo>
                      <a:pt x="483" y="338"/>
                    </a:lnTo>
                    <a:lnTo>
                      <a:pt x="487" y="338"/>
                    </a:lnTo>
                    <a:lnTo>
                      <a:pt x="491" y="345"/>
                    </a:lnTo>
                    <a:lnTo>
                      <a:pt x="489" y="354"/>
                    </a:lnTo>
                    <a:lnTo>
                      <a:pt x="491" y="358"/>
                    </a:lnTo>
                    <a:lnTo>
                      <a:pt x="491" y="364"/>
                    </a:lnTo>
                    <a:lnTo>
                      <a:pt x="481" y="371"/>
                    </a:lnTo>
                    <a:lnTo>
                      <a:pt x="467" y="390"/>
                    </a:lnTo>
                    <a:lnTo>
                      <a:pt x="453" y="403"/>
                    </a:lnTo>
                    <a:lnTo>
                      <a:pt x="451" y="414"/>
                    </a:lnTo>
                    <a:lnTo>
                      <a:pt x="457" y="423"/>
                    </a:lnTo>
                    <a:lnTo>
                      <a:pt x="477" y="436"/>
                    </a:lnTo>
                    <a:lnTo>
                      <a:pt x="512" y="449"/>
                    </a:lnTo>
                    <a:lnTo>
                      <a:pt x="516" y="455"/>
                    </a:lnTo>
                    <a:lnTo>
                      <a:pt x="512" y="464"/>
                    </a:lnTo>
                    <a:lnTo>
                      <a:pt x="504" y="466"/>
                    </a:lnTo>
                    <a:lnTo>
                      <a:pt x="479" y="479"/>
                    </a:lnTo>
                    <a:lnTo>
                      <a:pt x="475" y="455"/>
                    </a:lnTo>
                    <a:lnTo>
                      <a:pt x="461" y="449"/>
                    </a:lnTo>
                    <a:lnTo>
                      <a:pt x="431" y="436"/>
                    </a:lnTo>
                    <a:lnTo>
                      <a:pt x="426" y="425"/>
                    </a:lnTo>
                    <a:lnTo>
                      <a:pt x="422" y="423"/>
                    </a:lnTo>
                    <a:lnTo>
                      <a:pt x="414" y="427"/>
                    </a:lnTo>
                    <a:lnTo>
                      <a:pt x="410" y="449"/>
                    </a:lnTo>
                    <a:lnTo>
                      <a:pt x="412" y="451"/>
                    </a:lnTo>
                    <a:lnTo>
                      <a:pt x="412" y="455"/>
                    </a:lnTo>
                    <a:lnTo>
                      <a:pt x="398" y="468"/>
                    </a:lnTo>
                    <a:lnTo>
                      <a:pt x="392" y="466"/>
                    </a:lnTo>
                    <a:lnTo>
                      <a:pt x="384" y="453"/>
                    </a:lnTo>
                    <a:lnTo>
                      <a:pt x="380" y="453"/>
                    </a:lnTo>
                    <a:lnTo>
                      <a:pt x="370" y="455"/>
                    </a:lnTo>
                    <a:lnTo>
                      <a:pt x="366" y="451"/>
                    </a:lnTo>
                    <a:lnTo>
                      <a:pt x="360" y="453"/>
                    </a:lnTo>
                    <a:lnTo>
                      <a:pt x="347" y="468"/>
                    </a:lnTo>
                    <a:lnTo>
                      <a:pt x="331" y="468"/>
                    </a:lnTo>
                    <a:lnTo>
                      <a:pt x="327" y="464"/>
                    </a:lnTo>
                    <a:lnTo>
                      <a:pt x="311" y="462"/>
                    </a:lnTo>
                    <a:lnTo>
                      <a:pt x="286" y="429"/>
                    </a:lnTo>
                    <a:lnTo>
                      <a:pt x="272" y="427"/>
                    </a:lnTo>
                    <a:lnTo>
                      <a:pt x="260" y="421"/>
                    </a:lnTo>
                    <a:lnTo>
                      <a:pt x="254" y="410"/>
                    </a:lnTo>
                    <a:lnTo>
                      <a:pt x="250" y="410"/>
                    </a:lnTo>
                    <a:lnTo>
                      <a:pt x="250" y="408"/>
                    </a:lnTo>
                    <a:lnTo>
                      <a:pt x="248" y="406"/>
                    </a:lnTo>
                    <a:lnTo>
                      <a:pt x="250" y="401"/>
                    </a:lnTo>
                    <a:lnTo>
                      <a:pt x="244" y="399"/>
                    </a:lnTo>
                    <a:lnTo>
                      <a:pt x="240" y="401"/>
                    </a:lnTo>
                    <a:lnTo>
                      <a:pt x="230" y="399"/>
                    </a:lnTo>
                    <a:lnTo>
                      <a:pt x="226" y="397"/>
                    </a:lnTo>
                    <a:lnTo>
                      <a:pt x="224" y="390"/>
                    </a:lnTo>
                    <a:lnTo>
                      <a:pt x="217" y="390"/>
                    </a:lnTo>
                    <a:lnTo>
                      <a:pt x="199" y="408"/>
                    </a:lnTo>
                    <a:lnTo>
                      <a:pt x="207" y="418"/>
                    </a:lnTo>
                    <a:lnTo>
                      <a:pt x="205" y="423"/>
                    </a:lnTo>
                    <a:lnTo>
                      <a:pt x="175" y="423"/>
                    </a:lnTo>
                    <a:lnTo>
                      <a:pt x="124" y="412"/>
                    </a:lnTo>
                    <a:lnTo>
                      <a:pt x="96" y="401"/>
                    </a:lnTo>
                    <a:lnTo>
                      <a:pt x="29" y="410"/>
                    </a:lnTo>
                    <a:lnTo>
                      <a:pt x="23" y="406"/>
                    </a:lnTo>
                    <a:lnTo>
                      <a:pt x="21" y="399"/>
                    </a:lnTo>
                    <a:lnTo>
                      <a:pt x="25" y="395"/>
                    </a:lnTo>
                    <a:lnTo>
                      <a:pt x="27" y="388"/>
                    </a:lnTo>
                    <a:lnTo>
                      <a:pt x="33" y="380"/>
                    </a:lnTo>
                    <a:lnTo>
                      <a:pt x="43" y="354"/>
                    </a:lnTo>
                    <a:lnTo>
                      <a:pt x="35" y="341"/>
                    </a:lnTo>
                    <a:lnTo>
                      <a:pt x="35" y="334"/>
                    </a:lnTo>
                    <a:lnTo>
                      <a:pt x="37" y="328"/>
                    </a:lnTo>
                    <a:lnTo>
                      <a:pt x="37" y="319"/>
                    </a:lnTo>
                    <a:lnTo>
                      <a:pt x="39" y="304"/>
                    </a:lnTo>
                    <a:lnTo>
                      <a:pt x="47" y="299"/>
                    </a:lnTo>
                    <a:lnTo>
                      <a:pt x="51" y="286"/>
                    </a:lnTo>
                    <a:lnTo>
                      <a:pt x="55" y="265"/>
                    </a:lnTo>
                    <a:lnTo>
                      <a:pt x="55" y="252"/>
                    </a:lnTo>
                    <a:lnTo>
                      <a:pt x="51" y="232"/>
                    </a:lnTo>
                    <a:lnTo>
                      <a:pt x="45" y="219"/>
                    </a:lnTo>
                    <a:lnTo>
                      <a:pt x="41" y="215"/>
                    </a:lnTo>
                    <a:lnTo>
                      <a:pt x="43" y="208"/>
                    </a:lnTo>
                    <a:lnTo>
                      <a:pt x="39" y="204"/>
                    </a:lnTo>
                    <a:lnTo>
                      <a:pt x="33" y="193"/>
                    </a:lnTo>
                    <a:lnTo>
                      <a:pt x="27" y="187"/>
                    </a:lnTo>
                    <a:lnTo>
                      <a:pt x="25" y="182"/>
                    </a:lnTo>
                    <a:lnTo>
                      <a:pt x="29" y="169"/>
                    </a:lnTo>
                    <a:lnTo>
                      <a:pt x="21" y="152"/>
                    </a:lnTo>
                    <a:lnTo>
                      <a:pt x="6" y="139"/>
                    </a:lnTo>
                    <a:lnTo>
                      <a:pt x="2" y="133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26" name="Freeform 50">
                <a:extLst>
                  <a:ext uri="{FF2B5EF4-FFF2-40B4-BE49-F238E27FC236}">
                    <a16:creationId xmlns:a16="http://schemas.microsoft.com/office/drawing/2014/main" id="{5ECE9999-57E1-EF3F-64E3-A5C4764A3978}"/>
                  </a:ext>
                </a:extLst>
              </p:cNvPr>
              <p:cNvSpPr/>
              <p:nvPr/>
            </p:nvSpPr>
            <p:spPr bwMode="auto">
              <a:xfrm>
                <a:off x="6224903" y="4488474"/>
                <a:ext cx="1081582" cy="613911"/>
              </a:xfrm>
              <a:custGeom>
                <a:avLst/>
                <a:gdLst/>
                <a:ahLst/>
                <a:cxnLst>
                  <a:cxn ang="0">
                    <a:pos x="92" y="5"/>
                  </a:cxn>
                  <a:cxn ang="0">
                    <a:pos x="0" y="59"/>
                  </a:cxn>
                  <a:cxn ang="0">
                    <a:pos x="266" y="312"/>
                  </a:cxn>
                  <a:cxn ang="0">
                    <a:pos x="280" y="319"/>
                  </a:cxn>
                  <a:cxn ang="0">
                    <a:pos x="301" y="338"/>
                  </a:cxn>
                  <a:cxn ang="0">
                    <a:pos x="325" y="332"/>
                  </a:cxn>
                  <a:cxn ang="0">
                    <a:pos x="339" y="343"/>
                  </a:cxn>
                  <a:cxn ang="0">
                    <a:pos x="343" y="358"/>
                  </a:cxn>
                  <a:cxn ang="0">
                    <a:pos x="372" y="364"/>
                  </a:cxn>
                  <a:cxn ang="0">
                    <a:pos x="386" y="369"/>
                  </a:cxn>
                  <a:cxn ang="0">
                    <a:pos x="394" y="364"/>
                  </a:cxn>
                  <a:cxn ang="0">
                    <a:pos x="410" y="379"/>
                  </a:cxn>
                  <a:cxn ang="0">
                    <a:pos x="441" y="375"/>
                  </a:cxn>
                  <a:cxn ang="0">
                    <a:pos x="451" y="388"/>
                  </a:cxn>
                  <a:cxn ang="0">
                    <a:pos x="455" y="403"/>
                  </a:cxn>
                  <a:cxn ang="0">
                    <a:pos x="477" y="395"/>
                  </a:cxn>
                  <a:cxn ang="0">
                    <a:pos x="506" y="410"/>
                  </a:cxn>
                  <a:cxn ang="0">
                    <a:pos x="520" y="403"/>
                  </a:cxn>
                  <a:cxn ang="0">
                    <a:pos x="528" y="408"/>
                  </a:cxn>
                  <a:cxn ang="0">
                    <a:pos x="530" y="425"/>
                  </a:cxn>
                  <a:cxn ang="0">
                    <a:pos x="536" y="414"/>
                  </a:cxn>
                  <a:cxn ang="0">
                    <a:pos x="552" y="397"/>
                  </a:cxn>
                  <a:cxn ang="0">
                    <a:pos x="556" y="405"/>
                  </a:cxn>
                  <a:cxn ang="0">
                    <a:pos x="571" y="410"/>
                  </a:cxn>
                  <a:cxn ang="0">
                    <a:pos x="583" y="405"/>
                  </a:cxn>
                  <a:cxn ang="0">
                    <a:pos x="585" y="410"/>
                  </a:cxn>
                  <a:cxn ang="0">
                    <a:pos x="607" y="425"/>
                  </a:cxn>
                  <a:cxn ang="0">
                    <a:pos x="627" y="410"/>
                  </a:cxn>
                  <a:cxn ang="0">
                    <a:pos x="666" y="401"/>
                  </a:cxn>
                  <a:cxn ang="0">
                    <a:pos x="680" y="401"/>
                  </a:cxn>
                  <a:cxn ang="0">
                    <a:pos x="715" y="399"/>
                  </a:cxn>
                  <a:cxn ang="0">
                    <a:pos x="761" y="421"/>
                  </a:cxn>
                  <a:cxn ang="0">
                    <a:pos x="774" y="429"/>
                  </a:cxn>
                  <a:cxn ang="0">
                    <a:pos x="782" y="215"/>
                  </a:cxn>
                  <a:cxn ang="0">
                    <a:pos x="763" y="20"/>
                  </a:cxn>
                </a:cxnLst>
                <a:rect l="0" t="0" r="r" b="b"/>
                <a:pathLst>
                  <a:path w="782" h="429">
                    <a:moveTo>
                      <a:pt x="763" y="20"/>
                    </a:moveTo>
                    <a:lnTo>
                      <a:pt x="92" y="5"/>
                    </a:lnTo>
                    <a:lnTo>
                      <a:pt x="4" y="0"/>
                    </a:lnTo>
                    <a:lnTo>
                      <a:pt x="0" y="59"/>
                    </a:lnTo>
                    <a:lnTo>
                      <a:pt x="272" y="76"/>
                    </a:lnTo>
                    <a:lnTo>
                      <a:pt x="266" y="312"/>
                    </a:lnTo>
                    <a:lnTo>
                      <a:pt x="274" y="314"/>
                    </a:lnTo>
                    <a:lnTo>
                      <a:pt x="280" y="319"/>
                    </a:lnTo>
                    <a:lnTo>
                      <a:pt x="295" y="336"/>
                    </a:lnTo>
                    <a:lnTo>
                      <a:pt x="301" y="338"/>
                    </a:lnTo>
                    <a:lnTo>
                      <a:pt x="319" y="336"/>
                    </a:lnTo>
                    <a:lnTo>
                      <a:pt x="325" y="332"/>
                    </a:lnTo>
                    <a:lnTo>
                      <a:pt x="337" y="336"/>
                    </a:lnTo>
                    <a:lnTo>
                      <a:pt x="339" y="343"/>
                    </a:lnTo>
                    <a:lnTo>
                      <a:pt x="337" y="349"/>
                    </a:lnTo>
                    <a:lnTo>
                      <a:pt x="343" y="358"/>
                    </a:lnTo>
                    <a:lnTo>
                      <a:pt x="345" y="360"/>
                    </a:lnTo>
                    <a:lnTo>
                      <a:pt x="372" y="364"/>
                    </a:lnTo>
                    <a:lnTo>
                      <a:pt x="380" y="369"/>
                    </a:lnTo>
                    <a:lnTo>
                      <a:pt x="386" y="369"/>
                    </a:lnTo>
                    <a:lnTo>
                      <a:pt x="388" y="366"/>
                    </a:lnTo>
                    <a:lnTo>
                      <a:pt x="394" y="364"/>
                    </a:lnTo>
                    <a:lnTo>
                      <a:pt x="400" y="375"/>
                    </a:lnTo>
                    <a:lnTo>
                      <a:pt x="410" y="379"/>
                    </a:lnTo>
                    <a:lnTo>
                      <a:pt x="416" y="371"/>
                    </a:lnTo>
                    <a:lnTo>
                      <a:pt x="441" y="375"/>
                    </a:lnTo>
                    <a:lnTo>
                      <a:pt x="441" y="379"/>
                    </a:lnTo>
                    <a:lnTo>
                      <a:pt x="451" y="388"/>
                    </a:lnTo>
                    <a:lnTo>
                      <a:pt x="455" y="390"/>
                    </a:lnTo>
                    <a:lnTo>
                      <a:pt x="455" y="403"/>
                    </a:lnTo>
                    <a:lnTo>
                      <a:pt x="473" y="408"/>
                    </a:lnTo>
                    <a:lnTo>
                      <a:pt x="477" y="395"/>
                    </a:lnTo>
                    <a:lnTo>
                      <a:pt x="483" y="390"/>
                    </a:lnTo>
                    <a:lnTo>
                      <a:pt x="506" y="410"/>
                    </a:lnTo>
                    <a:lnTo>
                      <a:pt x="510" y="410"/>
                    </a:lnTo>
                    <a:lnTo>
                      <a:pt x="520" y="403"/>
                    </a:lnTo>
                    <a:lnTo>
                      <a:pt x="528" y="403"/>
                    </a:lnTo>
                    <a:lnTo>
                      <a:pt x="528" y="408"/>
                    </a:lnTo>
                    <a:lnTo>
                      <a:pt x="526" y="418"/>
                    </a:lnTo>
                    <a:lnTo>
                      <a:pt x="530" y="425"/>
                    </a:lnTo>
                    <a:lnTo>
                      <a:pt x="536" y="421"/>
                    </a:lnTo>
                    <a:lnTo>
                      <a:pt x="536" y="414"/>
                    </a:lnTo>
                    <a:lnTo>
                      <a:pt x="542" y="403"/>
                    </a:lnTo>
                    <a:lnTo>
                      <a:pt x="552" y="397"/>
                    </a:lnTo>
                    <a:lnTo>
                      <a:pt x="556" y="399"/>
                    </a:lnTo>
                    <a:lnTo>
                      <a:pt x="556" y="405"/>
                    </a:lnTo>
                    <a:lnTo>
                      <a:pt x="566" y="410"/>
                    </a:lnTo>
                    <a:lnTo>
                      <a:pt x="571" y="410"/>
                    </a:lnTo>
                    <a:lnTo>
                      <a:pt x="575" y="403"/>
                    </a:lnTo>
                    <a:lnTo>
                      <a:pt x="583" y="405"/>
                    </a:lnTo>
                    <a:lnTo>
                      <a:pt x="585" y="408"/>
                    </a:lnTo>
                    <a:lnTo>
                      <a:pt x="585" y="410"/>
                    </a:lnTo>
                    <a:lnTo>
                      <a:pt x="593" y="414"/>
                    </a:lnTo>
                    <a:lnTo>
                      <a:pt x="607" y="425"/>
                    </a:lnTo>
                    <a:lnTo>
                      <a:pt x="623" y="412"/>
                    </a:lnTo>
                    <a:lnTo>
                      <a:pt x="627" y="410"/>
                    </a:lnTo>
                    <a:lnTo>
                      <a:pt x="648" y="408"/>
                    </a:lnTo>
                    <a:lnTo>
                      <a:pt x="666" y="401"/>
                    </a:lnTo>
                    <a:lnTo>
                      <a:pt x="672" y="401"/>
                    </a:lnTo>
                    <a:lnTo>
                      <a:pt x="680" y="401"/>
                    </a:lnTo>
                    <a:lnTo>
                      <a:pt x="700" y="403"/>
                    </a:lnTo>
                    <a:lnTo>
                      <a:pt x="715" y="399"/>
                    </a:lnTo>
                    <a:lnTo>
                      <a:pt x="717" y="395"/>
                    </a:lnTo>
                    <a:lnTo>
                      <a:pt x="761" y="421"/>
                    </a:lnTo>
                    <a:lnTo>
                      <a:pt x="769" y="425"/>
                    </a:lnTo>
                    <a:lnTo>
                      <a:pt x="774" y="429"/>
                    </a:lnTo>
                    <a:lnTo>
                      <a:pt x="778" y="429"/>
                    </a:lnTo>
                    <a:lnTo>
                      <a:pt x="782" y="215"/>
                    </a:lnTo>
                    <a:lnTo>
                      <a:pt x="765" y="80"/>
                    </a:lnTo>
                    <a:lnTo>
                      <a:pt x="763" y="2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27" name="Freeform 51">
                <a:extLst>
                  <a:ext uri="{FF2B5EF4-FFF2-40B4-BE49-F238E27FC236}">
                    <a16:creationId xmlns:a16="http://schemas.microsoft.com/office/drawing/2014/main" id="{445243D1-0D7A-D69B-EC6D-B2246E74E2AA}"/>
                  </a:ext>
                </a:extLst>
              </p:cNvPr>
              <p:cNvSpPr/>
              <p:nvPr/>
            </p:nvSpPr>
            <p:spPr bwMode="auto">
              <a:xfrm>
                <a:off x="7653998" y="3504996"/>
                <a:ext cx="499644" cy="978897"/>
              </a:xfrm>
              <a:custGeom>
                <a:avLst/>
                <a:gdLst/>
                <a:ahLst/>
                <a:cxnLst>
                  <a:cxn ang="0">
                    <a:pos x="61" y="15"/>
                  </a:cxn>
                  <a:cxn ang="0">
                    <a:pos x="83" y="34"/>
                  </a:cxn>
                  <a:cxn ang="0">
                    <a:pos x="102" y="56"/>
                  </a:cxn>
                  <a:cxn ang="0">
                    <a:pos x="106" y="88"/>
                  </a:cxn>
                  <a:cxn ang="0">
                    <a:pos x="94" y="108"/>
                  </a:cxn>
                  <a:cxn ang="0">
                    <a:pos x="79" y="134"/>
                  </a:cxn>
                  <a:cxn ang="0">
                    <a:pos x="61" y="145"/>
                  </a:cxn>
                  <a:cxn ang="0">
                    <a:pos x="35" y="151"/>
                  </a:cxn>
                  <a:cxn ang="0">
                    <a:pos x="31" y="173"/>
                  </a:cxn>
                  <a:cxn ang="0">
                    <a:pos x="43" y="192"/>
                  </a:cxn>
                  <a:cxn ang="0">
                    <a:pos x="29" y="240"/>
                  </a:cxn>
                  <a:cxn ang="0">
                    <a:pos x="10" y="260"/>
                  </a:cxn>
                  <a:cxn ang="0">
                    <a:pos x="4" y="279"/>
                  </a:cxn>
                  <a:cxn ang="0">
                    <a:pos x="0" y="298"/>
                  </a:cxn>
                  <a:cxn ang="0">
                    <a:pos x="8" y="342"/>
                  </a:cxn>
                  <a:cxn ang="0">
                    <a:pos x="37" y="383"/>
                  </a:cxn>
                  <a:cxn ang="0">
                    <a:pos x="69" y="411"/>
                  </a:cxn>
                  <a:cxn ang="0">
                    <a:pos x="90" y="459"/>
                  </a:cxn>
                  <a:cxn ang="0">
                    <a:pos x="104" y="446"/>
                  </a:cxn>
                  <a:cxn ang="0">
                    <a:pos x="130" y="465"/>
                  </a:cxn>
                  <a:cxn ang="0">
                    <a:pos x="126" y="498"/>
                  </a:cxn>
                  <a:cxn ang="0">
                    <a:pos x="108" y="526"/>
                  </a:cxn>
                  <a:cxn ang="0">
                    <a:pos x="128" y="556"/>
                  </a:cxn>
                  <a:cxn ang="0">
                    <a:pos x="167" y="578"/>
                  </a:cxn>
                  <a:cxn ang="0">
                    <a:pos x="197" y="621"/>
                  </a:cxn>
                  <a:cxn ang="0">
                    <a:pos x="205" y="636"/>
                  </a:cxn>
                  <a:cxn ang="0">
                    <a:pos x="197" y="649"/>
                  </a:cxn>
                  <a:cxn ang="0">
                    <a:pos x="219" y="682"/>
                  </a:cxn>
                  <a:cxn ang="0">
                    <a:pos x="226" y="675"/>
                  </a:cxn>
                  <a:cxn ang="0">
                    <a:pos x="234" y="658"/>
                  </a:cxn>
                  <a:cxn ang="0">
                    <a:pos x="260" y="654"/>
                  </a:cxn>
                  <a:cxn ang="0">
                    <a:pos x="282" y="669"/>
                  </a:cxn>
                  <a:cxn ang="0">
                    <a:pos x="288" y="639"/>
                  </a:cxn>
                  <a:cxn ang="0">
                    <a:pos x="295" y="621"/>
                  </a:cxn>
                  <a:cxn ang="0">
                    <a:pos x="325" y="610"/>
                  </a:cxn>
                  <a:cxn ang="0">
                    <a:pos x="315" y="595"/>
                  </a:cxn>
                  <a:cxn ang="0">
                    <a:pos x="321" y="582"/>
                  </a:cxn>
                  <a:cxn ang="0">
                    <a:pos x="323" y="574"/>
                  </a:cxn>
                  <a:cxn ang="0">
                    <a:pos x="323" y="565"/>
                  </a:cxn>
                  <a:cxn ang="0">
                    <a:pos x="327" y="524"/>
                  </a:cxn>
                  <a:cxn ang="0">
                    <a:pos x="349" y="491"/>
                  </a:cxn>
                  <a:cxn ang="0">
                    <a:pos x="362" y="459"/>
                  </a:cxn>
                  <a:cxn ang="0">
                    <a:pos x="347" y="411"/>
                  </a:cxn>
                  <a:cxn ang="0">
                    <a:pos x="349" y="385"/>
                  </a:cxn>
                  <a:cxn ang="0">
                    <a:pos x="331" y="91"/>
                  </a:cxn>
                  <a:cxn ang="0">
                    <a:pos x="323" y="80"/>
                  </a:cxn>
                  <a:cxn ang="0">
                    <a:pos x="313" y="45"/>
                  </a:cxn>
                  <a:cxn ang="0">
                    <a:pos x="299" y="21"/>
                  </a:cxn>
                </a:cxnLst>
                <a:rect l="0" t="0" r="r" b="b"/>
                <a:pathLst>
                  <a:path w="362" h="684">
                    <a:moveTo>
                      <a:pt x="299" y="0"/>
                    </a:moveTo>
                    <a:lnTo>
                      <a:pt x="61" y="15"/>
                    </a:lnTo>
                    <a:lnTo>
                      <a:pt x="65" y="21"/>
                    </a:lnTo>
                    <a:lnTo>
                      <a:pt x="83" y="34"/>
                    </a:lnTo>
                    <a:lnTo>
                      <a:pt x="83" y="45"/>
                    </a:lnTo>
                    <a:lnTo>
                      <a:pt x="102" y="56"/>
                    </a:lnTo>
                    <a:lnTo>
                      <a:pt x="106" y="78"/>
                    </a:lnTo>
                    <a:lnTo>
                      <a:pt x="106" y="88"/>
                    </a:lnTo>
                    <a:lnTo>
                      <a:pt x="100" y="101"/>
                    </a:lnTo>
                    <a:lnTo>
                      <a:pt x="94" y="108"/>
                    </a:lnTo>
                    <a:lnTo>
                      <a:pt x="94" y="117"/>
                    </a:lnTo>
                    <a:lnTo>
                      <a:pt x="79" y="134"/>
                    </a:lnTo>
                    <a:lnTo>
                      <a:pt x="65" y="140"/>
                    </a:lnTo>
                    <a:lnTo>
                      <a:pt x="61" y="145"/>
                    </a:lnTo>
                    <a:lnTo>
                      <a:pt x="43" y="145"/>
                    </a:lnTo>
                    <a:lnTo>
                      <a:pt x="35" y="151"/>
                    </a:lnTo>
                    <a:lnTo>
                      <a:pt x="31" y="164"/>
                    </a:lnTo>
                    <a:lnTo>
                      <a:pt x="31" y="173"/>
                    </a:lnTo>
                    <a:lnTo>
                      <a:pt x="41" y="186"/>
                    </a:lnTo>
                    <a:lnTo>
                      <a:pt x="43" y="192"/>
                    </a:lnTo>
                    <a:lnTo>
                      <a:pt x="41" y="212"/>
                    </a:lnTo>
                    <a:lnTo>
                      <a:pt x="29" y="240"/>
                    </a:lnTo>
                    <a:lnTo>
                      <a:pt x="14" y="251"/>
                    </a:lnTo>
                    <a:lnTo>
                      <a:pt x="10" y="260"/>
                    </a:lnTo>
                    <a:lnTo>
                      <a:pt x="12" y="270"/>
                    </a:lnTo>
                    <a:lnTo>
                      <a:pt x="4" y="279"/>
                    </a:lnTo>
                    <a:lnTo>
                      <a:pt x="4" y="285"/>
                    </a:lnTo>
                    <a:lnTo>
                      <a:pt x="0" y="298"/>
                    </a:lnTo>
                    <a:lnTo>
                      <a:pt x="2" y="320"/>
                    </a:lnTo>
                    <a:lnTo>
                      <a:pt x="8" y="342"/>
                    </a:lnTo>
                    <a:lnTo>
                      <a:pt x="10" y="350"/>
                    </a:lnTo>
                    <a:lnTo>
                      <a:pt x="37" y="383"/>
                    </a:lnTo>
                    <a:lnTo>
                      <a:pt x="63" y="405"/>
                    </a:lnTo>
                    <a:lnTo>
                      <a:pt x="69" y="411"/>
                    </a:lnTo>
                    <a:lnTo>
                      <a:pt x="85" y="457"/>
                    </a:lnTo>
                    <a:lnTo>
                      <a:pt x="90" y="459"/>
                    </a:lnTo>
                    <a:lnTo>
                      <a:pt x="98" y="450"/>
                    </a:lnTo>
                    <a:lnTo>
                      <a:pt x="104" y="446"/>
                    </a:lnTo>
                    <a:lnTo>
                      <a:pt x="126" y="459"/>
                    </a:lnTo>
                    <a:lnTo>
                      <a:pt x="130" y="465"/>
                    </a:lnTo>
                    <a:lnTo>
                      <a:pt x="124" y="480"/>
                    </a:lnTo>
                    <a:lnTo>
                      <a:pt x="126" y="498"/>
                    </a:lnTo>
                    <a:lnTo>
                      <a:pt x="112" y="519"/>
                    </a:lnTo>
                    <a:lnTo>
                      <a:pt x="108" y="526"/>
                    </a:lnTo>
                    <a:lnTo>
                      <a:pt x="114" y="541"/>
                    </a:lnTo>
                    <a:lnTo>
                      <a:pt x="128" y="556"/>
                    </a:lnTo>
                    <a:lnTo>
                      <a:pt x="154" y="574"/>
                    </a:lnTo>
                    <a:lnTo>
                      <a:pt x="167" y="578"/>
                    </a:lnTo>
                    <a:lnTo>
                      <a:pt x="191" y="602"/>
                    </a:lnTo>
                    <a:lnTo>
                      <a:pt x="197" y="621"/>
                    </a:lnTo>
                    <a:lnTo>
                      <a:pt x="205" y="632"/>
                    </a:lnTo>
                    <a:lnTo>
                      <a:pt x="205" y="636"/>
                    </a:lnTo>
                    <a:lnTo>
                      <a:pt x="197" y="645"/>
                    </a:lnTo>
                    <a:lnTo>
                      <a:pt x="197" y="649"/>
                    </a:lnTo>
                    <a:lnTo>
                      <a:pt x="215" y="684"/>
                    </a:lnTo>
                    <a:lnTo>
                      <a:pt x="219" y="682"/>
                    </a:lnTo>
                    <a:lnTo>
                      <a:pt x="219" y="675"/>
                    </a:lnTo>
                    <a:lnTo>
                      <a:pt x="226" y="675"/>
                    </a:lnTo>
                    <a:lnTo>
                      <a:pt x="228" y="680"/>
                    </a:lnTo>
                    <a:lnTo>
                      <a:pt x="234" y="658"/>
                    </a:lnTo>
                    <a:lnTo>
                      <a:pt x="244" y="652"/>
                    </a:lnTo>
                    <a:lnTo>
                      <a:pt x="260" y="654"/>
                    </a:lnTo>
                    <a:lnTo>
                      <a:pt x="272" y="660"/>
                    </a:lnTo>
                    <a:lnTo>
                      <a:pt x="282" y="669"/>
                    </a:lnTo>
                    <a:lnTo>
                      <a:pt x="295" y="662"/>
                    </a:lnTo>
                    <a:lnTo>
                      <a:pt x="288" y="639"/>
                    </a:lnTo>
                    <a:lnTo>
                      <a:pt x="286" y="626"/>
                    </a:lnTo>
                    <a:lnTo>
                      <a:pt x="295" y="621"/>
                    </a:lnTo>
                    <a:lnTo>
                      <a:pt x="323" y="613"/>
                    </a:lnTo>
                    <a:lnTo>
                      <a:pt x="325" y="610"/>
                    </a:lnTo>
                    <a:lnTo>
                      <a:pt x="315" y="597"/>
                    </a:lnTo>
                    <a:lnTo>
                      <a:pt x="315" y="595"/>
                    </a:lnTo>
                    <a:lnTo>
                      <a:pt x="319" y="591"/>
                    </a:lnTo>
                    <a:lnTo>
                      <a:pt x="321" y="582"/>
                    </a:lnTo>
                    <a:lnTo>
                      <a:pt x="325" y="576"/>
                    </a:lnTo>
                    <a:lnTo>
                      <a:pt x="323" y="574"/>
                    </a:lnTo>
                    <a:lnTo>
                      <a:pt x="323" y="569"/>
                    </a:lnTo>
                    <a:lnTo>
                      <a:pt x="323" y="565"/>
                    </a:lnTo>
                    <a:lnTo>
                      <a:pt x="327" y="541"/>
                    </a:lnTo>
                    <a:lnTo>
                      <a:pt x="327" y="524"/>
                    </a:lnTo>
                    <a:lnTo>
                      <a:pt x="341" y="511"/>
                    </a:lnTo>
                    <a:lnTo>
                      <a:pt x="349" y="491"/>
                    </a:lnTo>
                    <a:lnTo>
                      <a:pt x="349" y="483"/>
                    </a:lnTo>
                    <a:lnTo>
                      <a:pt x="362" y="459"/>
                    </a:lnTo>
                    <a:lnTo>
                      <a:pt x="359" y="433"/>
                    </a:lnTo>
                    <a:lnTo>
                      <a:pt x="347" y="411"/>
                    </a:lnTo>
                    <a:lnTo>
                      <a:pt x="351" y="396"/>
                    </a:lnTo>
                    <a:lnTo>
                      <a:pt x="349" y="385"/>
                    </a:lnTo>
                    <a:lnTo>
                      <a:pt x="353" y="381"/>
                    </a:lnTo>
                    <a:lnTo>
                      <a:pt x="331" y="91"/>
                    </a:lnTo>
                    <a:lnTo>
                      <a:pt x="327" y="88"/>
                    </a:lnTo>
                    <a:lnTo>
                      <a:pt x="323" y="80"/>
                    </a:lnTo>
                    <a:lnTo>
                      <a:pt x="317" y="54"/>
                    </a:lnTo>
                    <a:lnTo>
                      <a:pt x="313" y="45"/>
                    </a:lnTo>
                    <a:lnTo>
                      <a:pt x="307" y="39"/>
                    </a:lnTo>
                    <a:lnTo>
                      <a:pt x="299" y="21"/>
                    </a:lnTo>
                    <a:lnTo>
                      <a:pt x="29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28" name="Freeform 52">
                <a:extLst>
                  <a:ext uri="{FF2B5EF4-FFF2-40B4-BE49-F238E27FC236}">
                    <a16:creationId xmlns:a16="http://schemas.microsoft.com/office/drawing/2014/main" id="{B5F5818D-FD84-22F2-EED1-0ED59F77E863}"/>
                  </a:ext>
                </a:extLst>
              </p:cNvPr>
              <p:cNvSpPr/>
              <p:nvPr/>
            </p:nvSpPr>
            <p:spPr bwMode="auto">
              <a:xfrm>
                <a:off x="7292490" y="4573995"/>
                <a:ext cx="626026" cy="636817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406" y="0"/>
                  </a:cxn>
                  <a:cxn ang="0">
                    <a:pos x="404" y="6"/>
                  </a:cxn>
                  <a:cxn ang="0">
                    <a:pos x="412" y="13"/>
                  </a:cxn>
                  <a:cxn ang="0">
                    <a:pos x="416" y="24"/>
                  </a:cxn>
                  <a:cxn ang="0">
                    <a:pos x="414" y="32"/>
                  </a:cxn>
                  <a:cxn ang="0">
                    <a:pos x="402" y="43"/>
                  </a:cxn>
                  <a:cxn ang="0">
                    <a:pos x="392" y="56"/>
                  </a:cxn>
                  <a:cxn ang="0">
                    <a:pos x="390" y="65"/>
                  </a:cxn>
                  <a:cxn ang="0">
                    <a:pos x="453" y="61"/>
                  </a:cxn>
                  <a:cxn ang="0">
                    <a:pos x="449" y="67"/>
                  </a:cxn>
                  <a:cxn ang="0">
                    <a:pos x="451" y="71"/>
                  </a:cxn>
                  <a:cxn ang="0">
                    <a:pos x="447" y="82"/>
                  </a:cxn>
                  <a:cxn ang="0">
                    <a:pos x="435" y="95"/>
                  </a:cxn>
                  <a:cxn ang="0">
                    <a:pos x="431" y="121"/>
                  </a:cxn>
                  <a:cxn ang="0">
                    <a:pos x="419" y="136"/>
                  </a:cxn>
                  <a:cxn ang="0">
                    <a:pos x="421" y="154"/>
                  </a:cxn>
                  <a:cxn ang="0">
                    <a:pos x="421" y="175"/>
                  </a:cxn>
                  <a:cxn ang="0">
                    <a:pos x="416" y="178"/>
                  </a:cxn>
                  <a:cxn ang="0">
                    <a:pos x="406" y="186"/>
                  </a:cxn>
                  <a:cxn ang="0">
                    <a:pos x="406" y="193"/>
                  </a:cxn>
                  <a:cxn ang="0">
                    <a:pos x="388" y="210"/>
                  </a:cxn>
                  <a:cxn ang="0">
                    <a:pos x="382" y="227"/>
                  </a:cxn>
                  <a:cxn ang="0">
                    <a:pos x="384" y="249"/>
                  </a:cxn>
                  <a:cxn ang="0">
                    <a:pos x="380" y="258"/>
                  </a:cxn>
                  <a:cxn ang="0">
                    <a:pos x="364" y="271"/>
                  </a:cxn>
                  <a:cxn ang="0">
                    <a:pos x="352" y="288"/>
                  </a:cxn>
                  <a:cxn ang="0">
                    <a:pos x="347" y="292"/>
                  </a:cxn>
                  <a:cxn ang="0">
                    <a:pos x="347" y="310"/>
                  </a:cxn>
                  <a:cxn ang="0">
                    <a:pos x="339" y="321"/>
                  </a:cxn>
                  <a:cxn ang="0">
                    <a:pos x="339" y="331"/>
                  </a:cxn>
                  <a:cxn ang="0">
                    <a:pos x="333" y="349"/>
                  </a:cxn>
                  <a:cxn ang="0">
                    <a:pos x="325" y="364"/>
                  </a:cxn>
                  <a:cxn ang="0">
                    <a:pos x="329" y="383"/>
                  </a:cxn>
                  <a:cxn ang="0">
                    <a:pos x="337" y="394"/>
                  </a:cxn>
                  <a:cxn ang="0">
                    <a:pos x="337" y="405"/>
                  </a:cxn>
                  <a:cxn ang="0">
                    <a:pos x="341" y="409"/>
                  </a:cxn>
                  <a:cxn ang="0">
                    <a:pos x="341" y="414"/>
                  </a:cxn>
                  <a:cxn ang="0">
                    <a:pos x="335" y="418"/>
                  </a:cxn>
                  <a:cxn ang="0">
                    <a:pos x="333" y="429"/>
                  </a:cxn>
                  <a:cxn ang="0">
                    <a:pos x="333" y="435"/>
                  </a:cxn>
                  <a:cxn ang="0">
                    <a:pos x="59" y="444"/>
                  </a:cxn>
                  <a:cxn ang="0">
                    <a:pos x="59" y="379"/>
                  </a:cxn>
                  <a:cxn ang="0">
                    <a:pos x="45" y="375"/>
                  </a:cxn>
                  <a:cxn ang="0">
                    <a:pos x="33" y="381"/>
                  </a:cxn>
                  <a:cxn ang="0">
                    <a:pos x="27" y="381"/>
                  </a:cxn>
                  <a:cxn ang="0">
                    <a:pos x="13" y="368"/>
                  </a:cxn>
                  <a:cxn ang="0">
                    <a:pos x="17" y="154"/>
                  </a:cxn>
                  <a:cxn ang="0">
                    <a:pos x="0" y="19"/>
                  </a:cxn>
                </a:cxnLst>
                <a:rect l="0" t="0" r="r" b="b"/>
                <a:pathLst>
                  <a:path w="453" h="444">
                    <a:moveTo>
                      <a:pt x="0" y="19"/>
                    </a:moveTo>
                    <a:lnTo>
                      <a:pt x="406" y="0"/>
                    </a:lnTo>
                    <a:lnTo>
                      <a:pt x="404" y="6"/>
                    </a:lnTo>
                    <a:lnTo>
                      <a:pt x="412" y="13"/>
                    </a:lnTo>
                    <a:lnTo>
                      <a:pt x="416" y="24"/>
                    </a:lnTo>
                    <a:lnTo>
                      <a:pt x="414" y="32"/>
                    </a:lnTo>
                    <a:lnTo>
                      <a:pt x="402" y="43"/>
                    </a:lnTo>
                    <a:lnTo>
                      <a:pt x="392" y="56"/>
                    </a:lnTo>
                    <a:lnTo>
                      <a:pt x="390" y="65"/>
                    </a:lnTo>
                    <a:lnTo>
                      <a:pt x="453" y="61"/>
                    </a:lnTo>
                    <a:lnTo>
                      <a:pt x="449" y="67"/>
                    </a:lnTo>
                    <a:lnTo>
                      <a:pt x="451" y="71"/>
                    </a:lnTo>
                    <a:lnTo>
                      <a:pt x="447" y="82"/>
                    </a:lnTo>
                    <a:lnTo>
                      <a:pt x="435" y="95"/>
                    </a:lnTo>
                    <a:lnTo>
                      <a:pt x="431" y="121"/>
                    </a:lnTo>
                    <a:lnTo>
                      <a:pt x="419" y="136"/>
                    </a:lnTo>
                    <a:lnTo>
                      <a:pt x="421" y="154"/>
                    </a:lnTo>
                    <a:lnTo>
                      <a:pt x="421" y="175"/>
                    </a:lnTo>
                    <a:lnTo>
                      <a:pt x="416" y="178"/>
                    </a:lnTo>
                    <a:lnTo>
                      <a:pt x="406" y="186"/>
                    </a:lnTo>
                    <a:lnTo>
                      <a:pt x="406" y="193"/>
                    </a:lnTo>
                    <a:lnTo>
                      <a:pt x="388" y="210"/>
                    </a:lnTo>
                    <a:lnTo>
                      <a:pt x="382" y="227"/>
                    </a:lnTo>
                    <a:lnTo>
                      <a:pt x="384" y="249"/>
                    </a:lnTo>
                    <a:lnTo>
                      <a:pt x="380" y="258"/>
                    </a:lnTo>
                    <a:lnTo>
                      <a:pt x="364" y="271"/>
                    </a:lnTo>
                    <a:lnTo>
                      <a:pt x="352" y="288"/>
                    </a:lnTo>
                    <a:lnTo>
                      <a:pt x="347" y="292"/>
                    </a:lnTo>
                    <a:lnTo>
                      <a:pt x="347" y="310"/>
                    </a:lnTo>
                    <a:lnTo>
                      <a:pt x="339" y="321"/>
                    </a:lnTo>
                    <a:lnTo>
                      <a:pt x="339" y="331"/>
                    </a:lnTo>
                    <a:lnTo>
                      <a:pt x="333" y="349"/>
                    </a:lnTo>
                    <a:lnTo>
                      <a:pt x="325" y="364"/>
                    </a:lnTo>
                    <a:lnTo>
                      <a:pt x="329" y="383"/>
                    </a:lnTo>
                    <a:lnTo>
                      <a:pt x="337" y="394"/>
                    </a:lnTo>
                    <a:lnTo>
                      <a:pt x="337" y="405"/>
                    </a:lnTo>
                    <a:lnTo>
                      <a:pt x="341" y="409"/>
                    </a:lnTo>
                    <a:lnTo>
                      <a:pt x="341" y="414"/>
                    </a:lnTo>
                    <a:lnTo>
                      <a:pt x="335" y="418"/>
                    </a:lnTo>
                    <a:lnTo>
                      <a:pt x="333" y="429"/>
                    </a:lnTo>
                    <a:lnTo>
                      <a:pt x="333" y="435"/>
                    </a:lnTo>
                    <a:lnTo>
                      <a:pt x="59" y="444"/>
                    </a:lnTo>
                    <a:lnTo>
                      <a:pt x="59" y="379"/>
                    </a:lnTo>
                    <a:lnTo>
                      <a:pt x="45" y="375"/>
                    </a:lnTo>
                    <a:lnTo>
                      <a:pt x="33" y="381"/>
                    </a:lnTo>
                    <a:lnTo>
                      <a:pt x="27" y="381"/>
                    </a:lnTo>
                    <a:lnTo>
                      <a:pt x="13" y="368"/>
                    </a:lnTo>
                    <a:lnTo>
                      <a:pt x="17" y="154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29" name="Freeform 53">
                <a:extLst>
                  <a:ext uri="{FF2B5EF4-FFF2-40B4-BE49-F238E27FC236}">
                    <a16:creationId xmlns:a16="http://schemas.microsoft.com/office/drawing/2014/main" id="{50775C36-A899-C332-7616-A3486B17BF10}"/>
                  </a:ext>
                </a:extLst>
              </p:cNvPr>
              <p:cNvSpPr/>
              <p:nvPr/>
            </p:nvSpPr>
            <p:spPr bwMode="auto">
              <a:xfrm>
                <a:off x="7714249" y="4818335"/>
                <a:ext cx="439393" cy="858253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101" y="15"/>
                  </a:cxn>
                  <a:cxn ang="0">
                    <a:pos x="101" y="22"/>
                  </a:cxn>
                  <a:cxn ang="0">
                    <a:pos x="83" y="39"/>
                  </a:cxn>
                  <a:cxn ang="0">
                    <a:pos x="77" y="56"/>
                  </a:cxn>
                  <a:cxn ang="0">
                    <a:pos x="79" y="78"/>
                  </a:cxn>
                  <a:cxn ang="0">
                    <a:pos x="75" y="87"/>
                  </a:cxn>
                  <a:cxn ang="0">
                    <a:pos x="59" y="100"/>
                  </a:cxn>
                  <a:cxn ang="0">
                    <a:pos x="47" y="117"/>
                  </a:cxn>
                  <a:cxn ang="0">
                    <a:pos x="42" y="121"/>
                  </a:cxn>
                  <a:cxn ang="0">
                    <a:pos x="42" y="139"/>
                  </a:cxn>
                  <a:cxn ang="0">
                    <a:pos x="34" y="150"/>
                  </a:cxn>
                  <a:cxn ang="0">
                    <a:pos x="34" y="160"/>
                  </a:cxn>
                  <a:cxn ang="0">
                    <a:pos x="28" y="178"/>
                  </a:cxn>
                  <a:cxn ang="0">
                    <a:pos x="20" y="193"/>
                  </a:cxn>
                  <a:cxn ang="0">
                    <a:pos x="24" y="212"/>
                  </a:cxn>
                  <a:cxn ang="0">
                    <a:pos x="32" y="223"/>
                  </a:cxn>
                  <a:cxn ang="0">
                    <a:pos x="32" y="234"/>
                  </a:cxn>
                  <a:cxn ang="0">
                    <a:pos x="36" y="238"/>
                  </a:cxn>
                  <a:cxn ang="0">
                    <a:pos x="36" y="243"/>
                  </a:cxn>
                  <a:cxn ang="0">
                    <a:pos x="30" y="247"/>
                  </a:cxn>
                  <a:cxn ang="0">
                    <a:pos x="28" y="258"/>
                  </a:cxn>
                  <a:cxn ang="0">
                    <a:pos x="28" y="264"/>
                  </a:cxn>
                  <a:cxn ang="0">
                    <a:pos x="28" y="275"/>
                  </a:cxn>
                  <a:cxn ang="0">
                    <a:pos x="40" y="301"/>
                  </a:cxn>
                  <a:cxn ang="0">
                    <a:pos x="42" y="323"/>
                  </a:cxn>
                  <a:cxn ang="0">
                    <a:pos x="49" y="336"/>
                  </a:cxn>
                  <a:cxn ang="0">
                    <a:pos x="55" y="342"/>
                  </a:cxn>
                  <a:cxn ang="0">
                    <a:pos x="55" y="353"/>
                  </a:cxn>
                  <a:cxn ang="0">
                    <a:pos x="42" y="360"/>
                  </a:cxn>
                  <a:cxn ang="0">
                    <a:pos x="40" y="364"/>
                  </a:cxn>
                  <a:cxn ang="0">
                    <a:pos x="34" y="390"/>
                  </a:cxn>
                  <a:cxn ang="0">
                    <a:pos x="16" y="420"/>
                  </a:cxn>
                  <a:cxn ang="0">
                    <a:pos x="0" y="472"/>
                  </a:cxn>
                  <a:cxn ang="0">
                    <a:pos x="0" y="509"/>
                  </a:cxn>
                  <a:cxn ang="0">
                    <a:pos x="178" y="503"/>
                  </a:cxn>
                  <a:cxn ang="0">
                    <a:pos x="183" y="507"/>
                  </a:cxn>
                  <a:cxn ang="0">
                    <a:pos x="176" y="527"/>
                  </a:cxn>
                  <a:cxn ang="0">
                    <a:pos x="176" y="553"/>
                  </a:cxn>
                  <a:cxn ang="0">
                    <a:pos x="197" y="574"/>
                  </a:cxn>
                  <a:cxn ang="0">
                    <a:pos x="201" y="596"/>
                  </a:cxn>
                  <a:cxn ang="0">
                    <a:pos x="213" y="598"/>
                  </a:cxn>
                  <a:cxn ang="0">
                    <a:pos x="233" y="581"/>
                  </a:cxn>
                  <a:cxn ang="0">
                    <a:pos x="276" y="566"/>
                  </a:cxn>
                  <a:cxn ang="0">
                    <a:pos x="286" y="570"/>
                  </a:cxn>
                  <a:cxn ang="0">
                    <a:pos x="302" y="563"/>
                  </a:cxn>
                  <a:cxn ang="0">
                    <a:pos x="304" y="568"/>
                  </a:cxn>
                  <a:cxn ang="0">
                    <a:pos x="314" y="572"/>
                  </a:cxn>
                  <a:cxn ang="0">
                    <a:pos x="319" y="570"/>
                  </a:cxn>
                  <a:cxn ang="0">
                    <a:pos x="298" y="388"/>
                  </a:cxn>
                  <a:cxn ang="0">
                    <a:pos x="296" y="371"/>
                  </a:cxn>
                  <a:cxn ang="0">
                    <a:pos x="302" y="11"/>
                  </a:cxn>
                  <a:cxn ang="0">
                    <a:pos x="294" y="0"/>
                  </a:cxn>
                </a:cxnLst>
                <a:rect l="0" t="0" r="r" b="b"/>
                <a:pathLst>
                  <a:path w="319" h="598">
                    <a:moveTo>
                      <a:pt x="294" y="0"/>
                    </a:moveTo>
                    <a:lnTo>
                      <a:pt x="101" y="15"/>
                    </a:lnTo>
                    <a:lnTo>
                      <a:pt x="101" y="22"/>
                    </a:lnTo>
                    <a:lnTo>
                      <a:pt x="83" y="39"/>
                    </a:lnTo>
                    <a:lnTo>
                      <a:pt x="77" y="56"/>
                    </a:lnTo>
                    <a:lnTo>
                      <a:pt x="79" y="78"/>
                    </a:lnTo>
                    <a:lnTo>
                      <a:pt x="75" y="87"/>
                    </a:lnTo>
                    <a:lnTo>
                      <a:pt x="59" y="100"/>
                    </a:lnTo>
                    <a:lnTo>
                      <a:pt x="47" y="117"/>
                    </a:lnTo>
                    <a:lnTo>
                      <a:pt x="42" y="121"/>
                    </a:lnTo>
                    <a:lnTo>
                      <a:pt x="42" y="139"/>
                    </a:lnTo>
                    <a:lnTo>
                      <a:pt x="34" y="150"/>
                    </a:lnTo>
                    <a:lnTo>
                      <a:pt x="34" y="160"/>
                    </a:lnTo>
                    <a:lnTo>
                      <a:pt x="28" y="178"/>
                    </a:lnTo>
                    <a:lnTo>
                      <a:pt x="20" y="193"/>
                    </a:lnTo>
                    <a:lnTo>
                      <a:pt x="24" y="212"/>
                    </a:lnTo>
                    <a:lnTo>
                      <a:pt x="32" y="223"/>
                    </a:lnTo>
                    <a:lnTo>
                      <a:pt x="32" y="234"/>
                    </a:lnTo>
                    <a:lnTo>
                      <a:pt x="36" y="238"/>
                    </a:lnTo>
                    <a:lnTo>
                      <a:pt x="36" y="243"/>
                    </a:lnTo>
                    <a:lnTo>
                      <a:pt x="30" y="247"/>
                    </a:lnTo>
                    <a:lnTo>
                      <a:pt x="28" y="258"/>
                    </a:lnTo>
                    <a:lnTo>
                      <a:pt x="28" y="264"/>
                    </a:lnTo>
                    <a:lnTo>
                      <a:pt x="28" y="275"/>
                    </a:lnTo>
                    <a:lnTo>
                      <a:pt x="40" y="301"/>
                    </a:lnTo>
                    <a:lnTo>
                      <a:pt x="42" y="323"/>
                    </a:lnTo>
                    <a:lnTo>
                      <a:pt x="49" y="336"/>
                    </a:lnTo>
                    <a:lnTo>
                      <a:pt x="55" y="342"/>
                    </a:lnTo>
                    <a:lnTo>
                      <a:pt x="55" y="353"/>
                    </a:lnTo>
                    <a:lnTo>
                      <a:pt x="42" y="360"/>
                    </a:lnTo>
                    <a:lnTo>
                      <a:pt x="40" y="364"/>
                    </a:lnTo>
                    <a:lnTo>
                      <a:pt x="34" y="390"/>
                    </a:lnTo>
                    <a:lnTo>
                      <a:pt x="16" y="420"/>
                    </a:lnTo>
                    <a:lnTo>
                      <a:pt x="0" y="472"/>
                    </a:lnTo>
                    <a:lnTo>
                      <a:pt x="0" y="509"/>
                    </a:lnTo>
                    <a:lnTo>
                      <a:pt x="178" y="503"/>
                    </a:lnTo>
                    <a:lnTo>
                      <a:pt x="183" y="507"/>
                    </a:lnTo>
                    <a:lnTo>
                      <a:pt x="176" y="527"/>
                    </a:lnTo>
                    <a:lnTo>
                      <a:pt x="176" y="553"/>
                    </a:lnTo>
                    <a:lnTo>
                      <a:pt x="197" y="574"/>
                    </a:lnTo>
                    <a:lnTo>
                      <a:pt x="201" y="596"/>
                    </a:lnTo>
                    <a:lnTo>
                      <a:pt x="213" y="598"/>
                    </a:lnTo>
                    <a:lnTo>
                      <a:pt x="233" y="581"/>
                    </a:lnTo>
                    <a:lnTo>
                      <a:pt x="276" y="566"/>
                    </a:lnTo>
                    <a:lnTo>
                      <a:pt x="286" y="570"/>
                    </a:lnTo>
                    <a:lnTo>
                      <a:pt x="302" y="563"/>
                    </a:lnTo>
                    <a:lnTo>
                      <a:pt x="304" y="568"/>
                    </a:lnTo>
                    <a:lnTo>
                      <a:pt x="314" y="572"/>
                    </a:lnTo>
                    <a:lnTo>
                      <a:pt x="319" y="570"/>
                    </a:lnTo>
                    <a:lnTo>
                      <a:pt x="298" y="388"/>
                    </a:lnTo>
                    <a:lnTo>
                      <a:pt x="296" y="371"/>
                    </a:lnTo>
                    <a:lnTo>
                      <a:pt x="302" y="11"/>
                    </a:lnTo>
                    <a:lnTo>
                      <a:pt x="294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30" name="Freeform 54">
                <a:extLst>
                  <a:ext uri="{FF2B5EF4-FFF2-40B4-BE49-F238E27FC236}">
                    <a16:creationId xmlns:a16="http://schemas.microsoft.com/office/drawing/2014/main" id="{00AAC0D3-2CED-064A-D8BE-5F4E0E5DD809}"/>
                  </a:ext>
                </a:extLst>
              </p:cNvPr>
              <p:cNvSpPr/>
              <p:nvPr/>
            </p:nvSpPr>
            <p:spPr bwMode="auto">
              <a:xfrm>
                <a:off x="8119841" y="4789320"/>
                <a:ext cx="482010" cy="852145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8" y="33"/>
                  </a:cxn>
                  <a:cxn ang="0">
                    <a:pos x="2" y="393"/>
                  </a:cxn>
                  <a:cxn ang="0">
                    <a:pos x="4" y="410"/>
                  </a:cxn>
                  <a:cxn ang="0">
                    <a:pos x="25" y="592"/>
                  </a:cxn>
                  <a:cxn ang="0">
                    <a:pos x="29" y="588"/>
                  </a:cxn>
                  <a:cxn ang="0">
                    <a:pos x="35" y="583"/>
                  </a:cxn>
                  <a:cxn ang="0">
                    <a:pos x="49" y="590"/>
                  </a:cxn>
                  <a:cxn ang="0">
                    <a:pos x="53" y="581"/>
                  </a:cxn>
                  <a:cxn ang="0">
                    <a:pos x="57" y="555"/>
                  </a:cxn>
                  <a:cxn ang="0">
                    <a:pos x="61" y="538"/>
                  </a:cxn>
                  <a:cxn ang="0">
                    <a:pos x="71" y="555"/>
                  </a:cxn>
                  <a:cxn ang="0">
                    <a:pos x="71" y="564"/>
                  </a:cxn>
                  <a:cxn ang="0">
                    <a:pos x="75" y="577"/>
                  </a:cxn>
                  <a:cxn ang="0">
                    <a:pos x="85" y="594"/>
                  </a:cxn>
                  <a:cxn ang="0">
                    <a:pos x="96" y="594"/>
                  </a:cxn>
                  <a:cxn ang="0">
                    <a:pos x="104" y="594"/>
                  </a:cxn>
                  <a:cxn ang="0">
                    <a:pos x="116" y="581"/>
                  </a:cxn>
                  <a:cxn ang="0">
                    <a:pos x="118" y="579"/>
                  </a:cxn>
                  <a:cxn ang="0">
                    <a:pos x="124" y="575"/>
                  </a:cxn>
                  <a:cxn ang="0">
                    <a:pos x="124" y="570"/>
                  </a:cxn>
                  <a:cxn ang="0">
                    <a:pos x="122" y="568"/>
                  </a:cxn>
                  <a:cxn ang="0">
                    <a:pos x="116" y="566"/>
                  </a:cxn>
                  <a:cxn ang="0">
                    <a:pos x="116" y="564"/>
                  </a:cxn>
                  <a:cxn ang="0">
                    <a:pos x="122" y="551"/>
                  </a:cxn>
                  <a:cxn ang="0">
                    <a:pos x="120" y="546"/>
                  </a:cxn>
                  <a:cxn ang="0">
                    <a:pos x="112" y="540"/>
                  </a:cxn>
                  <a:cxn ang="0">
                    <a:pos x="110" y="540"/>
                  </a:cxn>
                  <a:cxn ang="0">
                    <a:pos x="104" y="536"/>
                  </a:cxn>
                  <a:cxn ang="0">
                    <a:pos x="98" y="525"/>
                  </a:cxn>
                  <a:cxn ang="0">
                    <a:pos x="96" y="516"/>
                  </a:cxn>
                  <a:cxn ang="0">
                    <a:pos x="98" y="512"/>
                  </a:cxn>
                  <a:cxn ang="0">
                    <a:pos x="98" y="510"/>
                  </a:cxn>
                  <a:cxn ang="0">
                    <a:pos x="98" y="505"/>
                  </a:cxn>
                  <a:cxn ang="0">
                    <a:pos x="349" y="479"/>
                  </a:cxn>
                  <a:cxn ang="0">
                    <a:pos x="349" y="471"/>
                  </a:cxn>
                  <a:cxn ang="0">
                    <a:pos x="337" y="451"/>
                  </a:cxn>
                  <a:cxn ang="0">
                    <a:pos x="339" y="421"/>
                  </a:cxn>
                  <a:cxn ang="0">
                    <a:pos x="327" y="395"/>
                  </a:cxn>
                  <a:cxn ang="0">
                    <a:pos x="327" y="371"/>
                  </a:cxn>
                  <a:cxn ang="0">
                    <a:pos x="331" y="358"/>
                  </a:cxn>
                  <a:cxn ang="0">
                    <a:pos x="331" y="341"/>
                  </a:cxn>
                  <a:cxn ang="0">
                    <a:pos x="341" y="328"/>
                  </a:cxn>
                  <a:cxn ang="0">
                    <a:pos x="341" y="323"/>
                  </a:cxn>
                  <a:cxn ang="0">
                    <a:pos x="333" y="312"/>
                  </a:cxn>
                  <a:cxn ang="0">
                    <a:pos x="337" y="304"/>
                  </a:cxn>
                  <a:cxn ang="0">
                    <a:pos x="331" y="295"/>
                  </a:cxn>
                  <a:cxn ang="0">
                    <a:pos x="323" y="289"/>
                  </a:cxn>
                  <a:cxn ang="0">
                    <a:pos x="319" y="282"/>
                  </a:cxn>
                  <a:cxn ang="0">
                    <a:pos x="313" y="265"/>
                  </a:cxn>
                  <a:cxn ang="0">
                    <a:pos x="307" y="256"/>
                  </a:cxn>
                  <a:cxn ang="0">
                    <a:pos x="240" y="0"/>
                  </a:cxn>
                  <a:cxn ang="0">
                    <a:pos x="0" y="22"/>
                  </a:cxn>
                </a:cxnLst>
                <a:rect l="0" t="0" r="r" b="b"/>
                <a:pathLst>
                  <a:path w="349" h="594">
                    <a:moveTo>
                      <a:pt x="0" y="22"/>
                    </a:moveTo>
                    <a:lnTo>
                      <a:pt x="8" y="33"/>
                    </a:lnTo>
                    <a:lnTo>
                      <a:pt x="2" y="393"/>
                    </a:lnTo>
                    <a:lnTo>
                      <a:pt x="4" y="410"/>
                    </a:lnTo>
                    <a:lnTo>
                      <a:pt x="25" y="592"/>
                    </a:lnTo>
                    <a:lnTo>
                      <a:pt x="29" y="588"/>
                    </a:lnTo>
                    <a:lnTo>
                      <a:pt x="35" y="583"/>
                    </a:lnTo>
                    <a:lnTo>
                      <a:pt x="49" y="590"/>
                    </a:lnTo>
                    <a:lnTo>
                      <a:pt x="53" y="581"/>
                    </a:lnTo>
                    <a:lnTo>
                      <a:pt x="57" y="555"/>
                    </a:lnTo>
                    <a:lnTo>
                      <a:pt x="61" y="538"/>
                    </a:lnTo>
                    <a:lnTo>
                      <a:pt x="71" y="555"/>
                    </a:lnTo>
                    <a:lnTo>
                      <a:pt x="71" y="564"/>
                    </a:lnTo>
                    <a:lnTo>
                      <a:pt x="75" y="577"/>
                    </a:lnTo>
                    <a:lnTo>
                      <a:pt x="85" y="594"/>
                    </a:lnTo>
                    <a:lnTo>
                      <a:pt x="96" y="594"/>
                    </a:lnTo>
                    <a:lnTo>
                      <a:pt x="104" y="594"/>
                    </a:lnTo>
                    <a:lnTo>
                      <a:pt x="116" y="581"/>
                    </a:lnTo>
                    <a:lnTo>
                      <a:pt x="118" y="579"/>
                    </a:lnTo>
                    <a:lnTo>
                      <a:pt x="124" y="575"/>
                    </a:lnTo>
                    <a:lnTo>
                      <a:pt x="124" y="570"/>
                    </a:lnTo>
                    <a:lnTo>
                      <a:pt x="122" y="568"/>
                    </a:lnTo>
                    <a:lnTo>
                      <a:pt x="116" y="566"/>
                    </a:lnTo>
                    <a:lnTo>
                      <a:pt x="116" y="564"/>
                    </a:lnTo>
                    <a:lnTo>
                      <a:pt x="122" y="551"/>
                    </a:lnTo>
                    <a:lnTo>
                      <a:pt x="120" y="546"/>
                    </a:lnTo>
                    <a:lnTo>
                      <a:pt x="112" y="540"/>
                    </a:lnTo>
                    <a:lnTo>
                      <a:pt x="110" y="540"/>
                    </a:lnTo>
                    <a:lnTo>
                      <a:pt x="104" y="536"/>
                    </a:lnTo>
                    <a:lnTo>
                      <a:pt x="98" y="525"/>
                    </a:lnTo>
                    <a:lnTo>
                      <a:pt x="96" y="516"/>
                    </a:lnTo>
                    <a:lnTo>
                      <a:pt x="98" y="512"/>
                    </a:lnTo>
                    <a:lnTo>
                      <a:pt x="98" y="510"/>
                    </a:lnTo>
                    <a:lnTo>
                      <a:pt x="98" y="505"/>
                    </a:lnTo>
                    <a:lnTo>
                      <a:pt x="349" y="479"/>
                    </a:lnTo>
                    <a:lnTo>
                      <a:pt x="349" y="471"/>
                    </a:lnTo>
                    <a:lnTo>
                      <a:pt x="337" y="451"/>
                    </a:lnTo>
                    <a:lnTo>
                      <a:pt x="339" y="421"/>
                    </a:lnTo>
                    <a:lnTo>
                      <a:pt x="327" y="395"/>
                    </a:lnTo>
                    <a:lnTo>
                      <a:pt x="327" y="371"/>
                    </a:lnTo>
                    <a:lnTo>
                      <a:pt x="331" y="358"/>
                    </a:lnTo>
                    <a:lnTo>
                      <a:pt x="331" y="341"/>
                    </a:lnTo>
                    <a:lnTo>
                      <a:pt x="341" y="328"/>
                    </a:lnTo>
                    <a:lnTo>
                      <a:pt x="341" y="323"/>
                    </a:lnTo>
                    <a:lnTo>
                      <a:pt x="333" y="312"/>
                    </a:lnTo>
                    <a:lnTo>
                      <a:pt x="337" y="304"/>
                    </a:lnTo>
                    <a:lnTo>
                      <a:pt x="331" y="295"/>
                    </a:lnTo>
                    <a:lnTo>
                      <a:pt x="323" y="289"/>
                    </a:lnTo>
                    <a:lnTo>
                      <a:pt x="319" y="282"/>
                    </a:lnTo>
                    <a:lnTo>
                      <a:pt x="313" y="265"/>
                    </a:lnTo>
                    <a:lnTo>
                      <a:pt x="307" y="256"/>
                    </a:lnTo>
                    <a:lnTo>
                      <a:pt x="240" y="0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31" name="Freeform 55">
                <a:extLst>
                  <a:ext uri="{FF2B5EF4-FFF2-40B4-BE49-F238E27FC236}">
                    <a16:creationId xmlns:a16="http://schemas.microsoft.com/office/drawing/2014/main" id="{6762E854-36FD-FC4A-3B66-D9DCD9D0D038}"/>
                  </a:ext>
                </a:extLst>
              </p:cNvPr>
              <p:cNvSpPr/>
              <p:nvPr/>
            </p:nvSpPr>
            <p:spPr bwMode="auto">
              <a:xfrm>
                <a:off x="8451958" y="4743506"/>
                <a:ext cx="684807" cy="781896"/>
              </a:xfrm>
              <a:custGeom>
                <a:avLst/>
                <a:gdLst/>
                <a:ahLst/>
                <a:cxnLst>
                  <a:cxn ang="0">
                    <a:pos x="67" y="288"/>
                  </a:cxn>
                  <a:cxn ang="0">
                    <a:pos x="79" y="314"/>
                  </a:cxn>
                  <a:cxn ang="0">
                    <a:pos x="91" y="327"/>
                  </a:cxn>
                  <a:cxn ang="0">
                    <a:pos x="93" y="344"/>
                  </a:cxn>
                  <a:cxn ang="0">
                    <a:pos x="101" y="360"/>
                  </a:cxn>
                  <a:cxn ang="0">
                    <a:pos x="91" y="390"/>
                  </a:cxn>
                  <a:cxn ang="0">
                    <a:pos x="87" y="427"/>
                  </a:cxn>
                  <a:cxn ang="0">
                    <a:pos x="97" y="483"/>
                  </a:cxn>
                  <a:cxn ang="0">
                    <a:pos x="109" y="511"/>
                  </a:cxn>
                  <a:cxn ang="0">
                    <a:pos x="119" y="526"/>
                  </a:cxn>
                  <a:cxn ang="0">
                    <a:pos x="125" y="544"/>
                  </a:cxn>
                  <a:cxn ang="0">
                    <a:pos x="389" y="539"/>
                  </a:cxn>
                  <a:cxn ang="0">
                    <a:pos x="408" y="546"/>
                  </a:cxn>
                  <a:cxn ang="0">
                    <a:pos x="404" y="505"/>
                  </a:cxn>
                  <a:cxn ang="0">
                    <a:pos x="406" y="492"/>
                  </a:cxn>
                  <a:cxn ang="0">
                    <a:pos x="432" y="496"/>
                  </a:cxn>
                  <a:cxn ang="0">
                    <a:pos x="456" y="494"/>
                  </a:cxn>
                  <a:cxn ang="0">
                    <a:pos x="450" y="464"/>
                  </a:cxn>
                  <a:cxn ang="0">
                    <a:pos x="452" y="440"/>
                  </a:cxn>
                  <a:cxn ang="0">
                    <a:pos x="468" y="379"/>
                  </a:cxn>
                  <a:cxn ang="0">
                    <a:pos x="483" y="344"/>
                  </a:cxn>
                  <a:cxn ang="0">
                    <a:pos x="495" y="334"/>
                  </a:cxn>
                  <a:cxn ang="0">
                    <a:pos x="491" y="327"/>
                  </a:cxn>
                  <a:cxn ang="0">
                    <a:pos x="487" y="323"/>
                  </a:cxn>
                  <a:cxn ang="0">
                    <a:pos x="468" y="321"/>
                  </a:cxn>
                  <a:cxn ang="0">
                    <a:pos x="460" y="288"/>
                  </a:cxn>
                  <a:cxn ang="0">
                    <a:pos x="434" y="266"/>
                  </a:cxn>
                  <a:cxn ang="0">
                    <a:pos x="418" y="230"/>
                  </a:cxn>
                  <a:cxn ang="0">
                    <a:pos x="406" y="212"/>
                  </a:cxn>
                  <a:cxn ang="0">
                    <a:pos x="379" y="193"/>
                  </a:cxn>
                  <a:cxn ang="0">
                    <a:pos x="367" y="178"/>
                  </a:cxn>
                  <a:cxn ang="0">
                    <a:pos x="359" y="160"/>
                  </a:cxn>
                  <a:cxn ang="0">
                    <a:pos x="314" y="126"/>
                  </a:cxn>
                  <a:cxn ang="0">
                    <a:pos x="298" y="110"/>
                  </a:cxn>
                  <a:cxn ang="0">
                    <a:pos x="276" y="80"/>
                  </a:cxn>
                  <a:cxn ang="0">
                    <a:pos x="263" y="63"/>
                  </a:cxn>
                  <a:cxn ang="0">
                    <a:pos x="219" y="45"/>
                  </a:cxn>
                  <a:cxn ang="0">
                    <a:pos x="221" y="19"/>
                  </a:cxn>
                  <a:cxn ang="0">
                    <a:pos x="231" y="6"/>
                  </a:cxn>
                  <a:cxn ang="0">
                    <a:pos x="231" y="0"/>
                  </a:cxn>
                  <a:cxn ang="0">
                    <a:pos x="0" y="32"/>
                  </a:cxn>
                </a:cxnLst>
                <a:rect l="0" t="0" r="r" b="b"/>
                <a:pathLst>
                  <a:path w="497" h="546">
                    <a:moveTo>
                      <a:pt x="0" y="32"/>
                    </a:moveTo>
                    <a:lnTo>
                      <a:pt x="67" y="288"/>
                    </a:lnTo>
                    <a:lnTo>
                      <a:pt x="73" y="297"/>
                    </a:lnTo>
                    <a:lnTo>
                      <a:pt x="79" y="314"/>
                    </a:lnTo>
                    <a:lnTo>
                      <a:pt x="83" y="321"/>
                    </a:lnTo>
                    <a:lnTo>
                      <a:pt x="91" y="327"/>
                    </a:lnTo>
                    <a:lnTo>
                      <a:pt x="97" y="336"/>
                    </a:lnTo>
                    <a:lnTo>
                      <a:pt x="93" y="344"/>
                    </a:lnTo>
                    <a:lnTo>
                      <a:pt x="101" y="355"/>
                    </a:lnTo>
                    <a:lnTo>
                      <a:pt x="101" y="360"/>
                    </a:lnTo>
                    <a:lnTo>
                      <a:pt x="91" y="373"/>
                    </a:lnTo>
                    <a:lnTo>
                      <a:pt x="91" y="390"/>
                    </a:lnTo>
                    <a:lnTo>
                      <a:pt x="87" y="403"/>
                    </a:lnTo>
                    <a:lnTo>
                      <a:pt x="87" y="427"/>
                    </a:lnTo>
                    <a:lnTo>
                      <a:pt x="99" y="453"/>
                    </a:lnTo>
                    <a:lnTo>
                      <a:pt x="97" y="483"/>
                    </a:lnTo>
                    <a:lnTo>
                      <a:pt x="109" y="503"/>
                    </a:lnTo>
                    <a:lnTo>
                      <a:pt x="109" y="511"/>
                    </a:lnTo>
                    <a:lnTo>
                      <a:pt x="111" y="516"/>
                    </a:lnTo>
                    <a:lnTo>
                      <a:pt x="119" y="526"/>
                    </a:lnTo>
                    <a:lnTo>
                      <a:pt x="119" y="533"/>
                    </a:lnTo>
                    <a:lnTo>
                      <a:pt x="125" y="544"/>
                    </a:lnTo>
                    <a:lnTo>
                      <a:pt x="387" y="526"/>
                    </a:lnTo>
                    <a:lnTo>
                      <a:pt x="389" y="539"/>
                    </a:lnTo>
                    <a:lnTo>
                      <a:pt x="393" y="544"/>
                    </a:lnTo>
                    <a:lnTo>
                      <a:pt x="408" y="546"/>
                    </a:lnTo>
                    <a:lnTo>
                      <a:pt x="410" y="533"/>
                    </a:lnTo>
                    <a:lnTo>
                      <a:pt x="404" y="505"/>
                    </a:lnTo>
                    <a:lnTo>
                      <a:pt x="404" y="496"/>
                    </a:lnTo>
                    <a:lnTo>
                      <a:pt x="406" y="492"/>
                    </a:lnTo>
                    <a:lnTo>
                      <a:pt x="414" y="485"/>
                    </a:lnTo>
                    <a:lnTo>
                      <a:pt x="432" y="496"/>
                    </a:lnTo>
                    <a:lnTo>
                      <a:pt x="450" y="496"/>
                    </a:lnTo>
                    <a:lnTo>
                      <a:pt x="456" y="494"/>
                    </a:lnTo>
                    <a:lnTo>
                      <a:pt x="454" y="472"/>
                    </a:lnTo>
                    <a:lnTo>
                      <a:pt x="450" y="464"/>
                    </a:lnTo>
                    <a:lnTo>
                      <a:pt x="450" y="451"/>
                    </a:lnTo>
                    <a:lnTo>
                      <a:pt x="452" y="440"/>
                    </a:lnTo>
                    <a:lnTo>
                      <a:pt x="466" y="396"/>
                    </a:lnTo>
                    <a:lnTo>
                      <a:pt x="468" y="379"/>
                    </a:lnTo>
                    <a:lnTo>
                      <a:pt x="475" y="362"/>
                    </a:lnTo>
                    <a:lnTo>
                      <a:pt x="483" y="344"/>
                    </a:lnTo>
                    <a:lnTo>
                      <a:pt x="491" y="336"/>
                    </a:lnTo>
                    <a:lnTo>
                      <a:pt x="495" y="334"/>
                    </a:lnTo>
                    <a:lnTo>
                      <a:pt x="497" y="327"/>
                    </a:lnTo>
                    <a:lnTo>
                      <a:pt x="491" y="327"/>
                    </a:lnTo>
                    <a:lnTo>
                      <a:pt x="491" y="323"/>
                    </a:lnTo>
                    <a:lnTo>
                      <a:pt x="487" y="323"/>
                    </a:lnTo>
                    <a:lnTo>
                      <a:pt x="473" y="323"/>
                    </a:lnTo>
                    <a:lnTo>
                      <a:pt x="468" y="321"/>
                    </a:lnTo>
                    <a:lnTo>
                      <a:pt x="464" y="314"/>
                    </a:lnTo>
                    <a:lnTo>
                      <a:pt x="460" y="288"/>
                    </a:lnTo>
                    <a:lnTo>
                      <a:pt x="448" y="271"/>
                    </a:lnTo>
                    <a:lnTo>
                      <a:pt x="434" y="266"/>
                    </a:lnTo>
                    <a:lnTo>
                      <a:pt x="426" y="240"/>
                    </a:lnTo>
                    <a:lnTo>
                      <a:pt x="418" y="230"/>
                    </a:lnTo>
                    <a:lnTo>
                      <a:pt x="414" y="214"/>
                    </a:lnTo>
                    <a:lnTo>
                      <a:pt x="406" y="212"/>
                    </a:lnTo>
                    <a:lnTo>
                      <a:pt x="389" y="206"/>
                    </a:lnTo>
                    <a:lnTo>
                      <a:pt x="379" y="193"/>
                    </a:lnTo>
                    <a:lnTo>
                      <a:pt x="369" y="184"/>
                    </a:lnTo>
                    <a:lnTo>
                      <a:pt x="367" y="178"/>
                    </a:lnTo>
                    <a:lnTo>
                      <a:pt x="363" y="165"/>
                    </a:lnTo>
                    <a:lnTo>
                      <a:pt x="359" y="160"/>
                    </a:lnTo>
                    <a:lnTo>
                      <a:pt x="343" y="156"/>
                    </a:lnTo>
                    <a:lnTo>
                      <a:pt x="314" y="126"/>
                    </a:lnTo>
                    <a:lnTo>
                      <a:pt x="300" y="121"/>
                    </a:lnTo>
                    <a:lnTo>
                      <a:pt x="298" y="110"/>
                    </a:lnTo>
                    <a:lnTo>
                      <a:pt x="284" y="100"/>
                    </a:lnTo>
                    <a:lnTo>
                      <a:pt x="276" y="80"/>
                    </a:lnTo>
                    <a:lnTo>
                      <a:pt x="266" y="71"/>
                    </a:lnTo>
                    <a:lnTo>
                      <a:pt x="263" y="63"/>
                    </a:lnTo>
                    <a:lnTo>
                      <a:pt x="245" y="61"/>
                    </a:lnTo>
                    <a:lnTo>
                      <a:pt x="219" y="45"/>
                    </a:lnTo>
                    <a:lnTo>
                      <a:pt x="211" y="39"/>
                    </a:lnTo>
                    <a:lnTo>
                      <a:pt x="221" y="19"/>
                    </a:lnTo>
                    <a:lnTo>
                      <a:pt x="227" y="13"/>
                    </a:lnTo>
                    <a:lnTo>
                      <a:pt x="231" y="6"/>
                    </a:lnTo>
                    <a:lnTo>
                      <a:pt x="231" y="2"/>
                    </a:lnTo>
                    <a:lnTo>
                      <a:pt x="231" y="0"/>
                    </a:lnTo>
                    <a:lnTo>
                      <a:pt x="93" y="22"/>
                    </a:lnTo>
                    <a:lnTo>
                      <a:pt x="0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32" name="Freeform 56">
                <a:extLst>
                  <a:ext uri="{FF2B5EF4-FFF2-40B4-BE49-F238E27FC236}">
                    <a16:creationId xmlns:a16="http://schemas.microsoft.com/office/drawing/2014/main" id="{BCC11E2B-D9E3-613C-1040-9291D65DC41D}"/>
                  </a:ext>
                </a:extLst>
              </p:cNvPr>
              <p:cNvSpPr/>
              <p:nvPr/>
            </p:nvSpPr>
            <p:spPr bwMode="auto">
              <a:xfrm>
                <a:off x="8741458" y="4670203"/>
                <a:ext cx="643659" cy="534499"/>
              </a:xfrm>
              <a:custGeom>
                <a:avLst/>
                <a:gdLst/>
                <a:ahLst/>
                <a:cxnLst>
                  <a:cxn ang="0">
                    <a:pos x="276" y="373"/>
                  </a:cxn>
                  <a:cxn ang="0">
                    <a:pos x="257" y="371"/>
                  </a:cxn>
                  <a:cxn ang="0">
                    <a:pos x="249" y="338"/>
                  </a:cxn>
                  <a:cxn ang="0">
                    <a:pos x="223" y="316"/>
                  </a:cxn>
                  <a:cxn ang="0">
                    <a:pos x="207" y="280"/>
                  </a:cxn>
                  <a:cxn ang="0">
                    <a:pos x="195" y="262"/>
                  </a:cxn>
                  <a:cxn ang="0">
                    <a:pos x="168" y="243"/>
                  </a:cxn>
                  <a:cxn ang="0">
                    <a:pos x="156" y="228"/>
                  </a:cxn>
                  <a:cxn ang="0">
                    <a:pos x="148" y="210"/>
                  </a:cxn>
                  <a:cxn ang="0">
                    <a:pos x="103" y="176"/>
                  </a:cxn>
                  <a:cxn ang="0">
                    <a:pos x="87" y="160"/>
                  </a:cxn>
                  <a:cxn ang="0">
                    <a:pos x="65" y="130"/>
                  </a:cxn>
                  <a:cxn ang="0">
                    <a:pos x="52" y="113"/>
                  </a:cxn>
                  <a:cxn ang="0">
                    <a:pos x="8" y="95"/>
                  </a:cxn>
                  <a:cxn ang="0">
                    <a:pos x="10" y="69"/>
                  </a:cxn>
                  <a:cxn ang="0">
                    <a:pos x="20" y="56"/>
                  </a:cxn>
                  <a:cxn ang="0">
                    <a:pos x="20" y="50"/>
                  </a:cxn>
                  <a:cxn ang="0">
                    <a:pos x="55" y="35"/>
                  </a:cxn>
                  <a:cxn ang="0">
                    <a:pos x="79" y="17"/>
                  </a:cxn>
                  <a:cxn ang="0">
                    <a:pos x="87" y="15"/>
                  </a:cxn>
                  <a:cxn ang="0">
                    <a:pos x="209" y="2"/>
                  </a:cxn>
                  <a:cxn ang="0">
                    <a:pos x="209" y="11"/>
                  </a:cxn>
                  <a:cxn ang="0">
                    <a:pos x="237" y="22"/>
                  </a:cxn>
                  <a:cxn ang="0">
                    <a:pos x="343" y="22"/>
                  </a:cxn>
                  <a:cxn ang="0">
                    <a:pos x="460" y="117"/>
                  </a:cxn>
                  <a:cxn ang="0">
                    <a:pos x="442" y="134"/>
                  </a:cxn>
                  <a:cxn ang="0">
                    <a:pos x="424" y="169"/>
                  </a:cxn>
                  <a:cxn ang="0">
                    <a:pos x="418" y="197"/>
                  </a:cxn>
                  <a:cxn ang="0">
                    <a:pos x="416" y="212"/>
                  </a:cxn>
                  <a:cxn ang="0">
                    <a:pos x="404" y="219"/>
                  </a:cxn>
                  <a:cxn ang="0">
                    <a:pos x="393" y="232"/>
                  </a:cxn>
                  <a:cxn ang="0">
                    <a:pos x="383" y="251"/>
                  </a:cxn>
                  <a:cxn ang="0">
                    <a:pos x="359" y="277"/>
                  </a:cxn>
                  <a:cxn ang="0">
                    <a:pos x="341" y="293"/>
                  </a:cxn>
                  <a:cxn ang="0">
                    <a:pos x="329" y="306"/>
                  </a:cxn>
                  <a:cxn ang="0">
                    <a:pos x="314" y="312"/>
                  </a:cxn>
                  <a:cxn ang="0">
                    <a:pos x="312" y="319"/>
                  </a:cxn>
                  <a:cxn ang="0">
                    <a:pos x="306" y="332"/>
                  </a:cxn>
                  <a:cxn ang="0">
                    <a:pos x="292" y="338"/>
                  </a:cxn>
                  <a:cxn ang="0">
                    <a:pos x="288" y="342"/>
                  </a:cxn>
                  <a:cxn ang="0">
                    <a:pos x="294" y="347"/>
                  </a:cxn>
                  <a:cxn ang="0">
                    <a:pos x="294" y="353"/>
                  </a:cxn>
                  <a:cxn ang="0">
                    <a:pos x="282" y="364"/>
                  </a:cxn>
                  <a:cxn ang="0">
                    <a:pos x="280" y="373"/>
                  </a:cxn>
                </a:cxnLst>
                <a:rect l="0" t="0" r="r" b="b"/>
                <a:pathLst>
                  <a:path w="467" h="373">
                    <a:moveTo>
                      <a:pt x="280" y="373"/>
                    </a:moveTo>
                    <a:lnTo>
                      <a:pt x="276" y="373"/>
                    </a:lnTo>
                    <a:lnTo>
                      <a:pt x="262" y="373"/>
                    </a:lnTo>
                    <a:lnTo>
                      <a:pt x="257" y="371"/>
                    </a:lnTo>
                    <a:lnTo>
                      <a:pt x="253" y="364"/>
                    </a:lnTo>
                    <a:lnTo>
                      <a:pt x="249" y="338"/>
                    </a:lnTo>
                    <a:lnTo>
                      <a:pt x="237" y="321"/>
                    </a:lnTo>
                    <a:lnTo>
                      <a:pt x="223" y="316"/>
                    </a:lnTo>
                    <a:lnTo>
                      <a:pt x="215" y="290"/>
                    </a:lnTo>
                    <a:lnTo>
                      <a:pt x="207" y="280"/>
                    </a:lnTo>
                    <a:lnTo>
                      <a:pt x="203" y="264"/>
                    </a:lnTo>
                    <a:lnTo>
                      <a:pt x="195" y="262"/>
                    </a:lnTo>
                    <a:lnTo>
                      <a:pt x="178" y="256"/>
                    </a:lnTo>
                    <a:lnTo>
                      <a:pt x="168" y="243"/>
                    </a:lnTo>
                    <a:lnTo>
                      <a:pt x="158" y="234"/>
                    </a:lnTo>
                    <a:lnTo>
                      <a:pt x="156" y="228"/>
                    </a:lnTo>
                    <a:lnTo>
                      <a:pt x="152" y="215"/>
                    </a:lnTo>
                    <a:lnTo>
                      <a:pt x="148" y="210"/>
                    </a:lnTo>
                    <a:lnTo>
                      <a:pt x="132" y="206"/>
                    </a:lnTo>
                    <a:lnTo>
                      <a:pt x="103" y="176"/>
                    </a:lnTo>
                    <a:lnTo>
                      <a:pt x="89" y="171"/>
                    </a:lnTo>
                    <a:lnTo>
                      <a:pt x="87" y="160"/>
                    </a:lnTo>
                    <a:lnTo>
                      <a:pt x="73" y="150"/>
                    </a:lnTo>
                    <a:lnTo>
                      <a:pt x="65" y="130"/>
                    </a:lnTo>
                    <a:lnTo>
                      <a:pt x="55" y="121"/>
                    </a:lnTo>
                    <a:lnTo>
                      <a:pt x="52" y="113"/>
                    </a:lnTo>
                    <a:lnTo>
                      <a:pt x="34" y="111"/>
                    </a:lnTo>
                    <a:lnTo>
                      <a:pt x="8" y="95"/>
                    </a:lnTo>
                    <a:lnTo>
                      <a:pt x="0" y="89"/>
                    </a:lnTo>
                    <a:lnTo>
                      <a:pt x="10" y="69"/>
                    </a:lnTo>
                    <a:lnTo>
                      <a:pt x="16" y="63"/>
                    </a:lnTo>
                    <a:lnTo>
                      <a:pt x="20" y="56"/>
                    </a:lnTo>
                    <a:lnTo>
                      <a:pt x="20" y="52"/>
                    </a:lnTo>
                    <a:lnTo>
                      <a:pt x="20" y="50"/>
                    </a:lnTo>
                    <a:lnTo>
                      <a:pt x="46" y="35"/>
                    </a:lnTo>
                    <a:lnTo>
                      <a:pt x="55" y="35"/>
                    </a:lnTo>
                    <a:lnTo>
                      <a:pt x="55" y="30"/>
                    </a:lnTo>
                    <a:lnTo>
                      <a:pt x="79" y="17"/>
                    </a:lnTo>
                    <a:lnTo>
                      <a:pt x="83" y="15"/>
                    </a:lnTo>
                    <a:lnTo>
                      <a:pt x="87" y="15"/>
                    </a:lnTo>
                    <a:lnTo>
                      <a:pt x="207" y="0"/>
                    </a:lnTo>
                    <a:lnTo>
                      <a:pt x="209" y="2"/>
                    </a:lnTo>
                    <a:lnTo>
                      <a:pt x="207" y="7"/>
                    </a:lnTo>
                    <a:lnTo>
                      <a:pt x="209" y="11"/>
                    </a:lnTo>
                    <a:lnTo>
                      <a:pt x="219" y="7"/>
                    </a:lnTo>
                    <a:lnTo>
                      <a:pt x="237" y="22"/>
                    </a:lnTo>
                    <a:lnTo>
                      <a:pt x="239" y="37"/>
                    </a:lnTo>
                    <a:lnTo>
                      <a:pt x="343" y="22"/>
                    </a:lnTo>
                    <a:lnTo>
                      <a:pt x="467" y="113"/>
                    </a:lnTo>
                    <a:lnTo>
                      <a:pt x="460" y="117"/>
                    </a:lnTo>
                    <a:lnTo>
                      <a:pt x="450" y="124"/>
                    </a:lnTo>
                    <a:lnTo>
                      <a:pt x="442" y="134"/>
                    </a:lnTo>
                    <a:lnTo>
                      <a:pt x="432" y="152"/>
                    </a:lnTo>
                    <a:lnTo>
                      <a:pt x="424" y="169"/>
                    </a:lnTo>
                    <a:lnTo>
                      <a:pt x="418" y="184"/>
                    </a:lnTo>
                    <a:lnTo>
                      <a:pt x="418" y="197"/>
                    </a:lnTo>
                    <a:lnTo>
                      <a:pt x="418" y="208"/>
                    </a:lnTo>
                    <a:lnTo>
                      <a:pt x="416" y="212"/>
                    </a:lnTo>
                    <a:lnTo>
                      <a:pt x="414" y="219"/>
                    </a:lnTo>
                    <a:lnTo>
                      <a:pt x="404" y="219"/>
                    </a:lnTo>
                    <a:lnTo>
                      <a:pt x="400" y="225"/>
                    </a:lnTo>
                    <a:lnTo>
                      <a:pt x="393" y="232"/>
                    </a:lnTo>
                    <a:lnTo>
                      <a:pt x="387" y="243"/>
                    </a:lnTo>
                    <a:lnTo>
                      <a:pt x="383" y="251"/>
                    </a:lnTo>
                    <a:lnTo>
                      <a:pt x="367" y="262"/>
                    </a:lnTo>
                    <a:lnTo>
                      <a:pt x="359" y="277"/>
                    </a:lnTo>
                    <a:lnTo>
                      <a:pt x="351" y="284"/>
                    </a:lnTo>
                    <a:lnTo>
                      <a:pt x="341" y="293"/>
                    </a:lnTo>
                    <a:lnTo>
                      <a:pt x="333" y="301"/>
                    </a:lnTo>
                    <a:lnTo>
                      <a:pt x="329" y="306"/>
                    </a:lnTo>
                    <a:lnTo>
                      <a:pt x="318" y="310"/>
                    </a:lnTo>
                    <a:lnTo>
                      <a:pt x="314" y="312"/>
                    </a:lnTo>
                    <a:lnTo>
                      <a:pt x="310" y="316"/>
                    </a:lnTo>
                    <a:lnTo>
                      <a:pt x="312" y="319"/>
                    </a:lnTo>
                    <a:lnTo>
                      <a:pt x="310" y="321"/>
                    </a:lnTo>
                    <a:lnTo>
                      <a:pt x="306" y="332"/>
                    </a:lnTo>
                    <a:lnTo>
                      <a:pt x="298" y="338"/>
                    </a:lnTo>
                    <a:lnTo>
                      <a:pt x="292" y="338"/>
                    </a:lnTo>
                    <a:lnTo>
                      <a:pt x="290" y="340"/>
                    </a:lnTo>
                    <a:lnTo>
                      <a:pt x="288" y="342"/>
                    </a:lnTo>
                    <a:lnTo>
                      <a:pt x="290" y="347"/>
                    </a:lnTo>
                    <a:lnTo>
                      <a:pt x="294" y="347"/>
                    </a:lnTo>
                    <a:lnTo>
                      <a:pt x="296" y="349"/>
                    </a:lnTo>
                    <a:lnTo>
                      <a:pt x="294" y="353"/>
                    </a:lnTo>
                    <a:lnTo>
                      <a:pt x="290" y="355"/>
                    </a:lnTo>
                    <a:lnTo>
                      <a:pt x="282" y="364"/>
                    </a:lnTo>
                    <a:lnTo>
                      <a:pt x="280" y="371"/>
                    </a:lnTo>
                    <a:lnTo>
                      <a:pt x="280" y="37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33" name="Freeform 57">
                <a:extLst>
                  <a:ext uri="{FF2B5EF4-FFF2-40B4-BE49-F238E27FC236}">
                    <a16:creationId xmlns:a16="http://schemas.microsoft.com/office/drawing/2014/main" id="{555E90ED-2A80-0E47-5F93-1453753384C0}"/>
                  </a:ext>
                </a:extLst>
              </p:cNvPr>
              <p:cNvSpPr/>
              <p:nvPr/>
            </p:nvSpPr>
            <p:spPr bwMode="auto">
              <a:xfrm>
                <a:off x="8100739" y="3590516"/>
                <a:ext cx="376201" cy="739136"/>
              </a:xfrm>
              <a:custGeom>
                <a:avLst/>
                <a:gdLst/>
                <a:ahLst/>
                <a:cxnLst>
                  <a:cxn ang="0">
                    <a:pos x="8" y="31"/>
                  </a:cxn>
                  <a:cxn ang="0">
                    <a:pos x="30" y="321"/>
                  </a:cxn>
                  <a:cxn ang="0">
                    <a:pos x="26" y="325"/>
                  </a:cxn>
                  <a:cxn ang="0">
                    <a:pos x="28" y="336"/>
                  </a:cxn>
                  <a:cxn ang="0">
                    <a:pos x="24" y="351"/>
                  </a:cxn>
                  <a:cxn ang="0">
                    <a:pos x="36" y="373"/>
                  </a:cxn>
                  <a:cxn ang="0">
                    <a:pos x="39" y="399"/>
                  </a:cxn>
                  <a:cxn ang="0">
                    <a:pos x="26" y="423"/>
                  </a:cxn>
                  <a:cxn ang="0">
                    <a:pos x="26" y="431"/>
                  </a:cxn>
                  <a:cxn ang="0">
                    <a:pos x="18" y="451"/>
                  </a:cxn>
                  <a:cxn ang="0">
                    <a:pos x="4" y="464"/>
                  </a:cxn>
                  <a:cxn ang="0">
                    <a:pos x="4" y="481"/>
                  </a:cxn>
                  <a:cxn ang="0">
                    <a:pos x="0" y="505"/>
                  </a:cxn>
                  <a:cxn ang="0">
                    <a:pos x="0" y="509"/>
                  </a:cxn>
                  <a:cxn ang="0">
                    <a:pos x="0" y="514"/>
                  </a:cxn>
                  <a:cxn ang="0">
                    <a:pos x="0" y="514"/>
                  </a:cxn>
                  <a:cxn ang="0">
                    <a:pos x="6" y="516"/>
                  </a:cxn>
                  <a:cxn ang="0">
                    <a:pos x="14" y="514"/>
                  </a:cxn>
                  <a:cxn ang="0">
                    <a:pos x="14" y="509"/>
                  </a:cxn>
                  <a:cxn ang="0">
                    <a:pos x="16" y="501"/>
                  </a:cxn>
                  <a:cxn ang="0">
                    <a:pos x="32" y="501"/>
                  </a:cxn>
                  <a:cxn ang="0">
                    <a:pos x="55" y="492"/>
                  </a:cxn>
                  <a:cxn ang="0">
                    <a:pos x="81" y="505"/>
                  </a:cxn>
                  <a:cxn ang="0">
                    <a:pos x="85" y="509"/>
                  </a:cxn>
                  <a:cxn ang="0">
                    <a:pos x="89" y="507"/>
                  </a:cxn>
                  <a:cxn ang="0">
                    <a:pos x="95" y="488"/>
                  </a:cxn>
                  <a:cxn ang="0">
                    <a:pos x="110" y="481"/>
                  </a:cxn>
                  <a:cxn ang="0">
                    <a:pos x="116" y="490"/>
                  </a:cxn>
                  <a:cxn ang="0">
                    <a:pos x="126" y="496"/>
                  </a:cxn>
                  <a:cxn ang="0">
                    <a:pos x="132" y="490"/>
                  </a:cxn>
                  <a:cxn ang="0">
                    <a:pos x="140" y="466"/>
                  </a:cxn>
                  <a:cxn ang="0">
                    <a:pos x="144" y="459"/>
                  </a:cxn>
                  <a:cxn ang="0">
                    <a:pos x="152" y="459"/>
                  </a:cxn>
                  <a:cxn ang="0">
                    <a:pos x="160" y="472"/>
                  </a:cxn>
                  <a:cxn ang="0">
                    <a:pos x="183" y="470"/>
                  </a:cxn>
                  <a:cxn ang="0">
                    <a:pos x="191" y="449"/>
                  </a:cxn>
                  <a:cxn ang="0">
                    <a:pos x="225" y="399"/>
                  </a:cxn>
                  <a:cxn ang="0">
                    <a:pos x="225" y="381"/>
                  </a:cxn>
                  <a:cxn ang="0">
                    <a:pos x="233" y="375"/>
                  </a:cxn>
                  <a:cxn ang="0">
                    <a:pos x="248" y="379"/>
                  </a:cxn>
                  <a:cxn ang="0">
                    <a:pos x="260" y="368"/>
                  </a:cxn>
                  <a:cxn ang="0">
                    <a:pos x="270" y="366"/>
                  </a:cxn>
                  <a:cxn ang="0">
                    <a:pos x="274" y="358"/>
                  </a:cxn>
                  <a:cxn ang="0">
                    <a:pos x="268" y="338"/>
                  </a:cxn>
                  <a:cxn ang="0">
                    <a:pos x="268" y="329"/>
                  </a:cxn>
                  <a:cxn ang="0">
                    <a:pos x="272" y="323"/>
                  </a:cxn>
                  <a:cxn ang="0">
                    <a:pos x="237" y="5"/>
                  </a:cxn>
                  <a:cxn ang="0">
                    <a:pos x="237" y="0"/>
                  </a:cxn>
                  <a:cxn ang="0">
                    <a:pos x="61" y="24"/>
                  </a:cxn>
                  <a:cxn ang="0">
                    <a:pos x="57" y="28"/>
                  </a:cxn>
                  <a:cxn ang="0">
                    <a:pos x="43" y="35"/>
                  </a:cxn>
                  <a:cxn ang="0">
                    <a:pos x="36" y="37"/>
                  </a:cxn>
                  <a:cxn ang="0">
                    <a:pos x="20" y="41"/>
                  </a:cxn>
                  <a:cxn ang="0">
                    <a:pos x="8" y="31"/>
                  </a:cxn>
                </a:cxnLst>
                <a:rect l="0" t="0" r="r" b="b"/>
                <a:pathLst>
                  <a:path w="274" h="516">
                    <a:moveTo>
                      <a:pt x="8" y="31"/>
                    </a:moveTo>
                    <a:lnTo>
                      <a:pt x="30" y="321"/>
                    </a:lnTo>
                    <a:lnTo>
                      <a:pt x="26" y="325"/>
                    </a:lnTo>
                    <a:lnTo>
                      <a:pt x="28" y="336"/>
                    </a:lnTo>
                    <a:lnTo>
                      <a:pt x="24" y="351"/>
                    </a:lnTo>
                    <a:lnTo>
                      <a:pt x="36" y="373"/>
                    </a:lnTo>
                    <a:lnTo>
                      <a:pt x="39" y="399"/>
                    </a:lnTo>
                    <a:lnTo>
                      <a:pt x="26" y="423"/>
                    </a:lnTo>
                    <a:lnTo>
                      <a:pt x="26" y="431"/>
                    </a:lnTo>
                    <a:lnTo>
                      <a:pt x="18" y="451"/>
                    </a:lnTo>
                    <a:lnTo>
                      <a:pt x="4" y="464"/>
                    </a:lnTo>
                    <a:lnTo>
                      <a:pt x="4" y="481"/>
                    </a:lnTo>
                    <a:lnTo>
                      <a:pt x="0" y="505"/>
                    </a:lnTo>
                    <a:lnTo>
                      <a:pt x="0" y="509"/>
                    </a:lnTo>
                    <a:lnTo>
                      <a:pt x="0" y="514"/>
                    </a:lnTo>
                    <a:lnTo>
                      <a:pt x="0" y="514"/>
                    </a:lnTo>
                    <a:lnTo>
                      <a:pt x="6" y="516"/>
                    </a:lnTo>
                    <a:lnTo>
                      <a:pt x="14" y="514"/>
                    </a:lnTo>
                    <a:lnTo>
                      <a:pt x="14" y="509"/>
                    </a:lnTo>
                    <a:lnTo>
                      <a:pt x="16" y="501"/>
                    </a:lnTo>
                    <a:lnTo>
                      <a:pt x="32" y="501"/>
                    </a:lnTo>
                    <a:lnTo>
                      <a:pt x="55" y="492"/>
                    </a:lnTo>
                    <a:lnTo>
                      <a:pt x="81" y="505"/>
                    </a:lnTo>
                    <a:lnTo>
                      <a:pt x="85" y="509"/>
                    </a:lnTo>
                    <a:lnTo>
                      <a:pt x="89" y="507"/>
                    </a:lnTo>
                    <a:lnTo>
                      <a:pt x="95" y="488"/>
                    </a:lnTo>
                    <a:lnTo>
                      <a:pt x="110" y="481"/>
                    </a:lnTo>
                    <a:lnTo>
                      <a:pt x="116" y="490"/>
                    </a:lnTo>
                    <a:lnTo>
                      <a:pt x="126" y="496"/>
                    </a:lnTo>
                    <a:lnTo>
                      <a:pt x="132" y="490"/>
                    </a:lnTo>
                    <a:lnTo>
                      <a:pt x="140" y="466"/>
                    </a:lnTo>
                    <a:lnTo>
                      <a:pt x="144" y="459"/>
                    </a:lnTo>
                    <a:lnTo>
                      <a:pt x="152" y="459"/>
                    </a:lnTo>
                    <a:lnTo>
                      <a:pt x="160" y="472"/>
                    </a:lnTo>
                    <a:lnTo>
                      <a:pt x="183" y="470"/>
                    </a:lnTo>
                    <a:lnTo>
                      <a:pt x="191" y="449"/>
                    </a:lnTo>
                    <a:lnTo>
                      <a:pt x="225" y="399"/>
                    </a:lnTo>
                    <a:lnTo>
                      <a:pt x="225" y="381"/>
                    </a:lnTo>
                    <a:lnTo>
                      <a:pt x="233" y="375"/>
                    </a:lnTo>
                    <a:lnTo>
                      <a:pt x="248" y="379"/>
                    </a:lnTo>
                    <a:lnTo>
                      <a:pt x="260" y="368"/>
                    </a:lnTo>
                    <a:lnTo>
                      <a:pt x="270" y="366"/>
                    </a:lnTo>
                    <a:lnTo>
                      <a:pt x="274" y="358"/>
                    </a:lnTo>
                    <a:lnTo>
                      <a:pt x="268" y="338"/>
                    </a:lnTo>
                    <a:lnTo>
                      <a:pt x="268" y="329"/>
                    </a:lnTo>
                    <a:lnTo>
                      <a:pt x="272" y="323"/>
                    </a:lnTo>
                    <a:lnTo>
                      <a:pt x="237" y="5"/>
                    </a:lnTo>
                    <a:lnTo>
                      <a:pt x="237" y="0"/>
                    </a:lnTo>
                    <a:lnTo>
                      <a:pt x="61" y="24"/>
                    </a:lnTo>
                    <a:lnTo>
                      <a:pt x="57" y="28"/>
                    </a:lnTo>
                    <a:lnTo>
                      <a:pt x="43" y="35"/>
                    </a:lnTo>
                    <a:lnTo>
                      <a:pt x="36" y="37"/>
                    </a:lnTo>
                    <a:lnTo>
                      <a:pt x="20" y="41"/>
                    </a:lnTo>
                    <a:lnTo>
                      <a:pt x="8" y="3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34" name="Freeform 58">
                <a:extLst>
                  <a:ext uri="{FF2B5EF4-FFF2-40B4-BE49-F238E27FC236}">
                    <a16:creationId xmlns:a16="http://schemas.microsoft.com/office/drawing/2014/main" id="{9D5495C6-C775-5836-4B7C-712F21C6880F}"/>
                  </a:ext>
                </a:extLst>
              </p:cNvPr>
              <p:cNvSpPr/>
              <p:nvPr/>
            </p:nvSpPr>
            <p:spPr bwMode="auto">
              <a:xfrm>
                <a:off x="7853855" y="4441132"/>
                <a:ext cx="1030149" cy="401639"/>
              </a:xfrm>
              <a:custGeom>
                <a:avLst/>
                <a:gdLst/>
                <a:ahLst/>
                <a:cxnLst>
                  <a:cxn ang="0">
                    <a:pos x="747" y="0"/>
                  </a:cxn>
                  <a:cxn ang="0">
                    <a:pos x="595" y="19"/>
                  </a:cxn>
                  <a:cxn ang="0">
                    <a:pos x="587" y="26"/>
                  </a:cxn>
                  <a:cxn ang="0">
                    <a:pos x="211" y="63"/>
                  </a:cxn>
                  <a:cxn ang="0">
                    <a:pos x="205" y="58"/>
                  </a:cxn>
                  <a:cxn ang="0">
                    <a:pos x="189" y="60"/>
                  </a:cxn>
                  <a:cxn ang="0">
                    <a:pos x="193" y="67"/>
                  </a:cxn>
                  <a:cxn ang="0">
                    <a:pos x="193" y="78"/>
                  </a:cxn>
                  <a:cxn ang="0">
                    <a:pos x="61" y="91"/>
                  </a:cxn>
                  <a:cxn ang="0">
                    <a:pos x="53" y="108"/>
                  </a:cxn>
                  <a:cxn ang="0">
                    <a:pos x="49" y="128"/>
                  </a:cxn>
                  <a:cxn ang="0">
                    <a:pos x="51" y="134"/>
                  </a:cxn>
                  <a:cxn ang="0">
                    <a:pos x="47" y="154"/>
                  </a:cxn>
                  <a:cxn ang="0">
                    <a:pos x="43" y="160"/>
                  </a:cxn>
                  <a:cxn ang="0">
                    <a:pos x="45" y="164"/>
                  </a:cxn>
                  <a:cxn ang="0">
                    <a:pos x="41" y="175"/>
                  </a:cxn>
                  <a:cxn ang="0">
                    <a:pos x="29" y="188"/>
                  </a:cxn>
                  <a:cxn ang="0">
                    <a:pos x="25" y="214"/>
                  </a:cxn>
                  <a:cxn ang="0">
                    <a:pos x="13" y="229"/>
                  </a:cxn>
                  <a:cxn ang="0">
                    <a:pos x="15" y="247"/>
                  </a:cxn>
                  <a:cxn ang="0">
                    <a:pos x="15" y="268"/>
                  </a:cxn>
                  <a:cxn ang="0">
                    <a:pos x="10" y="271"/>
                  </a:cxn>
                  <a:cxn ang="0">
                    <a:pos x="0" y="279"/>
                  </a:cxn>
                  <a:cxn ang="0">
                    <a:pos x="193" y="264"/>
                  </a:cxn>
                  <a:cxn ang="0">
                    <a:pos x="433" y="242"/>
                  </a:cxn>
                  <a:cxn ang="0">
                    <a:pos x="526" y="232"/>
                  </a:cxn>
                  <a:cxn ang="0">
                    <a:pos x="528" y="201"/>
                  </a:cxn>
                  <a:cxn ang="0">
                    <a:pos x="536" y="201"/>
                  </a:cxn>
                  <a:cxn ang="0">
                    <a:pos x="540" y="201"/>
                  </a:cxn>
                  <a:cxn ang="0">
                    <a:pos x="546" y="193"/>
                  </a:cxn>
                  <a:cxn ang="0">
                    <a:pos x="548" y="186"/>
                  </a:cxn>
                  <a:cxn ang="0">
                    <a:pos x="546" y="182"/>
                  </a:cxn>
                  <a:cxn ang="0">
                    <a:pos x="550" y="175"/>
                  </a:cxn>
                  <a:cxn ang="0">
                    <a:pos x="558" y="164"/>
                  </a:cxn>
                  <a:cxn ang="0">
                    <a:pos x="577" y="156"/>
                  </a:cxn>
                  <a:cxn ang="0">
                    <a:pos x="597" y="149"/>
                  </a:cxn>
                  <a:cxn ang="0">
                    <a:pos x="619" y="130"/>
                  </a:cxn>
                  <a:cxn ang="0">
                    <a:pos x="627" y="128"/>
                  </a:cxn>
                  <a:cxn ang="0">
                    <a:pos x="642" y="112"/>
                  </a:cxn>
                  <a:cxn ang="0">
                    <a:pos x="644" y="102"/>
                  </a:cxn>
                  <a:cxn ang="0">
                    <a:pos x="646" y="102"/>
                  </a:cxn>
                  <a:cxn ang="0">
                    <a:pos x="652" y="102"/>
                  </a:cxn>
                  <a:cxn ang="0">
                    <a:pos x="654" y="95"/>
                  </a:cxn>
                  <a:cxn ang="0">
                    <a:pos x="656" y="93"/>
                  </a:cxn>
                  <a:cxn ang="0">
                    <a:pos x="664" y="86"/>
                  </a:cxn>
                  <a:cxn ang="0">
                    <a:pos x="666" y="86"/>
                  </a:cxn>
                  <a:cxn ang="0">
                    <a:pos x="672" y="91"/>
                  </a:cxn>
                  <a:cxn ang="0">
                    <a:pos x="680" y="86"/>
                  </a:cxn>
                  <a:cxn ang="0">
                    <a:pos x="680" y="82"/>
                  </a:cxn>
                  <a:cxn ang="0">
                    <a:pos x="692" y="73"/>
                  </a:cxn>
                  <a:cxn ang="0">
                    <a:pos x="701" y="69"/>
                  </a:cxn>
                  <a:cxn ang="0">
                    <a:pos x="715" y="69"/>
                  </a:cxn>
                  <a:cxn ang="0">
                    <a:pos x="731" y="41"/>
                  </a:cxn>
                  <a:cxn ang="0">
                    <a:pos x="743" y="32"/>
                  </a:cxn>
                  <a:cxn ang="0">
                    <a:pos x="743" y="26"/>
                  </a:cxn>
                  <a:cxn ang="0">
                    <a:pos x="745" y="17"/>
                  </a:cxn>
                  <a:cxn ang="0">
                    <a:pos x="745" y="8"/>
                  </a:cxn>
                  <a:cxn ang="0">
                    <a:pos x="747" y="0"/>
                  </a:cxn>
                </a:cxnLst>
                <a:rect l="0" t="0" r="r" b="b"/>
                <a:pathLst>
                  <a:path w="747" h="279">
                    <a:moveTo>
                      <a:pt x="747" y="0"/>
                    </a:moveTo>
                    <a:lnTo>
                      <a:pt x="595" y="19"/>
                    </a:lnTo>
                    <a:lnTo>
                      <a:pt x="587" y="26"/>
                    </a:lnTo>
                    <a:lnTo>
                      <a:pt x="211" y="63"/>
                    </a:lnTo>
                    <a:lnTo>
                      <a:pt x="205" y="58"/>
                    </a:lnTo>
                    <a:lnTo>
                      <a:pt x="189" y="60"/>
                    </a:lnTo>
                    <a:lnTo>
                      <a:pt x="193" y="67"/>
                    </a:lnTo>
                    <a:lnTo>
                      <a:pt x="193" y="78"/>
                    </a:lnTo>
                    <a:lnTo>
                      <a:pt x="61" y="91"/>
                    </a:lnTo>
                    <a:lnTo>
                      <a:pt x="53" y="108"/>
                    </a:lnTo>
                    <a:lnTo>
                      <a:pt x="49" y="128"/>
                    </a:lnTo>
                    <a:lnTo>
                      <a:pt x="51" y="134"/>
                    </a:lnTo>
                    <a:lnTo>
                      <a:pt x="47" y="154"/>
                    </a:lnTo>
                    <a:lnTo>
                      <a:pt x="43" y="160"/>
                    </a:lnTo>
                    <a:lnTo>
                      <a:pt x="45" y="164"/>
                    </a:lnTo>
                    <a:lnTo>
                      <a:pt x="41" y="175"/>
                    </a:lnTo>
                    <a:lnTo>
                      <a:pt x="29" y="188"/>
                    </a:lnTo>
                    <a:lnTo>
                      <a:pt x="25" y="214"/>
                    </a:lnTo>
                    <a:lnTo>
                      <a:pt x="13" y="229"/>
                    </a:lnTo>
                    <a:lnTo>
                      <a:pt x="15" y="247"/>
                    </a:lnTo>
                    <a:lnTo>
                      <a:pt x="15" y="268"/>
                    </a:lnTo>
                    <a:lnTo>
                      <a:pt x="10" y="271"/>
                    </a:lnTo>
                    <a:lnTo>
                      <a:pt x="0" y="279"/>
                    </a:lnTo>
                    <a:lnTo>
                      <a:pt x="193" y="264"/>
                    </a:lnTo>
                    <a:lnTo>
                      <a:pt x="433" y="242"/>
                    </a:lnTo>
                    <a:lnTo>
                      <a:pt x="526" y="232"/>
                    </a:lnTo>
                    <a:lnTo>
                      <a:pt x="528" y="201"/>
                    </a:lnTo>
                    <a:lnTo>
                      <a:pt x="536" y="201"/>
                    </a:lnTo>
                    <a:lnTo>
                      <a:pt x="540" y="201"/>
                    </a:lnTo>
                    <a:lnTo>
                      <a:pt x="546" y="193"/>
                    </a:lnTo>
                    <a:lnTo>
                      <a:pt x="548" y="186"/>
                    </a:lnTo>
                    <a:lnTo>
                      <a:pt x="546" y="182"/>
                    </a:lnTo>
                    <a:lnTo>
                      <a:pt x="550" y="175"/>
                    </a:lnTo>
                    <a:lnTo>
                      <a:pt x="558" y="164"/>
                    </a:lnTo>
                    <a:lnTo>
                      <a:pt x="577" y="156"/>
                    </a:lnTo>
                    <a:lnTo>
                      <a:pt x="597" y="149"/>
                    </a:lnTo>
                    <a:lnTo>
                      <a:pt x="619" y="130"/>
                    </a:lnTo>
                    <a:lnTo>
                      <a:pt x="627" y="128"/>
                    </a:lnTo>
                    <a:lnTo>
                      <a:pt x="642" y="112"/>
                    </a:lnTo>
                    <a:lnTo>
                      <a:pt x="644" y="102"/>
                    </a:lnTo>
                    <a:lnTo>
                      <a:pt x="646" y="102"/>
                    </a:lnTo>
                    <a:lnTo>
                      <a:pt x="652" y="102"/>
                    </a:lnTo>
                    <a:lnTo>
                      <a:pt x="654" y="95"/>
                    </a:lnTo>
                    <a:lnTo>
                      <a:pt x="656" y="93"/>
                    </a:lnTo>
                    <a:lnTo>
                      <a:pt x="664" y="86"/>
                    </a:lnTo>
                    <a:lnTo>
                      <a:pt x="666" y="86"/>
                    </a:lnTo>
                    <a:lnTo>
                      <a:pt x="672" y="91"/>
                    </a:lnTo>
                    <a:lnTo>
                      <a:pt x="680" y="86"/>
                    </a:lnTo>
                    <a:lnTo>
                      <a:pt x="680" y="82"/>
                    </a:lnTo>
                    <a:lnTo>
                      <a:pt x="692" y="73"/>
                    </a:lnTo>
                    <a:lnTo>
                      <a:pt x="701" y="69"/>
                    </a:lnTo>
                    <a:lnTo>
                      <a:pt x="715" y="69"/>
                    </a:lnTo>
                    <a:lnTo>
                      <a:pt x="731" y="41"/>
                    </a:lnTo>
                    <a:lnTo>
                      <a:pt x="743" y="32"/>
                    </a:lnTo>
                    <a:lnTo>
                      <a:pt x="743" y="26"/>
                    </a:lnTo>
                    <a:lnTo>
                      <a:pt x="745" y="17"/>
                    </a:lnTo>
                    <a:lnTo>
                      <a:pt x="745" y="8"/>
                    </a:lnTo>
                    <a:lnTo>
                      <a:pt x="74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srgbClr val="000000">
                      <a:lumMod val="50000"/>
                      <a:lumOff val="50000"/>
                    </a:srgbClr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35" name="Freeform 59">
                <a:extLst>
                  <a:ext uri="{FF2B5EF4-FFF2-40B4-BE49-F238E27FC236}">
                    <a16:creationId xmlns:a16="http://schemas.microsoft.com/office/drawing/2014/main" id="{E5BF9952-C453-6AAD-E9A6-46572872C47A}"/>
                  </a:ext>
                </a:extLst>
              </p:cNvPr>
              <p:cNvSpPr/>
              <p:nvPr/>
            </p:nvSpPr>
            <p:spPr bwMode="auto">
              <a:xfrm>
                <a:off x="7936150" y="4050185"/>
                <a:ext cx="919932" cy="522283"/>
              </a:xfrm>
              <a:custGeom>
                <a:avLst/>
                <a:gdLst/>
                <a:ahLst/>
                <a:cxnLst>
                  <a:cxn ang="0">
                    <a:pos x="132" y="351"/>
                  </a:cxn>
                  <a:cxn ang="0">
                    <a:pos x="128" y="333"/>
                  </a:cxn>
                  <a:cxn ang="0">
                    <a:pos x="150" y="336"/>
                  </a:cxn>
                  <a:cxn ang="0">
                    <a:pos x="534" y="292"/>
                  </a:cxn>
                  <a:cxn ang="0">
                    <a:pos x="573" y="271"/>
                  </a:cxn>
                  <a:cxn ang="0">
                    <a:pos x="593" y="249"/>
                  </a:cxn>
                  <a:cxn ang="0">
                    <a:pos x="597" y="236"/>
                  </a:cxn>
                  <a:cxn ang="0">
                    <a:pos x="607" y="219"/>
                  </a:cxn>
                  <a:cxn ang="0">
                    <a:pos x="662" y="167"/>
                  </a:cxn>
                  <a:cxn ang="0">
                    <a:pos x="660" y="158"/>
                  </a:cxn>
                  <a:cxn ang="0">
                    <a:pos x="650" y="154"/>
                  </a:cxn>
                  <a:cxn ang="0">
                    <a:pos x="638" y="145"/>
                  </a:cxn>
                  <a:cxn ang="0">
                    <a:pos x="631" y="145"/>
                  </a:cxn>
                  <a:cxn ang="0">
                    <a:pos x="601" y="99"/>
                  </a:cxn>
                  <a:cxn ang="0">
                    <a:pos x="601" y="84"/>
                  </a:cxn>
                  <a:cxn ang="0">
                    <a:pos x="597" y="58"/>
                  </a:cxn>
                  <a:cxn ang="0">
                    <a:pos x="585" y="47"/>
                  </a:cxn>
                  <a:cxn ang="0">
                    <a:pos x="566" y="30"/>
                  </a:cxn>
                  <a:cxn ang="0">
                    <a:pos x="550" y="32"/>
                  </a:cxn>
                  <a:cxn ang="0">
                    <a:pos x="540" y="41"/>
                  </a:cxn>
                  <a:cxn ang="0">
                    <a:pos x="526" y="45"/>
                  </a:cxn>
                  <a:cxn ang="0">
                    <a:pos x="504" y="39"/>
                  </a:cxn>
                  <a:cxn ang="0">
                    <a:pos x="477" y="34"/>
                  </a:cxn>
                  <a:cxn ang="0">
                    <a:pos x="445" y="32"/>
                  </a:cxn>
                  <a:cxn ang="0">
                    <a:pos x="420" y="0"/>
                  </a:cxn>
                  <a:cxn ang="0">
                    <a:pos x="406" y="6"/>
                  </a:cxn>
                  <a:cxn ang="0">
                    <a:pos x="390" y="2"/>
                  </a:cxn>
                  <a:cxn ang="0">
                    <a:pos x="386" y="17"/>
                  </a:cxn>
                  <a:cxn ang="0">
                    <a:pos x="388" y="45"/>
                  </a:cxn>
                  <a:cxn ang="0">
                    <a:pos x="366" y="58"/>
                  </a:cxn>
                  <a:cxn ang="0">
                    <a:pos x="343" y="60"/>
                  </a:cxn>
                  <a:cxn ang="0">
                    <a:pos x="309" y="128"/>
                  </a:cxn>
                  <a:cxn ang="0">
                    <a:pos x="278" y="151"/>
                  </a:cxn>
                  <a:cxn ang="0">
                    <a:pos x="262" y="138"/>
                  </a:cxn>
                  <a:cxn ang="0">
                    <a:pos x="250" y="169"/>
                  </a:cxn>
                  <a:cxn ang="0">
                    <a:pos x="234" y="169"/>
                  </a:cxn>
                  <a:cxn ang="0">
                    <a:pos x="213" y="167"/>
                  </a:cxn>
                  <a:cxn ang="0">
                    <a:pos x="203" y="188"/>
                  </a:cxn>
                  <a:cxn ang="0">
                    <a:pos x="173" y="171"/>
                  </a:cxn>
                  <a:cxn ang="0">
                    <a:pos x="134" y="180"/>
                  </a:cxn>
                  <a:cxn ang="0">
                    <a:pos x="132" y="193"/>
                  </a:cxn>
                  <a:cxn ang="0">
                    <a:pos x="118" y="193"/>
                  </a:cxn>
                  <a:cxn ang="0">
                    <a:pos x="120" y="195"/>
                  </a:cxn>
                  <a:cxn ang="0">
                    <a:pos x="114" y="210"/>
                  </a:cxn>
                  <a:cxn ang="0">
                    <a:pos x="110" y="216"/>
                  </a:cxn>
                  <a:cxn ang="0">
                    <a:pos x="118" y="232"/>
                  </a:cxn>
                  <a:cxn ang="0">
                    <a:pos x="81" y="245"/>
                  </a:cxn>
                  <a:cxn ang="0">
                    <a:pos x="90" y="281"/>
                  </a:cxn>
                  <a:cxn ang="0">
                    <a:pos x="67" y="279"/>
                  </a:cxn>
                  <a:cxn ang="0">
                    <a:pos x="39" y="271"/>
                  </a:cxn>
                  <a:cxn ang="0">
                    <a:pos x="23" y="299"/>
                  </a:cxn>
                  <a:cxn ang="0">
                    <a:pos x="27" y="303"/>
                  </a:cxn>
                  <a:cxn ang="0">
                    <a:pos x="35" y="318"/>
                  </a:cxn>
                  <a:cxn ang="0">
                    <a:pos x="21" y="351"/>
                  </a:cxn>
                  <a:cxn ang="0">
                    <a:pos x="4" y="355"/>
                  </a:cxn>
                </a:cxnLst>
                <a:rect l="0" t="0" r="r" b="b"/>
                <a:pathLst>
                  <a:path w="666" h="364">
                    <a:moveTo>
                      <a:pt x="0" y="364"/>
                    </a:moveTo>
                    <a:lnTo>
                      <a:pt x="132" y="351"/>
                    </a:lnTo>
                    <a:lnTo>
                      <a:pt x="132" y="340"/>
                    </a:lnTo>
                    <a:lnTo>
                      <a:pt x="128" y="333"/>
                    </a:lnTo>
                    <a:lnTo>
                      <a:pt x="144" y="331"/>
                    </a:lnTo>
                    <a:lnTo>
                      <a:pt x="150" y="336"/>
                    </a:lnTo>
                    <a:lnTo>
                      <a:pt x="526" y="299"/>
                    </a:lnTo>
                    <a:lnTo>
                      <a:pt x="534" y="292"/>
                    </a:lnTo>
                    <a:lnTo>
                      <a:pt x="540" y="288"/>
                    </a:lnTo>
                    <a:lnTo>
                      <a:pt x="573" y="271"/>
                    </a:lnTo>
                    <a:lnTo>
                      <a:pt x="577" y="262"/>
                    </a:lnTo>
                    <a:lnTo>
                      <a:pt x="593" y="249"/>
                    </a:lnTo>
                    <a:lnTo>
                      <a:pt x="595" y="240"/>
                    </a:lnTo>
                    <a:lnTo>
                      <a:pt x="597" y="236"/>
                    </a:lnTo>
                    <a:lnTo>
                      <a:pt x="607" y="229"/>
                    </a:lnTo>
                    <a:lnTo>
                      <a:pt x="607" y="219"/>
                    </a:lnTo>
                    <a:lnTo>
                      <a:pt x="617" y="210"/>
                    </a:lnTo>
                    <a:lnTo>
                      <a:pt x="662" y="167"/>
                    </a:lnTo>
                    <a:lnTo>
                      <a:pt x="666" y="158"/>
                    </a:lnTo>
                    <a:lnTo>
                      <a:pt x="660" y="158"/>
                    </a:lnTo>
                    <a:lnTo>
                      <a:pt x="654" y="154"/>
                    </a:lnTo>
                    <a:lnTo>
                      <a:pt x="650" y="154"/>
                    </a:lnTo>
                    <a:lnTo>
                      <a:pt x="648" y="149"/>
                    </a:lnTo>
                    <a:lnTo>
                      <a:pt x="638" y="145"/>
                    </a:lnTo>
                    <a:lnTo>
                      <a:pt x="633" y="147"/>
                    </a:lnTo>
                    <a:lnTo>
                      <a:pt x="631" y="145"/>
                    </a:lnTo>
                    <a:lnTo>
                      <a:pt x="619" y="125"/>
                    </a:lnTo>
                    <a:lnTo>
                      <a:pt x="601" y="99"/>
                    </a:lnTo>
                    <a:lnTo>
                      <a:pt x="599" y="93"/>
                    </a:lnTo>
                    <a:lnTo>
                      <a:pt x="601" y="84"/>
                    </a:lnTo>
                    <a:lnTo>
                      <a:pt x="601" y="73"/>
                    </a:lnTo>
                    <a:lnTo>
                      <a:pt x="597" y="58"/>
                    </a:lnTo>
                    <a:lnTo>
                      <a:pt x="593" y="54"/>
                    </a:lnTo>
                    <a:lnTo>
                      <a:pt x="585" y="47"/>
                    </a:lnTo>
                    <a:lnTo>
                      <a:pt x="575" y="43"/>
                    </a:lnTo>
                    <a:lnTo>
                      <a:pt x="566" y="30"/>
                    </a:lnTo>
                    <a:lnTo>
                      <a:pt x="560" y="24"/>
                    </a:lnTo>
                    <a:lnTo>
                      <a:pt x="550" y="32"/>
                    </a:lnTo>
                    <a:lnTo>
                      <a:pt x="548" y="37"/>
                    </a:lnTo>
                    <a:lnTo>
                      <a:pt x="540" y="41"/>
                    </a:lnTo>
                    <a:lnTo>
                      <a:pt x="540" y="43"/>
                    </a:lnTo>
                    <a:lnTo>
                      <a:pt x="526" y="45"/>
                    </a:lnTo>
                    <a:lnTo>
                      <a:pt x="510" y="39"/>
                    </a:lnTo>
                    <a:lnTo>
                      <a:pt x="504" y="39"/>
                    </a:lnTo>
                    <a:lnTo>
                      <a:pt x="497" y="50"/>
                    </a:lnTo>
                    <a:lnTo>
                      <a:pt x="477" y="34"/>
                    </a:lnTo>
                    <a:lnTo>
                      <a:pt x="459" y="37"/>
                    </a:lnTo>
                    <a:lnTo>
                      <a:pt x="445" y="32"/>
                    </a:lnTo>
                    <a:lnTo>
                      <a:pt x="439" y="15"/>
                    </a:lnTo>
                    <a:lnTo>
                      <a:pt x="420" y="0"/>
                    </a:lnTo>
                    <a:lnTo>
                      <a:pt x="412" y="6"/>
                    </a:lnTo>
                    <a:lnTo>
                      <a:pt x="406" y="6"/>
                    </a:lnTo>
                    <a:lnTo>
                      <a:pt x="396" y="2"/>
                    </a:lnTo>
                    <a:lnTo>
                      <a:pt x="390" y="2"/>
                    </a:lnTo>
                    <a:lnTo>
                      <a:pt x="386" y="8"/>
                    </a:lnTo>
                    <a:lnTo>
                      <a:pt x="386" y="17"/>
                    </a:lnTo>
                    <a:lnTo>
                      <a:pt x="392" y="37"/>
                    </a:lnTo>
                    <a:lnTo>
                      <a:pt x="388" y="45"/>
                    </a:lnTo>
                    <a:lnTo>
                      <a:pt x="378" y="47"/>
                    </a:lnTo>
                    <a:lnTo>
                      <a:pt x="366" y="58"/>
                    </a:lnTo>
                    <a:lnTo>
                      <a:pt x="351" y="54"/>
                    </a:lnTo>
                    <a:lnTo>
                      <a:pt x="343" y="60"/>
                    </a:lnTo>
                    <a:lnTo>
                      <a:pt x="343" y="78"/>
                    </a:lnTo>
                    <a:lnTo>
                      <a:pt x="309" y="128"/>
                    </a:lnTo>
                    <a:lnTo>
                      <a:pt x="301" y="149"/>
                    </a:lnTo>
                    <a:lnTo>
                      <a:pt x="278" y="151"/>
                    </a:lnTo>
                    <a:lnTo>
                      <a:pt x="270" y="138"/>
                    </a:lnTo>
                    <a:lnTo>
                      <a:pt x="262" y="138"/>
                    </a:lnTo>
                    <a:lnTo>
                      <a:pt x="258" y="145"/>
                    </a:lnTo>
                    <a:lnTo>
                      <a:pt x="250" y="169"/>
                    </a:lnTo>
                    <a:lnTo>
                      <a:pt x="244" y="175"/>
                    </a:lnTo>
                    <a:lnTo>
                      <a:pt x="234" y="169"/>
                    </a:lnTo>
                    <a:lnTo>
                      <a:pt x="228" y="160"/>
                    </a:lnTo>
                    <a:lnTo>
                      <a:pt x="213" y="167"/>
                    </a:lnTo>
                    <a:lnTo>
                      <a:pt x="207" y="186"/>
                    </a:lnTo>
                    <a:lnTo>
                      <a:pt x="203" y="188"/>
                    </a:lnTo>
                    <a:lnTo>
                      <a:pt x="199" y="184"/>
                    </a:lnTo>
                    <a:lnTo>
                      <a:pt x="173" y="171"/>
                    </a:lnTo>
                    <a:lnTo>
                      <a:pt x="150" y="180"/>
                    </a:lnTo>
                    <a:lnTo>
                      <a:pt x="134" y="180"/>
                    </a:lnTo>
                    <a:lnTo>
                      <a:pt x="132" y="188"/>
                    </a:lnTo>
                    <a:lnTo>
                      <a:pt x="132" y="193"/>
                    </a:lnTo>
                    <a:lnTo>
                      <a:pt x="124" y="195"/>
                    </a:lnTo>
                    <a:lnTo>
                      <a:pt x="118" y="193"/>
                    </a:lnTo>
                    <a:lnTo>
                      <a:pt x="118" y="193"/>
                    </a:lnTo>
                    <a:lnTo>
                      <a:pt x="120" y="195"/>
                    </a:lnTo>
                    <a:lnTo>
                      <a:pt x="116" y="201"/>
                    </a:lnTo>
                    <a:lnTo>
                      <a:pt x="114" y="210"/>
                    </a:lnTo>
                    <a:lnTo>
                      <a:pt x="110" y="214"/>
                    </a:lnTo>
                    <a:lnTo>
                      <a:pt x="110" y="216"/>
                    </a:lnTo>
                    <a:lnTo>
                      <a:pt x="120" y="229"/>
                    </a:lnTo>
                    <a:lnTo>
                      <a:pt x="118" y="232"/>
                    </a:lnTo>
                    <a:lnTo>
                      <a:pt x="90" y="240"/>
                    </a:lnTo>
                    <a:lnTo>
                      <a:pt x="81" y="245"/>
                    </a:lnTo>
                    <a:lnTo>
                      <a:pt x="83" y="258"/>
                    </a:lnTo>
                    <a:lnTo>
                      <a:pt x="90" y="281"/>
                    </a:lnTo>
                    <a:lnTo>
                      <a:pt x="77" y="288"/>
                    </a:lnTo>
                    <a:lnTo>
                      <a:pt x="67" y="279"/>
                    </a:lnTo>
                    <a:lnTo>
                      <a:pt x="55" y="273"/>
                    </a:lnTo>
                    <a:lnTo>
                      <a:pt x="39" y="271"/>
                    </a:lnTo>
                    <a:lnTo>
                      <a:pt x="29" y="277"/>
                    </a:lnTo>
                    <a:lnTo>
                      <a:pt x="23" y="299"/>
                    </a:lnTo>
                    <a:lnTo>
                      <a:pt x="25" y="301"/>
                    </a:lnTo>
                    <a:lnTo>
                      <a:pt x="27" y="303"/>
                    </a:lnTo>
                    <a:lnTo>
                      <a:pt x="33" y="305"/>
                    </a:lnTo>
                    <a:lnTo>
                      <a:pt x="35" y="318"/>
                    </a:lnTo>
                    <a:lnTo>
                      <a:pt x="27" y="349"/>
                    </a:lnTo>
                    <a:lnTo>
                      <a:pt x="21" y="351"/>
                    </a:lnTo>
                    <a:lnTo>
                      <a:pt x="16" y="349"/>
                    </a:lnTo>
                    <a:lnTo>
                      <a:pt x="4" y="355"/>
                    </a:lnTo>
                    <a:lnTo>
                      <a:pt x="0" y="36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36" name="Freeform 60">
                <a:extLst>
                  <a:ext uri="{FF2B5EF4-FFF2-40B4-BE49-F238E27FC236}">
                    <a16:creationId xmlns:a16="http://schemas.microsoft.com/office/drawing/2014/main" id="{8F3A353C-32FB-C469-CC2C-ACA75C92B582}"/>
                  </a:ext>
                </a:extLst>
              </p:cNvPr>
              <p:cNvSpPr/>
              <p:nvPr/>
            </p:nvSpPr>
            <p:spPr bwMode="auto">
              <a:xfrm>
                <a:off x="8762032" y="3712686"/>
                <a:ext cx="561366" cy="613911"/>
              </a:xfrm>
              <a:custGeom>
                <a:avLst/>
                <a:gdLst/>
                <a:ahLst/>
                <a:cxnLst>
                  <a:cxn ang="0">
                    <a:pos x="136" y="0"/>
                  </a:cxn>
                  <a:cxn ang="0">
                    <a:pos x="134" y="17"/>
                  </a:cxn>
                  <a:cxn ang="0">
                    <a:pos x="140" y="39"/>
                  </a:cxn>
                  <a:cxn ang="0">
                    <a:pos x="130" y="93"/>
                  </a:cxn>
                  <a:cxn ang="0">
                    <a:pos x="132" y="108"/>
                  </a:cxn>
                  <a:cxn ang="0">
                    <a:pos x="122" y="132"/>
                  </a:cxn>
                  <a:cxn ang="0">
                    <a:pos x="101" y="156"/>
                  </a:cxn>
                  <a:cxn ang="0">
                    <a:pos x="91" y="162"/>
                  </a:cxn>
                  <a:cxn ang="0">
                    <a:pos x="75" y="169"/>
                  </a:cxn>
                  <a:cxn ang="0">
                    <a:pos x="67" y="182"/>
                  </a:cxn>
                  <a:cxn ang="0">
                    <a:pos x="61" y="218"/>
                  </a:cxn>
                  <a:cxn ang="0">
                    <a:pos x="43" y="216"/>
                  </a:cxn>
                  <a:cxn ang="0">
                    <a:pos x="26" y="244"/>
                  </a:cxn>
                  <a:cxn ang="0">
                    <a:pos x="26" y="270"/>
                  </a:cxn>
                  <a:cxn ang="0">
                    <a:pos x="12" y="294"/>
                  </a:cxn>
                  <a:cxn ang="0">
                    <a:pos x="4" y="309"/>
                  </a:cxn>
                  <a:cxn ang="0">
                    <a:pos x="2" y="329"/>
                  </a:cxn>
                  <a:cxn ang="0">
                    <a:pos x="22" y="361"/>
                  </a:cxn>
                  <a:cxn ang="0">
                    <a:pos x="36" y="383"/>
                  </a:cxn>
                  <a:cxn ang="0">
                    <a:pos x="51" y="385"/>
                  </a:cxn>
                  <a:cxn ang="0">
                    <a:pos x="57" y="390"/>
                  </a:cxn>
                  <a:cxn ang="0">
                    <a:pos x="69" y="394"/>
                  </a:cxn>
                  <a:cxn ang="0">
                    <a:pos x="69" y="407"/>
                  </a:cxn>
                  <a:cxn ang="0">
                    <a:pos x="103" y="429"/>
                  </a:cxn>
                  <a:cxn ang="0">
                    <a:pos x="122" y="420"/>
                  </a:cxn>
                  <a:cxn ang="0">
                    <a:pos x="130" y="409"/>
                  </a:cxn>
                  <a:cxn ang="0">
                    <a:pos x="142" y="418"/>
                  </a:cxn>
                  <a:cxn ang="0">
                    <a:pos x="172" y="407"/>
                  </a:cxn>
                  <a:cxn ang="0">
                    <a:pos x="179" y="392"/>
                  </a:cxn>
                  <a:cxn ang="0">
                    <a:pos x="201" y="381"/>
                  </a:cxn>
                  <a:cxn ang="0">
                    <a:pos x="223" y="364"/>
                  </a:cxn>
                  <a:cxn ang="0">
                    <a:pos x="219" y="340"/>
                  </a:cxn>
                  <a:cxn ang="0">
                    <a:pos x="254" y="229"/>
                  </a:cxn>
                  <a:cxn ang="0">
                    <a:pos x="268" y="238"/>
                  </a:cxn>
                  <a:cxn ang="0">
                    <a:pos x="276" y="249"/>
                  </a:cxn>
                  <a:cxn ang="0">
                    <a:pos x="296" y="231"/>
                  </a:cxn>
                  <a:cxn ang="0">
                    <a:pos x="308" y="190"/>
                  </a:cxn>
                  <a:cxn ang="0">
                    <a:pos x="327" y="177"/>
                  </a:cxn>
                  <a:cxn ang="0">
                    <a:pos x="341" y="166"/>
                  </a:cxn>
                  <a:cxn ang="0">
                    <a:pos x="351" y="145"/>
                  </a:cxn>
                  <a:cxn ang="0">
                    <a:pos x="347" y="138"/>
                  </a:cxn>
                  <a:cxn ang="0">
                    <a:pos x="351" y="110"/>
                  </a:cxn>
                  <a:cxn ang="0">
                    <a:pos x="396" y="134"/>
                  </a:cxn>
                  <a:cxn ang="0">
                    <a:pos x="404" y="134"/>
                  </a:cxn>
                  <a:cxn ang="0">
                    <a:pos x="408" y="112"/>
                  </a:cxn>
                  <a:cxn ang="0">
                    <a:pos x="394" y="89"/>
                  </a:cxn>
                  <a:cxn ang="0">
                    <a:pos x="384" y="80"/>
                  </a:cxn>
                  <a:cxn ang="0">
                    <a:pos x="369" y="78"/>
                  </a:cxn>
                  <a:cxn ang="0">
                    <a:pos x="339" y="95"/>
                  </a:cxn>
                  <a:cxn ang="0">
                    <a:pos x="317" y="97"/>
                  </a:cxn>
                  <a:cxn ang="0">
                    <a:pos x="306" y="104"/>
                  </a:cxn>
                  <a:cxn ang="0">
                    <a:pos x="294" y="117"/>
                  </a:cxn>
                  <a:cxn ang="0">
                    <a:pos x="268" y="143"/>
                  </a:cxn>
                  <a:cxn ang="0">
                    <a:pos x="258" y="153"/>
                  </a:cxn>
                  <a:cxn ang="0">
                    <a:pos x="156" y="108"/>
                  </a:cxn>
                </a:cxnLst>
                <a:rect l="0" t="0" r="r" b="b"/>
                <a:pathLst>
                  <a:path w="408" h="429">
                    <a:moveTo>
                      <a:pt x="140" y="0"/>
                    </a:moveTo>
                    <a:lnTo>
                      <a:pt x="136" y="0"/>
                    </a:lnTo>
                    <a:lnTo>
                      <a:pt x="130" y="4"/>
                    </a:lnTo>
                    <a:lnTo>
                      <a:pt x="134" y="17"/>
                    </a:lnTo>
                    <a:lnTo>
                      <a:pt x="122" y="28"/>
                    </a:lnTo>
                    <a:lnTo>
                      <a:pt x="140" y="39"/>
                    </a:lnTo>
                    <a:lnTo>
                      <a:pt x="132" y="82"/>
                    </a:lnTo>
                    <a:lnTo>
                      <a:pt x="130" y="93"/>
                    </a:lnTo>
                    <a:lnTo>
                      <a:pt x="130" y="102"/>
                    </a:lnTo>
                    <a:lnTo>
                      <a:pt x="132" y="108"/>
                    </a:lnTo>
                    <a:lnTo>
                      <a:pt x="132" y="123"/>
                    </a:lnTo>
                    <a:lnTo>
                      <a:pt x="122" y="132"/>
                    </a:lnTo>
                    <a:lnTo>
                      <a:pt x="118" y="134"/>
                    </a:lnTo>
                    <a:lnTo>
                      <a:pt x="101" y="156"/>
                    </a:lnTo>
                    <a:lnTo>
                      <a:pt x="101" y="160"/>
                    </a:lnTo>
                    <a:lnTo>
                      <a:pt x="91" y="162"/>
                    </a:lnTo>
                    <a:lnTo>
                      <a:pt x="83" y="160"/>
                    </a:lnTo>
                    <a:lnTo>
                      <a:pt x="75" y="169"/>
                    </a:lnTo>
                    <a:lnTo>
                      <a:pt x="75" y="173"/>
                    </a:lnTo>
                    <a:lnTo>
                      <a:pt x="67" y="182"/>
                    </a:lnTo>
                    <a:lnTo>
                      <a:pt x="59" y="203"/>
                    </a:lnTo>
                    <a:lnTo>
                      <a:pt x="61" y="218"/>
                    </a:lnTo>
                    <a:lnTo>
                      <a:pt x="51" y="229"/>
                    </a:lnTo>
                    <a:lnTo>
                      <a:pt x="43" y="216"/>
                    </a:lnTo>
                    <a:lnTo>
                      <a:pt x="36" y="216"/>
                    </a:lnTo>
                    <a:lnTo>
                      <a:pt x="26" y="244"/>
                    </a:lnTo>
                    <a:lnTo>
                      <a:pt x="28" y="260"/>
                    </a:lnTo>
                    <a:lnTo>
                      <a:pt x="26" y="270"/>
                    </a:lnTo>
                    <a:lnTo>
                      <a:pt x="22" y="277"/>
                    </a:lnTo>
                    <a:lnTo>
                      <a:pt x="12" y="294"/>
                    </a:lnTo>
                    <a:lnTo>
                      <a:pt x="0" y="294"/>
                    </a:lnTo>
                    <a:lnTo>
                      <a:pt x="4" y="309"/>
                    </a:lnTo>
                    <a:lnTo>
                      <a:pt x="4" y="320"/>
                    </a:lnTo>
                    <a:lnTo>
                      <a:pt x="2" y="329"/>
                    </a:lnTo>
                    <a:lnTo>
                      <a:pt x="4" y="335"/>
                    </a:lnTo>
                    <a:lnTo>
                      <a:pt x="22" y="361"/>
                    </a:lnTo>
                    <a:lnTo>
                      <a:pt x="34" y="381"/>
                    </a:lnTo>
                    <a:lnTo>
                      <a:pt x="36" y="383"/>
                    </a:lnTo>
                    <a:lnTo>
                      <a:pt x="41" y="381"/>
                    </a:lnTo>
                    <a:lnTo>
                      <a:pt x="51" y="385"/>
                    </a:lnTo>
                    <a:lnTo>
                      <a:pt x="53" y="390"/>
                    </a:lnTo>
                    <a:lnTo>
                      <a:pt x="57" y="390"/>
                    </a:lnTo>
                    <a:lnTo>
                      <a:pt x="63" y="394"/>
                    </a:lnTo>
                    <a:lnTo>
                      <a:pt x="69" y="394"/>
                    </a:lnTo>
                    <a:lnTo>
                      <a:pt x="73" y="396"/>
                    </a:lnTo>
                    <a:lnTo>
                      <a:pt x="69" y="407"/>
                    </a:lnTo>
                    <a:lnTo>
                      <a:pt x="83" y="420"/>
                    </a:lnTo>
                    <a:lnTo>
                      <a:pt x="103" y="429"/>
                    </a:lnTo>
                    <a:lnTo>
                      <a:pt x="112" y="429"/>
                    </a:lnTo>
                    <a:lnTo>
                      <a:pt x="122" y="420"/>
                    </a:lnTo>
                    <a:lnTo>
                      <a:pt x="124" y="413"/>
                    </a:lnTo>
                    <a:lnTo>
                      <a:pt x="130" y="409"/>
                    </a:lnTo>
                    <a:lnTo>
                      <a:pt x="138" y="416"/>
                    </a:lnTo>
                    <a:lnTo>
                      <a:pt x="142" y="418"/>
                    </a:lnTo>
                    <a:lnTo>
                      <a:pt x="148" y="416"/>
                    </a:lnTo>
                    <a:lnTo>
                      <a:pt x="172" y="407"/>
                    </a:lnTo>
                    <a:lnTo>
                      <a:pt x="174" y="392"/>
                    </a:lnTo>
                    <a:lnTo>
                      <a:pt x="179" y="392"/>
                    </a:lnTo>
                    <a:lnTo>
                      <a:pt x="183" y="396"/>
                    </a:lnTo>
                    <a:lnTo>
                      <a:pt x="201" y="381"/>
                    </a:lnTo>
                    <a:lnTo>
                      <a:pt x="207" y="385"/>
                    </a:lnTo>
                    <a:lnTo>
                      <a:pt x="223" y="364"/>
                    </a:lnTo>
                    <a:lnTo>
                      <a:pt x="219" y="355"/>
                    </a:lnTo>
                    <a:lnTo>
                      <a:pt x="219" y="340"/>
                    </a:lnTo>
                    <a:lnTo>
                      <a:pt x="235" y="309"/>
                    </a:lnTo>
                    <a:lnTo>
                      <a:pt x="254" y="229"/>
                    </a:lnTo>
                    <a:lnTo>
                      <a:pt x="258" y="229"/>
                    </a:lnTo>
                    <a:lnTo>
                      <a:pt x="268" y="238"/>
                    </a:lnTo>
                    <a:lnTo>
                      <a:pt x="270" y="242"/>
                    </a:lnTo>
                    <a:lnTo>
                      <a:pt x="276" y="249"/>
                    </a:lnTo>
                    <a:lnTo>
                      <a:pt x="288" y="244"/>
                    </a:lnTo>
                    <a:lnTo>
                      <a:pt x="296" y="231"/>
                    </a:lnTo>
                    <a:lnTo>
                      <a:pt x="302" y="201"/>
                    </a:lnTo>
                    <a:lnTo>
                      <a:pt x="308" y="190"/>
                    </a:lnTo>
                    <a:lnTo>
                      <a:pt x="321" y="195"/>
                    </a:lnTo>
                    <a:lnTo>
                      <a:pt x="327" y="177"/>
                    </a:lnTo>
                    <a:lnTo>
                      <a:pt x="335" y="175"/>
                    </a:lnTo>
                    <a:lnTo>
                      <a:pt x="341" y="166"/>
                    </a:lnTo>
                    <a:lnTo>
                      <a:pt x="347" y="149"/>
                    </a:lnTo>
                    <a:lnTo>
                      <a:pt x="351" y="145"/>
                    </a:lnTo>
                    <a:lnTo>
                      <a:pt x="351" y="143"/>
                    </a:lnTo>
                    <a:lnTo>
                      <a:pt x="347" y="138"/>
                    </a:lnTo>
                    <a:lnTo>
                      <a:pt x="349" y="115"/>
                    </a:lnTo>
                    <a:lnTo>
                      <a:pt x="351" y="110"/>
                    </a:lnTo>
                    <a:lnTo>
                      <a:pt x="355" y="108"/>
                    </a:lnTo>
                    <a:lnTo>
                      <a:pt x="396" y="134"/>
                    </a:lnTo>
                    <a:lnTo>
                      <a:pt x="402" y="136"/>
                    </a:lnTo>
                    <a:lnTo>
                      <a:pt x="404" y="134"/>
                    </a:lnTo>
                    <a:lnTo>
                      <a:pt x="408" y="112"/>
                    </a:lnTo>
                    <a:lnTo>
                      <a:pt x="408" y="112"/>
                    </a:lnTo>
                    <a:lnTo>
                      <a:pt x="400" y="89"/>
                    </a:lnTo>
                    <a:lnTo>
                      <a:pt x="394" y="89"/>
                    </a:lnTo>
                    <a:lnTo>
                      <a:pt x="390" y="78"/>
                    </a:lnTo>
                    <a:lnTo>
                      <a:pt x="384" y="80"/>
                    </a:lnTo>
                    <a:lnTo>
                      <a:pt x="375" y="80"/>
                    </a:lnTo>
                    <a:lnTo>
                      <a:pt x="369" y="78"/>
                    </a:lnTo>
                    <a:lnTo>
                      <a:pt x="341" y="86"/>
                    </a:lnTo>
                    <a:lnTo>
                      <a:pt x="339" y="95"/>
                    </a:lnTo>
                    <a:lnTo>
                      <a:pt x="327" y="99"/>
                    </a:lnTo>
                    <a:lnTo>
                      <a:pt x="317" y="97"/>
                    </a:lnTo>
                    <a:lnTo>
                      <a:pt x="312" y="91"/>
                    </a:lnTo>
                    <a:lnTo>
                      <a:pt x="306" y="104"/>
                    </a:lnTo>
                    <a:lnTo>
                      <a:pt x="300" y="106"/>
                    </a:lnTo>
                    <a:lnTo>
                      <a:pt x="294" y="117"/>
                    </a:lnTo>
                    <a:lnTo>
                      <a:pt x="286" y="119"/>
                    </a:lnTo>
                    <a:lnTo>
                      <a:pt x="268" y="143"/>
                    </a:lnTo>
                    <a:lnTo>
                      <a:pt x="264" y="145"/>
                    </a:lnTo>
                    <a:lnTo>
                      <a:pt x="258" y="153"/>
                    </a:lnTo>
                    <a:lnTo>
                      <a:pt x="246" y="91"/>
                    </a:lnTo>
                    <a:lnTo>
                      <a:pt x="156" y="108"/>
                    </a:lnTo>
                    <a:lnTo>
                      <a:pt x="14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37" name="Freeform 61">
                <a:extLst>
                  <a:ext uri="{FF2B5EF4-FFF2-40B4-BE49-F238E27FC236}">
                    <a16:creationId xmlns:a16="http://schemas.microsoft.com/office/drawing/2014/main" id="{AA5E0696-0AB9-6AC1-F453-EA57807A7BA4}"/>
                  </a:ext>
                </a:extLst>
              </p:cNvPr>
              <p:cNvSpPr/>
              <p:nvPr/>
            </p:nvSpPr>
            <p:spPr bwMode="auto">
              <a:xfrm>
                <a:off x="8914865" y="3341591"/>
                <a:ext cx="733301" cy="525337"/>
              </a:xfrm>
              <a:custGeom>
                <a:avLst/>
                <a:gdLst/>
                <a:ahLst/>
                <a:cxnLst>
                  <a:cxn ang="0">
                    <a:pos x="134" y="349"/>
                  </a:cxn>
                  <a:cxn ang="0">
                    <a:pos x="373" y="299"/>
                  </a:cxn>
                  <a:cxn ang="0">
                    <a:pos x="448" y="284"/>
                  </a:cxn>
                  <a:cxn ang="0">
                    <a:pos x="450" y="284"/>
                  </a:cxn>
                  <a:cxn ang="0">
                    <a:pos x="452" y="282"/>
                  </a:cxn>
                  <a:cxn ang="0">
                    <a:pos x="452" y="273"/>
                  </a:cxn>
                  <a:cxn ang="0">
                    <a:pos x="462" y="264"/>
                  </a:cxn>
                  <a:cxn ang="0">
                    <a:pos x="470" y="264"/>
                  </a:cxn>
                  <a:cxn ang="0">
                    <a:pos x="479" y="266"/>
                  </a:cxn>
                  <a:cxn ang="0">
                    <a:pos x="501" y="249"/>
                  </a:cxn>
                  <a:cxn ang="0">
                    <a:pos x="503" y="236"/>
                  </a:cxn>
                  <a:cxn ang="0">
                    <a:pos x="517" y="221"/>
                  </a:cxn>
                  <a:cxn ang="0">
                    <a:pos x="531" y="212"/>
                  </a:cxn>
                  <a:cxn ang="0">
                    <a:pos x="531" y="210"/>
                  </a:cxn>
                  <a:cxn ang="0">
                    <a:pos x="519" y="199"/>
                  </a:cxn>
                  <a:cxn ang="0">
                    <a:pos x="515" y="195"/>
                  </a:cxn>
                  <a:cxn ang="0">
                    <a:pos x="507" y="191"/>
                  </a:cxn>
                  <a:cxn ang="0">
                    <a:pos x="505" y="188"/>
                  </a:cxn>
                  <a:cxn ang="0">
                    <a:pos x="497" y="184"/>
                  </a:cxn>
                  <a:cxn ang="0">
                    <a:pos x="491" y="171"/>
                  </a:cxn>
                  <a:cxn ang="0">
                    <a:pos x="481" y="169"/>
                  </a:cxn>
                  <a:cxn ang="0">
                    <a:pos x="479" y="167"/>
                  </a:cxn>
                  <a:cxn ang="0">
                    <a:pos x="479" y="145"/>
                  </a:cxn>
                  <a:cxn ang="0">
                    <a:pos x="483" y="141"/>
                  </a:cxn>
                  <a:cxn ang="0">
                    <a:pos x="483" y="128"/>
                  </a:cxn>
                  <a:cxn ang="0">
                    <a:pos x="477" y="121"/>
                  </a:cxn>
                  <a:cxn ang="0">
                    <a:pos x="477" y="117"/>
                  </a:cxn>
                  <a:cxn ang="0">
                    <a:pos x="477" y="113"/>
                  </a:cxn>
                  <a:cxn ang="0">
                    <a:pos x="489" y="102"/>
                  </a:cxn>
                  <a:cxn ang="0">
                    <a:pos x="491" y="84"/>
                  </a:cxn>
                  <a:cxn ang="0">
                    <a:pos x="491" y="78"/>
                  </a:cxn>
                  <a:cxn ang="0">
                    <a:pos x="497" y="69"/>
                  </a:cxn>
                  <a:cxn ang="0">
                    <a:pos x="501" y="67"/>
                  </a:cxn>
                  <a:cxn ang="0">
                    <a:pos x="495" y="61"/>
                  </a:cxn>
                  <a:cxn ang="0">
                    <a:pos x="472" y="58"/>
                  </a:cxn>
                  <a:cxn ang="0">
                    <a:pos x="472" y="56"/>
                  </a:cxn>
                  <a:cxn ang="0">
                    <a:pos x="468" y="52"/>
                  </a:cxn>
                  <a:cxn ang="0">
                    <a:pos x="464" y="43"/>
                  </a:cxn>
                  <a:cxn ang="0">
                    <a:pos x="454" y="19"/>
                  </a:cxn>
                  <a:cxn ang="0">
                    <a:pos x="448" y="17"/>
                  </a:cxn>
                  <a:cxn ang="0">
                    <a:pos x="446" y="13"/>
                  </a:cxn>
                  <a:cxn ang="0">
                    <a:pos x="442" y="15"/>
                  </a:cxn>
                  <a:cxn ang="0">
                    <a:pos x="440" y="13"/>
                  </a:cxn>
                  <a:cxn ang="0">
                    <a:pos x="438" y="4"/>
                  </a:cxn>
                  <a:cxn ang="0">
                    <a:pos x="430" y="0"/>
                  </a:cxn>
                  <a:cxn ang="0">
                    <a:pos x="65" y="78"/>
                  </a:cxn>
                  <a:cxn ang="0">
                    <a:pos x="58" y="48"/>
                  </a:cxn>
                  <a:cxn ang="0">
                    <a:pos x="38" y="67"/>
                  </a:cxn>
                  <a:cxn ang="0">
                    <a:pos x="34" y="69"/>
                  </a:cxn>
                  <a:cxn ang="0">
                    <a:pos x="32" y="65"/>
                  </a:cxn>
                  <a:cxn ang="0">
                    <a:pos x="28" y="65"/>
                  </a:cxn>
                  <a:cxn ang="0">
                    <a:pos x="24" y="78"/>
                  </a:cxn>
                  <a:cxn ang="0">
                    <a:pos x="8" y="93"/>
                  </a:cxn>
                  <a:cxn ang="0">
                    <a:pos x="0" y="97"/>
                  </a:cxn>
                  <a:cxn ang="0">
                    <a:pos x="28" y="258"/>
                  </a:cxn>
                  <a:cxn ang="0">
                    <a:pos x="44" y="366"/>
                  </a:cxn>
                  <a:cxn ang="0">
                    <a:pos x="134" y="349"/>
                  </a:cxn>
                </a:cxnLst>
                <a:rect l="0" t="0" r="r" b="b"/>
                <a:pathLst>
                  <a:path w="531" h="366">
                    <a:moveTo>
                      <a:pt x="134" y="349"/>
                    </a:moveTo>
                    <a:lnTo>
                      <a:pt x="373" y="299"/>
                    </a:lnTo>
                    <a:lnTo>
                      <a:pt x="448" y="284"/>
                    </a:lnTo>
                    <a:lnTo>
                      <a:pt x="450" y="284"/>
                    </a:lnTo>
                    <a:lnTo>
                      <a:pt x="452" y="282"/>
                    </a:lnTo>
                    <a:lnTo>
                      <a:pt x="452" y="273"/>
                    </a:lnTo>
                    <a:lnTo>
                      <a:pt x="462" y="264"/>
                    </a:lnTo>
                    <a:lnTo>
                      <a:pt x="470" y="264"/>
                    </a:lnTo>
                    <a:lnTo>
                      <a:pt x="479" y="266"/>
                    </a:lnTo>
                    <a:lnTo>
                      <a:pt x="501" y="249"/>
                    </a:lnTo>
                    <a:lnTo>
                      <a:pt x="503" y="236"/>
                    </a:lnTo>
                    <a:lnTo>
                      <a:pt x="517" y="221"/>
                    </a:lnTo>
                    <a:lnTo>
                      <a:pt x="531" y="212"/>
                    </a:lnTo>
                    <a:lnTo>
                      <a:pt x="531" y="210"/>
                    </a:lnTo>
                    <a:lnTo>
                      <a:pt x="519" y="199"/>
                    </a:lnTo>
                    <a:lnTo>
                      <a:pt x="515" y="195"/>
                    </a:lnTo>
                    <a:lnTo>
                      <a:pt x="507" y="191"/>
                    </a:lnTo>
                    <a:lnTo>
                      <a:pt x="505" y="188"/>
                    </a:lnTo>
                    <a:lnTo>
                      <a:pt x="497" y="184"/>
                    </a:lnTo>
                    <a:lnTo>
                      <a:pt x="491" y="171"/>
                    </a:lnTo>
                    <a:lnTo>
                      <a:pt x="481" y="169"/>
                    </a:lnTo>
                    <a:lnTo>
                      <a:pt x="479" y="167"/>
                    </a:lnTo>
                    <a:lnTo>
                      <a:pt x="479" y="145"/>
                    </a:lnTo>
                    <a:lnTo>
                      <a:pt x="483" y="141"/>
                    </a:lnTo>
                    <a:lnTo>
                      <a:pt x="483" y="128"/>
                    </a:lnTo>
                    <a:lnTo>
                      <a:pt x="477" y="121"/>
                    </a:lnTo>
                    <a:lnTo>
                      <a:pt x="477" y="117"/>
                    </a:lnTo>
                    <a:lnTo>
                      <a:pt x="477" y="113"/>
                    </a:lnTo>
                    <a:lnTo>
                      <a:pt x="489" y="102"/>
                    </a:lnTo>
                    <a:lnTo>
                      <a:pt x="491" y="84"/>
                    </a:lnTo>
                    <a:lnTo>
                      <a:pt x="491" y="78"/>
                    </a:lnTo>
                    <a:lnTo>
                      <a:pt x="497" y="69"/>
                    </a:lnTo>
                    <a:lnTo>
                      <a:pt x="501" y="67"/>
                    </a:lnTo>
                    <a:lnTo>
                      <a:pt x="495" y="61"/>
                    </a:lnTo>
                    <a:lnTo>
                      <a:pt x="472" y="58"/>
                    </a:lnTo>
                    <a:lnTo>
                      <a:pt x="472" y="56"/>
                    </a:lnTo>
                    <a:lnTo>
                      <a:pt x="468" y="52"/>
                    </a:lnTo>
                    <a:lnTo>
                      <a:pt x="464" y="43"/>
                    </a:lnTo>
                    <a:lnTo>
                      <a:pt x="454" y="19"/>
                    </a:lnTo>
                    <a:lnTo>
                      <a:pt x="448" y="17"/>
                    </a:lnTo>
                    <a:lnTo>
                      <a:pt x="446" y="13"/>
                    </a:lnTo>
                    <a:lnTo>
                      <a:pt x="442" y="15"/>
                    </a:lnTo>
                    <a:lnTo>
                      <a:pt x="440" y="13"/>
                    </a:lnTo>
                    <a:lnTo>
                      <a:pt x="438" y="4"/>
                    </a:lnTo>
                    <a:lnTo>
                      <a:pt x="430" y="0"/>
                    </a:lnTo>
                    <a:lnTo>
                      <a:pt x="65" y="78"/>
                    </a:lnTo>
                    <a:lnTo>
                      <a:pt x="58" y="48"/>
                    </a:lnTo>
                    <a:lnTo>
                      <a:pt x="38" y="67"/>
                    </a:lnTo>
                    <a:lnTo>
                      <a:pt x="34" y="69"/>
                    </a:lnTo>
                    <a:lnTo>
                      <a:pt x="32" y="65"/>
                    </a:lnTo>
                    <a:lnTo>
                      <a:pt x="28" y="65"/>
                    </a:lnTo>
                    <a:lnTo>
                      <a:pt x="24" y="78"/>
                    </a:lnTo>
                    <a:lnTo>
                      <a:pt x="8" y="93"/>
                    </a:lnTo>
                    <a:lnTo>
                      <a:pt x="0" y="97"/>
                    </a:lnTo>
                    <a:lnTo>
                      <a:pt x="28" y="258"/>
                    </a:lnTo>
                    <a:lnTo>
                      <a:pt x="44" y="366"/>
                    </a:lnTo>
                    <a:lnTo>
                      <a:pt x="134" y="34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38" name="Freeform 62">
                <a:extLst>
                  <a:ext uri="{FF2B5EF4-FFF2-40B4-BE49-F238E27FC236}">
                    <a16:creationId xmlns:a16="http://schemas.microsoft.com/office/drawing/2014/main" id="{78D2456F-D370-116E-E7FC-BD8108C06369}"/>
                  </a:ext>
                </a:extLst>
              </p:cNvPr>
              <p:cNvSpPr/>
              <p:nvPr/>
            </p:nvSpPr>
            <p:spPr bwMode="auto">
              <a:xfrm>
                <a:off x="9565871" y="3439328"/>
                <a:ext cx="173406" cy="424545"/>
              </a:xfrm>
              <a:custGeom>
                <a:avLst/>
                <a:gdLst/>
                <a:ahLst/>
                <a:cxnLst>
                  <a:cxn ang="0">
                    <a:pos x="0" y="221"/>
                  </a:cxn>
                  <a:cxn ang="0">
                    <a:pos x="5" y="223"/>
                  </a:cxn>
                  <a:cxn ang="0">
                    <a:pos x="17" y="243"/>
                  </a:cxn>
                  <a:cxn ang="0">
                    <a:pos x="43" y="262"/>
                  </a:cxn>
                  <a:cxn ang="0">
                    <a:pos x="63" y="267"/>
                  </a:cxn>
                  <a:cxn ang="0">
                    <a:pos x="72" y="282"/>
                  </a:cxn>
                  <a:cxn ang="0">
                    <a:pos x="76" y="297"/>
                  </a:cxn>
                  <a:cxn ang="0">
                    <a:pos x="88" y="275"/>
                  </a:cxn>
                  <a:cxn ang="0">
                    <a:pos x="96" y="245"/>
                  </a:cxn>
                  <a:cxn ang="0">
                    <a:pos x="114" y="212"/>
                  </a:cxn>
                  <a:cxn ang="0">
                    <a:pos x="126" y="184"/>
                  </a:cxn>
                  <a:cxn ang="0">
                    <a:pos x="122" y="134"/>
                  </a:cxn>
                  <a:cxn ang="0">
                    <a:pos x="112" y="91"/>
                  </a:cxn>
                  <a:cxn ang="0">
                    <a:pos x="96" y="100"/>
                  </a:cxn>
                  <a:cxn ang="0">
                    <a:pos x="90" y="95"/>
                  </a:cxn>
                  <a:cxn ang="0">
                    <a:pos x="84" y="98"/>
                  </a:cxn>
                  <a:cxn ang="0">
                    <a:pos x="90" y="76"/>
                  </a:cxn>
                  <a:cxn ang="0">
                    <a:pos x="100" y="72"/>
                  </a:cxn>
                  <a:cxn ang="0">
                    <a:pos x="100" y="50"/>
                  </a:cxn>
                  <a:cxn ang="0">
                    <a:pos x="110" y="41"/>
                  </a:cxn>
                  <a:cxn ang="0">
                    <a:pos x="29" y="0"/>
                  </a:cxn>
                  <a:cxn ang="0">
                    <a:pos x="19" y="11"/>
                  </a:cxn>
                  <a:cxn ang="0">
                    <a:pos x="17" y="35"/>
                  </a:cxn>
                  <a:cxn ang="0">
                    <a:pos x="5" y="50"/>
                  </a:cxn>
                  <a:cxn ang="0">
                    <a:pos x="11" y="61"/>
                  </a:cxn>
                  <a:cxn ang="0">
                    <a:pos x="7" y="78"/>
                  </a:cxn>
                  <a:cxn ang="0">
                    <a:pos x="9" y="102"/>
                  </a:cxn>
                  <a:cxn ang="0">
                    <a:pos x="25" y="117"/>
                  </a:cxn>
                  <a:cxn ang="0">
                    <a:pos x="35" y="124"/>
                  </a:cxn>
                  <a:cxn ang="0">
                    <a:pos x="47" y="132"/>
                  </a:cxn>
                  <a:cxn ang="0">
                    <a:pos x="59" y="145"/>
                  </a:cxn>
                  <a:cxn ang="0">
                    <a:pos x="31" y="169"/>
                  </a:cxn>
                  <a:cxn ang="0">
                    <a:pos x="7" y="199"/>
                  </a:cxn>
                </a:cxnLst>
                <a:rect l="0" t="0" r="r" b="b"/>
                <a:pathLst>
                  <a:path w="126" h="297">
                    <a:moveTo>
                      <a:pt x="7" y="199"/>
                    </a:moveTo>
                    <a:lnTo>
                      <a:pt x="0" y="221"/>
                    </a:lnTo>
                    <a:lnTo>
                      <a:pt x="0" y="225"/>
                    </a:lnTo>
                    <a:lnTo>
                      <a:pt x="5" y="223"/>
                    </a:lnTo>
                    <a:lnTo>
                      <a:pt x="9" y="234"/>
                    </a:lnTo>
                    <a:lnTo>
                      <a:pt x="17" y="243"/>
                    </a:lnTo>
                    <a:lnTo>
                      <a:pt x="23" y="251"/>
                    </a:lnTo>
                    <a:lnTo>
                      <a:pt x="43" y="262"/>
                    </a:lnTo>
                    <a:lnTo>
                      <a:pt x="49" y="264"/>
                    </a:lnTo>
                    <a:lnTo>
                      <a:pt x="63" y="267"/>
                    </a:lnTo>
                    <a:lnTo>
                      <a:pt x="69" y="269"/>
                    </a:lnTo>
                    <a:lnTo>
                      <a:pt x="72" y="282"/>
                    </a:lnTo>
                    <a:lnTo>
                      <a:pt x="69" y="290"/>
                    </a:lnTo>
                    <a:lnTo>
                      <a:pt x="76" y="297"/>
                    </a:lnTo>
                    <a:lnTo>
                      <a:pt x="80" y="290"/>
                    </a:lnTo>
                    <a:lnTo>
                      <a:pt x="88" y="275"/>
                    </a:lnTo>
                    <a:lnTo>
                      <a:pt x="88" y="262"/>
                    </a:lnTo>
                    <a:lnTo>
                      <a:pt x="96" y="245"/>
                    </a:lnTo>
                    <a:lnTo>
                      <a:pt x="102" y="230"/>
                    </a:lnTo>
                    <a:lnTo>
                      <a:pt x="114" y="212"/>
                    </a:lnTo>
                    <a:lnTo>
                      <a:pt x="120" y="197"/>
                    </a:lnTo>
                    <a:lnTo>
                      <a:pt x="126" y="184"/>
                    </a:lnTo>
                    <a:lnTo>
                      <a:pt x="126" y="173"/>
                    </a:lnTo>
                    <a:lnTo>
                      <a:pt x="122" y="134"/>
                    </a:lnTo>
                    <a:lnTo>
                      <a:pt x="118" y="102"/>
                    </a:lnTo>
                    <a:lnTo>
                      <a:pt x="112" y="91"/>
                    </a:lnTo>
                    <a:lnTo>
                      <a:pt x="100" y="95"/>
                    </a:lnTo>
                    <a:lnTo>
                      <a:pt x="96" y="100"/>
                    </a:lnTo>
                    <a:lnTo>
                      <a:pt x="92" y="98"/>
                    </a:lnTo>
                    <a:lnTo>
                      <a:pt x="90" y="95"/>
                    </a:lnTo>
                    <a:lnTo>
                      <a:pt x="86" y="98"/>
                    </a:lnTo>
                    <a:lnTo>
                      <a:pt x="84" y="98"/>
                    </a:lnTo>
                    <a:lnTo>
                      <a:pt x="84" y="91"/>
                    </a:lnTo>
                    <a:lnTo>
                      <a:pt x="90" y="76"/>
                    </a:lnTo>
                    <a:lnTo>
                      <a:pt x="94" y="74"/>
                    </a:lnTo>
                    <a:lnTo>
                      <a:pt x="100" y="72"/>
                    </a:lnTo>
                    <a:lnTo>
                      <a:pt x="98" y="59"/>
                    </a:lnTo>
                    <a:lnTo>
                      <a:pt x="100" y="50"/>
                    </a:lnTo>
                    <a:lnTo>
                      <a:pt x="104" y="46"/>
                    </a:lnTo>
                    <a:lnTo>
                      <a:pt x="110" y="41"/>
                    </a:lnTo>
                    <a:lnTo>
                      <a:pt x="104" y="28"/>
                    </a:lnTo>
                    <a:lnTo>
                      <a:pt x="29" y="0"/>
                    </a:lnTo>
                    <a:lnTo>
                      <a:pt x="25" y="2"/>
                    </a:lnTo>
                    <a:lnTo>
                      <a:pt x="19" y="11"/>
                    </a:lnTo>
                    <a:lnTo>
                      <a:pt x="19" y="17"/>
                    </a:lnTo>
                    <a:lnTo>
                      <a:pt x="17" y="35"/>
                    </a:lnTo>
                    <a:lnTo>
                      <a:pt x="5" y="46"/>
                    </a:lnTo>
                    <a:lnTo>
                      <a:pt x="5" y="50"/>
                    </a:lnTo>
                    <a:lnTo>
                      <a:pt x="5" y="54"/>
                    </a:lnTo>
                    <a:lnTo>
                      <a:pt x="11" y="61"/>
                    </a:lnTo>
                    <a:lnTo>
                      <a:pt x="11" y="74"/>
                    </a:lnTo>
                    <a:lnTo>
                      <a:pt x="7" y="78"/>
                    </a:lnTo>
                    <a:lnTo>
                      <a:pt x="7" y="100"/>
                    </a:lnTo>
                    <a:lnTo>
                      <a:pt x="9" y="102"/>
                    </a:lnTo>
                    <a:lnTo>
                      <a:pt x="19" y="104"/>
                    </a:lnTo>
                    <a:lnTo>
                      <a:pt x="25" y="117"/>
                    </a:lnTo>
                    <a:lnTo>
                      <a:pt x="33" y="121"/>
                    </a:lnTo>
                    <a:lnTo>
                      <a:pt x="35" y="124"/>
                    </a:lnTo>
                    <a:lnTo>
                      <a:pt x="43" y="128"/>
                    </a:lnTo>
                    <a:lnTo>
                      <a:pt x="47" y="132"/>
                    </a:lnTo>
                    <a:lnTo>
                      <a:pt x="59" y="143"/>
                    </a:lnTo>
                    <a:lnTo>
                      <a:pt x="59" y="145"/>
                    </a:lnTo>
                    <a:lnTo>
                      <a:pt x="45" y="154"/>
                    </a:lnTo>
                    <a:lnTo>
                      <a:pt x="31" y="169"/>
                    </a:lnTo>
                    <a:lnTo>
                      <a:pt x="29" y="182"/>
                    </a:lnTo>
                    <a:lnTo>
                      <a:pt x="7" y="19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39" name="Freeform 63">
                <a:extLst>
                  <a:ext uri="{FF2B5EF4-FFF2-40B4-BE49-F238E27FC236}">
                    <a16:creationId xmlns:a16="http://schemas.microsoft.com/office/drawing/2014/main" id="{CD302D0A-32FB-BA13-A4FA-1027451C75A7}"/>
                  </a:ext>
                </a:extLst>
              </p:cNvPr>
              <p:cNvSpPr/>
              <p:nvPr/>
            </p:nvSpPr>
            <p:spPr bwMode="auto">
              <a:xfrm>
                <a:off x="9618775" y="2723098"/>
                <a:ext cx="217493" cy="436762"/>
              </a:xfrm>
              <a:custGeom>
                <a:avLst/>
                <a:gdLst/>
                <a:ahLst/>
                <a:cxnLst>
                  <a:cxn ang="0">
                    <a:pos x="0" y="39"/>
                  </a:cxn>
                  <a:cxn ang="0">
                    <a:pos x="6" y="49"/>
                  </a:cxn>
                  <a:cxn ang="0">
                    <a:pos x="4" y="56"/>
                  </a:cxn>
                  <a:cxn ang="0">
                    <a:pos x="8" y="60"/>
                  </a:cxn>
                  <a:cxn ang="0">
                    <a:pos x="8" y="65"/>
                  </a:cxn>
                  <a:cxn ang="0">
                    <a:pos x="22" y="101"/>
                  </a:cxn>
                  <a:cxn ang="0">
                    <a:pos x="26" y="125"/>
                  </a:cxn>
                  <a:cxn ang="0">
                    <a:pos x="20" y="138"/>
                  </a:cxn>
                  <a:cxn ang="0">
                    <a:pos x="22" y="151"/>
                  </a:cxn>
                  <a:cxn ang="0">
                    <a:pos x="37" y="186"/>
                  </a:cxn>
                  <a:cxn ang="0">
                    <a:pos x="35" y="201"/>
                  </a:cxn>
                  <a:cxn ang="0">
                    <a:pos x="37" y="208"/>
                  </a:cxn>
                  <a:cxn ang="0">
                    <a:pos x="39" y="205"/>
                  </a:cxn>
                  <a:cxn ang="0">
                    <a:pos x="39" y="201"/>
                  </a:cxn>
                  <a:cxn ang="0">
                    <a:pos x="43" y="201"/>
                  </a:cxn>
                  <a:cxn ang="0">
                    <a:pos x="53" y="218"/>
                  </a:cxn>
                  <a:cxn ang="0">
                    <a:pos x="57" y="247"/>
                  </a:cxn>
                  <a:cxn ang="0">
                    <a:pos x="57" y="264"/>
                  </a:cxn>
                  <a:cxn ang="0">
                    <a:pos x="63" y="286"/>
                  </a:cxn>
                  <a:cxn ang="0">
                    <a:pos x="73" y="305"/>
                  </a:cxn>
                  <a:cxn ang="0">
                    <a:pos x="134" y="290"/>
                  </a:cxn>
                  <a:cxn ang="0">
                    <a:pos x="132" y="283"/>
                  </a:cxn>
                  <a:cxn ang="0">
                    <a:pos x="126" y="275"/>
                  </a:cxn>
                  <a:cxn ang="0">
                    <a:pos x="126" y="264"/>
                  </a:cxn>
                  <a:cxn ang="0">
                    <a:pos x="128" y="260"/>
                  </a:cxn>
                  <a:cxn ang="0">
                    <a:pos x="126" y="249"/>
                  </a:cxn>
                  <a:cxn ang="0">
                    <a:pos x="122" y="199"/>
                  </a:cxn>
                  <a:cxn ang="0">
                    <a:pos x="122" y="184"/>
                  </a:cxn>
                  <a:cxn ang="0">
                    <a:pos x="126" y="153"/>
                  </a:cxn>
                  <a:cxn ang="0">
                    <a:pos x="132" y="134"/>
                  </a:cxn>
                  <a:cxn ang="0">
                    <a:pos x="132" y="121"/>
                  </a:cxn>
                  <a:cxn ang="0">
                    <a:pos x="128" y="110"/>
                  </a:cxn>
                  <a:cxn ang="0">
                    <a:pos x="128" y="99"/>
                  </a:cxn>
                  <a:cxn ang="0">
                    <a:pos x="130" y="93"/>
                  </a:cxn>
                  <a:cxn ang="0">
                    <a:pos x="148" y="75"/>
                  </a:cxn>
                  <a:cxn ang="0">
                    <a:pos x="158" y="49"/>
                  </a:cxn>
                  <a:cxn ang="0">
                    <a:pos x="148" y="34"/>
                  </a:cxn>
                  <a:cxn ang="0">
                    <a:pos x="146" y="28"/>
                  </a:cxn>
                  <a:cxn ang="0">
                    <a:pos x="150" y="23"/>
                  </a:cxn>
                  <a:cxn ang="0">
                    <a:pos x="150" y="17"/>
                  </a:cxn>
                  <a:cxn ang="0">
                    <a:pos x="146" y="0"/>
                  </a:cxn>
                  <a:cxn ang="0">
                    <a:pos x="0" y="39"/>
                  </a:cxn>
                  <a:cxn ang="0">
                    <a:pos x="0" y="39"/>
                  </a:cxn>
                </a:cxnLst>
                <a:rect l="0" t="0" r="r" b="b"/>
                <a:pathLst>
                  <a:path w="158" h="305">
                    <a:moveTo>
                      <a:pt x="0" y="39"/>
                    </a:moveTo>
                    <a:lnTo>
                      <a:pt x="6" y="49"/>
                    </a:lnTo>
                    <a:lnTo>
                      <a:pt x="4" y="56"/>
                    </a:lnTo>
                    <a:lnTo>
                      <a:pt x="8" y="60"/>
                    </a:lnTo>
                    <a:lnTo>
                      <a:pt x="8" y="65"/>
                    </a:lnTo>
                    <a:lnTo>
                      <a:pt x="22" y="101"/>
                    </a:lnTo>
                    <a:lnTo>
                      <a:pt x="26" y="125"/>
                    </a:lnTo>
                    <a:lnTo>
                      <a:pt x="20" y="138"/>
                    </a:lnTo>
                    <a:lnTo>
                      <a:pt x="22" y="151"/>
                    </a:lnTo>
                    <a:lnTo>
                      <a:pt x="37" y="186"/>
                    </a:lnTo>
                    <a:lnTo>
                      <a:pt x="35" y="201"/>
                    </a:lnTo>
                    <a:lnTo>
                      <a:pt x="37" y="208"/>
                    </a:lnTo>
                    <a:lnTo>
                      <a:pt x="39" y="205"/>
                    </a:lnTo>
                    <a:lnTo>
                      <a:pt x="39" y="201"/>
                    </a:lnTo>
                    <a:lnTo>
                      <a:pt x="43" y="201"/>
                    </a:lnTo>
                    <a:lnTo>
                      <a:pt x="53" y="218"/>
                    </a:lnTo>
                    <a:lnTo>
                      <a:pt x="57" y="247"/>
                    </a:lnTo>
                    <a:lnTo>
                      <a:pt x="57" y="264"/>
                    </a:lnTo>
                    <a:lnTo>
                      <a:pt x="63" y="286"/>
                    </a:lnTo>
                    <a:lnTo>
                      <a:pt x="73" y="305"/>
                    </a:lnTo>
                    <a:lnTo>
                      <a:pt x="134" y="290"/>
                    </a:lnTo>
                    <a:lnTo>
                      <a:pt x="132" y="283"/>
                    </a:lnTo>
                    <a:lnTo>
                      <a:pt x="126" y="275"/>
                    </a:lnTo>
                    <a:lnTo>
                      <a:pt x="126" y="264"/>
                    </a:lnTo>
                    <a:lnTo>
                      <a:pt x="128" y="260"/>
                    </a:lnTo>
                    <a:lnTo>
                      <a:pt x="126" y="249"/>
                    </a:lnTo>
                    <a:lnTo>
                      <a:pt x="122" y="199"/>
                    </a:lnTo>
                    <a:lnTo>
                      <a:pt x="122" y="184"/>
                    </a:lnTo>
                    <a:lnTo>
                      <a:pt x="126" y="153"/>
                    </a:lnTo>
                    <a:lnTo>
                      <a:pt x="132" y="134"/>
                    </a:lnTo>
                    <a:lnTo>
                      <a:pt x="132" y="121"/>
                    </a:lnTo>
                    <a:lnTo>
                      <a:pt x="128" y="110"/>
                    </a:lnTo>
                    <a:lnTo>
                      <a:pt x="128" y="99"/>
                    </a:lnTo>
                    <a:lnTo>
                      <a:pt x="130" y="93"/>
                    </a:lnTo>
                    <a:lnTo>
                      <a:pt x="148" y="75"/>
                    </a:lnTo>
                    <a:lnTo>
                      <a:pt x="158" y="49"/>
                    </a:lnTo>
                    <a:lnTo>
                      <a:pt x="148" y="34"/>
                    </a:lnTo>
                    <a:lnTo>
                      <a:pt x="146" y="28"/>
                    </a:lnTo>
                    <a:lnTo>
                      <a:pt x="150" y="23"/>
                    </a:lnTo>
                    <a:lnTo>
                      <a:pt x="150" y="17"/>
                    </a:lnTo>
                    <a:lnTo>
                      <a:pt x="146" y="0"/>
                    </a:lnTo>
                    <a:lnTo>
                      <a:pt x="0" y="39"/>
                    </a:lnTo>
                    <a:lnTo>
                      <a:pt x="0" y="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40" name="Freeform 64">
                <a:extLst>
                  <a:ext uri="{FF2B5EF4-FFF2-40B4-BE49-F238E27FC236}">
                    <a16:creationId xmlns:a16="http://schemas.microsoft.com/office/drawing/2014/main" id="{1FA028BE-2FE5-AE27-FA6C-9C349391366B}"/>
                  </a:ext>
                </a:extLst>
              </p:cNvPr>
              <p:cNvSpPr/>
              <p:nvPr/>
            </p:nvSpPr>
            <p:spPr bwMode="auto">
              <a:xfrm>
                <a:off x="9855372" y="2219143"/>
                <a:ext cx="457027" cy="815491"/>
              </a:xfrm>
              <a:custGeom>
                <a:avLst/>
                <a:gdLst/>
                <a:ahLst/>
                <a:cxnLst>
                  <a:cxn ang="0">
                    <a:pos x="64" y="511"/>
                  </a:cxn>
                  <a:cxn ang="0">
                    <a:pos x="64" y="524"/>
                  </a:cxn>
                  <a:cxn ang="0">
                    <a:pos x="81" y="541"/>
                  </a:cxn>
                  <a:cxn ang="0">
                    <a:pos x="87" y="548"/>
                  </a:cxn>
                  <a:cxn ang="0">
                    <a:pos x="95" y="569"/>
                  </a:cxn>
                  <a:cxn ang="0">
                    <a:pos x="99" y="552"/>
                  </a:cxn>
                  <a:cxn ang="0">
                    <a:pos x="109" y="524"/>
                  </a:cxn>
                  <a:cxn ang="0">
                    <a:pos x="121" y="491"/>
                  </a:cxn>
                  <a:cxn ang="0">
                    <a:pos x="119" y="483"/>
                  </a:cxn>
                  <a:cxn ang="0">
                    <a:pos x="136" y="450"/>
                  </a:cxn>
                  <a:cxn ang="0">
                    <a:pos x="142" y="461"/>
                  </a:cxn>
                  <a:cxn ang="0">
                    <a:pos x="148" y="461"/>
                  </a:cxn>
                  <a:cxn ang="0">
                    <a:pos x="150" y="444"/>
                  </a:cxn>
                  <a:cxn ang="0">
                    <a:pos x="174" y="435"/>
                  </a:cxn>
                  <a:cxn ang="0">
                    <a:pos x="176" y="424"/>
                  </a:cxn>
                  <a:cxn ang="0">
                    <a:pos x="190" y="420"/>
                  </a:cxn>
                  <a:cxn ang="0">
                    <a:pos x="196" y="400"/>
                  </a:cxn>
                  <a:cxn ang="0">
                    <a:pos x="205" y="377"/>
                  </a:cxn>
                  <a:cxn ang="0">
                    <a:pos x="211" y="368"/>
                  </a:cxn>
                  <a:cxn ang="0">
                    <a:pos x="227" y="368"/>
                  </a:cxn>
                  <a:cxn ang="0">
                    <a:pos x="235" y="351"/>
                  </a:cxn>
                  <a:cxn ang="0">
                    <a:pos x="247" y="335"/>
                  </a:cxn>
                  <a:cxn ang="0">
                    <a:pos x="267" y="346"/>
                  </a:cxn>
                  <a:cxn ang="0">
                    <a:pos x="292" y="316"/>
                  </a:cxn>
                  <a:cxn ang="0">
                    <a:pos x="312" y="292"/>
                  </a:cxn>
                  <a:cxn ang="0">
                    <a:pos x="320" y="290"/>
                  </a:cxn>
                  <a:cxn ang="0">
                    <a:pos x="332" y="275"/>
                  </a:cxn>
                  <a:cxn ang="0">
                    <a:pos x="322" y="264"/>
                  </a:cxn>
                  <a:cxn ang="0">
                    <a:pos x="318" y="262"/>
                  </a:cxn>
                  <a:cxn ang="0">
                    <a:pos x="322" y="251"/>
                  </a:cxn>
                  <a:cxn ang="0">
                    <a:pos x="316" y="229"/>
                  </a:cxn>
                  <a:cxn ang="0">
                    <a:pos x="302" y="225"/>
                  </a:cxn>
                  <a:cxn ang="0">
                    <a:pos x="292" y="231"/>
                  </a:cxn>
                  <a:cxn ang="0">
                    <a:pos x="278" y="199"/>
                  </a:cxn>
                  <a:cxn ang="0">
                    <a:pos x="278" y="188"/>
                  </a:cxn>
                  <a:cxn ang="0">
                    <a:pos x="269" y="184"/>
                  </a:cxn>
                  <a:cxn ang="0">
                    <a:pos x="255" y="182"/>
                  </a:cxn>
                  <a:cxn ang="0">
                    <a:pos x="243" y="179"/>
                  </a:cxn>
                  <a:cxn ang="0">
                    <a:pos x="237" y="158"/>
                  </a:cxn>
                  <a:cxn ang="0">
                    <a:pos x="162" y="0"/>
                  </a:cxn>
                  <a:cxn ang="0">
                    <a:pos x="146" y="0"/>
                  </a:cxn>
                  <a:cxn ang="0">
                    <a:pos x="140" y="13"/>
                  </a:cxn>
                  <a:cxn ang="0">
                    <a:pos x="123" y="19"/>
                  </a:cxn>
                  <a:cxn ang="0">
                    <a:pos x="99" y="36"/>
                  </a:cxn>
                  <a:cxn ang="0">
                    <a:pos x="93" y="13"/>
                  </a:cxn>
                  <a:cxn ang="0">
                    <a:pos x="85" y="8"/>
                  </a:cxn>
                  <a:cxn ang="0">
                    <a:pos x="42" y="117"/>
                  </a:cxn>
                  <a:cxn ang="0">
                    <a:pos x="46" y="140"/>
                  </a:cxn>
                  <a:cxn ang="0">
                    <a:pos x="44" y="160"/>
                  </a:cxn>
                  <a:cxn ang="0">
                    <a:pos x="36" y="173"/>
                  </a:cxn>
                  <a:cxn ang="0">
                    <a:pos x="40" y="229"/>
                  </a:cxn>
                  <a:cxn ang="0">
                    <a:pos x="26" y="260"/>
                  </a:cxn>
                  <a:cxn ang="0">
                    <a:pos x="30" y="281"/>
                  </a:cxn>
                  <a:cxn ang="0">
                    <a:pos x="22" y="283"/>
                  </a:cxn>
                  <a:cxn ang="0">
                    <a:pos x="20" y="301"/>
                  </a:cxn>
                  <a:cxn ang="0">
                    <a:pos x="8" y="296"/>
                  </a:cxn>
                </a:cxnLst>
                <a:rect l="0" t="0" r="r" b="b"/>
                <a:pathLst>
                  <a:path w="332" h="569">
                    <a:moveTo>
                      <a:pt x="0" y="305"/>
                    </a:moveTo>
                    <a:lnTo>
                      <a:pt x="64" y="511"/>
                    </a:lnTo>
                    <a:lnTo>
                      <a:pt x="66" y="515"/>
                    </a:lnTo>
                    <a:lnTo>
                      <a:pt x="64" y="524"/>
                    </a:lnTo>
                    <a:lnTo>
                      <a:pt x="66" y="528"/>
                    </a:lnTo>
                    <a:lnTo>
                      <a:pt x="81" y="541"/>
                    </a:lnTo>
                    <a:lnTo>
                      <a:pt x="85" y="541"/>
                    </a:lnTo>
                    <a:lnTo>
                      <a:pt x="87" y="548"/>
                    </a:lnTo>
                    <a:lnTo>
                      <a:pt x="87" y="552"/>
                    </a:lnTo>
                    <a:lnTo>
                      <a:pt x="95" y="569"/>
                    </a:lnTo>
                    <a:lnTo>
                      <a:pt x="97" y="565"/>
                    </a:lnTo>
                    <a:lnTo>
                      <a:pt x="99" y="552"/>
                    </a:lnTo>
                    <a:lnTo>
                      <a:pt x="101" y="539"/>
                    </a:lnTo>
                    <a:lnTo>
                      <a:pt x="109" y="524"/>
                    </a:lnTo>
                    <a:lnTo>
                      <a:pt x="113" y="500"/>
                    </a:lnTo>
                    <a:lnTo>
                      <a:pt x="121" y="491"/>
                    </a:lnTo>
                    <a:lnTo>
                      <a:pt x="123" y="487"/>
                    </a:lnTo>
                    <a:lnTo>
                      <a:pt x="119" y="483"/>
                    </a:lnTo>
                    <a:lnTo>
                      <a:pt x="113" y="470"/>
                    </a:lnTo>
                    <a:lnTo>
                      <a:pt x="136" y="450"/>
                    </a:lnTo>
                    <a:lnTo>
                      <a:pt x="140" y="452"/>
                    </a:lnTo>
                    <a:lnTo>
                      <a:pt x="142" y="461"/>
                    </a:lnTo>
                    <a:lnTo>
                      <a:pt x="146" y="465"/>
                    </a:lnTo>
                    <a:lnTo>
                      <a:pt x="148" y="461"/>
                    </a:lnTo>
                    <a:lnTo>
                      <a:pt x="148" y="450"/>
                    </a:lnTo>
                    <a:lnTo>
                      <a:pt x="150" y="444"/>
                    </a:lnTo>
                    <a:lnTo>
                      <a:pt x="166" y="442"/>
                    </a:lnTo>
                    <a:lnTo>
                      <a:pt x="174" y="435"/>
                    </a:lnTo>
                    <a:lnTo>
                      <a:pt x="174" y="426"/>
                    </a:lnTo>
                    <a:lnTo>
                      <a:pt x="176" y="424"/>
                    </a:lnTo>
                    <a:lnTo>
                      <a:pt x="184" y="424"/>
                    </a:lnTo>
                    <a:lnTo>
                      <a:pt x="190" y="420"/>
                    </a:lnTo>
                    <a:lnTo>
                      <a:pt x="192" y="416"/>
                    </a:lnTo>
                    <a:lnTo>
                      <a:pt x="196" y="400"/>
                    </a:lnTo>
                    <a:lnTo>
                      <a:pt x="194" y="390"/>
                    </a:lnTo>
                    <a:lnTo>
                      <a:pt x="205" y="377"/>
                    </a:lnTo>
                    <a:lnTo>
                      <a:pt x="205" y="368"/>
                    </a:lnTo>
                    <a:lnTo>
                      <a:pt x="211" y="368"/>
                    </a:lnTo>
                    <a:lnTo>
                      <a:pt x="221" y="370"/>
                    </a:lnTo>
                    <a:lnTo>
                      <a:pt x="227" y="368"/>
                    </a:lnTo>
                    <a:lnTo>
                      <a:pt x="231" y="361"/>
                    </a:lnTo>
                    <a:lnTo>
                      <a:pt x="235" y="351"/>
                    </a:lnTo>
                    <a:lnTo>
                      <a:pt x="239" y="348"/>
                    </a:lnTo>
                    <a:lnTo>
                      <a:pt x="247" y="335"/>
                    </a:lnTo>
                    <a:lnTo>
                      <a:pt x="259" y="338"/>
                    </a:lnTo>
                    <a:lnTo>
                      <a:pt x="267" y="346"/>
                    </a:lnTo>
                    <a:lnTo>
                      <a:pt x="280" y="322"/>
                    </a:lnTo>
                    <a:lnTo>
                      <a:pt x="292" y="316"/>
                    </a:lnTo>
                    <a:lnTo>
                      <a:pt x="308" y="301"/>
                    </a:lnTo>
                    <a:lnTo>
                      <a:pt x="312" y="292"/>
                    </a:lnTo>
                    <a:lnTo>
                      <a:pt x="314" y="290"/>
                    </a:lnTo>
                    <a:lnTo>
                      <a:pt x="320" y="290"/>
                    </a:lnTo>
                    <a:lnTo>
                      <a:pt x="328" y="286"/>
                    </a:lnTo>
                    <a:lnTo>
                      <a:pt x="332" y="275"/>
                    </a:lnTo>
                    <a:lnTo>
                      <a:pt x="330" y="266"/>
                    </a:lnTo>
                    <a:lnTo>
                      <a:pt x="322" y="264"/>
                    </a:lnTo>
                    <a:lnTo>
                      <a:pt x="322" y="264"/>
                    </a:lnTo>
                    <a:lnTo>
                      <a:pt x="318" y="262"/>
                    </a:lnTo>
                    <a:lnTo>
                      <a:pt x="320" y="253"/>
                    </a:lnTo>
                    <a:lnTo>
                      <a:pt x="322" y="251"/>
                    </a:lnTo>
                    <a:lnTo>
                      <a:pt x="322" y="244"/>
                    </a:lnTo>
                    <a:lnTo>
                      <a:pt x="316" y="229"/>
                    </a:lnTo>
                    <a:lnTo>
                      <a:pt x="308" y="225"/>
                    </a:lnTo>
                    <a:lnTo>
                      <a:pt x="302" y="225"/>
                    </a:lnTo>
                    <a:lnTo>
                      <a:pt x="298" y="229"/>
                    </a:lnTo>
                    <a:lnTo>
                      <a:pt x="292" y="231"/>
                    </a:lnTo>
                    <a:lnTo>
                      <a:pt x="284" y="229"/>
                    </a:lnTo>
                    <a:lnTo>
                      <a:pt x="278" y="199"/>
                    </a:lnTo>
                    <a:lnTo>
                      <a:pt x="280" y="195"/>
                    </a:lnTo>
                    <a:lnTo>
                      <a:pt x="278" y="188"/>
                    </a:lnTo>
                    <a:lnTo>
                      <a:pt x="276" y="184"/>
                    </a:lnTo>
                    <a:lnTo>
                      <a:pt x="269" y="184"/>
                    </a:lnTo>
                    <a:lnTo>
                      <a:pt x="267" y="188"/>
                    </a:lnTo>
                    <a:lnTo>
                      <a:pt x="255" y="182"/>
                    </a:lnTo>
                    <a:lnTo>
                      <a:pt x="247" y="182"/>
                    </a:lnTo>
                    <a:lnTo>
                      <a:pt x="243" y="179"/>
                    </a:lnTo>
                    <a:lnTo>
                      <a:pt x="239" y="162"/>
                    </a:lnTo>
                    <a:lnTo>
                      <a:pt x="237" y="158"/>
                    </a:lnTo>
                    <a:lnTo>
                      <a:pt x="198" y="23"/>
                    </a:lnTo>
                    <a:lnTo>
                      <a:pt x="162" y="0"/>
                    </a:lnTo>
                    <a:lnTo>
                      <a:pt x="154" y="0"/>
                    </a:lnTo>
                    <a:lnTo>
                      <a:pt x="146" y="0"/>
                    </a:lnTo>
                    <a:lnTo>
                      <a:pt x="142" y="6"/>
                    </a:lnTo>
                    <a:lnTo>
                      <a:pt x="140" y="13"/>
                    </a:lnTo>
                    <a:lnTo>
                      <a:pt x="136" y="13"/>
                    </a:lnTo>
                    <a:lnTo>
                      <a:pt x="123" y="19"/>
                    </a:lnTo>
                    <a:lnTo>
                      <a:pt x="105" y="34"/>
                    </a:lnTo>
                    <a:lnTo>
                      <a:pt x="99" y="36"/>
                    </a:lnTo>
                    <a:lnTo>
                      <a:pt x="93" y="26"/>
                    </a:lnTo>
                    <a:lnTo>
                      <a:pt x="93" y="13"/>
                    </a:lnTo>
                    <a:lnTo>
                      <a:pt x="91" y="8"/>
                    </a:lnTo>
                    <a:lnTo>
                      <a:pt x="85" y="8"/>
                    </a:lnTo>
                    <a:lnTo>
                      <a:pt x="73" y="13"/>
                    </a:lnTo>
                    <a:lnTo>
                      <a:pt x="42" y="117"/>
                    </a:lnTo>
                    <a:lnTo>
                      <a:pt x="40" y="132"/>
                    </a:lnTo>
                    <a:lnTo>
                      <a:pt x="46" y="140"/>
                    </a:lnTo>
                    <a:lnTo>
                      <a:pt x="48" y="151"/>
                    </a:lnTo>
                    <a:lnTo>
                      <a:pt x="44" y="160"/>
                    </a:lnTo>
                    <a:lnTo>
                      <a:pt x="40" y="164"/>
                    </a:lnTo>
                    <a:lnTo>
                      <a:pt x="36" y="173"/>
                    </a:lnTo>
                    <a:lnTo>
                      <a:pt x="46" y="216"/>
                    </a:lnTo>
                    <a:lnTo>
                      <a:pt x="40" y="229"/>
                    </a:lnTo>
                    <a:lnTo>
                      <a:pt x="40" y="240"/>
                    </a:lnTo>
                    <a:lnTo>
                      <a:pt x="26" y="260"/>
                    </a:lnTo>
                    <a:lnTo>
                      <a:pt x="24" y="268"/>
                    </a:lnTo>
                    <a:lnTo>
                      <a:pt x="30" y="281"/>
                    </a:lnTo>
                    <a:lnTo>
                      <a:pt x="28" y="283"/>
                    </a:lnTo>
                    <a:lnTo>
                      <a:pt x="22" y="283"/>
                    </a:lnTo>
                    <a:lnTo>
                      <a:pt x="22" y="294"/>
                    </a:lnTo>
                    <a:lnTo>
                      <a:pt x="20" y="301"/>
                    </a:lnTo>
                    <a:lnTo>
                      <a:pt x="14" y="301"/>
                    </a:lnTo>
                    <a:lnTo>
                      <a:pt x="8" y="296"/>
                    </a:lnTo>
                    <a:lnTo>
                      <a:pt x="0" y="30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41" name="Freeform 65">
                <a:extLst>
                  <a:ext uri="{FF2B5EF4-FFF2-40B4-BE49-F238E27FC236}">
                    <a16:creationId xmlns:a16="http://schemas.microsoft.com/office/drawing/2014/main" id="{ECE5185A-84BD-3278-1BB7-CEE53AA4F254}"/>
                  </a:ext>
                </a:extLst>
              </p:cNvPr>
              <p:cNvSpPr/>
              <p:nvPr/>
            </p:nvSpPr>
            <p:spPr bwMode="auto">
              <a:xfrm>
                <a:off x="8995687" y="2779603"/>
                <a:ext cx="941975" cy="798694"/>
              </a:xfrm>
              <a:custGeom>
                <a:avLst/>
                <a:gdLst/>
                <a:ahLst/>
                <a:cxnLst>
                  <a:cxn ang="0">
                    <a:pos x="524" y="502"/>
                  </a:cxn>
                  <a:cxn ang="0">
                    <a:pos x="512" y="520"/>
                  </a:cxn>
                  <a:cxn ang="0">
                    <a:pos x="504" y="537"/>
                  </a:cxn>
                  <a:cxn ang="0">
                    <a:pos x="500" y="559"/>
                  </a:cxn>
                  <a:cxn ang="0">
                    <a:pos x="516" y="541"/>
                  </a:cxn>
                  <a:cxn ang="0">
                    <a:pos x="544" y="537"/>
                  </a:cxn>
                  <a:cxn ang="0">
                    <a:pos x="581" y="522"/>
                  </a:cxn>
                  <a:cxn ang="0">
                    <a:pos x="644" y="474"/>
                  </a:cxn>
                  <a:cxn ang="0">
                    <a:pos x="664" y="457"/>
                  </a:cxn>
                  <a:cxn ang="0">
                    <a:pos x="682" y="437"/>
                  </a:cxn>
                  <a:cxn ang="0">
                    <a:pos x="674" y="442"/>
                  </a:cxn>
                  <a:cxn ang="0">
                    <a:pos x="648" y="455"/>
                  </a:cxn>
                  <a:cxn ang="0">
                    <a:pos x="632" y="463"/>
                  </a:cxn>
                  <a:cxn ang="0">
                    <a:pos x="650" y="433"/>
                  </a:cxn>
                  <a:cxn ang="0">
                    <a:pos x="636" y="446"/>
                  </a:cxn>
                  <a:cxn ang="0">
                    <a:pos x="577" y="483"/>
                  </a:cxn>
                  <a:cxn ang="0">
                    <a:pos x="536" y="513"/>
                  </a:cxn>
                  <a:cxn ang="0">
                    <a:pos x="532" y="489"/>
                  </a:cxn>
                  <a:cxn ang="0">
                    <a:pos x="544" y="457"/>
                  </a:cxn>
                  <a:cxn ang="0">
                    <a:pos x="528" y="353"/>
                  </a:cxn>
                  <a:cxn ang="0">
                    <a:pos x="516" y="247"/>
                  </a:cxn>
                  <a:cxn ang="0">
                    <a:pos x="506" y="179"/>
                  </a:cxn>
                  <a:cxn ang="0">
                    <a:pos x="492" y="166"/>
                  </a:cxn>
                  <a:cxn ang="0">
                    <a:pos x="490" y="147"/>
                  </a:cxn>
                  <a:cxn ang="0">
                    <a:pos x="479" y="86"/>
                  </a:cxn>
                  <a:cxn ang="0">
                    <a:pos x="461" y="21"/>
                  </a:cxn>
                  <a:cxn ang="0">
                    <a:pos x="453" y="0"/>
                  </a:cxn>
                  <a:cxn ang="0">
                    <a:pos x="343" y="23"/>
                  </a:cxn>
                  <a:cxn ang="0">
                    <a:pos x="305" y="60"/>
                  </a:cxn>
                  <a:cxn ang="0">
                    <a:pos x="278" y="110"/>
                  </a:cxn>
                  <a:cxn ang="0">
                    <a:pos x="242" y="160"/>
                  </a:cxn>
                  <a:cxn ang="0">
                    <a:pos x="244" y="179"/>
                  </a:cxn>
                  <a:cxn ang="0">
                    <a:pos x="258" y="188"/>
                  </a:cxn>
                  <a:cxn ang="0">
                    <a:pos x="262" y="214"/>
                  </a:cxn>
                  <a:cxn ang="0">
                    <a:pos x="218" y="268"/>
                  </a:cxn>
                  <a:cxn ang="0">
                    <a:pos x="142" y="281"/>
                  </a:cxn>
                  <a:cxn ang="0">
                    <a:pos x="84" y="288"/>
                  </a:cxn>
                  <a:cxn ang="0">
                    <a:pos x="41" y="320"/>
                  </a:cxn>
                  <a:cxn ang="0">
                    <a:pos x="61" y="353"/>
                  </a:cxn>
                  <a:cxn ang="0">
                    <a:pos x="55" y="377"/>
                  </a:cxn>
                  <a:cxn ang="0">
                    <a:pos x="0" y="442"/>
                  </a:cxn>
                  <a:cxn ang="0">
                    <a:pos x="380" y="398"/>
                  </a:cxn>
                  <a:cxn ang="0">
                    <a:pos x="388" y="407"/>
                  </a:cxn>
                  <a:cxn ang="0">
                    <a:pos x="406" y="437"/>
                  </a:cxn>
                  <a:cxn ang="0">
                    <a:pos x="414" y="452"/>
                  </a:cxn>
                </a:cxnLst>
                <a:rect l="0" t="0" r="r" b="b"/>
                <a:pathLst>
                  <a:path w="684" h="559">
                    <a:moveTo>
                      <a:pt x="443" y="461"/>
                    </a:moveTo>
                    <a:lnTo>
                      <a:pt x="518" y="489"/>
                    </a:lnTo>
                    <a:lnTo>
                      <a:pt x="524" y="502"/>
                    </a:lnTo>
                    <a:lnTo>
                      <a:pt x="518" y="507"/>
                    </a:lnTo>
                    <a:lnTo>
                      <a:pt x="514" y="511"/>
                    </a:lnTo>
                    <a:lnTo>
                      <a:pt x="512" y="520"/>
                    </a:lnTo>
                    <a:lnTo>
                      <a:pt x="514" y="533"/>
                    </a:lnTo>
                    <a:lnTo>
                      <a:pt x="508" y="535"/>
                    </a:lnTo>
                    <a:lnTo>
                      <a:pt x="504" y="537"/>
                    </a:lnTo>
                    <a:lnTo>
                      <a:pt x="498" y="552"/>
                    </a:lnTo>
                    <a:lnTo>
                      <a:pt x="498" y="559"/>
                    </a:lnTo>
                    <a:lnTo>
                      <a:pt x="500" y="559"/>
                    </a:lnTo>
                    <a:lnTo>
                      <a:pt x="504" y="556"/>
                    </a:lnTo>
                    <a:lnTo>
                      <a:pt x="506" y="552"/>
                    </a:lnTo>
                    <a:lnTo>
                      <a:pt x="516" y="541"/>
                    </a:lnTo>
                    <a:lnTo>
                      <a:pt x="524" y="541"/>
                    </a:lnTo>
                    <a:lnTo>
                      <a:pt x="540" y="541"/>
                    </a:lnTo>
                    <a:lnTo>
                      <a:pt x="544" y="537"/>
                    </a:lnTo>
                    <a:lnTo>
                      <a:pt x="561" y="533"/>
                    </a:lnTo>
                    <a:lnTo>
                      <a:pt x="573" y="526"/>
                    </a:lnTo>
                    <a:lnTo>
                      <a:pt x="581" y="522"/>
                    </a:lnTo>
                    <a:lnTo>
                      <a:pt x="593" y="511"/>
                    </a:lnTo>
                    <a:lnTo>
                      <a:pt x="634" y="481"/>
                    </a:lnTo>
                    <a:lnTo>
                      <a:pt x="644" y="474"/>
                    </a:lnTo>
                    <a:lnTo>
                      <a:pt x="652" y="465"/>
                    </a:lnTo>
                    <a:lnTo>
                      <a:pt x="660" y="463"/>
                    </a:lnTo>
                    <a:lnTo>
                      <a:pt x="664" y="457"/>
                    </a:lnTo>
                    <a:lnTo>
                      <a:pt x="674" y="452"/>
                    </a:lnTo>
                    <a:lnTo>
                      <a:pt x="678" y="448"/>
                    </a:lnTo>
                    <a:lnTo>
                      <a:pt x="682" y="437"/>
                    </a:lnTo>
                    <a:lnTo>
                      <a:pt x="684" y="433"/>
                    </a:lnTo>
                    <a:lnTo>
                      <a:pt x="682" y="433"/>
                    </a:lnTo>
                    <a:lnTo>
                      <a:pt x="674" y="442"/>
                    </a:lnTo>
                    <a:lnTo>
                      <a:pt x="664" y="444"/>
                    </a:lnTo>
                    <a:lnTo>
                      <a:pt x="654" y="450"/>
                    </a:lnTo>
                    <a:lnTo>
                      <a:pt x="648" y="455"/>
                    </a:lnTo>
                    <a:lnTo>
                      <a:pt x="644" y="463"/>
                    </a:lnTo>
                    <a:lnTo>
                      <a:pt x="634" y="468"/>
                    </a:lnTo>
                    <a:lnTo>
                      <a:pt x="632" y="463"/>
                    </a:lnTo>
                    <a:lnTo>
                      <a:pt x="636" y="457"/>
                    </a:lnTo>
                    <a:lnTo>
                      <a:pt x="644" y="448"/>
                    </a:lnTo>
                    <a:lnTo>
                      <a:pt x="650" y="433"/>
                    </a:lnTo>
                    <a:lnTo>
                      <a:pt x="648" y="431"/>
                    </a:lnTo>
                    <a:lnTo>
                      <a:pt x="642" y="437"/>
                    </a:lnTo>
                    <a:lnTo>
                      <a:pt x="636" y="446"/>
                    </a:lnTo>
                    <a:lnTo>
                      <a:pt x="630" y="452"/>
                    </a:lnTo>
                    <a:lnTo>
                      <a:pt x="607" y="465"/>
                    </a:lnTo>
                    <a:lnTo>
                      <a:pt x="577" y="483"/>
                    </a:lnTo>
                    <a:lnTo>
                      <a:pt x="555" y="494"/>
                    </a:lnTo>
                    <a:lnTo>
                      <a:pt x="544" y="500"/>
                    </a:lnTo>
                    <a:lnTo>
                      <a:pt x="536" y="513"/>
                    </a:lnTo>
                    <a:lnTo>
                      <a:pt x="530" y="509"/>
                    </a:lnTo>
                    <a:lnTo>
                      <a:pt x="528" y="500"/>
                    </a:lnTo>
                    <a:lnTo>
                      <a:pt x="532" y="489"/>
                    </a:lnTo>
                    <a:lnTo>
                      <a:pt x="540" y="481"/>
                    </a:lnTo>
                    <a:lnTo>
                      <a:pt x="530" y="472"/>
                    </a:lnTo>
                    <a:lnTo>
                      <a:pt x="544" y="457"/>
                    </a:lnTo>
                    <a:lnTo>
                      <a:pt x="544" y="450"/>
                    </a:lnTo>
                    <a:lnTo>
                      <a:pt x="540" y="442"/>
                    </a:lnTo>
                    <a:lnTo>
                      <a:pt x="528" y="353"/>
                    </a:lnTo>
                    <a:lnTo>
                      <a:pt x="524" y="348"/>
                    </a:lnTo>
                    <a:lnTo>
                      <a:pt x="526" y="266"/>
                    </a:lnTo>
                    <a:lnTo>
                      <a:pt x="516" y="247"/>
                    </a:lnTo>
                    <a:lnTo>
                      <a:pt x="510" y="225"/>
                    </a:lnTo>
                    <a:lnTo>
                      <a:pt x="510" y="208"/>
                    </a:lnTo>
                    <a:lnTo>
                      <a:pt x="506" y="179"/>
                    </a:lnTo>
                    <a:lnTo>
                      <a:pt x="496" y="162"/>
                    </a:lnTo>
                    <a:lnTo>
                      <a:pt x="492" y="162"/>
                    </a:lnTo>
                    <a:lnTo>
                      <a:pt x="492" y="166"/>
                    </a:lnTo>
                    <a:lnTo>
                      <a:pt x="490" y="169"/>
                    </a:lnTo>
                    <a:lnTo>
                      <a:pt x="488" y="162"/>
                    </a:lnTo>
                    <a:lnTo>
                      <a:pt x="490" y="147"/>
                    </a:lnTo>
                    <a:lnTo>
                      <a:pt x="475" y="112"/>
                    </a:lnTo>
                    <a:lnTo>
                      <a:pt x="473" y="99"/>
                    </a:lnTo>
                    <a:lnTo>
                      <a:pt x="479" y="86"/>
                    </a:lnTo>
                    <a:lnTo>
                      <a:pt x="475" y="62"/>
                    </a:lnTo>
                    <a:lnTo>
                      <a:pt x="461" y="26"/>
                    </a:lnTo>
                    <a:lnTo>
                      <a:pt x="461" y="21"/>
                    </a:lnTo>
                    <a:lnTo>
                      <a:pt x="457" y="17"/>
                    </a:lnTo>
                    <a:lnTo>
                      <a:pt x="459" y="10"/>
                    </a:lnTo>
                    <a:lnTo>
                      <a:pt x="453" y="0"/>
                    </a:lnTo>
                    <a:lnTo>
                      <a:pt x="453" y="0"/>
                    </a:lnTo>
                    <a:lnTo>
                      <a:pt x="345" y="28"/>
                    </a:lnTo>
                    <a:lnTo>
                      <a:pt x="343" y="23"/>
                    </a:lnTo>
                    <a:lnTo>
                      <a:pt x="339" y="26"/>
                    </a:lnTo>
                    <a:lnTo>
                      <a:pt x="331" y="30"/>
                    </a:lnTo>
                    <a:lnTo>
                      <a:pt x="305" y="60"/>
                    </a:lnTo>
                    <a:lnTo>
                      <a:pt x="281" y="97"/>
                    </a:lnTo>
                    <a:lnTo>
                      <a:pt x="274" y="104"/>
                    </a:lnTo>
                    <a:lnTo>
                      <a:pt x="278" y="110"/>
                    </a:lnTo>
                    <a:lnTo>
                      <a:pt x="272" y="125"/>
                    </a:lnTo>
                    <a:lnTo>
                      <a:pt x="268" y="132"/>
                    </a:lnTo>
                    <a:lnTo>
                      <a:pt x="242" y="160"/>
                    </a:lnTo>
                    <a:lnTo>
                      <a:pt x="238" y="164"/>
                    </a:lnTo>
                    <a:lnTo>
                      <a:pt x="242" y="177"/>
                    </a:lnTo>
                    <a:lnTo>
                      <a:pt x="244" y="179"/>
                    </a:lnTo>
                    <a:lnTo>
                      <a:pt x="252" y="177"/>
                    </a:lnTo>
                    <a:lnTo>
                      <a:pt x="258" y="182"/>
                    </a:lnTo>
                    <a:lnTo>
                      <a:pt x="258" y="188"/>
                    </a:lnTo>
                    <a:lnTo>
                      <a:pt x="252" y="195"/>
                    </a:lnTo>
                    <a:lnTo>
                      <a:pt x="256" y="203"/>
                    </a:lnTo>
                    <a:lnTo>
                      <a:pt x="262" y="214"/>
                    </a:lnTo>
                    <a:lnTo>
                      <a:pt x="260" y="231"/>
                    </a:lnTo>
                    <a:lnTo>
                      <a:pt x="244" y="238"/>
                    </a:lnTo>
                    <a:lnTo>
                      <a:pt x="218" y="268"/>
                    </a:lnTo>
                    <a:lnTo>
                      <a:pt x="199" y="275"/>
                    </a:lnTo>
                    <a:lnTo>
                      <a:pt x="157" y="288"/>
                    </a:lnTo>
                    <a:lnTo>
                      <a:pt x="142" y="281"/>
                    </a:lnTo>
                    <a:lnTo>
                      <a:pt x="128" y="279"/>
                    </a:lnTo>
                    <a:lnTo>
                      <a:pt x="106" y="281"/>
                    </a:lnTo>
                    <a:lnTo>
                      <a:pt x="84" y="288"/>
                    </a:lnTo>
                    <a:lnTo>
                      <a:pt x="57" y="296"/>
                    </a:lnTo>
                    <a:lnTo>
                      <a:pt x="45" y="305"/>
                    </a:lnTo>
                    <a:lnTo>
                      <a:pt x="41" y="320"/>
                    </a:lnTo>
                    <a:lnTo>
                      <a:pt x="41" y="331"/>
                    </a:lnTo>
                    <a:lnTo>
                      <a:pt x="59" y="351"/>
                    </a:lnTo>
                    <a:lnTo>
                      <a:pt x="61" y="353"/>
                    </a:lnTo>
                    <a:lnTo>
                      <a:pt x="63" y="364"/>
                    </a:lnTo>
                    <a:lnTo>
                      <a:pt x="61" y="370"/>
                    </a:lnTo>
                    <a:lnTo>
                      <a:pt x="55" y="377"/>
                    </a:lnTo>
                    <a:lnTo>
                      <a:pt x="47" y="392"/>
                    </a:lnTo>
                    <a:lnTo>
                      <a:pt x="13" y="431"/>
                    </a:lnTo>
                    <a:lnTo>
                      <a:pt x="0" y="442"/>
                    </a:lnTo>
                    <a:lnTo>
                      <a:pt x="7" y="472"/>
                    </a:lnTo>
                    <a:lnTo>
                      <a:pt x="372" y="394"/>
                    </a:lnTo>
                    <a:lnTo>
                      <a:pt x="380" y="398"/>
                    </a:lnTo>
                    <a:lnTo>
                      <a:pt x="382" y="407"/>
                    </a:lnTo>
                    <a:lnTo>
                      <a:pt x="384" y="409"/>
                    </a:lnTo>
                    <a:lnTo>
                      <a:pt x="388" y="407"/>
                    </a:lnTo>
                    <a:lnTo>
                      <a:pt x="390" y="411"/>
                    </a:lnTo>
                    <a:lnTo>
                      <a:pt x="396" y="413"/>
                    </a:lnTo>
                    <a:lnTo>
                      <a:pt x="406" y="437"/>
                    </a:lnTo>
                    <a:lnTo>
                      <a:pt x="410" y="446"/>
                    </a:lnTo>
                    <a:lnTo>
                      <a:pt x="414" y="450"/>
                    </a:lnTo>
                    <a:lnTo>
                      <a:pt x="414" y="452"/>
                    </a:lnTo>
                    <a:lnTo>
                      <a:pt x="437" y="455"/>
                    </a:lnTo>
                    <a:lnTo>
                      <a:pt x="443" y="46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42" name="Freeform 66">
                <a:extLst>
                  <a:ext uri="{FF2B5EF4-FFF2-40B4-BE49-F238E27FC236}">
                    <a16:creationId xmlns:a16="http://schemas.microsoft.com/office/drawing/2014/main" id="{8792AC4C-6D39-3260-4748-E452EDA93412}"/>
                  </a:ext>
                </a:extLst>
              </p:cNvPr>
              <p:cNvSpPr/>
              <p:nvPr/>
            </p:nvSpPr>
            <p:spPr bwMode="auto">
              <a:xfrm>
                <a:off x="4684054" y="2153475"/>
                <a:ext cx="742118" cy="1336249"/>
              </a:xfrm>
              <a:custGeom>
                <a:avLst/>
                <a:gdLst/>
                <a:ahLst/>
                <a:cxnLst>
                  <a:cxn ang="0">
                    <a:pos x="243" y="15"/>
                  </a:cxn>
                  <a:cxn ang="0">
                    <a:pos x="237" y="163"/>
                  </a:cxn>
                  <a:cxn ang="0">
                    <a:pos x="237" y="195"/>
                  </a:cxn>
                  <a:cxn ang="0">
                    <a:pos x="239" y="208"/>
                  </a:cxn>
                  <a:cxn ang="0">
                    <a:pos x="268" y="241"/>
                  </a:cxn>
                  <a:cxn ang="0">
                    <a:pos x="284" y="288"/>
                  </a:cxn>
                  <a:cxn ang="0">
                    <a:pos x="302" y="306"/>
                  </a:cxn>
                  <a:cxn ang="0">
                    <a:pos x="320" y="319"/>
                  </a:cxn>
                  <a:cxn ang="0">
                    <a:pos x="308" y="364"/>
                  </a:cxn>
                  <a:cxn ang="0">
                    <a:pos x="302" y="375"/>
                  </a:cxn>
                  <a:cxn ang="0">
                    <a:pos x="302" y="397"/>
                  </a:cxn>
                  <a:cxn ang="0">
                    <a:pos x="288" y="416"/>
                  </a:cxn>
                  <a:cxn ang="0">
                    <a:pos x="290" y="436"/>
                  </a:cxn>
                  <a:cxn ang="0">
                    <a:pos x="300" y="462"/>
                  </a:cxn>
                  <a:cxn ang="0">
                    <a:pos x="331" y="440"/>
                  </a:cxn>
                  <a:cxn ang="0">
                    <a:pos x="337" y="440"/>
                  </a:cxn>
                  <a:cxn ang="0">
                    <a:pos x="343" y="451"/>
                  </a:cxn>
                  <a:cxn ang="0">
                    <a:pos x="345" y="470"/>
                  </a:cxn>
                  <a:cxn ang="0">
                    <a:pos x="351" y="511"/>
                  </a:cxn>
                  <a:cxn ang="0">
                    <a:pos x="359" y="531"/>
                  </a:cxn>
                  <a:cxn ang="0">
                    <a:pos x="363" y="557"/>
                  </a:cxn>
                  <a:cxn ang="0">
                    <a:pos x="381" y="570"/>
                  </a:cxn>
                  <a:cxn ang="0">
                    <a:pos x="379" y="594"/>
                  </a:cxn>
                  <a:cxn ang="0">
                    <a:pos x="385" y="611"/>
                  </a:cxn>
                  <a:cxn ang="0">
                    <a:pos x="402" y="607"/>
                  </a:cxn>
                  <a:cxn ang="0">
                    <a:pos x="424" y="611"/>
                  </a:cxn>
                  <a:cxn ang="0">
                    <a:pos x="440" y="602"/>
                  </a:cxn>
                  <a:cxn ang="0">
                    <a:pos x="450" y="607"/>
                  </a:cxn>
                  <a:cxn ang="0">
                    <a:pos x="483" y="613"/>
                  </a:cxn>
                  <a:cxn ang="0">
                    <a:pos x="509" y="611"/>
                  </a:cxn>
                  <a:cxn ang="0">
                    <a:pos x="517" y="594"/>
                  </a:cxn>
                  <a:cxn ang="0">
                    <a:pos x="534" y="622"/>
                  </a:cxn>
                  <a:cxn ang="0">
                    <a:pos x="540" y="628"/>
                  </a:cxn>
                  <a:cxn ang="0">
                    <a:pos x="499" y="932"/>
                  </a:cxn>
                  <a:cxn ang="0">
                    <a:pos x="0" y="828"/>
                  </a:cxn>
                  <a:cxn ang="0">
                    <a:pos x="55" y="598"/>
                  </a:cxn>
                  <a:cxn ang="0">
                    <a:pos x="59" y="581"/>
                  </a:cxn>
                  <a:cxn ang="0">
                    <a:pos x="63" y="570"/>
                  </a:cxn>
                  <a:cxn ang="0">
                    <a:pos x="44" y="555"/>
                  </a:cxn>
                  <a:cxn ang="0">
                    <a:pos x="44" y="533"/>
                  </a:cxn>
                  <a:cxn ang="0">
                    <a:pos x="79" y="492"/>
                  </a:cxn>
                  <a:cxn ang="0">
                    <a:pos x="87" y="475"/>
                  </a:cxn>
                  <a:cxn ang="0">
                    <a:pos x="134" y="403"/>
                  </a:cxn>
                  <a:cxn ang="0">
                    <a:pos x="124" y="377"/>
                  </a:cxn>
                  <a:cxn ang="0">
                    <a:pos x="107" y="364"/>
                  </a:cxn>
                  <a:cxn ang="0">
                    <a:pos x="105" y="338"/>
                  </a:cxn>
                  <a:cxn ang="0">
                    <a:pos x="109" y="327"/>
                  </a:cxn>
                  <a:cxn ang="0">
                    <a:pos x="105" y="306"/>
                  </a:cxn>
                  <a:cxn ang="0">
                    <a:pos x="172" y="0"/>
                  </a:cxn>
                </a:cxnLst>
                <a:rect l="0" t="0" r="r" b="b"/>
                <a:pathLst>
                  <a:path w="540" h="932">
                    <a:moveTo>
                      <a:pt x="172" y="0"/>
                    </a:moveTo>
                    <a:lnTo>
                      <a:pt x="243" y="15"/>
                    </a:lnTo>
                    <a:lnTo>
                      <a:pt x="225" y="132"/>
                    </a:lnTo>
                    <a:lnTo>
                      <a:pt x="237" y="163"/>
                    </a:lnTo>
                    <a:lnTo>
                      <a:pt x="241" y="182"/>
                    </a:lnTo>
                    <a:lnTo>
                      <a:pt x="237" y="195"/>
                    </a:lnTo>
                    <a:lnTo>
                      <a:pt x="233" y="202"/>
                    </a:lnTo>
                    <a:lnTo>
                      <a:pt x="239" y="208"/>
                    </a:lnTo>
                    <a:lnTo>
                      <a:pt x="247" y="221"/>
                    </a:lnTo>
                    <a:lnTo>
                      <a:pt x="268" y="241"/>
                    </a:lnTo>
                    <a:lnTo>
                      <a:pt x="280" y="273"/>
                    </a:lnTo>
                    <a:lnTo>
                      <a:pt x="284" y="288"/>
                    </a:lnTo>
                    <a:lnTo>
                      <a:pt x="290" y="303"/>
                    </a:lnTo>
                    <a:lnTo>
                      <a:pt x="302" y="306"/>
                    </a:lnTo>
                    <a:lnTo>
                      <a:pt x="302" y="314"/>
                    </a:lnTo>
                    <a:lnTo>
                      <a:pt x="320" y="319"/>
                    </a:lnTo>
                    <a:lnTo>
                      <a:pt x="324" y="325"/>
                    </a:lnTo>
                    <a:lnTo>
                      <a:pt x="308" y="364"/>
                    </a:lnTo>
                    <a:lnTo>
                      <a:pt x="308" y="371"/>
                    </a:lnTo>
                    <a:lnTo>
                      <a:pt x="302" y="375"/>
                    </a:lnTo>
                    <a:lnTo>
                      <a:pt x="300" y="394"/>
                    </a:lnTo>
                    <a:lnTo>
                      <a:pt x="302" y="397"/>
                    </a:lnTo>
                    <a:lnTo>
                      <a:pt x="302" y="407"/>
                    </a:lnTo>
                    <a:lnTo>
                      <a:pt x="288" y="416"/>
                    </a:lnTo>
                    <a:lnTo>
                      <a:pt x="288" y="427"/>
                    </a:lnTo>
                    <a:lnTo>
                      <a:pt x="290" y="436"/>
                    </a:lnTo>
                    <a:lnTo>
                      <a:pt x="284" y="444"/>
                    </a:lnTo>
                    <a:lnTo>
                      <a:pt x="300" y="462"/>
                    </a:lnTo>
                    <a:lnTo>
                      <a:pt x="306" y="459"/>
                    </a:lnTo>
                    <a:lnTo>
                      <a:pt x="331" y="440"/>
                    </a:lnTo>
                    <a:lnTo>
                      <a:pt x="335" y="438"/>
                    </a:lnTo>
                    <a:lnTo>
                      <a:pt x="337" y="440"/>
                    </a:lnTo>
                    <a:lnTo>
                      <a:pt x="341" y="449"/>
                    </a:lnTo>
                    <a:lnTo>
                      <a:pt x="343" y="451"/>
                    </a:lnTo>
                    <a:lnTo>
                      <a:pt x="347" y="455"/>
                    </a:lnTo>
                    <a:lnTo>
                      <a:pt x="345" y="470"/>
                    </a:lnTo>
                    <a:lnTo>
                      <a:pt x="345" y="494"/>
                    </a:lnTo>
                    <a:lnTo>
                      <a:pt x="351" y="511"/>
                    </a:lnTo>
                    <a:lnTo>
                      <a:pt x="359" y="524"/>
                    </a:lnTo>
                    <a:lnTo>
                      <a:pt x="359" y="531"/>
                    </a:lnTo>
                    <a:lnTo>
                      <a:pt x="353" y="542"/>
                    </a:lnTo>
                    <a:lnTo>
                      <a:pt x="363" y="557"/>
                    </a:lnTo>
                    <a:lnTo>
                      <a:pt x="373" y="557"/>
                    </a:lnTo>
                    <a:lnTo>
                      <a:pt x="381" y="570"/>
                    </a:lnTo>
                    <a:lnTo>
                      <a:pt x="381" y="576"/>
                    </a:lnTo>
                    <a:lnTo>
                      <a:pt x="379" y="594"/>
                    </a:lnTo>
                    <a:lnTo>
                      <a:pt x="379" y="598"/>
                    </a:lnTo>
                    <a:lnTo>
                      <a:pt x="385" y="611"/>
                    </a:lnTo>
                    <a:lnTo>
                      <a:pt x="398" y="618"/>
                    </a:lnTo>
                    <a:lnTo>
                      <a:pt x="402" y="607"/>
                    </a:lnTo>
                    <a:lnTo>
                      <a:pt x="406" y="602"/>
                    </a:lnTo>
                    <a:lnTo>
                      <a:pt x="424" y="611"/>
                    </a:lnTo>
                    <a:lnTo>
                      <a:pt x="432" y="611"/>
                    </a:lnTo>
                    <a:lnTo>
                      <a:pt x="440" y="602"/>
                    </a:lnTo>
                    <a:lnTo>
                      <a:pt x="446" y="602"/>
                    </a:lnTo>
                    <a:lnTo>
                      <a:pt x="450" y="607"/>
                    </a:lnTo>
                    <a:lnTo>
                      <a:pt x="473" y="609"/>
                    </a:lnTo>
                    <a:lnTo>
                      <a:pt x="483" y="613"/>
                    </a:lnTo>
                    <a:lnTo>
                      <a:pt x="485" y="611"/>
                    </a:lnTo>
                    <a:lnTo>
                      <a:pt x="509" y="611"/>
                    </a:lnTo>
                    <a:lnTo>
                      <a:pt x="507" y="602"/>
                    </a:lnTo>
                    <a:lnTo>
                      <a:pt x="517" y="594"/>
                    </a:lnTo>
                    <a:lnTo>
                      <a:pt x="529" y="607"/>
                    </a:lnTo>
                    <a:lnTo>
                      <a:pt x="534" y="622"/>
                    </a:lnTo>
                    <a:lnTo>
                      <a:pt x="540" y="631"/>
                    </a:lnTo>
                    <a:lnTo>
                      <a:pt x="540" y="628"/>
                    </a:lnTo>
                    <a:lnTo>
                      <a:pt x="499" y="932"/>
                    </a:lnTo>
                    <a:lnTo>
                      <a:pt x="499" y="932"/>
                    </a:lnTo>
                    <a:lnTo>
                      <a:pt x="247" y="884"/>
                    </a:lnTo>
                    <a:lnTo>
                      <a:pt x="0" y="828"/>
                    </a:lnTo>
                    <a:lnTo>
                      <a:pt x="42" y="613"/>
                    </a:lnTo>
                    <a:lnTo>
                      <a:pt x="55" y="598"/>
                    </a:lnTo>
                    <a:lnTo>
                      <a:pt x="55" y="583"/>
                    </a:lnTo>
                    <a:lnTo>
                      <a:pt x="59" y="581"/>
                    </a:lnTo>
                    <a:lnTo>
                      <a:pt x="59" y="576"/>
                    </a:lnTo>
                    <a:lnTo>
                      <a:pt x="63" y="570"/>
                    </a:lnTo>
                    <a:lnTo>
                      <a:pt x="57" y="561"/>
                    </a:lnTo>
                    <a:lnTo>
                      <a:pt x="44" y="555"/>
                    </a:lnTo>
                    <a:lnTo>
                      <a:pt x="40" y="546"/>
                    </a:lnTo>
                    <a:lnTo>
                      <a:pt x="44" y="533"/>
                    </a:lnTo>
                    <a:lnTo>
                      <a:pt x="67" y="498"/>
                    </a:lnTo>
                    <a:lnTo>
                      <a:pt x="79" y="492"/>
                    </a:lnTo>
                    <a:lnTo>
                      <a:pt x="87" y="483"/>
                    </a:lnTo>
                    <a:lnTo>
                      <a:pt x="87" y="475"/>
                    </a:lnTo>
                    <a:lnTo>
                      <a:pt x="95" y="468"/>
                    </a:lnTo>
                    <a:lnTo>
                      <a:pt x="134" y="403"/>
                    </a:lnTo>
                    <a:lnTo>
                      <a:pt x="132" y="386"/>
                    </a:lnTo>
                    <a:lnTo>
                      <a:pt x="124" y="377"/>
                    </a:lnTo>
                    <a:lnTo>
                      <a:pt x="115" y="375"/>
                    </a:lnTo>
                    <a:lnTo>
                      <a:pt x="107" y="364"/>
                    </a:lnTo>
                    <a:lnTo>
                      <a:pt x="105" y="353"/>
                    </a:lnTo>
                    <a:lnTo>
                      <a:pt x="105" y="338"/>
                    </a:lnTo>
                    <a:lnTo>
                      <a:pt x="109" y="334"/>
                    </a:lnTo>
                    <a:lnTo>
                      <a:pt x="109" y="327"/>
                    </a:lnTo>
                    <a:lnTo>
                      <a:pt x="105" y="316"/>
                    </a:lnTo>
                    <a:lnTo>
                      <a:pt x="105" y="306"/>
                    </a:lnTo>
                    <a:lnTo>
                      <a:pt x="109" y="301"/>
                    </a:lnTo>
                    <a:lnTo>
                      <a:pt x="172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43" name="Freeform 67">
                <a:extLst>
                  <a:ext uri="{FF2B5EF4-FFF2-40B4-BE49-F238E27FC236}">
                    <a16:creationId xmlns:a16="http://schemas.microsoft.com/office/drawing/2014/main" id="{DE55983F-0355-8AD5-D51B-4110FAB61386}"/>
                  </a:ext>
                </a:extLst>
              </p:cNvPr>
              <p:cNvSpPr/>
              <p:nvPr/>
            </p:nvSpPr>
            <p:spPr bwMode="auto">
              <a:xfrm>
                <a:off x="4992658" y="2174854"/>
                <a:ext cx="1281440" cy="896432"/>
              </a:xfrm>
              <a:custGeom>
                <a:avLst/>
                <a:gdLst/>
                <a:ahLst/>
                <a:cxnLst>
                  <a:cxn ang="0">
                    <a:pos x="325" y="553"/>
                  </a:cxn>
                  <a:cxn ang="0">
                    <a:pos x="315" y="616"/>
                  </a:cxn>
                  <a:cxn ang="0">
                    <a:pos x="304" y="592"/>
                  </a:cxn>
                  <a:cxn ang="0">
                    <a:pos x="282" y="587"/>
                  </a:cxn>
                  <a:cxn ang="0">
                    <a:pos x="260" y="596"/>
                  </a:cxn>
                  <a:cxn ang="0">
                    <a:pos x="248" y="594"/>
                  </a:cxn>
                  <a:cxn ang="0">
                    <a:pos x="221" y="587"/>
                  </a:cxn>
                  <a:cxn ang="0">
                    <a:pos x="207" y="596"/>
                  </a:cxn>
                  <a:cxn ang="0">
                    <a:pos x="181" y="587"/>
                  </a:cxn>
                  <a:cxn ang="0">
                    <a:pos x="173" y="603"/>
                  </a:cxn>
                  <a:cxn ang="0">
                    <a:pos x="154" y="583"/>
                  </a:cxn>
                  <a:cxn ang="0">
                    <a:pos x="156" y="561"/>
                  </a:cxn>
                  <a:cxn ang="0">
                    <a:pos x="148" y="542"/>
                  </a:cxn>
                  <a:cxn ang="0">
                    <a:pos x="128" y="527"/>
                  </a:cxn>
                  <a:cxn ang="0">
                    <a:pos x="134" y="509"/>
                  </a:cxn>
                  <a:cxn ang="0">
                    <a:pos x="120" y="479"/>
                  </a:cxn>
                  <a:cxn ang="0">
                    <a:pos x="122" y="440"/>
                  </a:cxn>
                  <a:cxn ang="0">
                    <a:pos x="116" y="434"/>
                  </a:cxn>
                  <a:cxn ang="0">
                    <a:pos x="110" y="423"/>
                  </a:cxn>
                  <a:cxn ang="0">
                    <a:pos x="81" y="444"/>
                  </a:cxn>
                  <a:cxn ang="0">
                    <a:pos x="59" y="429"/>
                  </a:cxn>
                  <a:cxn ang="0">
                    <a:pos x="63" y="412"/>
                  </a:cxn>
                  <a:cxn ang="0">
                    <a:pos x="77" y="392"/>
                  </a:cxn>
                  <a:cxn ang="0">
                    <a:pos x="75" y="379"/>
                  </a:cxn>
                  <a:cxn ang="0">
                    <a:pos x="83" y="356"/>
                  </a:cxn>
                  <a:cxn ang="0">
                    <a:pos x="99" y="310"/>
                  </a:cxn>
                  <a:cxn ang="0">
                    <a:pos x="77" y="299"/>
                  </a:cxn>
                  <a:cxn ang="0">
                    <a:pos x="65" y="288"/>
                  </a:cxn>
                  <a:cxn ang="0">
                    <a:pos x="55" y="258"/>
                  </a:cxn>
                  <a:cxn ang="0">
                    <a:pos x="22" y="206"/>
                  </a:cxn>
                  <a:cxn ang="0">
                    <a:pos x="8" y="187"/>
                  </a:cxn>
                  <a:cxn ang="0">
                    <a:pos x="16" y="167"/>
                  </a:cxn>
                  <a:cxn ang="0">
                    <a:pos x="0" y="117"/>
                  </a:cxn>
                  <a:cxn ang="0">
                    <a:pos x="104" y="15"/>
                  </a:cxn>
                  <a:cxn ang="0">
                    <a:pos x="564" y="98"/>
                  </a:cxn>
                  <a:cxn ang="0">
                    <a:pos x="897" y="507"/>
                  </a:cxn>
                </a:cxnLst>
                <a:rect l="0" t="0" r="r" b="b"/>
                <a:pathLst>
                  <a:path w="928" h="626">
                    <a:moveTo>
                      <a:pt x="889" y="626"/>
                    </a:moveTo>
                    <a:lnTo>
                      <a:pt x="325" y="553"/>
                    </a:lnTo>
                    <a:lnTo>
                      <a:pt x="315" y="613"/>
                    </a:lnTo>
                    <a:lnTo>
                      <a:pt x="315" y="616"/>
                    </a:lnTo>
                    <a:lnTo>
                      <a:pt x="309" y="607"/>
                    </a:lnTo>
                    <a:lnTo>
                      <a:pt x="304" y="592"/>
                    </a:lnTo>
                    <a:lnTo>
                      <a:pt x="292" y="579"/>
                    </a:lnTo>
                    <a:lnTo>
                      <a:pt x="282" y="587"/>
                    </a:lnTo>
                    <a:lnTo>
                      <a:pt x="284" y="596"/>
                    </a:lnTo>
                    <a:lnTo>
                      <a:pt x="260" y="596"/>
                    </a:lnTo>
                    <a:lnTo>
                      <a:pt x="258" y="598"/>
                    </a:lnTo>
                    <a:lnTo>
                      <a:pt x="248" y="594"/>
                    </a:lnTo>
                    <a:lnTo>
                      <a:pt x="225" y="592"/>
                    </a:lnTo>
                    <a:lnTo>
                      <a:pt x="221" y="587"/>
                    </a:lnTo>
                    <a:lnTo>
                      <a:pt x="215" y="587"/>
                    </a:lnTo>
                    <a:lnTo>
                      <a:pt x="207" y="596"/>
                    </a:lnTo>
                    <a:lnTo>
                      <a:pt x="199" y="596"/>
                    </a:lnTo>
                    <a:lnTo>
                      <a:pt x="181" y="587"/>
                    </a:lnTo>
                    <a:lnTo>
                      <a:pt x="177" y="592"/>
                    </a:lnTo>
                    <a:lnTo>
                      <a:pt x="173" y="603"/>
                    </a:lnTo>
                    <a:lnTo>
                      <a:pt x="160" y="596"/>
                    </a:lnTo>
                    <a:lnTo>
                      <a:pt x="154" y="583"/>
                    </a:lnTo>
                    <a:lnTo>
                      <a:pt x="154" y="579"/>
                    </a:lnTo>
                    <a:lnTo>
                      <a:pt x="156" y="561"/>
                    </a:lnTo>
                    <a:lnTo>
                      <a:pt x="156" y="555"/>
                    </a:lnTo>
                    <a:lnTo>
                      <a:pt x="148" y="542"/>
                    </a:lnTo>
                    <a:lnTo>
                      <a:pt x="138" y="542"/>
                    </a:lnTo>
                    <a:lnTo>
                      <a:pt x="128" y="527"/>
                    </a:lnTo>
                    <a:lnTo>
                      <a:pt x="134" y="516"/>
                    </a:lnTo>
                    <a:lnTo>
                      <a:pt x="134" y="509"/>
                    </a:lnTo>
                    <a:lnTo>
                      <a:pt x="126" y="496"/>
                    </a:lnTo>
                    <a:lnTo>
                      <a:pt x="120" y="479"/>
                    </a:lnTo>
                    <a:lnTo>
                      <a:pt x="120" y="455"/>
                    </a:lnTo>
                    <a:lnTo>
                      <a:pt x="122" y="440"/>
                    </a:lnTo>
                    <a:lnTo>
                      <a:pt x="118" y="436"/>
                    </a:lnTo>
                    <a:lnTo>
                      <a:pt x="116" y="434"/>
                    </a:lnTo>
                    <a:lnTo>
                      <a:pt x="112" y="425"/>
                    </a:lnTo>
                    <a:lnTo>
                      <a:pt x="110" y="423"/>
                    </a:lnTo>
                    <a:lnTo>
                      <a:pt x="106" y="425"/>
                    </a:lnTo>
                    <a:lnTo>
                      <a:pt x="81" y="444"/>
                    </a:lnTo>
                    <a:lnTo>
                      <a:pt x="75" y="447"/>
                    </a:lnTo>
                    <a:lnTo>
                      <a:pt x="59" y="429"/>
                    </a:lnTo>
                    <a:lnTo>
                      <a:pt x="65" y="421"/>
                    </a:lnTo>
                    <a:lnTo>
                      <a:pt x="63" y="412"/>
                    </a:lnTo>
                    <a:lnTo>
                      <a:pt x="63" y="401"/>
                    </a:lnTo>
                    <a:lnTo>
                      <a:pt x="77" y="392"/>
                    </a:lnTo>
                    <a:lnTo>
                      <a:pt x="77" y="382"/>
                    </a:lnTo>
                    <a:lnTo>
                      <a:pt x="75" y="379"/>
                    </a:lnTo>
                    <a:lnTo>
                      <a:pt x="77" y="360"/>
                    </a:lnTo>
                    <a:lnTo>
                      <a:pt x="83" y="356"/>
                    </a:lnTo>
                    <a:lnTo>
                      <a:pt x="83" y="349"/>
                    </a:lnTo>
                    <a:lnTo>
                      <a:pt x="99" y="310"/>
                    </a:lnTo>
                    <a:lnTo>
                      <a:pt x="95" y="304"/>
                    </a:lnTo>
                    <a:lnTo>
                      <a:pt x="77" y="299"/>
                    </a:lnTo>
                    <a:lnTo>
                      <a:pt x="77" y="291"/>
                    </a:lnTo>
                    <a:lnTo>
                      <a:pt x="65" y="288"/>
                    </a:lnTo>
                    <a:lnTo>
                      <a:pt x="59" y="273"/>
                    </a:lnTo>
                    <a:lnTo>
                      <a:pt x="55" y="258"/>
                    </a:lnTo>
                    <a:lnTo>
                      <a:pt x="43" y="226"/>
                    </a:lnTo>
                    <a:lnTo>
                      <a:pt x="22" y="206"/>
                    </a:lnTo>
                    <a:lnTo>
                      <a:pt x="14" y="193"/>
                    </a:lnTo>
                    <a:lnTo>
                      <a:pt x="8" y="187"/>
                    </a:lnTo>
                    <a:lnTo>
                      <a:pt x="12" y="180"/>
                    </a:lnTo>
                    <a:lnTo>
                      <a:pt x="16" y="167"/>
                    </a:lnTo>
                    <a:lnTo>
                      <a:pt x="12" y="148"/>
                    </a:lnTo>
                    <a:lnTo>
                      <a:pt x="0" y="117"/>
                    </a:lnTo>
                    <a:lnTo>
                      <a:pt x="18" y="0"/>
                    </a:lnTo>
                    <a:lnTo>
                      <a:pt x="104" y="15"/>
                    </a:lnTo>
                    <a:lnTo>
                      <a:pt x="331" y="57"/>
                    </a:lnTo>
                    <a:lnTo>
                      <a:pt x="564" y="98"/>
                    </a:lnTo>
                    <a:lnTo>
                      <a:pt x="928" y="139"/>
                    </a:lnTo>
                    <a:lnTo>
                      <a:pt x="897" y="507"/>
                    </a:lnTo>
                    <a:lnTo>
                      <a:pt x="889" y="62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44" name="Freeform 68">
                <a:extLst>
                  <a:ext uri="{FF2B5EF4-FFF2-40B4-BE49-F238E27FC236}">
                    <a16:creationId xmlns:a16="http://schemas.microsoft.com/office/drawing/2014/main" id="{DEC2E6E6-6C29-4AB6-E389-190C90405274}"/>
                  </a:ext>
                </a:extLst>
              </p:cNvPr>
              <p:cNvSpPr/>
              <p:nvPr/>
            </p:nvSpPr>
            <p:spPr bwMode="auto">
              <a:xfrm>
                <a:off x="6231481" y="2374910"/>
                <a:ext cx="821474" cy="566569"/>
              </a:xfrm>
              <a:custGeom>
                <a:avLst/>
                <a:gdLst/>
                <a:ahLst/>
                <a:cxnLst>
                  <a:cxn ang="0">
                    <a:pos x="0" y="368"/>
                  </a:cxn>
                  <a:cxn ang="0">
                    <a:pos x="31" y="0"/>
                  </a:cxn>
                  <a:cxn ang="0">
                    <a:pos x="185" y="11"/>
                  </a:cxn>
                  <a:cxn ang="0">
                    <a:pos x="292" y="19"/>
                  </a:cxn>
                  <a:cxn ang="0">
                    <a:pos x="550" y="28"/>
                  </a:cxn>
                  <a:cxn ang="0">
                    <a:pos x="550" y="37"/>
                  </a:cxn>
                  <a:cxn ang="0">
                    <a:pos x="558" y="65"/>
                  </a:cxn>
                  <a:cxn ang="0">
                    <a:pos x="556" y="74"/>
                  </a:cxn>
                  <a:cxn ang="0">
                    <a:pos x="552" y="93"/>
                  </a:cxn>
                  <a:cxn ang="0">
                    <a:pos x="554" y="128"/>
                  </a:cxn>
                  <a:cxn ang="0">
                    <a:pos x="562" y="167"/>
                  </a:cxn>
                  <a:cxn ang="0">
                    <a:pos x="570" y="180"/>
                  </a:cxn>
                  <a:cxn ang="0">
                    <a:pos x="577" y="214"/>
                  </a:cxn>
                  <a:cxn ang="0">
                    <a:pos x="579" y="275"/>
                  </a:cxn>
                  <a:cxn ang="0">
                    <a:pos x="583" y="288"/>
                  </a:cxn>
                  <a:cxn ang="0">
                    <a:pos x="583" y="310"/>
                  </a:cxn>
                  <a:cxn ang="0">
                    <a:pos x="585" y="318"/>
                  </a:cxn>
                  <a:cxn ang="0">
                    <a:pos x="597" y="362"/>
                  </a:cxn>
                  <a:cxn ang="0">
                    <a:pos x="595" y="379"/>
                  </a:cxn>
                  <a:cxn ang="0">
                    <a:pos x="597" y="396"/>
                  </a:cxn>
                  <a:cxn ang="0">
                    <a:pos x="0" y="368"/>
                  </a:cxn>
                </a:cxnLst>
                <a:rect l="0" t="0" r="r" b="b"/>
                <a:pathLst>
                  <a:path w="597" h="396">
                    <a:moveTo>
                      <a:pt x="0" y="368"/>
                    </a:moveTo>
                    <a:lnTo>
                      <a:pt x="31" y="0"/>
                    </a:lnTo>
                    <a:lnTo>
                      <a:pt x="185" y="11"/>
                    </a:lnTo>
                    <a:lnTo>
                      <a:pt x="292" y="19"/>
                    </a:lnTo>
                    <a:lnTo>
                      <a:pt x="550" y="28"/>
                    </a:lnTo>
                    <a:lnTo>
                      <a:pt x="550" y="37"/>
                    </a:lnTo>
                    <a:lnTo>
                      <a:pt x="558" y="65"/>
                    </a:lnTo>
                    <a:lnTo>
                      <a:pt x="556" y="74"/>
                    </a:lnTo>
                    <a:lnTo>
                      <a:pt x="552" y="93"/>
                    </a:lnTo>
                    <a:lnTo>
                      <a:pt x="554" y="128"/>
                    </a:lnTo>
                    <a:lnTo>
                      <a:pt x="562" y="167"/>
                    </a:lnTo>
                    <a:lnTo>
                      <a:pt x="570" y="180"/>
                    </a:lnTo>
                    <a:lnTo>
                      <a:pt x="577" y="214"/>
                    </a:lnTo>
                    <a:lnTo>
                      <a:pt x="579" y="275"/>
                    </a:lnTo>
                    <a:lnTo>
                      <a:pt x="583" y="288"/>
                    </a:lnTo>
                    <a:lnTo>
                      <a:pt x="583" y="310"/>
                    </a:lnTo>
                    <a:lnTo>
                      <a:pt x="585" y="318"/>
                    </a:lnTo>
                    <a:lnTo>
                      <a:pt x="597" y="362"/>
                    </a:lnTo>
                    <a:lnTo>
                      <a:pt x="595" y="379"/>
                    </a:lnTo>
                    <a:lnTo>
                      <a:pt x="597" y="396"/>
                    </a:lnTo>
                    <a:lnTo>
                      <a:pt x="0" y="3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45" name="Freeform 69">
                <a:extLst>
                  <a:ext uri="{FF2B5EF4-FFF2-40B4-BE49-F238E27FC236}">
                    <a16:creationId xmlns:a16="http://schemas.microsoft.com/office/drawing/2014/main" id="{40BEC0F9-9A1E-4A0C-4CAD-C567316AAB60}"/>
                  </a:ext>
                </a:extLst>
              </p:cNvPr>
              <p:cNvSpPr/>
              <p:nvPr/>
            </p:nvSpPr>
            <p:spPr bwMode="auto">
              <a:xfrm>
                <a:off x="8578339" y="4303688"/>
                <a:ext cx="1100686" cy="529917"/>
              </a:xfrm>
              <a:custGeom>
                <a:avLst/>
                <a:gdLst/>
                <a:ahLst/>
                <a:cxnLst>
                  <a:cxn ang="0">
                    <a:pos x="10" y="297"/>
                  </a:cxn>
                  <a:cxn ang="0">
                    <a:pos x="22" y="282"/>
                  </a:cxn>
                  <a:cxn ang="0">
                    <a:pos x="32" y="260"/>
                  </a:cxn>
                  <a:cxn ang="0">
                    <a:pos x="93" y="226"/>
                  </a:cxn>
                  <a:cxn ang="0">
                    <a:pos x="118" y="198"/>
                  </a:cxn>
                  <a:cxn ang="0">
                    <a:pos x="128" y="191"/>
                  </a:cxn>
                  <a:cxn ang="0">
                    <a:pos x="140" y="182"/>
                  </a:cxn>
                  <a:cxn ang="0">
                    <a:pos x="154" y="178"/>
                  </a:cxn>
                  <a:cxn ang="0">
                    <a:pos x="189" y="165"/>
                  </a:cxn>
                  <a:cxn ang="0">
                    <a:pos x="217" y="122"/>
                  </a:cxn>
                  <a:cxn ang="0">
                    <a:pos x="221" y="96"/>
                  </a:cxn>
                  <a:cxn ang="0">
                    <a:pos x="244" y="94"/>
                  </a:cxn>
                  <a:cxn ang="0">
                    <a:pos x="282" y="89"/>
                  </a:cxn>
                  <a:cxn ang="0">
                    <a:pos x="755" y="5"/>
                  </a:cxn>
                  <a:cxn ang="0">
                    <a:pos x="767" y="16"/>
                  </a:cxn>
                  <a:cxn ang="0">
                    <a:pos x="777" y="37"/>
                  </a:cxn>
                  <a:cxn ang="0">
                    <a:pos x="773" y="42"/>
                  </a:cxn>
                  <a:cxn ang="0">
                    <a:pos x="761" y="39"/>
                  </a:cxn>
                  <a:cxn ang="0">
                    <a:pos x="757" y="44"/>
                  </a:cxn>
                  <a:cxn ang="0">
                    <a:pos x="729" y="61"/>
                  </a:cxn>
                  <a:cxn ang="0">
                    <a:pos x="706" y="81"/>
                  </a:cxn>
                  <a:cxn ang="0">
                    <a:pos x="712" y="85"/>
                  </a:cxn>
                  <a:cxn ang="0">
                    <a:pos x="749" y="68"/>
                  </a:cxn>
                  <a:cxn ang="0">
                    <a:pos x="763" y="78"/>
                  </a:cxn>
                  <a:cxn ang="0">
                    <a:pos x="773" y="83"/>
                  </a:cxn>
                  <a:cxn ang="0">
                    <a:pos x="790" y="68"/>
                  </a:cxn>
                  <a:cxn ang="0">
                    <a:pos x="798" y="104"/>
                  </a:cxn>
                  <a:cxn ang="0">
                    <a:pos x="783" y="126"/>
                  </a:cxn>
                  <a:cxn ang="0">
                    <a:pos x="767" y="141"/>
                  </a:cxn>
                  <a:cxn ang="0">
                    <a:pos x="739" y="143"/>
                  </a:cxn>
                  <a:cxn ang="0">
                    <a:pos x="733" y="137"/>
                  </a:cxn>
                  <a:cxn ang="0">
                    <a:pos x="727" y="128"/>
                  </a:cxn>
                  <a:cxn ang="0">
                    <a:pos x="725" y="150"/>
                  </a:cxn>
                  <a:cxn ang="0">
                    <a:pos x="733" y="156"/>
                  </a:cxn>
                  <a:cxn ang="0">
                    <a:pos x="737" y="178"/>
                  </a:cxn>
                  <a:cxn ang="0">
                    <a:pos x="706" y="198"/>
                  </a:cxn>
                  <a:cxn ang="0">
                    <a:pos x="704" y="206"/>
                  </a:cxn>
                  <a:cxn ang="0">
                    <a:pos x="751" y="193"/>
                  </a:cxn>
                  <a:cxn ang="0">
                    <a:pos x="763" y="193"/>
                  </a:cxn>
                  <a:cxn ang="0">
                    <a:pos x="727" y="228"/>
                  </a:cxn>
                  <a:cxn ang="0">
                    <a:pos x="688" y="263"/>
                  </a:cxn>
                  <a:cxn ang="0">
                    <a:pos x="682" y="269"/>
                  </a:cxn>
                  <a:cxn ang="0">
                    <a:pos x="643" y="317"/>
                  </a:cxn>
                  <a:cxn ang="0">
                    <a:pos x="625" y="358"/>
                  </a:cxn>
                  <a:cxn ang="0">
                    <a:pos x="461" y="278"/>
                  </a:cxn>
                  <a:cxn ang="0">
                    <a:pos x="337" y="263"/>
                  </a:cxn>
                  <a:cxn ang="0">
                    <a:pos x="327" y="258"/>
                  </a:cxn>
                  <a:cxn ang="0">
                    <a:pos x="201" y="271"/>
                  </a:cxn>
                  <a:cxn ang="0">
                    <a:pos x="173" y="291"/>
                  </a:cxn>
                  <a:cxn ang="0">
                    <a:pos x="0" y="328"/>
                  </a:cxn>
                </a:cxnLst>
                <a:rect l="0" t="0" r="r" b="b"/>
                <a:pathLst>
                  <a:path w="798" h="369">
                    <a:moveTo>
                      <a:pt x="0" y="328"/>
                    </a:moveTo>
                    <a:lnTo>
                      <a:pt x="2" y="297"/>
                    </a:lnTo>
                    <a:lnTo>
                      <a:pt x="10" y="297"/>
                    </a:lnTo>
                    <a:lnTo>
                      <a:pt x="14" y="297"/>
                    </a:lnTo>
                    <a:lnTo>
                      <a:pt x="20" y="289"/>
                    </a:lnTo>
                    <a:lnTo>
                      <a:pt x="22" y="282"/>
                    </a:lnTo>
                    <a:lnTo>
                      <a:pt x="20" y="278"/>
                    </a:lnTo>
                    <a:lnTo>
                      <a:pt x="24" y="271"/>
                    </a:lnTo>
                    <a:lnTo>
                      <a:pt x="32" y="260"/>
                    </a:lnTo>
                    <a:lnTo>
                      <a:pt x="51" y="252"/>
                    </a:lnTo>
                    <a:lnTo>
                      <a:pt x="71" y="245"/>
                    </a:lnTo>
                    <a:lnTo>
                      <a:pt x="93" y="226"/>
                    </a:lnTo>
                    <a:lnTo>
                      <a:pt x="101" y="224"/>
                    </a:lnTo>
                    <a:lnTo>
                      <a:pt x="116" y="208"/>
                    </a:lnTo>
                    <a:lnTo>
                      <a:pt x="118" y="198"/>
                    </a:lnTo>
                    <a:lnTo>
                      <a:pt x="120" y="198"/>
                    </a:lnTo>
                    <a:lnTo>
                      <a:pt x="126" y="198"/>
                    </a:lnTo>
                    <a:lnTo>
                      <a:pt x="128" y="191"/>
                    </a:lnTo>
                    <a:lnTo>
                      <a:pt x="130" y="189"/>
                    </a:lnTo>
                    <a:lnTo>
                      <a:pt x="138" y="182"/>
                    </a:lnTo>
                    <a:lnTo>
                      <a:pt x="140" y="182"/>
                    </a:lnTo>
                    <a:lnTo>
                      <a:pt x="146" y="187"/>
                    </a:lnTo>
                    <a:lnTo>
                      <a:pt x="154" y="182"/>
                    </a:lnTo>
                    <a:lnTo>
                      <a:pt x="154" y="178"/>
                    </a:lnTo>
                    <a:lnTo>
                      <a:pt x="166" y="169"/>
                    </a:lnTo>
                    <a:lnTo>
                      <a:pt x="175" y="165"/>
                    </a:lnTo>
                    <a:lnTo>
                      <a:pt x="189" y="165"/>
                    </a:lnTo>
                    <a:lnTo>
                      <a:pt x="205" y="137"/>
                    </a:lnTo>
                    <a:lnTo>
                      <a:pt x="217" y="128"/>
                    </a:lnTo>
                    <a:lnTo>
                      <a:pt x="217" y="122"/>
                    </a:lnTo>
                    <a:lnTo>
                      <a:pt x="219" y="113"/>
                    </a:lnTo>
                    <a:lnTo>
                      <a:pt x="219" y="104"/>
                    </a:lnTo>
                    <a:lnTo>
                      <a:pt x="221" y="96"/>
                    </a:lnTo>
                    <a:lnTo>
                      <a:pt x="221" y="94"/>
                    </a:lnTo>
                    <a:lnTo>
                      <a:pt x="246" y="89"/>
                    </a:lnTo>
                    <a:lnTo>
                      <a:pt x="244" y="94"/>
                    </a:lnTo>
                    <a:lnTo>
                      <a:pt x="268" y="91"/>
                    </a:lnTo>
                    <a:lnTo>
                      <a:pt x="278" y="87"/>
                    </a:lnTo>
                    <a:lnTo>
                      <a:pt x="282" y="89"/>
                    </a:lnTo>
                    <a:lnTo>
                      <a:pt x="522" y="48"/>
                    </a:lnTo>
                    <a:lnTo>
                      <a:pt x="751" y="0"/>
                    </a:lnTo>
                    <a:lnTo>
                      <a:pt x="755" y="5"/>
                    </a:lnTo>
                    <a:lnTo>
                      <a:pt x="757" y="9"/>
                    </a:lnTo>
                    <a:lnTo>
                      <a:pt x="763" y="13"/>
                    </a:lnTo>
                    <a:lnTo>
                      <a:pt x="767" y="16"/>
                    </a:lnTo>
                    <a:lnTo>
                      <a:pt x="771" y="20"/>
                    </a:lnTo>
                    <a:lnTo>
                      <a:pt x="773" y="24"/>
                    </a:lnTo>
                    <a:lnTo>
                      <a:pt x="777" y="37"/>
                    </a:lnTo>
                    <a:lnTo>
                      <a:pt x="777" y="39"/>
                    </a:lnTo>
                    <a:lnTo>
                      <a:pt x="777" y="42"/>
                    </a:lnTo>
                    <a:lnTo>
                      <a:pt x="773" y="42"/>
                    </a:lnTo>
                    <a:lnTo>
                      <a:pt x="773" y="37"/>
                    </a:lnTo>
                    <a:lnTo>
                      <a:pt x="765" y="39"/>
                    </a:lnTo>
                    <a:lnTo>
                      <a:pt x="761" y="39"/>
                    </a:lnTo>
                    <a:lnTo>
                      <a:pt x="757" y="37"/>
                    </a:lnTo>
                    <a:lnTo>
                      <a:pt x="753" y="37"/>
                    </a:lnTo>
                    <a:lnTo>
                      <a:pt x="757" y="44"/>
                    </a:lnTo>
                    <a:lnTo>
                      <a:pt x="755" y="46"/>
                    </a:lnTo>
                    <a:lnTo>
                      <a:pt x="735" y="57"/>
                    </a:lnTo>
                    <a:lnTo>
                      <a:pt x="729" y="61"/>
                    </a:lnTo>
                    <a:lnTo>
                      <a:pt x="721" y="70"/>
                    </a:lnTo>
                    <a:lnTo>
                      <a:pt x="708" y="72"/>
                    </a:lnTo>
                    <a:lnTo>
                      <a:pt x="706" y="81"/>
                    </a:lnTo>
                    <a:lnTo>
                      <a:pt x="706" y="85"/>
                    </a:lnTo>
                    <a:lnTo>
                      <a:pt x="708" y="85"/>
                    </a:lnTo>
                    <a:lnTo>
                      <a:pt x="712" y="85"/>
                    </a:lnTo>
                    <a:lnTo>
                      <a:pt x="727" y="76"/>
                    </a:lnTo>
                    <a:lnTo>
                      <a:pt x="741" y="72"/>
                    </a:lnTo>
                    <a:lnTo>
                      <a:pt x="749" y="68"/>
                    </a:lnTo>
                    <a:lnTo>
                      <a:pt x="763" y="68"/>
                    </a:lnTo>
                    <a:lnTo>
                      <a:pt x="763" y="70"/>
                    </a:lnTo>
                    <a:lnTo>
                      <a:pt x="763" y="78"/>
                    </a:lnTo>
                    <a:lnTo>
                      <a:pt x="763" y="83"/>
                    </a:lnTo>
                    <a:lnTo>
                      <a:pt x="767" y="85"/>
                    </a:lnTo>
                    <a:lnTo>
                      <a:pt x="773" y="83"/>
                    </a:lnTo>
                    <a:lnTo>
                      <a:pt x="775" y="78"/>
                    </a:lnTo>
                    <a:lnTo>
                      <a:pt x="783" y="68"/>
                    </a:lnTo>
                    <a:lnTo>
                      <a:pt x="790" y="68"/>
                    </a:lnTo>
                    <a:lnTo>
                      <a:pt x="794" y="78"/>
                    </a:lnTo>
                    <a:lnTo>
                      <a:pt x="796" y="98"/>
                    </a:lnTo>
                    <a:lnTo>
                      <a:pt x="798" y="104"/>
                    </a:lnTo>
                    <a:lnTo>
                      <a:pt x="798" y="109"/>
                    </a:lnTo>
                    <a:lnTo>
                      <a:pt x="788" y="117"/>
                    </a:lnTo>
                    <a:lnTo>
                      <a:pt x="783" y="126"/>
                    </a:lnTo>
                    <a:lnTo>
                      <a:pt x="781" y="130"/>
                    </a:lnTo>
                    <a:lnTo>
                      <a:pt x="773" y="137"/>
                    </a:lnTo>
                    <a:lnTo>
                      <a:pt x="767" y="141"/>
                    </a:lnTo>
                    <a:lnTo>
                      <a:pt x="759" y="146"/>
                    </a:lnTo>
                    <a:lnTo>
                      <a:pt x="745" y="146"/>
                    </a:lnTo>
                    <a:lnTo>
                      <a:pt x="739" y="143"/>
                    </a:lnTo>
                    <a:lnTo>
                      <a:pt x="737" y="146"/>
                    </a:lnTo>
                    <a:lnTo>
                      <a:pt x="735" y="146"/>
                    </a:lnTo>
                    <a:lnTo>
                      <a:pt x="733" y="137"/>
                    </a:lnTo>
                    <a:lnTo>
                      <a:pt x="733" y="133"/>
                    </a:lnTo>
                    <a:lnTo>
                      <a:pt x="731" y="130"/>
                    </a:lnTo>
                    <a:lnTo>
                      <a:pt x="727" y="128"/>
                    </a:lnTo>
                    <a:lnTo>
                      <a:pt x="725" y="133"/>
                    </a:lnTo>
                    <a:lnTo>
                      <a:pt x="727" y="146"/>
                    </a:lnTo>
                    <a:lnTo>
                      <a:pt x="725" y="150"/>
                    </a:lnTo>
                    <a:lnTo>
                      <a:pt x="723" y="150"/>
                    </a:lnTo>
                    <a:lnTo>
                      <a:pt x="727" y="156"/>
                    </a:lnTo>
                    <a:lnTo>
                      <a:pt x="733" y="156"/>
                    </a:lnTo>
                    <a:lnTo>
                      <a:pt x="739" y="165"/>
                    </a:lnTo>
                    <a:lnTo>
                      <a:pt x="735" y="174"/>
                    </a:lnTo>
                    <a:lnTo>
                      <a:pt x="737" y="178"/>
                    </a:lnTo>
                    <a:lnTo>
                      <a:pt x="721" y="202"/>
                    </a:lnTo>
                    <a:lnTo>
                      <a:pt x="714" y="202"/>
                    </a:lnTo>
                    <a:lnTo>
                      <a:pt x="706" y="198"/>
                    </a:lnTo>
                    <a:lnTo>
                      <a:pt x="698" y="198"/>
                    </a:lnTo>
                    <a:lnTo>
                      <a:pt x="696" y="202"/>
                    </a:lnTo>
                    <a:lnTo>
                      <a:pt x="704" y="206"/>
                    </a:lnTo>
                    <a:lnTo>
                      <a:pt x="723" y="204"/>
                    </a:lnTo>
                    <a:lnTo>
                      <a:pt x="735" y="202"/>
                    </a:lnTo>
                    <a:lnTo>
                      <a:pt x="751" y="193"/>
                    </a:lnTo>
                    <a:lnTo>
                      <a:pt x="753" y="187"/>
                    </a:lnTo>
                    <a:lnTo>
                      <a:pt x="757" y="189"/>
                    </a:lnTo>
                    <a:lnTo>
                      <a:pt x="763" y="193"/>
                    </a:lnTo>
                    <a:lnTo>
                      <a:pt x="757" y="208"/>
                    </a:lnTo>
                    <a:lnTo>
                      <a:pt x="743" y="226"/>
                    </a:lnTo>
                    <a:lnTo>
                      <a:pt x="727" y="228"/>
                    </a:lnTo>
                    <a:lnTo>
                      <a:pt x="721" y="232"/>
                    </a:lnTo>
                    <a:lnTo>
                      <a:pt x="702" y="234"/>
                    </a:lnTo>
                    <a:lnTo>
                      <a:pt x="688" y="263"/>
                    </a:lnTo>
                    <a:lnTo>
                      <a:pt x="680" y="263"/>
                    </a:lnTo>
                    <a:lnTo>
                      <a:pt x="680" y="267"/>
                    </a:lnTo>
                    <a:lnTo>
                      <a:pt x="682" y="269"/>
                    </a:lnTo>
                    <a:lnTo>
                      <a:pt x="664" y="280"/>
                    </a:lnTo>
                    <a:lnTo>
                      <a:pt x="654" y="295"/>
                    </a:lnTo>
                    <a:lnTo>
                      <a:pt x="643" y="317"/>
                    </a:lnTo>
                    <a:lnTo>
                      <a:pt x="637" y="347"/>
                    </a:lnTo>
                    <a:lnTo>
                      <a:pt x="633" y="354"/>
                    </a:lnTo>
                    <a:lnTo>
                      <a:pt x="625" y="358"/>
                    </a:lnTo>
                    <a:lnTo>
                      <a:pt x="587" y="367"/>
                    </a:lnTo>
                    <a:lnTo>
                      <a:pt x="585" y="369"/>
                    </a:lnTo>
                    <a:lnTo>
                      <a:pt x="461" y="278"/>
                    </a:lnTo>
                    <a:lnTo>
                      <a:pt x="357" y="293"/>
                    </a:lnTo>
                    <a:lnTo>
                      <a:pt x="355" y="278"/>
                    </a:lnTo>
                    <a:lnTo>
                      <a:pt x="337" y="263"/>
                    </a:lnTo>
                    <a:lnTo>
                      <a:pt x="327" y="267"/>
                    </a:lnTo>
                    <a:lnTo>
                      <a:pt x="325" y="263"/>
                    </a:lnTo>
                    <a:lnTo>
                      <a:pt x="327" y="258"/>
                    </a:lnTo>
                    <a:lnTo>
                      <a:pt x="325" y="256"/>
                    </a:lnTo>
                    <a:lnTo>
                      <a:pt x="205" y="271"/>
                    </a:lnTo>
                    <a:lnTo>
                      <a:pt x="201" y="271"/>
                    </a:lnTo>
                    <a:lnTo>
                      <a:pt x="197" y="273"/>
                    </a:lnTo>
                    <a:lnTo>
                      <a:pt x="173" y="286"/>
                    </a:lnTo>
                    <a:lnTo>
                      <a:pt x="173" y="291"/>
                    </a:lnTo>
                    <a:lnTo>
                      <a:pt x="164" y="291"/>
                    </a:lnTo>
                    <a:lnTo>
                      <a:pt x="138" y="306"/>
                    </a:lnTo>
                    <a:lnTo>
                      <a:pt x="0" y="32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E515E694-B740-1DCB-7032-9D791061C67F}"/>
                  </a:ext>
                </a:extLst>
              </p:cNvPr>
              <p:cNvGrpSpPr/>
              <p:nvPr/>
            </p:nvGrpSpPr>
            <p:grpSpPr>
              <a:xfrm>
                <a:off x="9101530" y="3749336"/>
                <a:ext cx="571654" cy="450506"/>
                <a:chOff x="6522251" y="3289644"/>
                <a:chExt cx="636227" cy="451561"/>
              </a:xfrm>
              <a:grpFill/>
            </p:grpSpPr>
            <p:sp>
              <p:nvSpPr>
                <p:cNvPr id="69" name="Freeform 64">
                  <a:extLst>
                    <a:ext uri="{FF2B5EF4-FFF2-40B4-BE49-F238E27FC236}">
                      <a16:creationId xmlns:a16="http://schemas.microsoft.com/office/drawing/2014/main" id="{226AFB81-8C3E-A33D-9709-923FE4CA7ED1}"/>
                    </a:ext>
                  </a:extLst>
                </p:cNvPr>
                <p:cNvSpPr/>
                <p:nvPr/>
              </p:nvSpPr>
              <p:spPr bwMode="auto">
                <a:xfrm>
                  <a:off x="7069482" y="3565203"/>
                  <a:ext cx="71954" cy="176002"/>
                </a:xfrm>
                <a:custGeom>
                  <a:avLst/>
                  <a:gdLst/>
                  <a:ahLst/>
                  <a:cxnLst>
                    <a:cxn ang="0">
                      <a:pos x="12" y="22"/>
                    </a:cxn>
                    <a:cxn ang="0">
                      <a:pos x="14" y="22"/>
                    </a:cxn>
                    <a:cxn ang="0">
                      <a:pos x="14" y="33"/>
                    </a:cxn>
                    <a:cxn ang="0">
                      <a:pos x="14" y="39"/>
                    </a:cxn>
                    <a:cxn ang="0">
                      <a:pos x="6" y="46"/>
                    </a:cxn>
                    <a:cxn ang="0">
                      <a:pos x="4" y="55"/>
                    </a:cxn>
                    <a:cxn ang="0">
                      <a:pos x="0" y="74"/>
                    </a:cxn>
                    <a:cxn ang="0">
                      <a:pos x="4" y="91"/>
                    </a:cxn>
                    <a:cxn ang="0">
                      <a:pos x="4" y="109"/>
                    </a:cxn>
                    <a:cxn ang="0">
                      <a:pos x="8" y="122"/>
                    </a:cxn>
                    <a:cxn ang="0">
                      <a:pos x="10" y="104"/>
                    </a:cxn>
                    <a:cxn ang="0">
                      <a:pos x="16" y="85"/>
                    </a:cxn>
                    <a:cxn ang="0">
                      <a:pos x="26" y="59"/>
                    </a:cxn>
                    <a:cxn ang="0">
                      <a:pos x="30" y="48"/>
                    </a:cxn>
                    <a:cxn ang="0">
                      <a:pos x="34" y="37"/>
                    </a:cxn>
                    <a:cxn ang="0">
                      <a:pos x="32" y="22"/>
                    </a:cxn>
                    <a:cxn ang="0">
                      <a:pos x="34" y="16"/>
                    </a:cxn>
                    <a:cxn ang="0">
                      <a:pos x="46" y="5"/>
                    </a:cxn>
                    <a:cxn ang="0">
                      <a:pos x="48" y="0"/>
                    </a:cxn>
                    <a:cxn ang="0">
                      <a:pos x="18" y="11"/>
                    </a:cxn>
                    <a:cxn ang="0">
                      <a:pos x="12" y="22"/>
                    </a:cxn>
                  </a:cxnLst>
                  <a:rect l="0" t="0" r="r" b="b"/>
                  <a:pathLst>
                    <a:path w="48" h="122">
                      <a:moveTo>
                        <a:pt x="12" y="22"/>
                      </a:moveTo>
                      <a:lnTo>
                        <a:pt x="14" y="22"/>
                      </a:lnTo>
                      <a:lnTo>
                        <a:pt x="14" y="33"/>
                      </a:lnTo>
                      <a:lnTo>
                        <a:pt x="14" y="39"/>
                      </a:lnTo>
                      <a:lnTo>
                        <a:pt x="6" y="46"/>
                      </a:lnTo>
                      <a:lnTo>
                        <a:pt x="4" y="55"/>
                      </a:lnTo>
                      <a:lnTo>
                        <a:pt x="0" y="74"/>
                      </a:lnTo>
                      <a:lnTo>
                        <a:pt x="4" y="91"/>
                      </a:lnTo>
                      <a:lnTo>
                        <a:pt x="4" y="109"/>
                      </a:lnTo>
                      <a:lnTo>
                        <a:pt x="8" y="122"/>
                      </a:lnTo>
                      <a:lnTo>
                        <a:pt x="10" y="104"/>
                      </a:lnTo>
                      <a:lnTo>
                        <a:pt x="16" y="85"/>
                      </a:lnTo>
                      <a:lnTo>
                        <a:pt x="26" y="59"/>
                      </a:lnTo>
                      <a:lnTo>
                        <a:pt x="30" y="48"/>
                      </a:lnTo>
                      <a:lnTo>
                        <a:pt x="34" y="37"/>
                      </a:lnTo>
                      <a:lnTo>
                        <a:pt x="32" y="22"/>
                      </a:lnTo>
                      <a:lnTo>
                        <a:pt x="34" y="16"/>
                      </a:lnTo>
                      <a:lnTo>
                        <a:pt x="46" y="5"/>
                      </a:lnTo>
                      <a:lnTo>
                        <a:pt x="48" y="0"/>
                      </a:lnTo>
                      <a:lnTo>
                        <a:pt x="18" y="11"/>
                      </a:lnTo>
                      <a:lnTo>
                        <a:pt x="12" y="2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311718">
                    <a:defRPr/>
                  </a:pPr>
                  <a:endParaRPr lang="en-US" sz="545">
                    <a:solidFill>
                      <a:prstClr val="black"/>
                    </a:solidFill>
                    <a:latin typeface="Franklin Gothic Book" panose="020B0503020102020204" pitchFamily="34" charset="0"/>
                  </a:endParaRPr>
                </a:p>
              </p:txBody>
            </p:sp>
            <p:sp>
              <p:nvSpPr>
                <p:cNvPr id="70" name="Freeform 65">
                  <a:extLst>
                    <a:ext uri="{FF2B5EF4-FFF2-40B4-BE49-F238E27FC236}">
                      <a16:creationId xmlns:a16="http://schemas.microsoft.com/office/drawing/2014/main" id="{2C48048B-75D4-A821-85A7-B4876225117F}"/>
                    </a:ext>
                  </a:extLst>
                </p:cNvPr>
                <p:cNvSpPr/>
                <p:nvPr/>
              </p:nvSpPr>
              <p:spPr bwMode="auto">
                <a:xfrm>
                  <a:off x="6522251" y="3289644"/>
                  <a:ext cx="636227" cy="307559"/>
                </a:xfrm>
                <a:custGeom>
                  <a:avLst/>
                  <a:gdLst/>
                  <a:ahLst/>
                  <a:cxnLst>
                    <a:cxn ang="0">
                      <a:pos x="239" y="15"/>
                    </a:cxn>
                    <a:cxn ang="0">
                      <a:pos x="12" y="127"/>
                    </a:cxn>
                    <a:cxn ang="0">
                      <a:pos x="22" y="117"/>
                    </a:cxn>
                    <a:cxn ang="0">
                      <a:pos x="48" y="91"/>
                    </a:cxn>
                    <a:cxn ang="0">
                      <a:pos x="60" y="78"/>
                    </a:cxn>
                    <a:cxn ang="0">
                      <a:pos x="71" y="71"/>
                    </a:cxn>
                    <a:cxn ang="0">
                      <a:pos x="93" y="69"/>
                    </a:cxn>
                    <a:cxn ang="0">
                      <a:pos x="123" y="52"/>
                    </a:cxn>
                    <a:cxn ang="0">
                      <a:pos x="138" y="54"/>
                    </a:cxn>
                    <a:cxn ang="0">
                      <a:pos x="148" y="63"/>
                    </a:cxn>
                    <a:cxn ang="0">
                      <a:pos x="162" y="86"/>
                    </a:cxn>
                    <a:cxn ang="0">
                      <a:pos x="176" y="89"/>
                    </a:cxn>
                    <a:cxn ang="0">
                      <a:pos x="180" y="101"/>
                    </a:cxn>
                    <a:cxn ang="0">
                      <a:pos x="207" y="112"/>
                    </a:cxn>
                    <a:cxn ang="0">
                      <a:pos x="227" y="125"/>
                    </a:cxn>
                    <a:cxn ang="0">
                      <a:pos x="233" y="143"/>
                    </a:cxn>
                    <a:cxn ang="0">
                      <a:pos x="215" y="182"/>
                    </a:cxn>
                    <a:cxn ang="0">
                      <a:pos x="229" y="197"/>
                    </a:cxn>
                    <a:cxn ang="0">
                      <a:pos x="249" y="199"/>
                    </a:cxn>
                    <a:cxn ang="0">
                      <a:pos x="255" y="199"/>
                    </a:cxn>
                    <a:cxn ang="0">
                      <a:pos x="280" y="197"/>
                    </a:cxn>
                    <a:cxn ang="0">
                      <a:pos x="308" y="208"/>
                    </a:cxn>
                    <a:cxn ang="0">
                      <a:pos x="312" y="203"/>
                    </a:cxn>
                    <a:cxn ang="0">
                      <a:pos x="300" y="184"/>
                    </a:cxn>
                    <a:cxn ang="0">
                      <a:pos x="292" y="182"/>
                    </a:cxn>
                    <a:cxn ang="0">
                      <a:pos x="296" y="177"/>
                    </a:cxn>
                    <a:cxn ang="0">
                      <a:pos x="290" y="169"/>
                    </a:cxn>
                    <a:cxn ang="0">
                      <a:pos x="276" y="134"/>
                    </a:cxn>
                    <a:cxn ang="0">
                      <a:pos x="271" y="114"/>
                    </a:cxn>
                    <a:cxn ang="0">
                      <a:pos x="276" y="86"/>
                    </a:cxn>
                    <a:cxn ang="0">
                      <a:pos x="269" y="76"/>
                    </a:cxn>
                    <a:cxn ang="0">
                      <a:pos x="276" y="67"/>
                    </a:cxn>
                    <a:cxn ang="0">
                      <a:pos x="292" y="47"/>
                    </a:cxn>
                    <a:cxn ang="0">
                      <a:pos x="300" y="28"/>
                    </a:cxn>
                    <a:cxn ang="0">
                      <a:pos x="312" y="34"/>
                    </a:cxn>
                    <a:cxn ang="0">
                      <a:pos x="300" y="56"/>
                    </a:cxn>
                    <a:cxn ang="0">
                      <a:pos x="290" y="73"/>
                    </a:cxn>
                    <a:cxn ang="0">
                      <a:pos x="302" y="89"/>
                    </a:cxn>
                    <a:cxn ang="0">
                      <a:pos x="306" y="114"/>
                    </a:cxn>
                    <a:cxn ang="0">
                      <a:pos x="296" y="127"/>
                    </a:cxn>
                    <a:cxn ang="0">
                      <a:pos x="308" y="136"/>
                    </a:cxn>
                    <a:cxn ang="0">
                      <a:pos x="308" y="151"/>
                    </a:cxn>
                    <a:cxn ang="0">
                      <a:pos x="312" y="171"/>
                    </a:cxn>
                    <a:cxn ang="0">
                      <a:pos x="330" y="182"/>
                    </a:cxn>
                    <a:cxn ang="0">
                      <a:pos x="343" y="177"/>
                    </a:cxn>
                    <a:cxn ang="0">
                      <a:pos x="345" y="186"/>
                    </a:cxn>
                    <a:cxn ang="0">
                      <a:pos x="353" y="203"/>
                    </a:cxn>
                    <a:cxn ang="0">
                      <a:pos x="367" y="212"/>
                    </a:cxn>
                    <a:cxn ang="0">
                      <a:pos x="375" y="203"/>
                    </a:cxn>
                    <a:cxn ang="0">
                      <a:pos x="405" y="188"/>
                    </a:cxn>
                    <a:cxn ang="0">
                      <a:pos x="416" y="140"/>
                    </a:cxn>
                    <a:cxn ang="0">
                      <a:pos x="357" y="149"/>
                    </a:cxn>
                  </a:cxnLst>
                  <a:rect l="0" t="0" r="r" b="b"/>
                  <a:pathLst>
                    <a:path w="416" h="214">
                      <a:moveTo>
                        <a:pt x="314" y="0"/>
                      </a:moveTo>
                      <a:lnTo>
                        <a:pt x="239" y="15"/>
                      </a:lnTo>
                      <a:lnTo>
                        <a:pt x="0" y="65"/>
                      </a:lnTo>
                      <a:lnTo>
                        <a:pt x="12" y="127"/>
                      </a:lnTo>
                      <a:lnTo>
                        <a:pt x="18" y="119"/>
                      </a:lnTo>
                      <a:lnTo>
                        <a:pt x="22" y="117"/>
                      </a:lnTo>
                      <a:lnTo>
                        <a:pt x="40" y="93"/>
                      </a:lnTo>
                      <a:lnTo>
                        <a:pt x="48" y="91"/>
                      </a:lnTo>
                      <a:lnTo>
                        <a:pt x="54" y="80"/>
                      </a:lnTo>
                      <a:lnTo>
                        <a:pt x="60" y="78"/>
                      </a:lnTo>
                      <a:lnTo>
                        <a:pt x="66" y="65"/>
                      </a:lnTo>
                      <a:lnTo>
                        <a:pt x="71" y="71"/>
                      </a:lnTo>
                      <a:lnTo>
                        <a:pt x="81" y="73"/>
                      </a:lnTo>
                      <a:lnTo>
                        <a:pt x="93" y="69"/>
                      </a:lnTo>
                      <a:lnTo>
                        <a:pt x="95" y="60"/>
                      </a:lnTo>
                      <a:lnTo>
                        <a:pt x="123" y="52"/>
                      </a:lnTo>
                      <a:lnTo>
                        <a:pt x="129" y="54"/>
                      </a:lnTo>
                      <a:lnTo>
                        <a:pt x="138" y="54"/>
                      </a:lnTo>
                      <a:lnTo>
                        <a:pt x="144" y="52"/>
                      </a:lnTo>
                      <a:lnTo>
                        <a:pt x="148" y="63"/>
                      </a:lnTo>
                      <a:lnTo>
                        <a:pt x="154" y="63"/>
                      </a:lnTo>
                      <a:lnTo>
                        <a:pt x="162" y="86"/>
                      </a:lnTo>
                      <a:lnTo>
                        <a:pt x="170" y="86"/>
                      </a:lnTo>
                      <a:lnTo>
                        <a:pt x="176" y="89"/>
                      </a:lnTo>
                      <a:lnTo>
                        <a:pt x="186" y="91"/>
                      </a:lnTo>
                      <a:lnTo>
                        <a:pt x="180" y="101"/>
                      </a:lnTo>
                      <a:lnTo>
                        <a:pt x="190" y="112"/>
                      </a:lnTo>
                      <a:lnTo>
                        <a:pt x="207" y="112"/>
                      </a:lnTo>
                      <a:lnTo>
                        <a:pt x="215" y="121"/>
                      </a:lnTo>
                      <a:lnTo>
                        <a:pt x="227" y="125"/>
                      </a:lnTo>
                      <a:lnTo>
                        <a:pt x="235" y="136"/>
                      </a:lnTo>
                      <a:lnTo>
                        <a:pt x="233" y="143"/>
                      </a:lnTo>
                      <a:lnTo>
                        <a:pt x="223" y="162"/>
                      </a:lnTo>
                      <a:lnTo>
                        <a:pt x="215" y="182"/>
                      </a:lnTo>
                      <a:lnTo>
                        <a:pt x="217" y="195"/>
                      </a:lnTo>
                      <a:lnTo>
                        <a:pt x="229" y="197"/>
                      </a:lnTo>
                      <a:lnTo>
                        <a:pt x="241" y="188"/>
                      </a:lnTo>
                      <a:lnTo>
                        <a:pt x="249" y="199"/>
                      </a:lnTo>
                      <a:lnTo>
                        <a:pt x="255" y="201"/>
                      </a:lnTo>
                      <a:lnTo>
                        <a:pt x="255" y="199"/>
                      </a:lnTo>
                      <a:lnTo>
                        <a:pt x="267" y="197"/>
                      </a:lnTo>
                      <a:lnTo>
                        <a:pt x="280" y="197"/>
                      </a:lnTo>
                      <a:lnTo>
                        <a:pt x="300" y="203"/>
                      </a:lnTo>
                      <a:lnTo>
                        <a:pt x="308" y="208"/>
                      </a:lnTo>
                      <a:lnTo>
                        <a:pt x="312" y="208"/>
                      </a:lnTo>
                      <a:lnTo>
                        <a:pt x="312" y="203"/>
                      </a:lnTo>
                      <a:lnTo>
                        <a:pt x="308" y="199"/>
                      </a:lnTo>
                      <a:lnTo>
                        <a:pt x="300" y="184"/>
                      </a:lnTo>
                      <a:lnTo>
                        <a:pt x="292" y="182"/>
                      </a:lnTo>
                      <a:lnTo>
                        <a:pt x="292" y="182"/>
                      </a:lnTo>
                      <a:lnTo>
                        <a:pt x="292" y="177"/>
                      </a:lnTo>
                      <a:lnTo>
                        <a:pt x="296" y="177"/>
                      </a:lnTo>
                      <a:lnTo>
                        <a:pt x="298" y="173"/>
                      </a:lnTo>
                      <a:lnTo>
                        <a:pt x="290" y="169"/>
                      </a:lnTo>
                      <a:lnTo>
                        <a:pt x="282" y="156"/>
                      </a:lnTo>
                      <a:lnTo>
                        <a:pt x="276" y="134"/>
                      </a:lnTo>
                      <a:lnTo>
                        <a:pt x="274" y="125"/>
                      </a:lnTo>
                      <a:lnTo>
                        <a:pt x="271" y="114"/>
                      </a:lnTo>
                      <a:lnTo>
                        <a:pt x="276" y="93"/>
                      </a:lnTo>
                      <a:lnTo>
                        <a:pt x="276" y="86"/>
                      </a:lnTo>
                      <a:lnTo>
                        <a:pt x="271" y="82"/>
                      </a:lnTo>
                      <a:lnTo>
                        <a:pt x="269" y="76"/>
                      </a:lnTo>
                      <a:lnTo>
                        <a:pt x="271" y="71"/>
                      </a:lnTo>
                      <a:lnTo>
                        <a:pt x="276" y="67"/>
                      </a:lnTo>
                      <a:lnTo>
                        <a:pt x="278" y="58"/>
                      </a:lnTo>
                      <a:lnTo>
                        <a:pt x="292" y="47"/>
                      </a:lnTo>
                      <a:lnTo>
                        <a:pt x="296" y="43"/>
                      </a:lnTo>
                      <a:lnTo>
                        <a:pt x="300" y="28"/>
                      </a:lnTo>
                      <a:lnTo>
                        <a:pt x="310" y="28"/>
                      </a:lnTo>
                      <a:lnTo>
                        <a:pt x="312" y="34"/>
                      </a:lnTo>
                      <a:lnTo>
                        <a:pt x="306" y="47"/>
                      </a:lnTo>
                      <a:lnTo>
                        <a:pt x="300" y="56"/>
                      </a:lnTo>
                      <a:lnTo>
                        <a:pt x="296" y="65"/>
                      </a:lnTo>
                      <a:lnTo>
                        <a:pt x="290" y="73"/>
                      </a:lnTo>
                      <a:lnTo>
                        <a:pt x="296" y="86"/>
                      </a:lnTo>
                      <a:lnTo>
                        <a:pt x="302" y="89"/>
                      </a:lnTo>
                      <a:lnTo>
                        <a:pt x="306" y="110"/>
                      </a:lnTo>
                      <a:lnTo>
                        <a:pt x="306" y="114"/>
                      </a:lnTo>
                      <a:lnTo>
                        <a:pt x="294" y="123"/>
                      </a:lnTo>
                      <a:lnTo>
                        <a:pt x="296" y="127"/>
                      </a:lnTo>
                      <a:lnTo>
                        <a:pt x="306" y="130"/>
                      </a:lnTo>
                      <a:lnTo>
                        <a:pt x="308" y="136"/>
                      </a:lnTo>
                      <a:lnTo>
                        <a:pt x="306" y="147"/>
                      </a:lnTo>
                      <a:lnTo>
                        <a:pt x="308" y="151"/>
                      </a:lnTo>
                      <a:lnTo>
                        <a:pt x="308" y="158"/>
                      </a:lnTo>
                      <a:lnTo>
                        <a:pt x="312" y="171"/>
                      </a:lnTo>
                      <a:lnTo>
                        <a:pt x="326" y="182"/>
                      </a:lnTo>
                      <a:lnTo>
                        <a:pt x="330" y="182"/>
                      </a:lnTo>
                      <a:lnTo>
                        <a:pt x="336" y="177"/>
                      </a:lnTo>
                      <a:lnTo>
                        <a:pt x="343" y="177"/>
                      </a:lnTo>
                      <a:lnTo>
                        <a:pt x="347" y="179"/>
                      </a:lnTo>
                      <a:lnTo>
                        <a:pt x="345" y="186"/>
                      </a:lnTo>
                      <a:lnTo>
                        <a:pt x="353" y="199"/>
                      </a:lnTo>
                      <a:lnTo>
                        <a:pt x="353" y="203"/>
                      </a:lnTo>
                      <a:lnTo>
                        <a:pt x="357" y="212"/>
                      </a:lnTo>
                      <a:lnTo>
                        <a:pt x="367" y="212"/>
                      </a:lnTo>
                      <a:lnTo>
                        <a:pt x="369" y="214"/>
                      </a:lnTo>
                      <a:lnTo>
                        <a:pt x="375" y="203"/>
                      </a:lnTo>
                      <a:lnTo>
                        <a:pt x="405" y="192"/>
                      </a:lnTo>
                      <a:lnTo>
                        <a:pt x="405" y="188"/>
                      </a:lnTo>
                      <a:lnTo>
                        <a:pt x="407" y="182"/>
                      </a:lnTo>
                      <a:lnTo>
                        <a:pt x="416" y="140"/>
                      </a:lnTo>
                      <a:lnTo>
                        <a:pt x="414" y="136"/>
                      </a:lnTo>
                      <a:lnTo>
                        <a:pt x="357" y="149"/>
                      </a:lnTo>
                      <a:lnTo>
                        <a:pt x="314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311718">
                    <a:defRPr/>
                  </a:pPr>
                  <a:endParaRPr lang="en-US" sz="545">
                    <a:solidFill>
                      <a:prstClr val="black"/>
                    </a:solidFill>
                    <a:latin typeface="Franklin Gothic Book" panose="020B0503020102020204" pitchFamily="34" charset="0"/>
                  </a:endParaRPr>
                </a:p>
              </p:txBody>
            </p:sp>
          </p:grpSp>
          <p:sp>
            <p:nvSpPr>
              <p:cNvPr id="47" name="Freeform 73">
                <a:extLst>
                  <a:ext uri="{FF2B5EF4-FFF2-40B4-BE49-F238E27FC236}">
                    <a16:creationId xmlns:a16="http://schemas.microsoft.com/office/drawing/2014/main" id="{532A2510-66F1-40BF-F823-832609E71364}"/>
                  </a:ext>
                </a:extLst>
              </p:cNvPr>
              <p:cNvSpPr/>
              <p:nvPr/>
            </p:nvSpPr>
            <p:spPr bwMode="auto">
              <a:xfrm>
                <a:off x="9717234" y="3060594"/>
                <a:ext cx="417349" cy="233653"/>
              </a:xfrm>
              <a:custGeom>
                <a:avLst/>
                <a:gdLst/>
                <a:ahLst/>
                <a:cxnLst>
                  <a:cxn ang="0">
                    <a:pos x="63" y="54"/>
                  </a:cxn>
                  <a:cxn ang="0">
                    <a:pos x="162" y="26"/>
                  </a:cxn>
                  <a:cxn ang="0">
                    <a:pos x="166" y="26"/>
                  </a:cxn>
                  <a:cxn ang="0">
                    <a:pos x="166" y="17"/>
                  </a:cxn>
                  <a:cxn ang="0">
                    <a:pos x="183" y="0"/>
                  </a:cxn>
                  <a:cxn ang="0">
                    <a:pos x="193" y="2"/>
                  </a:cxn>
                  <a:cxn ang="0">
                    <a:pos x="209" y="26"/>
                  </a:cxn>
                  <a:cxn ang="0">
                    <a:pos x="209" y="34"/>
                  </a:cxn>
                  <a:cxn ang="0">
                    <a:pos x="199" y="50"/>
                  </a:cxn>
                  <a:cxn ang="0">
                    <a:pos x="197" y="69"/>
                  </a:cxn>
                  <a:cxn ang="0">
                    <a:pos x="219" y="76"/>
                  </a:cxn>
                  <a:cxn ang="0">
                    <a:pos x="244" y="108"/>
                  </a:cxn>
                  <a:cxn ang="0">
                    <a:pos x="272" y="119"/>
                  </a:cxn>
                  <a:cxn ang="0">
                    <a:pos x="290" y="99"/>
                  </a:cxn>
                  <a:cxn ang="0">
                    <a:pos x="278" y="89"/>
                  </a:cxn>
                  <a:cxn ang="0">
                    <a:pos x="270" y="78"/>
                  </a:cxn>
                  <a:cxn ang="0">
                    <a:pos x="280" y="78"/>
                  </a:cxn>
                  <a:cxn ang="0">
                    <a:pos x="302" y="119"/>
                  </a:cxn>
                  <a:cxn ang="0">
                    <a:pos x="294" y="123"/>
                  </a:cxn>
                  <a:cxn ang="0">
                    <a:pos x="270" y="138"/>
                  </a:cxn>
                  <a:cxn ang="0">
                    <a:pos x="250" y="151"/>
                  </a:cxn>
                  <a:cxn ang="0">
                    <a:pos x="248" y="143"/>
                  </a:cxn>
                  <a:cxn ang="0">
                    <a:pos x="242" y="132"/>
                  </a:cxn>
                  <a:cxn ang="0">
                    <a:pos x="223" y="162"/>
                  </a:cxn>
                  <a:cxn ang="0">
                    <a:pos x="215" y="158"/>
                  </a:cxn>
                  <a:cxn ang="0">
                    <a:pos x="209" y="151"/>
                  </a:cxn>
                  <a:cxn ang="0">
                    <a:pos x="203" y="147"/>
                  </a:cxn>
                  <a:cxn ang="0">
                    <a:pos x="187" y="138"/>
                  </a:cxn>
                  <a:cxn ang="0">
                    <a:pos x="177" y="123"/>
                  </a:cxn>
                  <a:cxn ang="0">
                    <a:pos x="140" y="121"/>
                  </a:cxn>
                  <a:cxn ang="0">
                    <a:pos x="63" y="147"/>
                  </a:cxn>
                  <a:cxn ang="0">
                    <a:pos x="57" y="143"/>
                  </a:cxn>
                  <a:cxn ang="0">
                    <a:pos x="0" y="151"/>
                  </a:cxn>
                </a:cxnLst>
                <a:rect l="0" t="0" r="r" b="b"/>
                <a:pathLst>
                  <a:path w="302" h="164">
                    <a:moveTo>
                      <a:pt x="2" y="69"/>
                    </a:moveTo>
                    <a:lnTo>
                      <a:pt x="63" y="54"/>
                    </a:lnTo>
                    <a:lnTo>
                      <a:pt x="160" y="30"/>
                    </a:lnTo>
                    <a:lnTo>
                      <a:pt x="162" y="26"/>
                    </a:lnTo>
                    <a:lnTo>
                      <a:pt x="164" y="24"/>
                    </a:lnTo>
                    <a:lnTo>
                      <a:pt x="166" y="26"/>
                    </a:lnTo>
                    <a:lnTo>
                      <a:pt x="169" y="24"/>
                    </a:lnTo>
                    <a:lnTo>
                      <a:pt x="166" y="17"/>
                    </a:lnTo>
                    <a:lnTo>
                      <a:pt x="175" y="13"/>
                    </a:lnTo>
                    <a:lnTo>
                      <a:pt x="183" y="0"/>
                    </a:lnTo>
                    <a:lnTo>
                      <a:pt x="189" y="0"/>
                    </a:lnTo>
                    <a:lnTo>
                      <a:pt x="193" y="2"/>
                    </a:lnTo>
                    <a:lnTo>
                      <a:pt x="197" y="17"/>
                    </a:lnTo>
                    <a:lnTo>
                      <a:pt x="209" y="26"/>
                    </a:lnTo>
                    <a:lnTo>
                      <a:pt x="211" y="32"/>
                    </a:lnTo>
                    <a:lnTo>
                      <a:pt x="209" y="34"/>
                    </a:lnTo>
                    <a:lnTo>
                      <a:pt x="205" y="39"/>
                    </a:lnTo>
                    <a:lnTo>
                      <a:pt x="199" y="50"/>
                    </a:lnTo>
                    <a:lnTo>
                      <a:pt x="195" y="63"/>
                    </a:lnTo>
                    <a:lnTo>
                      <a:pt x="197" y="69"/>
                    </a:lnTo>
                    <a:lnTo>
                      <a:pt x="209" y="69"/>
                    </a:lnTo>
                    <a:lnTo>
                      <a:pt x="219" y="76"/>
                    </a:lnTo>
                    <a:lnTo>
                      <a:pt x="238" y="95"/>
                    </a:lnTo>
                    <a:lnTo>
                      <a:pt x="244" y="108"/>
                    </a:lnTo>
                    <a:lnTo>
                      <a:pt x="252" y="119"/>
                    </a:lnTo>
                    <a:lnTo>
                      <a:pt x="272" y="119"/>
                    </a:lnTo>
                    <a:lnTo>
                      <a:pt x="284" y="112"/>
                    </a:lnTo>
                    <a:lnTo>
                      <a:pt x="290" y="99"/>
                    </a:lnTo>
                    <a:lnTo>
                      <a:pt x="286" y="95"/>
                    </a:lnTo>
                    <a:lnTo>
                      <a:pt x="278" y="89"/>
                    </a:lnTo>
                    <a:lnTo>
                      <a:pt x="268" y="82"/>
                    </a:lnTo>
                    <a:lnTo>
                      <a:pt x="270" y="78"/>
                    </a:lnTo>
                    <a:lnTo>
                      <a:pt x="278" y="78"/>
                    </a:lnTo>
                    <a:lnTo>
                      <a:pt x="280" y="78"/>
                    </a:lnTo>
                    <a:lnTo>
                      <a:pt x="294" y="97"/>
                    </a:lnTo>
                    <a:lnTo>
                      <a:pt x="302" y="119"/>
                    </a:lnTo>
                    <a:lnTo>
                      <a:pt x="300" y="130"/>
                    </a:lnTo>
                    <a:lnTo>
                      <a:pt x="294" y="123"/>
                    </a:lnTo>
                    <a:lnTo>
                      <a:pt x="284" y="130"/>
                    </a:lnTo>
                    <a:lnTo>
                      <a:pt x="270" y="138"/>
                    </a:lnTo>
                    <a:lnTo>
                      <a:pt x="256" y="151"/>
                    </a:lnTo>
                    <a:lnTo>
                      <a:pt x="250" y="151"/>
                    </a:lnTo>
                    <a:lnTo>
                      <a:pt x="248" y="149"/>
                    </a:lnTo>
                    <a:lnTo>
                      <a:pt x="248" y="143"/>
                    </a:lnTo>
                    <a:lnTo>
                      <a:pt x="246" y="132"/>
                    </a:lnTo>
                    <a:lnTo>
                      <a:pt x="242" y="132"/>
                    </a:lnTo>
                    <a:lnTo>
                      <a:pt x="233" y="147"/>
                    </a:lnTo>
                    <a:lnTo>
                      <a:pt x="223" y="162"/>
                    </a:lnTo>
                    <a:lnTo>
                      <a:pt x="221" y="164"/>
                    </a:lnTo>
                    <a:lnTo>
                      <a:pt x="215" y="158"/>
                    </a:lnTo>
                    <a:lnTo>
                      <a:pt x="213" y="154"/>
                    </a:lnTo>
                    <a:lnTo>
                      <a:pt x="209" y="151"/>
                    </a:lnTo>
                    <a:lnTo>
                      <a:pt x="209" y="149"/>
                    </a:lnTo>
                    <a:lnTo>
                      <a:pt x="203" y="147"/>
                    </a:lnTo>
                    <a:lnTo>
                      <a:pt x="203" y="143"/>
                    </a:lnTo>
                    <a:lnTo>
                      <a:pt x="187" y="138"/>
                    </a:lnTo>
                    <a:lnTo>
                      <a:pt x="183" y="125"/>
                    </a:lnTo>
                    <a:lnTo>
                      <a:pt x="177" y="123"/>
                    </a:lnTo>
                    <a:lnTo>
                      <a:pt x="173" y="112"/>
                    </a:lnTo>
                    <a:lnTo>
                      <a:pt x="140" y="121"/>
                    </a:lnTo>
                    <a:lnTo>
                      <a:pt x="65" y="143"/>
                    </a:lnTo>
                    <a:lnTo>
                      <a:pt x="63" y="147"/>
                    </a:lnTo>
                    <a:lnTo>
                      <a:pt x="61" y="147"/>
                    </a:lnTo>
                    <a:lnTo>
                      <a:pt x="57" y="143"/>
                    </a:lnTo>
                    <a:lnTo>
                      <a:pt x="4" y="156"/>
                    </a:lnTo>
                    <a:lnTo>
                      <a:pt x="0" y="151"/>
                    </a:lnTo>
                    <a:lnTo>
                      <a:pt x="2" y="6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1FA37F92-DFB4-C257-86BA-1C427D2FA4C1}"/>
                  </a:ext>
                </a:extLst>
              </p:cNvPr>
              <p:cNvGrpSpPr/>
              <p:nvPr/>
            </p:nvGrpSpPr>
            <p:grpSpPr>
              <a:xfrm>
                <a:off x="3778842" y="3109453"/>
                <a:ext cx="999302" cy="1893649"/>
                <a:chOff x="598326" y="2648262"/>
                <a:chExt cx="1112180" cy="1898083"/>
              </a:xfrm>
              <a:grpFill/>
            </p:grpSpPr>
            <p:sp>
              <p:nvSpPr>
                <p:cNvPr id="59" name="Freeform 75">
                  <a:extLst>
                    <a:ext uri="{FF2B5EF4-FFF2-40B4-BE49-F238E27FC236}">
                      <a16:creationId xmlns:a16="http://schemas.microsoft.com/office/drawing/2014/main" id="{7FC8403C-2E2A-1B90-BF14-6D1ED8FDFA0D}"/>
                    </a:ext>
                  </a:extLst>
                </p:cNvPr>
                <p:cNvSpPr/>
                <p:nvPr/>
              </p:nvSpPr>
              <p:spPr bwMode="auto">
                <a:xfrm>
                  <a:off x="1038643" y="4361686"/>
                  <a:ext cx="34163" cy="532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1" y="37"/>
                    </a:cxn>
                    <a:cxn ang="0">
                      <a:pos x="11" y="3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1" h="37">
                      <a:moveTo>
                        <a:pt x="0" y="0"/>
                      </a:moveTo>
                      <a:lnTo>
                        <a:pt x="21" y="37"/>
                      </a:lnTo>
                      <a:lnTo>
                        <a:pt x="11" y="3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311718">
                    <a:defRPr/>
                  </a:pPr>
                  <a:endParaRPr lang="en-US" sz="545">
                    <a:solidFill>
                      <a:prstClr val="black"/>
                    </a:solidFill>
                    <a:latin typeface="Franklin Gothic Book" panose="020B0503020102020204" pitchFamily="34" charset="0"/>
                  </a:endParaRPr>
                </a:p>
              </p:txBody>
            </p:sp>
            <p:sp>
              <p:nvSpPr>
                <p:cNvPr id="60" name="Freeform 76">
                  <a:extLst>
                    <a:ext uri="{FF2B5EF4-FFF2-40B4-BE49-F238E27FC236}">
                      <a16:creationId xmlns:a16="http://schemas.microsoft.com/office/drawing/2014/main" id="{D3CD5A6C-6130-DDD7-C323-B306F61EEBD8}"/>
                    </a:ext>
                  </a:extLst>
                </p:cNvPr>
                <p:cNvSpPr/>
                <p:nvPr/>
              </p:nvSpPr>
              <p:spPr bwMode="auto">
                <a:xfrm>
                  <a:off x="1038643" y="4361686"/>
                  <a:ext cx="34163" cy="532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1" y="37"/>
                    </a:cxn>
                    <a:cxn ang="0">
                      <a:pos x="11" y="3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1" h="37">
                      <a:moveTo>
                        <a:pt x="0" y="0"/>
                      </a:moveTo>
                      <a:lnTo>
                        <a:pt x="21" y="37"/>
                      </a:lnTo>
                      <a:lnTo>
                        <a:pt x="11" y="3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311718">
                    <a:defRPr/>
                  </a:pPr>
                  <a:endParaRPr lang="en-US" sz="545">
                    <a:solidFill>
                      <a:prstClr val="black"/>
                    </a:solidFill>
                    <a:latin typeface="Franklin Gothic Book" panose="020B0503020102020204" pitchFamily="34" charset="0"/>
                  </a:endParaRPr>
                </a:p>
              </p:txBody>
            </p:sp>
            <p:sp>
              <p:nvSpPr>
                <p:cNvPr id="61" name="Freeform 77">
                  <a:extLst>
                    <a:ext uri="{FF2B5EF4-FFF2-40B4-BE49-F238E27FC236}">
                      <a16:creationId xmlns:a16="http://schemas.microsoft.com/office/drawing/2014/main" id="{538434AE-3935-3F5F-AD15-618876DD9340}"/>
                    </a:ext>
                  </a:extLst>
                </p:cNvPr>
                <p:cNvSpPr/>
                <p:nvPr/>
              </p:nvSpPr>
              <p:spPr bwMode="auto">
                <a:xfrm>
                  <a:off x="1038643" y="4361686"/>
                  <a:ext cx="34163" cy="532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1" y="37"/>
                    </a:cxn>
                    <a:cxn ang="0">
                      <a:pos x="11" y="3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1" h="37">
                      <a:moveTo>
                        <a:pt x="0" y="0"/>
                      </a:moveTo>
                      <a:lnTo>
                        <a:pt x="21" y="37"/>
                      </a:lnTo>
                      <a:lnTo>
                        <a:pt x="11" y="37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311718">
                    <a:defRPr/>
                  </a:pPr>
                  <a:endParaRPr lang="en-US" sz="545">
                    <a:solidFill>
                      <a:prstClr val="black"/>
                    </a:solidFill>
                    <a:latin typeface="Franklin Gothic Book" panose="020B0503020102020204" pitchFamily="34" charset="0"/>
                  </a:endParaRPr>
                </a:p>
              </p:txBody>
            </p:sp>
            <p:sp>
              <p:nvSpPr>
                <p:cNvPr id="62" name="Freeform 78">
                  <a:extLst>
                    <a:ext uri="{FF2B5EF4-FFF2-40B4-BE49-F238E27FC236}">
                      <a16:creationId xmlns:a16="http://schemas.microsoft.com/office/drawing/2014/main" id="{F3A1AB26-9BD7-25DB-40DC-BBEAD83AB651}"/>
                    </a:ext>
                  </a:extLst>
                </p:cNvPr>
                <p:cNvSpPr/>
                <p:nvPr/>
              </p:nvSpPr>
              <p:spPr bwMode="auto">
                <a:xfrm>
                  <a:off x="907687" y="4121984"/>
                  <a:ext cx="37958" cy="3551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6" y="20"/>
                    </a:cxn>
                    <a:cxn ang="0">
                      <a:pos x="8" y="2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6" h="24">
                      <a:moveTo>
                        <a:pt x="0" y="0"/>
                      </a:moveTo>
                      <a:lnTo>
                        <a:pt x="26" y="20"/>
                      </a:lnTo>
                      <a:lnTo>
                        <a:pt x="8" y="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311718">
                    <a:defRPr/>
                  </a:pPr>
                  <a:endParaRPr lang="en-US" sz="545">
                    <a:solidFill>
                      <a:prstClr val="black"/>
                    </a:solidFill>
                    <a:latin typeface="Franklin Gothic Book" panose="020B0503020102020204" pitchFamily="34" charset="0"/>
                  </a:endParaRPr>
                </a:p>
              </p:txBody>
            </p:sp>
            <p:sp>
              <p:nvSpPr>
                <p:cNvPr id="63" name="Freeform 79">
                  <a:extLst>
                    <a:ext uri="{FF2B5EF4-FFF2-40B4-BE49-F238E27FC236}">
                      <a16:creationId xmlns:a16="http://schemas.microsoft.com/office/drawing/2014/main" id="{1F5B5824-9BD6-A428-D702-10DA646EB4B3}"/>
                    </a:ext>
                  </a:extLst>
                </p:cNvPr>
                <p:cNvSpPr/>
                <p:nvPr/>
              </p:nvSpPr>
              <p:spPr bwMode="auto">
                <a:xfrm>
                  <a:off x="907687" y="4121984"/>
                  <a:ext cx="37958" cy="3551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6" y="20"/>
                    </a:cxn>
                    <a:cxn ang="0">
                      <a:pos x="8" y="2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6" h="24">
                      <a:moveTo>
                        <a:pt x="0" y="0"/>
                      </a:moveTo>
                      <a:lnTo>
                        <a:pt x="26" y="20"/>
                      </a:lnTo>
                      <a:lnTo>
                        <a:pt x="8" y="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311718">
                    <a:defRPr/>
                  </a:pPr>
                  <a:endParaRPr lang="en-US" sz="545">
                    <a:solidFill>
                      <a:prstClr val="black"/>
                    </a:solidFill>
                    <a:latin typeface="Franklin Gothic Book" panose="020B0503020102020204" pitchFamily="34" charset="0"/>
                  </a:endParaRPr>
                </a:p>
              </p:txBody>
            </p:sp>
            <p:sp>
              <p:nvSpPr>
                <p:cNvPr id="64" name="Freeform 80">
                  <a:extLst>
                    <a:ext uri="{FF2B5EF4-FFF2-40B4-BE49-F238E27FC236}">
                      <a16:creationId xmlns:a16="http://schemas.microsoft.com/office/drawing/2014/main" id="{3AB4EE8F-953F-690E-B374-360262588517}"/>
                    </a:ext>
                  </a:extLst>
                </p:cNvPr>
                <p:cNvSpPr/>
                <p:nvPr/>
              </p:nvSpPr>
              <p:spPr bwMode="auto">
                <a:xfrm>
                  <a:off x="907687" y="4121984"/>
                  <a:ext cx="37958" cy="3551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6" y="20"/>
                    </a:cxn>
                    <a:cxn ang="0">
                      <a:pos x="8" y="2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6" h="24">
                      <a:moveTo>
                        <a:pt x="0" y="0"/>
                      </a:moveTo>
                      <a:lnTo>
                        <a:pt x="26" y="20"/>
                      </a:lnTo>
                      <a:lnTo>
                        <a:pt x="8" y="24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311718">
                    <a:defRPr/>
                  </a:pPr>
                  <a:endParaRPr lang="en-US" sz="545">
                    <a:solidFill>
                      <a:prstClr val="black"/>
                    </a:solidFill>
                    <a:latin typeface="Franklin Gothic Book" panose="020B0503020102020204" pitchFamily="34" charset="0"/>
                  </a:endParaRPr>
                </a:p>
              </p:txBody>
            </p:sp>
            <p:sp>
              <p:nvSpPr>
                <p:cNvPr id="65" name="Freeform 81">
                  <a:extLst>
                    <a:ext uri="{FF2B5EF4-FFF2-40B4-BE49-F238E27FC236}">
                      <a16:creationId xmlns:a16="http://schemas.microsoft.com/office/drawing/2014/main" id="{02365BDB-CC2A-1CF1-A390-2F798AC56FA6}"/>
                    </a:ext>
                  </a:extLst>
                </p:cNvPr>
                <p:cNvSpPr/>
                <p:nvPr/>
              </p:nvSpPr>
              <p:spPr bwMode="auto">
                <a:xfrm>
                  <a:off x="856443" y="4121984"/>
                  <a:ext cx="28469" cy="21307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0" y="0"/>
                    </a:cxn>
                    <a:cxn ang="0">
                      <a:pos x="18" y="15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18" h="15">
                      <a:moveTo>
                        <a:pt x="0" y="2"/>
                      </a:moveTo>
                      <a:lnTo>
                        <a:pt x="10" y="0"/>
                      </a:lnTo>
                      <a:lnTo>
                        <a:pt x="18" y="15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311718">
                    <a:defRPr/>
                  </a:pPr>
                  <a:endParaRPr lang="en-US" sz="545">
                    <a:solidFill>
                      <a:prstClr val="black"/>
                    </a:solidFill>
                    <a:latin typeface="Franklin Gothic Book" panose="020B0503020102020204" pitchFamily="34" charset="0"/>
                  </a:endParaRPr>
                </a:p>
              </p:txBody>
            </p:sp>
            <p:sp>
              <p:nvSpPr>
                <p:cNvPr id="66" name="Freeform 82">
                  <a:extLst>
                    <a:ext uri="{FF2B5EF4-FFF2-40B4-BE49-F238E27FC236}">
                      <a16:creationId xmlns:a16="http://schemas.microsoft.com/office/drawing/2014/main" id="{74D5DFC3-15B1-ECA8-9F8B-9B12A6C3D328}"/>
                    </a:ext>
                  </a:extLst>
                </p:cNvPr>
                <p:cNvSpPr/>
                <p:nvPr/>
              </p:nvSpPr>
              <p:spPr bwMode="auto">
                <a:xfrm>
                  <a:off x="856443" y="4121984"/>
                  <a:ext cx="28469" cy="21307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0" y="0"/>
                    </a:cxn>
                    <a:cxn ang="0">
                      <a:pos x="18" y="15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18" h="15">
                      <a:moveTo>
                        <a:pt x="0" y="2"/>
                      </a:moveTo>
                      <a:lnTo>
                        <a:pt x="10" y="0"/>
                      </a:lnTo>
                      <a:lnTo>
                        <a:pt x="18" y="15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311718">
                    <a:defRPr/>
                  </a:pPr>
                  <a:endParaRPr lang="en-US" sz="545">
                    <a:solidFill>
                      <a:prstClr val="black"/>
                    </a:solidFill>
                    <a:latin typeface="Franklin Gothic Book" panose="020B0503020102020204" pitchFamily="34" charset="0"/>
                  </a:endParaRPr>
                </a:p>
              </p:txBody>
            </p:sp>
            <p:sp>
              <p:nvSpPr>
                <p:cNvPr id="67" name="Freeform 83">
                  <a:extLst>
                    <a:ext uri="{FF2B5EF4-FFF2-40B4-BE49-F238E27FC236}">
                      <a16:creationId xmlns:a16="http://schemas.microsoft.com/office/drawing/2014/main" id="{CC1C3466-D6EB-7758-B0A7-B417E05895C6}"/>
                    </a:ext>
                  </a:extLst>
                </p:cNvPr>
                <p:cNvSpPr/>
                <p:nvPr/>
              </p:nvSpPr>
              <p:spPr bwMode="auto">
                <a:xfrm>
                  <a:off x="856443" y="4121984"/>
                  <a:ext cx="28469" cy="21307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0" y="0"/>
                    </a:cxn>
                    <a:cxn ang="0">
                      <a:pos x="18" y="15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18" h="15">
                      <a:moveTo>
                        <a:pt x="0" y="2"/>
                      </a:moveTo>
                      <a:lnTo>
                        <a:pt x="10" y="0"/>
                      </a:lnTo>
                      <a:lnTo>
                        <a:pt x="18" y="15"/>
                      </a:lnTo>
                      <a:lnTo>
                        <a:pt x="0" y="2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311718">
                    <a:defRPr/>
                  </a:pPr>
                  <a:endParaRPr lang="en-US" sz="545">
                    <a:solidFill>
                      <a:prstClr val="black"/>
                    </a:solidFill>
                    <a:latin typeface="Franklin Gothic Book" panose="020B0503020102020204" pitchFamily="34" charset="0"/>
                  </a:endParaRPr>
                </a:p>
              </p:txBody>
            </p:sp>
            <p:sp>
              <p:nvSpPr>
                <p:cNvPr id="68" name="Freeform 84">
                  <a:extLst>
                    <a:ext uri="{FF2B5EF4-FFF2-40B4-BE49-F238E27FC236}">
                      <a16:creationId xmlns:a16="http://schemas.microsoft.com/office/drawing/2014/main" id="{5606A8DB-C563-429D-9AE8-BA7D0DBCB786}"/>
                    </a:ext>
                  </a:extLst>
                </p:cNvPr>
                <p:cNvSpPr/>
                <p:nvPr/>
              </p:nvSpPr>
              <p:spPr bwMode="auto">
                <a:xfrm>
                  <a:off x="598326" y="2648262"/>
                  <a:ext cx="1112180" cy="1898083"/>
                </a:xfrm>
                <a:custGeom>
                  <a:avLst/>
                  <a:gdLst/>
                  <a:ahLst/>
                  <a:cxnLst>
                    <a:cxn ang="0">
                      <a:pos x="410" y="1292"/>
                    </a:cxn>
                    <a:cxn ang="0">
                      <a:pos x="412" y="1272"/>
                    </a:cxn>
                    <a:cxn ang="0">
                      <a:pos x="402" y="1259"/>
                    </a:cxn>
                    <a:cxn ang="0">
                      <a:pos x="384" y="1172"/>
                    </a:cxn>
                    <a:cxn ang="0">
                      <a:pos x="343" y="1123"/>
                    </a:cxn>
                    <a:cxn ang="0">
                      <a:pos x="325" y="1103"/>
                    </a:cxn>
                    <a:cxn ang="0">
                      <a:pos x="315" y="1079"/>
                    </a:cxn>
                    <a:cxn ang="0">
                      <a:pos x="262" y="1055"/>
                    </a:cxn>
                    <a:cxn ang="0">
                      <a:pos x="225" y="1012"/>
                    </a:cxn>
                    <a:cxn ang="0">
                      <a:pos x="152" y="980"/>
                    </a:cxn>
                    <a:cxn ang="0">
                      <a:pos x="148" y="951"/>
                    </a:cxn>
                    <a:cxn ang="0">
                      <a:pos x="156" y="910"/>
                    </a:cxn>
                    <a:cxn ang="0">
                      <a:pos x="142" y="878"/>
                    </a:cxn>
                    <a:cxn ang="0">
                      <a:pos x="148" y="860"/>
                    </a:cxn>
                    <a:cxn ang="0">
                      <a:pos x="108" y="785"/>
                    </a:cxn>
                    <a:cxn ang="0">
                      <a:pos x="81" y="733"/>
                    </a:cxn>
                    <a:cxn ang="0">
                      <a:pos x="94" y="694"/>
                    </a:cxn>
                    <a:cxn ang="0">
                      <a:pos x="100" y="655"/>
                    </a:cxn>
                    <a:cxn ang="0">
                      <a:pos x="65" y="620"/>
                    </a:cxn>
                    <a:cxn ang="0">
                      <a:pos x="67" y="564"/>
                    </a:cxn>
                    <a:cxn ang="0">
                      <a:pos x="77" y="540"/>
                    </a:cxn>
                    <a:cxn ang="0">
                      <a:pos x="83" y="568"/>
                    </a:cxn>
                    <a:cxn ang="0">
                      <a:pos x="100" y="564"/>
                    </a:cxn>
                    <a:cxn ang="0">
                      <a:pos x="94" y="510"/>
                    </a:cxn>
                    <a:cxn ang="0">
                      <a:pos x="81" y="527"/>
                    </a:cxn>
                    <a:cxn ang="0">
                      <a:pos x="51" y="507"/>
                    </a:cxn>
                    <a:cxn ang="0">
                      <a:pos x="47" y="445"/>
                    </a:cxn>
                    <a:cxn ang="0">
                      <a:pos x="8" y="371"/>
                    </a:cxn>
                    <a:cxn ang="0">
                      <a:pos x="10" y="336"/>
                    </a:cxn>
                    <a:cxn ang="0">
                      <a:pos x="29" y="291"/>
                    </a:cxn>
                    <a:cxn ang="0">
                      <a:pos x="14" y="232"/>
                    </a:cxn>
                    <a:cxn ang="0">
                      <a:pos x="2" y="206"/>
                    </a:cxn>
                    <a:cxn ang="0">
                      <a:pos x="2" y="176"/>
                    </a:cxn>
                    <a:cxn ang="0">
                      <a:pos x="47" y="109"/>
                    </a:cxn>
                    <a:cxn ang="0">
                      <a:pos x="63" y="74"/>
                    </a:cxn>
                    <a:cxn ang="0">
                      <a:pos x="67" y="7"/>
                    </a:cxn>
                    <a:cxn ang="0">
                      <a:pos x="325" y="462"/>
                    </a:cxn>
                    <a:cxn ang="0">
                      <a:pos x="698" y="1073"/>
                    </a:cxn>
                    <a:cxn ang="0">
                      <a:pos x="706" y="1105"/>
                    </a:cxn>
                    <a:cxn ang="0">
                      <a:pos x="719" y="1131"/>
                    </a:cxn>
                    <a:cxn ang="0">
                      <a:pos x="725" y="1153"/>
                    </a:cxn>
                    <a:cxn ang="0">
                      <a:pos x="694" y="1166"/>
                    </a:cxn>
                    <a:cxn ang="0">
                      <a:pos x="660" y="1240"/>
                    </a:cxn>
                    <a:cxn ang="0">
                      <a:pos x="652" y="1255"/>
                    </a:cxn>
                    <a:cxn ang="0">
                      <a:pos x="650" y="1283"/>
                    </a:cxn>
                    <a:cxn ang="0">
                      <a:pos x="660" y="1307"/>
                    </a:cxn>
                    <a:cxn ang="0">
                      <a:pos x="646" y="1322"/>
                    </a:cxn>
                  </a:cxnLst>
                  <a:rect l="0" t="0" r="r" b="b"/>
                  <a:pathLst>
                    <a:path w="725" h="1322">
                      <a:moveTo>
                        <a:pt x="631" y="1318"/>
                      </a:moveTo>
                      <a:lnTo>
                        <a:pt x="412" y="1296"/>
                      </a:lnTo>
                      <a:lnTo>
                        <a:pt x="410" y="1292"/>
                      </a:lnTo>
                      <a:lnTo>
                        <a:pt x="406" y="1281"/>
                      </a:lnTo>
                      <a:lnTo>
                        <a:pt x="410" y="1274"/>
                      </a:lnTo>
                      <a:lnTo>
                        <a:pt x="412" y="1272"/>
                      </a:lnTo>
                      <a:lnTo>
                        <a:pt x="408" y="1268"/>
                      </a:lnTo>
                      <a:lnTo>
                        <a:pt x="406" y="1268"/>
                      </a:lnTo>
                      <a:lnTo>
                        <a:pt x="402" y="1259"/>
                      </a:lnTo>
                      <a:lnTo>
                        <a:pt x="404" y="1255"/>
                      </a:lnTo>
                      <a:lnTo>
                        <a:pt x="402" y="1216"/>
                      </a:lnTo>
                      <a:lnTo>
                        <a:pt x="384" y="1172"/>
                      </a:lnTo>
                      <a:lnTo>
                        <a:pt x="374" y="1162"/>
                      </a:lnTo>
                      <a:lnTo>
                        <a:pt x="363" y="1142"/>
                      </a:lnTo>
                      <a:lnTo>
                        <a:pt x="343" y="1123"/>
                      </a:lnTo>
                      <a:lnTo>
                        <a:pt x="329" y="1123"/>
                      </a:lnTo>
                      <a:lnTo>
                        <a:pt x="321" y="1114"/>
                      </a:lnTo>
                      <a:lnTo>
                        <a:pt x="325" y="1103"/>
                      </a:lnTo>
                      <a:lnTo>
                        <a:pt x="321" y="1094"/>
                      </a:lnTo>
                      <a:lnTo>
                        <a:pt x="323" y="1088"/>
                      </a:lnTo>
                      <a:lnTo>
                        <a:pt x="315" y="1079"/>
                      </a:lnTo>
                      <a:lnTo>
                        <a:pt x="292" y="1075"/>
                      </a:lnTo>
                      <a:lnTo>
                        <a:pt x="278" y="1071"/>
                      </a:lnTo>
                      <a:lnTo>
                        <a:pt x="262" y="1055"/>
                      </a:lnTo>
                      <a:lnTo>
                        <a:pt x="252" y="1027"/>
                      </a:lnTo>
                      <a:lnTo>
                        <a:pt x="238" y="1016"/>
                      </a:lnTo>
                      <a:lnTo>
                        <a:pt x="225" y="1012"/>
                      </a:lnTo>
                      <a:lnTo>
                        <a:pt x="183" y="993"/>
                      </a:lnTo>
                      <a:lnTo>
                        <a:pt x="171" y="993"/>
                      </a:lnTo>
                      <a:lnTo>
                        <a:pt x="152" y="980"/>
                      </a:lnTo>
                      <a:lnTo>
                        <a:pt x="142" y="969"/>
                      </a:lnTo>
                      <a:lnTo>
                        <a:pt x="142" y="960"/>
                      </a:lnTo>
                      <a:lnTo>
                        <a:pt x="148" y="951"/>
                      </a:lnTo>
                      <a:lnTo>
                        <a:pt x="152" y="930"/>
                      </a:lnTo>
                      <a:lnTo>
                        <a:pt x="154" y="917"/>
                      </a:lnTo>
                      <a:lnTo>
                        <a:pt x="156" y="910"/>
                      </a:lnTo>
                      <a:lnTo>
                        <a:pt x="154" y="895"/>
                      </a:lnTo>
                      <a:lnTo>
                        <a:pt x="142" y="891"/>
                      </a:lnTo>
                      <a:lnTo>
                        <a:pt x="142" y="878"/>
                      </a:lnTo>
                      <a:lnTo>
                        <a:pt x="144" y="873"/>
                      </a:lnTo>
                      <a:lnTo>
                        <a:pt x="146" y="873"/>
                      </a:lnTo>
                      <a:lnTo>
                        <a:pt x="148" y="860"/>
                      </a:lnTo>
                      <a:lnTo>
                        <a:pt x="138" y="852"/>
                      </a:lnTo>
                      <a:lnTo>
                        <a:pt x="110" y="800"/>
                      </a:lnTo>
                      <a:lnTo>
                        <a:pt x="108" y="785"/>
                      </a:lnTo>
                      <a:lnTo>
                        <a:pt x="104" y="774"/>
                      </a:lnTo>
                      <a:lnTo>
                        <a:pt x="102" y="763"/>
                      </a:lnTo>
                      <a:lnTo>
                        <a:pt x="81" y="733"/>
                      </a:lnTo>
                      <a:lnTo>
                        <a:pt x="83" y="700"/>
                      </a:lnTo>
                      <a:lnTo>
                        <a:pt x="87" y="696"/>
                      </a:lnTo>
                      <a:lnTo>
                        <a:pt x="94" y="694"/>
                      </a:lnTo>
                      <a:lnTo>
                        <a:pt x="104" y="683"/>
                      </a:lnTo>
                      <a:lnTo>
                        <a:pt x="106" y="661"/>
                      </a:lnTo>
                      <a:lnTo>
                        <a:pt x="100" y="655"/>
                      </a:lnTo>
                      <a:lnTo>
                        <a:pt x="85" y="648"/>
                      </a:lnTo>
                      <a:lnTo>
                        <a:pt x="71" y="635"/>
                      </a:lnTo>
                      <a:lnTo>
                        <a:pt x="65" y="620"/>
                      </a:lnTo>
                      <a:lnTo>
                        <a:pt x="67" y="579"/>
                      </a:lnTo>
                      <a:lnTo>
                        <a:pt x="69" y="572"/>
                      </a:lnTo>
                      <a:lnTo>
                        <a:pt x="67" y="564"/>
                      </a:lnTo>
                      <a:lnTo>
                        <a:pt x="71" y="561"/>
                      </a:lnTo>
                      <a:lnTo>
                        <a:pt x="75" y="542"/>
                      </a:lnTo>
                      <a:lnTo>
                        <a:pt x="77" y="540"/>
                      </a:lnTo>
                      <a:lnTo>
                        <a:pt x="81" y="548"/>
                      </a:lnTo>
                      <a:lnTo>
                        <a:pt x="81" y="564"/>
                      </a:lnTo>
                      <a:lnTo>
                        <a:pt x="83" y="568"/>
                      </a:lnTo>
                      <a:lnTo>
                        <a:pt x="96" y="577"/>
                      </a:lnTo>
                      <a:lnTo>
                        <a:pt x="100" y="574"/>
                      </a:lnTo>
                      <a:lnTo>
                        <a:pt x="100" y="564"/>
                      </a:lnTo>
                      <a:lnTo>
                        <a:pt x="94" y="540"/>
                      </a:lnTo>
                      <a:lnTo>
                        <a:pt x="92" y="527"/>
                      </a:lnTo>
                      <a:lnTo>
                        <a:pt x="94" y="510"/>
                      </a:lnTo>
                      <a:lnTo>
                        <a:pt x="92" y="510"/>
                      </a:lnTo>
                      <a:lnTo>
                        <a:pt x="81" y="520"/>
                      </a:lnTo>
                      <a:lnTo>
                        <a:pt x="81" y="527"/>
                      </a:lnTo>
                      <a:lnTo>
                        <a:pt x="77" y="533"/>
                      </a:lnTo>
                      <a:lnTo>
                        <a:pt x="65" y="527"/>
                      </a:lnTo>
                      <a:lnTo>
                        <a:pt x="51" y="507"/>
                      </a:lnTo>
                      <a:lnTo>
                        <a:pt x="39" y="501"/>
                      </a:lnTo>
                      <a:lnTo>
                        <a:pt x="47" y="488"/>
                      </a:lnTo>
                      <a:lnTo>
                        <a:pt x="47" y="445"/>
                      </a:lnTo>
                      <a:lnTo>
                        <a:pt x="29" y="423"/>
                      </a:lnTo>
                      <a:lnTo>
                        <a:pt x="20" y="408"/>
                      </a:lnTo>
                      <a:lnTo>
                        <a:pt x="8" y="371"/>
                      </a:lnTo>
                      <a:lnTo>
                        <a:pt x="14" y="358"/>
                      </a:lnTo>
                      <a:lnTo>
                        <a:pt x="12" y="347"/>
                      </a:lnTo>
                      <a:lnTo>
                        <a:pt x="10" y="336"/>
                      </a:lnTo>
                      <a:lnTo>
                        <a:pt x="16" y="310"/>
                      </a:lnTo>
                      <a:lnTo>
                        <a:pt x="25" y="297"/>
                      </a:lnTo>
                      <a:lnTo>
                        <a:pt x="29" y="291"/>
                      </a:lnTo>
                      <a:lnTo>
                        <a:pt x="25" y="263"/>
                      </a:lnTo>
                      <a:lnTo>
                        <a:pt x="14" y="239"/>
                      </a:lnTo>
                      <a:lnTo>
                        <a:pt x="14" y="232"/>
                      </a:lnTo>
                      <a:lnTo>
                        <a:pt x="10" y="224"/>
                      </a:lnTo>
                      <a:lnTo>
                        <a:pt x="6" y="219"/>
                      </a:lnTo>
                      <a:lnTo>
                        <a:pt x="2" y="206"/>
                      </a:lnTo>
                      <a:lnTo>
                        <a:pt x="0" y="191"/>
                      </a:lnTo>
                      <a:lnTo>
                        <a:pt x="2" y="187"/>
                      </a:lnTo>
                      <a:lnTo>
                        <a:pt x="2" y="176"/>
                      </a:lnTo>
                      <a:lnTo>
                        <a:pt x="14" y="154"/>
                      </a:lnTo>
                      <a:lnTo>
                        <a:pt x="47" y="117"/>
                      </a:lnTo>
                      <a:lnTo>
                        <a:pt x="47" y="109"/>
                      </a:lnTo>
                      <a:lnTo>
                        <a:pt x="49" y="94"/>
                      </a:lnTo>
                      <a:lnTo>
                        <a:pt x="55" y="87"/>
                      </a:lnTo>
                      <a:lnTo>
                        <a:pt x="63" y="74"/>
                      </a:lnTo>
                      <a:lnTo>
                        <a:pt x="67" y="39"/>
                      </a:lnTo>
                      <a:lnTo>
                        <a:pt x="61" y="24"/>
                      </a:lnTo>
                      <a:lnTo>
                        <a:pt x="67" y="7"/>
                      </a:lnTo>
                      <a:lnTo>
                        <a:pt x="71" y="0"/>
                      </a:lnTo>
                      <a:lnTo>
                        <a:pt x="410" y="100"/>
                      </a:lnTo>
                      <a:lnTo>
                        <a:pt x="325" y="462"/>
                      </a:lnTo>
                      <a:lnTo>
                        <a:pt x="698" y="1049"/>
                      </a:lnTo>
                      <a:lnTo>
                        <a:pt x="698" y="1066"/>
                      </a:lnTo>
                      <a:lnTo>
                        <a:pt x="698" y="1073"/>
                      </a:lnTo>
                      <a:lnTo>
                        <a:pt x="698" y="1077"/>
                      </a:lnTo>
                      <a:lnTo>
                        <a:pt x="706" y="1092"/>
                      </a:lnTo>
                      <a:lnTo>
                        <a:pt x="706" y="1105"/>
                      </a:lnTo>
                      <a:lnTo>
                        <a:pt x="709" y="1112"/>
                      </a:lnTo>
                      <a:lnTo>
                        <a:pt x="713" y="1127"/>
                      </a:lnTo>
                      <a:lnTo>
                        <a:pt x="719" y="1131"/>
                      </a:lnTo>
                      <a:lnTo>
                        <a:pt x="725" y="1138"/>
                      </a:lnTo>
                      <a:lnTo>
                        <a:pt x="725" y="1151"/>
                      </a:lnTo>
                      <a:lnTo>
                        <a:pt x="725" y="1153"/>
                      </a:lnTo>
                      <a:lnTo>
                        <a:pt x="721" y="1151"/>
                      </a:lnTo>
                      <a:lnTo>
                        <a:pt x="709" y="1162"/>
                      </a:lnTo>
                      <a:lnTo>
                        <a:pt x="694" y="1166"/>
                      </a:lnTo>
                      <a:lnTo>
                        <a:pt x="684" y="1181"/>
                      </a:lnTo>
                      <a:lnTo>
                        <a:pt x="678" y="1214"/>
                      </a:lnTo>
                      <a:lnTo>
                        <a:pt x="660" y="1240"/>
                      </a:lnTo>
                      <a:lnTo>
                        <a:pt x="650" y="1240"/>
                      </a:lnTo>
                      <a:lnTo>
                        <a:pt x="650" y="1246"/>
                      </a:lnTo>
                      <a:lnTo>
                        <a:pt x="652" y="1255"/>
                      </a:lnTo>
                      <a:lnTo>
                        <a:pt x="652" y="1261"/>
                      </a:lnTo>
                      <a:lnTo>
                        <a:pt x="646" y="1276"/>
                      </a:lnTo>
                      <a:lnTo>
                        <a:pt x="650" y="1283"/>
                      </a:lnTo>
                      <a:lnTo>
                        <a:pt x="662" y="1296"/>
                      </a:lnTo>
                      <a:lnTo>
                        <a:pt x="664" y="1300"/>
                      </a:lnTo>
                      <a:lnTo>
                        <a:pt x="660" y="1307"/>
                      </a:lnTo>
                      <a:lnTo>
                        <a:pt x="658" y="1313"/>
                      </a:lnTo>
                      <a:lnTo>
                        <a:pt x="652" y="1322"/>
                      </a:lnTo>
                      <a:lnTo>
                        <a:pt x="646" y="1322"/>
                      </a:lnTo>
                      <a:lnTo>
                        <a:pt x="631" y="131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311718">
                    <a:defRPr/>
                  </a:pPr>
                  <a:endParaRPr lang="en-US" sz="545">
                    <a:solidFill>
                      <a:prstClr val="black"/>
                    </a:solidFill>
                    <a:latin typeface="Franklin Gothic Book" panose="020B0503020102020204" pitchFamily="34" charset="0"/>
                  </a:endParaRPr>
                </a:p>
              </p:txBody>
            </p:sp>
          </p:grpSp>
          <p:sp>
            <p:nvSpPr>
              <p:cNvPr id="49" name="Freeform 85">
                <a:extLst>
                  <a:ext uri="{FF2B5EF4-FFF2-40B4-BE49-F238E27FC236}">
                    <a16:creationId xmlns:a16="http://schemas.microsoft.com/office/drawing/2014/main" id="{27ADB2EE-EF8E-45FD-1DED-E1FFD4F9093E}"/>
                  </a:ext>
                </a:extLst>
              </p:cNvPr>
              <p:cNvSpPr/>
              <p:nvPr/>
            </p:nvSpPr>
            <p:spPr bwMode="auto">
              <a:xfrm>
                <a:off x="4641436" y="4285361"/>
                <a:ext cx="849395" cy="1094959"/>
              </a:xfrm>
              <a:custGeom>
                <a:avLst/>
                <a:gdLst/>
                <a:ahLst/>
                <a:cxnLst>
                  <a:cxn ang="0">
                    <a:pos x="528" y="763"/>
                  </a:cxn>
                  <a:cxn ang="0">
                    <a:pos x="617" y="74"/>
                  </a:cxn>
                  <a:cxn ang="0">
                    <a:pos x="169" y="0"/>
                  </a:cxn>
                  <a:cxn ang="0">
                    <a:pos x="157" y="63"/>
                  </a:cxn>
                  <a:cxn ang="0">
                    <a:pos x="140" y="115"/>
                  </a:cxn>
                  <a:cxn ang="0">
                    <a:pos x="130" y="115"/>
                  </a:cxn>
                  <a:cxn ang="0">
                    <a:pos x="124" y="107"/>
                  </a:cxn>
                  <a:cxn ang="0">
                    <a:pos x="124" y="102"/>
                  </a:cxn>
                  <a:cxn ang="0">
                    <a:pos x="118" y="94"/>
                  </a:cxn>
                  <a:cxn ang="0">
                    <a:pos x="100" y="89"/>
                  </a:cxn>
                  <a:cxn ang="0">
                    <a:pos x="86" y="91"/>
                  </a:cxn>
                  <a:cxn ang="0">
                    <a:pos x="84" y="98"/>
                  </a:cxn>
                  <a:cxn ang="0">
                    <a:pos x="86" y="122"/>
                  </a:cxn>
                  <a:cxn ang="0">
                    <a:pos x="81" y="180"/>
                  </a:cxn>
                  <a:cxn ang="0">
                    <a:pos x="86" y="187"/>
                  </a:cxn>
                  <a:cxn ang="0">
                    <a:pos x="77" y="215"/>
                  </a:cxn>
                  <a:cxn ang="0">
                    <a:pos x="73" y="221"/>
                  </a:cxn>
                  <a:cxn ang="0">
                    <a:pos x="73" y="228"/>
                  </a:cxn>
                  <a:cxn ang="0">
                    <a:pos x="73" y="245"/>
                  </a:cxn>
                  <a:cxn ang="0">
                    <a:pos x="73" y="252"/>
                  </a:cxn>
                  <a:cxn ang="0">
                    <a:pos x="73" y="256"/>
                  </a:cxn>
                  <a:cxn ang="0">
                    <a:pos x="81" y="271"/>
                  </a:cxn>
                  <a:cxn ang="0">
                    <a:pos x="81" y="284"/>
                  </a:cxn>
                  <a:cxn ang="0">
                    <a:pos x="84" y="291"/>
                  </a:cxn>
                  <a:cxn ang="0">
                    <a:pos x="88" y="306"/>
                  </a:cxn>
                  <a:cxn ang="0">
                    <a:pos x="94" y="310"/>
                  </a:cxn>
                  <a:cxn ang="0">
                    <a:pos x="100" y="317"/>
                  </a:cxn>
                  <a:cxn ang="0">
                    <a:pos x="100" y="330"/>
                  </a:cxn>
                  <a:cxn ang="0">
                    <a:pos x="100" y="332"/>
                  </a:cxn>
                  <a:cxn ang="0">
                    <a:pos x="96" y="330"/>
                  </a:cxn>
                  <a:cxn ang="0">
                    <a:pos x="84" y="341"/>
                  </a:cxn>
                  <a:cxn ang="0">
                    <a:pos x="69" y="345"/>
                  </a:cxn>
                  <a:cxn ang="0">
                    <a:pos x="59" y="360"/>
                  </a:cxn>
                  <a:cxn ang="0">
                    <a:pos x="53" y="393"/>
                  </a:cxn>
                  <a:cxn ang="0">
                    <a:pos x="35" y="419"/>
                  </a:cxn>
                  <a:cxn ang="0">
                    <a:pos x="25" y="419"/>
                  </a:cxn>
                  <a:cxn ang="0">
                    <a:pos x="25" y="425"/>
                  </a:cxn>
                  <a:cxn ang="0">
                    <a:pos x="27" y="434"/>
                  </a:cxn>
                  <a:cxn ang="0">
                    <a:pos x="27" y="440"/>
                  </a:cxn>
                  <a:cxn ang="0">
                    <a:pos x="21" y="455"/>
                  </a:cxn>
                  <a:cxn ang="0">
                    <a:pos x="25" y="462"/>
                  </a:cxn>
                  <a:cxn ang="0">
                    <a:pos x="37" y="475"/>
                  </a:cxn>
                  <a:cxn ang="0">
                    <a:pos x="39" y="479"/>
                  </a:cxn>
                  <a:cxn ang="0">
                    <a:pos x="35" y="486"/>
                  </a:cxn>
                  <a:cxn ang="0">
                    <a:pos x="33" y="492"/>
                  </a:cxn>
                  <a:cxn ang="0">
                    <a:pos x="27" y="501"/>
                  </a:cxn>
                  <a:cxn ang="0">
                    <a:pos x="21" y="501"/>
                  </a:cxn>
                  <a:cxn ang="0">
                    <a:pos x="6" y="497"/>
                  </a:cxn>
                  <a:cxn ang="0">
                    <a:pos x="0" y="527"/>
                  </a:cxn>
                  <a:cxn ang="0">
                    <a:pos x="333" y="731"/>
                  </a:cxn>
                  <a:cxn ang="0">
                    <a:pos x="528" y="765"/>
                  </a:cxn>
                  <a:cxn ang="0">
                    <a:pos x="528" y="763"/>
                  </a:cxn>
                </a:cxnLst>
                <a:rect l="0" t="0" r="r" b="b"/>
                <a:pathLst>
                  <a:path w="617" h="765">
                    <a:moveTo>
                      <a:pt x="528" y="763"/>
                    </a:moveTo>
                    <a:lnTo>
                      <a:pt x="617" y="74"/>
                    </a:lnTo>
                    <a:lnTo>
                      <a:pt x="169" y="0"/>
                    </a:lnTo>
                    <a:lnTo>
                      <a:pt x="157" y="63"/>
                    </a:lnTo>
                    <a:lnTo>
                      <a:pt x="140" y="115"/>
                    </a:lnTo>
                    <a:lnTo>
                      <a:pt x="130" y="115"/>
                    </a:lnTo>
                    <a:lnTo>
                      <a:pt x="124" y="107"/>
                    </a:lnTo>
                    <a:lnTo>
                      <a:pt x="124" y="102"/>
                    </a:lnTo>
                    <a:lnTo>
                      <a:pt x="118" y="94"/>
                    </a:lnTo>
                    <a:lnTo>
                      <a:pt x="100" y="89"/>
                    </a:lnTo>
                    <a:lnTo>
                      <a:pt x="86" y="91"/>
                    </a:lnTo>
                    <a:lnTo>
                      <a:pt x="84" y="98"/>
                    </a:lnTo>
                    <a:lnTo>
                      <a:pt x="86" y="122"/>
                    </a:lnTo>
                    <a:lnTo>
                      <a:pt x="81" y="180"/>
                    </a:lnTo>
                    <a:lnTo>
                      <a:pt x="86" y="187"/>
                    </a:lnTo>
                    <a:lnTo>
                      <a:pt x="77" y="215"/>
                    </a:lnTo>
                    <a:lnTo>
                      <a:pt x="73" y="221"/>
                    </a:lnTo>
                    <a:lnTo>
                      <a:pt x="73" y="228"/>
                    </a:lnTo>
                    <a:lnTo>
                      <a:pt x="73" y="245"/>
                    </a:lnTo>
                    <a:lnTo>
                      <a:pt x="73" y="252"/>
                    </a:lnTo>
                    <a:lnTo>
                      <a:pt x="73" y="256"/>
                    </a:lnTo>
                    <a:lnTo>
                      <a:pt x="81" y="271"/>
                    </a:lnTo>
                    <a:lnTo>
                      <a:pt x="81" y="284"/>
                    </a:lnTo>
                    <a:lnTo>
                      <a:pt x="84" y="291"/>
                    </a:lnTo>
                    <a:lnTo>
                      <a:pt x="88" y="306"/>
                    </a:lnTo>
                    <a:lnTo>
                      <a:pt x="94" y="310"/>
                    </a:lnTo>
                    <a:lnTo>
                      <a:pt x="100" y="317"/>
                    </a:lnTo>
                    <a:lnTo>
                      <a:pt x="100" y="330"/>
                    </a:lnTo>
                    <a:lnTo>
                      <a:pt x="100" y="332"/>
                    </a:lnTo>
                    <a:lnTo>
                      <a:pt x="96" y="330"/>
                    </a:lnTo>
                    <a:lnTo>
                      <a:pt x="84" y="341"/>
                    </a:lnTo>
                    <a:lnTo>
                      <a:pt x="69" y="345"/>
                    </a:lnTo>
                    <a:lnTo>
                      <a:pt x="59" y="360"/>
                    </a:lnTo>
                    <a:lnTo>
                      <a:pt x="53" y="393"/>
                    </a:lnTo>
                    <a:lnTo>
                      <a:pt x="35" y="419"/>
                    </a:lnTo>
                    <a:lnTo>
                      <a:pt x="25" y="419"/>
                    </a:lnTo>
                    <a:lnTo>
                      <a:pt x="25" y="425"/>
                    </a:lnTo>
                    <a:lnTo>
                      <a:pt x="27" y="434"/>
                    </a:lnTo>
                    <a:lnTo>
                      <a:pt x="27" y="440"/>
                    </a:lnTo>
                    <a:lnTo>
                      <a:pt x="21" y="455"/>
                    </a:lnTo>
                    <a:lnTo>
                      <a:pt x="25" y="462"/>
                    </a:lnTo>
                    <a:lnTo>
                      <a:pt x="37" y="475"/>
                    </a:lnTo>
                    <a:lnTo>
                      <a:pt x="39" y="479"/>
                    </a:lnTo>
                    <a:lnTo>
                      <a:pt x="35" y="486"/>
                    </a:lnTo>
                    <a:lnTo>
                      <a:pt x="33" y="492"/>
                    </a:lnTo>
                    <a:lnTo>
                      <a:pt x="27" y="501"/>
                    </a:lnTo>
                    <a:lnTo>
                      <a:pt x="21" y="501"/>
                    </a:lnTo>
                    <a:lnTo>
                      <a:pt x="6" y="497"/>
                    </a:lnTo>
                    <a:lnTo>
                      <a:pt x="0" y="527"/>
                    </a:lnTo>
                    <a:lnTo>
                      <a:pt x="333" y="731"/>
                    </a:lnTo>
                    <a:lnTo>
                      <a:pt x="528" y="765"/>
                    </a:lnTo>
                    <a:lnTo>
                      <a:pt x="528" y="76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50" name="Freeform 86">
                <a:extLst>
                  <a:ext uri="{FF2B5EF4-FFF2-40B4-BE49-F238E27FC236}">
                    <a16:creationId xmlns:a16="http://schemas.microsoft.com/office/drawing/2014/main" id="{78D14203-D0C1-D6B4-66D0-CBBD7C017B71}"/>
                  </a:ext>
                </a:extLst>
              </p:cNvPr>
              <p:cNvSpPr/>
              <p:nvPr/>
            </p:nvSpPr>
            <p:spPr bwMode="auto">
              <a:xfrm>
                <a:off x="8252100" y="5436827"/>
                <a:ext cx="1141834" cy="954464"/>
              </a:xfrm>
              <a:custGeom>
                <a:avLst/>
                <a:gdLst/>
                <a:ahLst/>
                <a:cxnLst>
                  <a:cxn ang="0">
                    <a:pos x="2" y="57"/>
                  </a:cxn>
                  <a:cxn ang="0">
                    <a:pos x="2" y="72"/>
                  </a:cxn>
                  <a:cxn ang="0">
                    <a:pos x="16" y="87"/>
                  </a:cxn>
                  <a:cxn ang="0">
                    <a:pos x="20" y="111"/>
                  </a:cxn>
                  <a:cxn ang="0">
                    <a:pos x="28" y="117"/>
                  </a:cxn>
                  <a:cxn ang="0">
                    <a:pos x="22" y="132"/>
                  </a:cxn>
                  <a:cxn ang="0">
                    <a:pos x="44" y="128"/>
                  </a:cxn>
                  <a:cxn ang="0">
                    <a:pos x="56" y="111"/>
                  </a:cxn>
                  <a:cxn ang="0">
                    <a:pos x="69" y="109"/>
                  </a:cxn>
                  <a:cxn ang="0">
                    <a:pos x="60" y="124"/>
                  </a:cxn>
                  <a:cxn ang="0">
                    <a:pos x="125" y="102"/>
                  </a:cxn>
                  <a:cxn ang="0">
                    <a:pos x="123" y="113"/>
                  </a:cxn>
                  <a:cxn ang="0">
                    <a:pos x="166" y="126"/>
                  </a:cxn>
                  <a:cxn ang="0">
                    <a:pos x="190" y="130"/>
                  </a:cxn>
                  <a:cxn ang="0">
                    <a:pos x="213" y="137"/>
                  </a:cxn>
                  <a:cxn ang="0">
                    <a:pos x="211" y="143"/>
                  </a:cxn>
                  <a:cxn ang="0">
                    <a:pos x="239" y="174"/>
                  </a:cxn>
                  <a:cxn ang="0">
                    <a:pos x="233" y="182"/>
                  </a:cxn>
                  <a:cxn ang="0">
                    <a:pos x="231" y="187"/>
                  </a:cxn>
                  <a:cxn ang="0">
                    <a:pos x="274" y="174"/>
                  </a:cxn>
                  <a:cxn ang="0">
                    <a:pos x="332" y="150"/>
                  </a:cxn>
                  <a:cxn ang="0">
                    <a:pos x="336" y="126"/>
                  </a:cxn>
                  <a:cxn ang="0">
                    <a:pos x="412" y="154"/>
                  </a:cxn>
                  <a:cxn ang="0">
                    <a:pos x="462" y="202"/>
                  </a:cxn>
                  <a:cxn ang="0">
                    <a:pos x="495" y="217"/>
                  </a:cxn>
                  <a:cxn ang="0">
                    <a:pos x="515" y="256"/>
                  </a:cxn>
                  <a:cxn ang="0">
                    <a:pos x="513" y="342"/>
                  </a:cxn>
                  <a:cxn ang="0">
                    <a:pos x="533" y="390"/>
                  </a:cxn>
                  <a:cxn ang="0">
                    <a:pos x="529" y="358"/>
                  </a:cxn>
                  <a:cxn ang="0">
                    <a:pos x="548" y="368"/>
                  </a:cxn>
                  <a:cxn ang="0">
                    <a:pos x="556" y="358"/>
                  </a:cxn>
                  <a:cxn ang="0">
                    <a:pos x="556" y="379"/>
                  </a:cxn>
                  <a:cxn ang="0">
                    <a:pos x="539" y="410"/>
                  </a:cxn>
                  <a:cxn ang="0">
                    <a:pos x="556" y="436"/>
                  </a:cxn>
                  <a:cxn ang="0">
                    <a:pos x="598" y="488"/>
                  </a:cxn>
                  <a:cxn ang="0">
                    <a:pos x="610" y="494"/>
                  </a:cxn>
                  <a:cxn ang="0">
                    <a:pos x="631" y="529"/>
                  </a:cxn>
                  <a:cxn ang="0">
                    <a:pos x="663" y="587"/>
                  </a:cxn>
                  <a:cxn ang="0">
                    <a:pos x="724" y="633"/>
                  </a:cxn>
                  <a:cxn ang="0">
                    <a:pos x="746" y="648"/>
                  </a:cxn>
                  <a:cxn ang="0">
                    <a:pos x="738" y="654"/>
                  </a:cxn>
                  <a:cxn ang="0">
                    <a:pos x="732" y="661"/>
                  </a:cxn>
                  <a:cxn ang="0">
                    <a:pos x="757" y="663"/>
                  </a:cxn>
                  <a:cxn ang="0">
                    <a:pos x="815" y="628"/>
                  </a:cxn>
                  <a:cxn ang="0">
                    <a:pos x="811" y="592"/>
                  </a:cxn>
                  <a:cxn ang="0">
                    <a:pos x="817" y="531"/>
                  </a:cxn>
                  <a:cxn ang="0">
                    <a:pos x="811" y="440"/>
                  </a:cxn>
                  <a:cxn ang="0">
                    <a:pos x="761" y="347"/>
                  </a:cxn>
                  <a:cxn ang="0">
                    <a:pos x="738" y="303"/>
                  </a:cxn>
                  <a:cxn ang="0">
                    <a:pos x="738" y="271"/>
                  </a:cxn>
                  <a:cxn ang="0">
                    <a:pos x="694" y="208"/>
                  </a:cxn>
                  <a:cxn ang="0">
                    <a:pos x="663" y="169"/>
                  </a:cxn>
                  <a:cxn ang="0">
                    <a:pos x="617" y="59"/>
                  </a:cxn>
                  <a:cxn ang="0">
                    <a:pos x="608" y="44"/>
                  </a:cxn>
                  <a:cxn ang="0">
                    <a:pos x="594" y="11"/>
                  </a:cxn>
                  <a:cxn ang="0">
                    <a:pos x="550" y="7"/>
                  </a:cxn>
                  <a:cxn ang="0">
                    <a:pos x="554" y="48"/>
                  </a:cxn>
                  <a:cxn ang="0">
                    <a:pos x="533" y="54"/>
                  </a:cxn>
                  <a:cxn ang="0">
                    <a:pos x="263" y="48"/>
                  </a:cxn>
                  <a:cxn ang="0">
                    <a:pos x="253" y="26"/>
                  </a:cxn>
                </a:cxnLst>
                <a:rect l="0" t="0" r="r" b="b"/>
                <a:pathLst>
                  <a:path w="828" h="667">
                    <a:moveTo>
                      <a:pt x="253" y="26"/>
                    </a:moveTo>
                    <a:lnTo>
                      <a:pt x="2" y="52"/>
                    </a:lnTo>
                    <a:lnTo>
                      <a:pt x="2" y="57"/>
                    </a:lnTo>
                    <a:lnTo>
                      <a:pt x="2" y="59"/>
                    </a:lnTo>
                    <a:lnTo>
                      <a:pt x="0" y="63"/>
                    </a:lnTo>
                    <a:lnTo>
                      <a:pt x="2" y="72"/>
                    </a:lnTo>
                    <a:lnTo>
                      <a:pt x="8" y="83"/>
                    </a:lnTo>
                    <a:lnTo>
                      <a:pt x="14" y="87"/>
                    </a:lnTo>
                    <a:lnTo>
                      <a:pt x="16" y="87"/>
                    </a:lnTo>
                    <a:lnTo>
                      <a:pt x="24" y="93"/>
                    </a:lnTo>
                    <a:lnTo>
                      <a:pt x="26" y="98"/>
                    </a:lnTo>
                    <a:lnTo>
                      <a:pt x="20" y="111"/>
                    </a:lnTo>
                    <a:lnTo>
                      <a:pt x="20" y="113"/>
                    </a:lnTo>
                    <a:lnTo>
                      <a:pt x="26" y="115"/>
                    </a:lnTo>
                    <a:lnTo>
                      <a:pt x="28" y="117"/>
                    </a:lnTo>
                    <a:lnTo>
                      <a:pt x="28" y="122"/>
                    </a:lnTo>
                    <a:lnTo>
                      <a:pt x="22" y="126"/>
                    </a:lnTo>
                    <a:lnTo>
                      <a:pt x="22" y="132"/>
                    </a:lnTo>
                    <a:lnTo>
                      <a:pt x="26" y="135"/>
                    </a:lnTo>
                    <a:lnTo>
                      <a:pt x="40" y="130"/>
                    </a:lnTo>
                    <a:lnTo>
                      <a:pt x="44" y="128"/>
                    </a:lnTo>
                    <a:lnTo>
                      <a:pt x="48" y="113"/>
                    </a:lnTo>
                    <a:lnTo>
                      <a:pt x="50" y="109"/>
                    </a:lnTo>
                    <a:lnTo>
                      <a:pt x="56" y="111"/>
                    </a:lnTo>
                    <a:lnTo>
                      <a:pt x="62" y="111"/>
                    </a:lnTo>
                    <a:lnTo>
                      <a:pt x="64" y="109"/>
                    </a:lnTo>
                    <a:lnTo>
                      <a:pt x="69" y="109"/>
                    </a:lnTo>
                    <a:lnTo>
                      <a:pt x="69" y="113"/>
                    </a:lnTo>
                    <a:lnTo>
                      <a:pt x="58" y="122"/>
                    </a:lnTo>
                    <a:lnTo>
                      <a:pt x="60" y="124"/>
                    </a:lnTo>
                    <a:lnTo>
                      <a:pt x="69" y="119"/>
                    </a:lnTo>
                    <a:lnTo>
                      <a:pt x="81" y="117"/>
                    </a:lnTo>
                    <a:lnTo>
                      <a:pt x="125" y="102"/>
                    </a:lnTo>
                    <a:lnTo>
                      <a:pt x="133" y="102"/>
                    </a:lnTo>
                    <a:lnTo>
                      <a:pt x="133" y="106"/>
                    </a:lnTo>
                    <a:lnTo>
                      <a:pt x="123" y="113"/>
                    </a:lnTo>
                    <a:lnTo>
                      <a:pt x="127" y="115"/>
                    </a:lnTo>
                    <a:lnTo>
                      <a:pt x="148" y="117"/>
                    </a:lnTo>
                    <a:lnTo>
                      <a:pt x="166" y="126"/>
                    </a:lnTo>
                    <a:lnTo>
                      <a:pt x="186" y="137"/>
                    </a:lnTo>
                    <a:lnTo>
                      <a:pt x="192" y="137"/>
                    </a:lnTo>
                    <a:lnTo>
                      <a:pt x="190" y="130"/>
                    </a:lnTo>
                    <a:lnTo>
                      <a:pt x="196" y="128"/>
                    </a:lnTo>
                    <a:lnTo>
                      <a:pt x="200" y="132"/>
                    </a:lnTo>
                    <a:lnTo>
                      <a:pt x="213" y="137"/>
                    </a:lnTo>
                    <a:lnTo>
                      <a:pt x="215" y="139"/>
                    </a:lnTo>
                    <a:lnTo>
                      <a:pt x="217" y="141"/>
                    </a:lnTo>
                    <a:lnTo>
                      <a:pt x="211" y="143"/>
                    </a:lnTo>
                    <a:lnTo>
                      <a:pt x="213" y="148"/>
                    </a:lnTo>
                    <a:lnTo>
                      <a:pt x="237" y="167"/>
                    </a:lnTo>
                    <a:lnTo>
                      <a:pt x="239" y="174"/>
                    </a:lnTo>
                    <a:lnTo>
                      <a:pt x="239" y="182"/>
                    </a:lnTo>
                    <a:lnTo>
                      <a:pt x="237" y="187"/>
                    </a:lnTo>
                    <a:lnTo>
                      <a:pt x="233" y="182"/>
                    </a:lnTo>
                    <a:lnTo>
                      <a:pt x="231" y="178"/>
                    </a:lnTo>
                    <a:lnTo>
                      <a:pt x="231" y="182"/>
                    </a:lnTo>
                    <a:lnTo>
                      <a:pt x="231" y="187"/>
                    </a:lnTo>
                    <a:lnTo>
                      <a:pt x="237" y="189"/>
                    </a:lnTo>
                    <a:lnTo>
                      <a:pt x="272" y="180"/>
                    </a:lnTo>
                    <a:lnTo>
                      <a:pt x="274" y="174"/>
                    </a:lnTo>
                    <a:lnTo>
                      <a:pt x="286" y="174"/>
                    </a:lnTo>
                    <a:lnTo>
                      <a:pt x="314" y="150"/>
                    </a:lnTo>
                    <a:lnTo>
                      <a:pt x="332" y="150"/>
                    </a:lnTo>
                    <a:lnTo>
                      <a:pt x="332" y="143"/>
                    </a:lnTo>
                    <a:lnTo>
                      <a:pt x="330" y="139"/>
                    </a:lnTo>
                    <a:lnTo>
                      <a:pt x="336" y="126"/>
                    </a:lnTo>
                    <a:lnTo>
                      <a:pt x="365" y="122"/>
                    </a:lnTo>
                    <a:lnTo>
                      <a:pt x="412" y="148"/>
                    </a:lnTo>
                    <a:lnTo>
                      <a:pt x="412" y="154"/>
                    </a:lnTo>
                    <a:lnTo>
                      <a:pt x="424" y="163"/>
                    </a:lnTo>
                    <a:lnTo>
                      <a:pt x="434" y="180"/>
                    </a:lnTo>
                    <a:lnTo>
                      <a:pt x="462" y="202"/>
                    </a:lnTo>
                    <a:lnTo>
                      <a:pt x="466" y="210"/>
                    </a:lnTo>
                    <a:lnTo>
                      <a:pt x="474" y="217"/>
                    </a:lnTo>
                    <a:lnTo>
                      <a:pt x="495" y="217"/>
                    </a:lnTo>
                    <a:lnTo>
                      <a:pt x="513" y="243"/>
                    </a:lnTo>
                    <a:lnTo>
                      <a:pt x="517" y="247"/>
                    </a:lnTo>
                    <a:lnTo>
                      <a:pt x="515" y="256"/>
                    </a:lnTo>
                    <a:lnTo>
                      <a:pt x="523" y="282"/>
                    </a:lnTo>
                    <a:lnTo>
                      <a:pt x="519" y="312"/>
                    </a:lnTo>
                    <a:lnTo>
                      <a:pt x="513" y="342"/>
                    </a:lnTo>
                    <a:lnTo>
                      <a:pt x="513" y="368"/>
                    </a:lnTo>
                    <a:lnTo>
                      <a:pt x="517" y="377"/>
                    </a:lnTo>
                    <a:lnTo>
                      <a:pt x="533" y="390"/>
                    </a:lnTo>
                    <a:lnTo>
                      <a:pt x="539" y="379"/>
                    </a:lnTo>
                    <a:lnTo>
                      <a:pt x="533" y="375"/>
                    </a:lnTo>
                    <a:lnTo>
                      <a:pt x="529" y="358"/>
                    </a:lnTo>
                    <a:lnTo>
                      <a:pt x="531" y="355"/>
                    </a:lnTo>
                    <a:lnTo>
                      <a:pt x="541" y="353"/>
                    </a:lnTo>
                    <a:lnTo>
                      <a:pt x="548" y="368"/>
                    </a:lnTo>
                    <a:lnTo>
                      <a:pt x="552" y="368"/>
                    </a:lnTo>
                    <a:lnTo>
                      <a:pt x="554" y="360"/>
                    </a:lnTo>
                    <a:lnTo>
                      <a:pt x="556" y="358"/>
                    </a:lnTo>
                    <a:lnTo>
                      <a:pt x="562" y="362"/>
                    </a:lnTo>
                    <a:lnTo>
                      <a:pt x="560" y="371"/>
                    </a:lnTo>
                    <a:lnTo>
                      <a:pt x="556" y="379"/>
                    </a:lnTo>
                    <a:lnTo>
                      <a:pt x="552" y="386"/>
                    </a:lnTo>
                    <a:lnTo>
                      <a:pt x="546" y="407"/>
                    </a:lnTo>
                    <a:lnTo>
                      <a:pt x="539" y="410"/>
                    </a:lnTo>
                    <a:lnTo>
                      <a:pt x="539" y="418"/>
                    </a:lnTo>
                    <a:lnTo>
                      <a:pt x="546" y="427"/>
                    </a:lnTo>
                    <a:lnTo>
                      <a:pt x="556" y="436"/>
                    </a:lnTo>
                    <a:lnTo>
                      <a:pt x="570" y="472"/>
                    </a:lnTo>
                    <a:lnTo>
                      <a:pt x="594" y="488"/>
                    </a:lnTo>
                    <a:lnTo>
                      <a:pt x="598" y="488"/>
                    </a:lnTo>
                    <a:lnTo>
                      <a:pt x="598" y="479"/>
                    </a:lnTo>
                    <a:lnTo>
                      <a:pt x="606" y="479"/>
                    </a:lnTo>
                    <a:lnTo>
                      <a:pt x="610" y="494"/>
                    </a:lnTo>
                    <a:lnTo>
                      <a:pt x="612" y="503"/>
                    </a:lnTo>
                    <a:lnTo>
                      <a:pt x="621" y="522"/>
                    </a:lnTo>
                    <a:lnTo>
                      <a:pt x="631" y="529"/>
                    </a:lnTo>
                    <a:lnTo>
                      <a:pt x="641" y="533"/>
                    </a:lnTo>
                    <a:lnTo>
                      <a:pt x="659" y="585"/>
                    </a:lnTo>
                    <a:lnTo>
                      <a:pt x="663" y="587"/>
                    </a:lnTo>
                    <a:lnTo>
                      <a:pt x="688" y="592"/>
                    </a:lnTo>
                    <a:lnTo>
                      <a:pt x="698" y="598"/>
                    </a:lnTo>
                    <a:lnTo>
                      <a:pt x="724" y="633"/>
                    </a:lnTo>
                    <a:lnTo>
                      <a:pt x="736" y="644"/>
                    </a:lnTo>
                    <a:lnTo>
                      <a:pt x="740" y="644"/>
                    </a:lnTo>
                    <a:lnTo>
                      <a:pt x="746" y="648"/>
                    </a:lnTo>
                    <a:lnTo>
                      <a:pt x="748" y="654"/>
                    </a:lnTo>
                    <a:lnTo>
                      <a:pt x="742" y="657"/>
                    </a:lnTo>
                    <a:lnTo>
                      <a:pt x="738" y="654"/>
                    </a:lnTo>
                    <a:lnTo>
                      <a:pt x="736" y="654"/>
                    </a:lnTo>
                    <a:lnTo>
                      <a:pt x="732" y="657"/>
                    </a:lnTo>
                    <a:lnTo>
                      <a:pt x="732" y="661"/>
                    </a:lnTo>
                    <a:lnTo>
                      <a:pt x="736" y="665"/>
                    </a:lnTo>
                    <a:lnTo>
                      <a:pt x="748" y="667"/>
                    </a:lnTo>
                    <a:lnTo>
                      <a:pt x="757" y="663"/>
                    </a:lnTo>
                    <a:lnTo>
                      <a:pt x="767" y="663"/>
                    </a:lnTo>
                    <a:lnTo>
                      <a:pt x="805" y="646"/>
                    </a:lnTo>
                    <a:lnTo>
                      <a:pt x="815" y="628"/>
                    </a:lnTo>
                    <a:lnTo>
                      <a:pt x="815" y="626"/>
                    </a:lnTo>
                    <a:lnTo>
                      <a:pt x="811" y="602"/>
                    </a:lnTo>
                    <a:lnTo>
                      <a:pt x="811" y="592"/>
                    </a:lnTo>
                    <a:lnTo>
                      <a:pt x="820" y="570"/>
                    </a:lnTo>
                    <a:lnTo>
                      <a:pt x="828" y="572"/>
                    </a:lnTo>
                    <a:lnTo>
                      <a:pt x="817" y="531"/>
                    </a:lnTo>
                    <a:lnTo>
                      <a:pt x="822" y="509"/>
                    </a:lnTo>
                    <a:lnTo>
                      <a:pt x="820" y="470"/>
                    </a:lnTo>
                    <a:lnTo>
                      <a:pt x="811" y="440"/>
                    </a:lnTo>
                    <a:lnTo>
                      <a:pt x="805" y="427"/>
                    </a:lnTo>
                    <a:lnTo>
                      <a:pt x="777" y="390"/>
                    </a:lnTo>
                    <a:lnTo>
                      <a:pt x="761" y="347"/>
                    </a:lnTo>
                    <a:lnTo>
                      <a:pt x="738" y="316"/>
                    </a:lnTo>
                    <a:lnTo>
                      <a:pt x="740" y="312"/>
                    </a:lnTo>
                    <a:lnTo>
                      <a:pt x="738" y="303"/>
                    </a:lnTo>
                    <a:lnTo>
                      <a:pt x="730" y="288"/>
                    </a:lnTo>
                    <a:lnTo>
                      <a:pt x="730" y="280"/>
                    </a:lnTo>
                    <a:lnTo>
                      <a:pt x="738" y="271"/>
                    </a:lnTo>
                    <a:lnTo>
                      <a:pt x="738" y="264"/>
                    </a:lnTo>
                    <a:lnTo>
                      <a:pt x="710" y="223"/>
                    </a:lnTo>
                    <a:lnTo>
                      <a:pt x="694" y="208"/>
                    </a:lnTo>
                    <a:lnTo>
                      <a:pt x="684" y="202"/>
                    </a:lnTo>
                    <a:lnTo>
                      <a:pt x="681" y="195"/>
                    </a:lnTo>
                    <a:lnTo>
                      <a:pt x="663" y="169"/>
                    </a:lnTo>
                    <a:lnTo>
                      <a:pt x="639" y="124"/>
                    </a:lnTo>
                    <a:lnTo>
                      <a:pt x="633" y="98"/>
                    </a:lnTo>
                    <a:lnTo>
                      <a:pt x="617" y="59"/>
                    </a:lnTo>
                    <a:lnTo>
                      <a:pt x="617" y="54"/>
                    </a:lnTo>
                    <a:lnTo>
                      <a:pt x="610" y="48"/>
                    </a:lnTo>
                    <a:lnTo>
                      <a:pt x="608" y="44"/>
                    </a:lnTo>
                    <a:lnTo>
                      <a:pt x="604" y="18"/>
                    </a:lnTo>
                    <a:lnTo>
                      <a:pt x="600" y="9"/>
                    </a:lnTo>
                    <a:lnTo>
                      <a:pt x="594" y="11"/>
                    </a:lnTo>
                    <a:lnTo>
                      <a:pt x="576" y="11"/>
                    </a:lnTo>
                    <a:lnTo>
                      <a:pt x="558" y="0"/>
                    </a:lnTo>
                    <a:lnTo>
                      <a:pt x="550" y="7"/>
                    </a:lnTo>
                    <a:lnTo>
                      <a:pt x="548" y="11"/>
                    </a:lnTo>
                    <a:lnTo>
                      <a:pt x="548" y="20"/>
                    </a:lnTo>
                    <a:lnTo>
                      <a:pt x="554" y="48"/>
                    </a:lnTo>
                    <a:lnTo>
                      <a:pt x="552" y="61"/>
                    </a:lnTo>
                    <a:lnTo>
                      <a:pt x="537" y="59"/>
                    </a:lnTo>
                    <a:lnTo>
                      <a:pt x="533" y="54"/>
                    </a:lnTo>
                    <a:lnTo>
                      <a:pt x="531" y="41"/>
                    </a:lnTo>
                    <a:lnTo>
                      <a:pt x="269" y="59"/>
                    </a:lnTo>
                    <a:lnTo>
                      <a:pt x="263" y="48"/>
                    </a:lnTo>
                    <a:lnTo>
                      <a:pt x="263" y="41"/>
                    </a:lnTo>
                    <a:lnTo>
                      <a:pt x="255" y="31"/>
                    </a:lnTo>
                    <a:lnTo>
                      <a:pt x="253" y="2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51" name="Freeform 87">
                <a:extLst>
                  <a:ext uri="{FF2B5EF4-FFF2-40B4-BE49-F238E27FC236}">
                    <a16:creationId xmlns:a16="http://schemas.microsoft.com/office/drawing/2014/main" id="{7AB9CF20-A1E1-6FFE-3F06-D7D8F16C7277}"/>
                  </a:ext>
                </a:extLst>
              </p:cNvPr>
              <p:cNvSpPr/>
              <p:nvPr/>
            </p:nvSpPr>
            <p:spPr bwMode="auto">
              <a:xfrm>
                <a:off x="9533539" y="3721850"/>
                <a:ext cx="136668" cy="239761"/>
              </a:xfrm>
              <a:custGeom>
                <a:avLst/>
                <a:gdLst/>
                <a:ahLst/>
                <a:cxnLst>
                  <a:cxn ang="0">
                    <a:pos x="100" y="156"/>
                  </a:cxn>
                  <a:cxn ang="0">
                    <a:pos x="98" y="145"/>
                  </a:cxn>
                  <a:cxn ang="0">
                    <a:pos x="91" y="128"/>
                  </a:cxn>
                  <a:cxn ang="0">
                    <a:pos x="81" y="117"/>
                  </a:cxn>
                  <a:cxn ang="0">
                    <a:pos x="65" y="106"/>
                  </a:cxn>
                  <a:cxn ang="0">
                    <a:pos x="59" y="98"/>
                  </a:cxn>
                  <a:cxn ang="0">
                    <a:pos x="57" y="89"/>
                  </a:cxn>
                  <a:cxn ang="0">
                    <a:pos x="43" y="67"/>
                  </a:cxn>
                  <a:cxn ang="0">
                    <a:pos x="39" y="57"/>
                  </a:cxn>
                  <a:cxn ang="0">
                    <a:pos x="29" y="46"/>
                  </a:cxn>
                  <a:cxn ang="0">
                    <a:pos x="24" y="37"/>
                  </a:cxn>
                  <a:cxn ang="0">
                    <a:pos x="24" y="28"/>
                  </a:cxn>
                  <a:cxn ang="0">
                    <a:pos x="24" y="28"/>
                  </a:cxn>
                  <a:cxn ang="0">
                    <a:pos x="24" y="24"/>
                  </a:cxn>
                  <a:cxn ang="0">
                    <a:pos x="31" y="2"/>
                  </a:cxn>
                  <a:cxn ang="0">
                    <a:pos x="22" y="0"/>
                  </a:cxn>
                  <a:cxn ang="0">
                    <a:pos x="14" y="0"/>
                  </a:cxn>
                  <a:cxn ang="0">
                    <a:pos x="4" y="9"/>
                  </a:cxn>
                  <a:cxn ang="0">
                    <a:pos x="4" y="18"/>
                  </a:cxn>
                  <a:cxn ang="0">
                    <a:pos x="2" y="20"/>
                  </a:cxn>
                  <a:cxn ang="0">
                    <a:pos x="0" y="20"/>
                  </a:cxn>
                  <a:cxn ang="0">
                    <a:pos x="43" y="169"/>
                  </a:cxn>
                  <a:cxn ang="0">
                    <a:pos x="100" y="156"/>
                  </a:cxn>
                </a:cxnLst>
                <a:rect l="0" t="0" r="r" b="b"/>
                <a:pathLst>
                  <a:path w="100" h="169">
                    <a:moveTo>
                      <a:pt x="100" y="156"/>
                    </a:moveTo>
                    <a:lnTo>
                      <a:pt x="98" y="145"/>
                    </a:lnTo>
                    <a:lnTo>
                      <a:pt x="91" y="128"/>
                    </a:lnTo>
                    <a:lnTo>
                      <a:pt x="81" y="117"/>
                    </a:lnTo>
                    <a:lnTo>
                      <a:pt x="65" y="106"/>
                    </a:lnTo>
                    <a:lnTo>
                      <a:pt x="59" y="98"/>
                    </a:lnTo>
                    <a:lnTo>
                      <a:pt x="57" y="89"/>
                    </a:lnTo>
                    <a:lnTo>
                      <a:pt x="43" y="67"/>
                    </a:lnTo>
                    <a:lnTo>
                      <a:pt x="39" y="57"/>
                    </a:lnTo>
                    <a:lnTo>
                      <a:pt x="29" y="46"/>
                    </a:lnTo>
                    <a:lnTo>
                      <a:pt x="24" y="37"/>
                    </a:lnTo>
                    <a:lnTo>
                      <a:pt x="24" y="28"/>
                    </a:lnTo>
                    <a:lnTo>
                      <a:pt x="24" y="28"/>
                    </a:lnTo>
                    <a:lnTo>
                      <a:pt x="24" y="24"/>
                    </a:lnTo>
                    <a:lnTo>
                      <a:pt x="31" y="2"/>
                    </a:lnTo>
                    <a:lnTo>
                      <a:pt x="22" y="0"/>
                    </a:lnTo>
                    <a:lnTo>
                      <a:pt x="14" y="0"/>
                    </a:lnTo>
                    <a:lnTo>
                      <a:pt x="4" y="9"/>
                    </a:lnTo>
                    <a:lnTo>
                      <a:pt x="4" y="18"/>
                    </a:lnTo>
                    <a:lnTo>
                      <a:pt x="2" y="20"/>
                    </a:lnTo>
                    <a:lnTo>
                      <a:pt x="0" y="20"/>
                    </a:lnTo>
                    <a:lnTo>
                      <a:pt x="43" y="169"/>
                    </a:lnTo>
                    <a:lnTo>
                      <a:pt x="100" y="15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52" name="Freeform 88">
                <a:extLst>
                  <a:ext uri="{FF2B5EF4-FFF2-40B4-BE49-F238E27FC236}">
                    <a16:creationId xmlns:a16="http://schemas.microsoft.com/office/drawing/2014/main" id="{FAB36044-B8C4-B529-F8A0-CA64C7BE5092}"/>
                  </a:ext>
                </a:extLst>
              </p:cNvPr>
              <p:cNvSpPr/>
              <p:nvPr/>
            </p:nvSpPr>
            <p:spPr bwMode="auto">
              <a:xfrm>
                <a:off x="9723111" y="3233162"/>
                <a:ext cx="214553" cy="233653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53" y="22"/>
                  </a:cxn>
                  <a:cxn ang="0">
                    <a:pos x="57" y="26"/>
                  </a:cxn>
                  <a:cxn ang="0">
                    <a:pos x="59" y="26"/>
                  </a:cxn>
                  <a:cxn ang="0">
                    <a:pos x="61" y="22"/>
                  </a:cxn>
                  <a:cxn ang="0">
                    <a:pos x="136" y="0"/>
                  </a:cxn>
                  <a:cxn ang="0">
                    <a:pos x="156" y="67"/>
                  </a:cxn>
                  <a:cxn ang="0">
                    <a:pos x="152" y="74"/>
                  </a:cxn>
                  <a:cxn ang="0">
                    <a:pos x="152" y="78"/>
                  </a:cxn>
                  <a:cxn ang="0">
                    <a:pos x="152" y="80"/>
                  </a:cxn>
                  <a:cxn ang="0">
                    <a:pos x="152" y="85"/>
                  </a:cxn>
                  <a:cxn ang="0">
                    <a:pos x="144" y="87"/>
                  </a:cxn>
                  <a:cxn ang="0">
                    <a:pos x="118" y="98"/>
                  </a:cxn>
                  <a:cxn ang="0">
                    <a:pos x="110" y="98"/>
                  </a:cxn>
                  <a:cxn ang="0">
                    <a:pos x="108" y="100"/>
                  </a:cxn>
                  <a:cxn ang="0">
                    <a:pos x="108" y="104"/>
                  </a:cxn>
                  <a:cxn ang="0">
                    <a:pos x="106" y="104"/>
                  </a:cxn>
                  <a:cxn ang="0">
                    <a:pos x="89" y="108"/>
                  </a:cxn>
                  <a:cxn ang="0">
                    <a:pos x="67" y="119"/>
                  </a:cxn>
                  <a:cxn ang="0">
                    <a:pos x="65" y="115"/>
                  </a:cxn>
                  <a:cxn ang="0">
                    <a:pos x="53" y="130"/>
                  </a:cxn>
                  <a:cxn ang="0">
                    <a:pos x="24" y="156"/>
                  </a:cxn>
                  <a:cxn ang="0">
                    <a:pos x="12" y="163"/>
                  </a:cxn>
                  <a:cxn ang="0">
                    <a:pos x="2" y="154"/>
                  </a:cxn>
                  <a:cxn ang="0">
                    <a:pos x="16" y="139"/>
                  </a:cxn>
                  <a:cxn ang="0">
                    <a:pos x="16" y="132"/>
                  </a:cxn>
                  <a:cxn ang="0">
                    <a:pos x="12" y="124"/>
                  </a:cxn>
                  <a:cxn ang="0">
                    <a:pos x="0" y="35"/>
                  </a:cxn>
                </a:cxnLst>
                <a:rect l="0" t="0" r="r" b="b"/>
                <a:pathLst>
                  <a:path w="156" h="163">
                    <a:moveTo>
                      <a:pt x="0" y="35"/>
                    </a:moveTo>
                    <a:lnTo>
                      <a:pt x="53" y="22"/>
                    </a:lnTo>
                    <a:lnTo>
                      <a:pt x="57" y="26"/>
                    </a:lnTo>
                    <a:lnTo>
                      <a:pt x="59" y="26"/>
                    </a:lnTo>
                    <a:lnTo>
                      <a:pt x="61" y="22"/>
                    </a:lnTo>
                    <a:lnTo>
                      <a:pt x="136" y="0"/>
                    </a:lnTo>
                    <a:lnTo>
                      <a:pt x="156" y="67"/>
                    </a:lnTo>
                    <a:lnTo>
                      <a:pt x="152" y="74"/>
                    </a:lnTo>
                    <a:lnTo>
                      <a:pt x="152" y="78"/>
                    </a:lnTo>
                    <a:lnTo>
                      <a:pt x="152" y="80"/>
                    </a:lnTo>
                    <a:lnTo>
                      <a:pt x="152" y="85"/>
                    </a:lnTo>
                    <a:lnTo>
                      <a:pt x="144" y="87"/>
                    </a:lnTo>
                    <a:lnTo>
                      <a:pt x="118" y="98"/>
                    </a:lnTo>
                    <a:lnTo>
                      <a:pt x="110" y="98"/>
                    </a:lnTo>
                    <a:lnTo>
                      <a:pt x="108" y="100"/>
                    </a:lnTo>
                    <a:lnTo>
                      <a:pt x="108" y="104"/>
                    </a:lnTo>
                    <a:lnTo>
                      <a:pt x="106" y="104"/>
                    </a:lnTo>
                    <a:lnTo>
                      <a:pt x="89" y="108"/>
                    </a:lnTo>
                    <a:lnTo>
                      <a:pt x="67" y="119"/>
                    </a:lnTo>
                    <a:lnTo>
                      <a:pt x="65" y="115"/>
                    </a:lnTo>
                    <a:lnTo>
                      <a:pt x="53" y="130"/>
                    </a:lnTo>
                    <a:lnTo>
                      <a:pt x="24" y="156"/>
                    </a:lnTo>
                    <a:lnTo>
                      <a:pt x="12" y="163"/>
                    </a:lnTo>
                    <a:lnTo>
                      <a:pt x="2" y="154"/>
                    </a:lnTo>
                    <a:lnTo>
                      <a:pt x="16" y="139"/>
                    </a:lnTo>
                    <a:lnTo>
                      <a:pt x="16" y="132"/>
                    </a:lnTo>
                    <a:lnTo>
                      <a:pt x="12" y="124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53" name="Freeform 89">
                <a:extLst>
                  <a:ext uri="{FF2B5EF4-FFF2-40B4-BE49-F238E27FC236}">
                    <a16:creationId xmlns:a16="http://schemas.microsoft.com/office/drawing/2014/main" id="{85CA669D-9F1A-EA28-037F-28D7D9C101C8}"/>
                  </a:ext>
                </a:extLst>
              </p:cNvPr>
              <p:cNvSpPr/>
              <p:nvPr/>
            </p:nvSpPr>
            <p:spPr bwMode="auto">
              <a:xfrm>
                <a:off x="9911213" y="3222472"/>
                <a:ext cx="111685" cy="132861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20" y="76"/>
                  </a:cxn>
                  <a:cxn ang="0">
                    <a:pos x="16" y="83"/>
                  </a:cxn>
                  <a:cxn ang="0">
                    <a:pos x="16" y="87"/>
                  </a:cxn>
                  <a:cxn ang="0">
                    <a:pos x="16" y="89"/>
                  </a:cxn>
                  <a:cxn ang="0">
                    <a:pos x="16" y="94"/>
                  </a:cxn>
                  <a:cxn ang="0">
                    <a:pos x="22" y="94"/>
                  </a:cxn>
                  <a:cxn ang="0">
                    <a:pos x="39" y="83"/>
                  </a:cxn>
                  <a:cxn ang="0">
                    <a:pos x="49" y="72"/>
                  </a:cxn>
                  <a:cxn ang="0">
                    <a:pos x="49" y="65"/>
                  </a:cxn>
                  <a:cxn ang="0">
                    <a:pos x="45" y="61"/>
                  </a:cxn>
                  <a:cxn ang="0">
                    <a:pos x="45" y="50"/>
                  </a:cxn>
                  <a:cxn ang="0">
                    <a:pos x="53" y="42"/>
                  </a:cxn>
                  <a:cxn ang="0">
                    <a:pos x="55" y="44"/>
                  </a:cxn>
                  <a:cxn ang="0">
                    <a:pos x="55" y="50"/>
                  </a:cxn>
                  <a:cxn ang="0">
                    <a:pos x="55" y="65"/>
                  </a:cxn>
                  <a:cxn ang="0">
                    <a:pos x="57" y="70"/>
                  </a:cxn>
                  <a:cxn ang="0">
                    <a:pos x="63" y="70"/>
                  </a:cxn>
                  <a:cxn ang="0">
                    <a:pos x="63" y="61"/>
                  </a:cxn>
                  <a:cxn ang="0">
                    <a:pos x="67" y="61"/>
                  </a:cxn>
                  <a:cxn ang="0">
                    <a:pos x="71" y="55"/>
                  </a:cxn>
                  <a:cxn ang="0">
                    <a:pos x="79" y="55"/>
                  </a:cxn>
                  <a:cxn ang="0">
                    <a:pos x="81" y="52"/>
                  </a:cxn>
                  <a:cxn ang="0">
                    <a:pos x="75" y="46"/>
                  </a:cxn>
                  <a:cxn ang="0">
                    <a:pos x="73" y="42"/>
                  </a:cxn>
                  <a:cxn ang="0">
                    <a:pos x="69" y="39"/>
                  </a:cxn>
                  <a:cxn ang="0">
                    <a:pos x="69" y="37"/>
                  </a:cxn>
                  <a:cxn ang="0">
                    <a:pos x="63" y="35"/>
                  </a:cxn>
                  <a:cxn ang="0">
                    <a:pos x="63" y="31"/>
                  </a:cxn>
                  <a:cxn ang="0">
                    <a:pos x="47" y="26"/>
                  </a:cxn>
                  <a:cxn ang="0">
                    <a:pos x="43" y="13"/>
                  </a:cxn>
                  <a:cxn ang="0">
                    <a:pos x="37" y="11"/>
                  </a:cxn>
                  <a:cxn ang="0">
                    <a:pos x="33" y="0"/>
                  </a:cxn>
                  <a:cxn ang="0">
                    <a:pos x="0" y="9"/>
                  </a:cxn>
                </a:cxnLst>
                <a:rect l="0" t="0" r="r" b="b"/>
                <a:pathLst>
                  <a:path w="81" h="94">
                    <a:moveTo>
                      <a:pt x="0" y="9"/>
                    </a:moveTo>
                    <a:lnTo>
                      <a:pt x="20" y="76"/>
                    </a:lnTo>
                    <a:lnTo>
                      <a:pt x="16" y="83"/>
                    </a:lnTo>
                    <a:lnTo>
                      <a:pt x="16" y="87"/>
                    </a:lnTo>
                    <a:lnTo>
                      <a:pt x="16" y="89"/>
                    </a:lnTo>
                    <a:lnTo>
                      <a:pt x="16" y="94"/>
                    </a:lnTo>
                    <a:lnTo>
                      <a:pt x="22" y="94"/>
                    </a:lnTo>
                    <a:lnTo>
                      <a:pt x="39" y="83"/>
                    </a:lnTo>
                    <a:lnTo>
                      <a:pt x="49" y="72"/>
                    </a:lnTo>
                    <a:lnTo>
                      <a:pt x="49" y="65"/>
                    </a:lnTo>
                    <a:lnTo>
                      <a:pt x="45" y="61"/>
                    </a:lnTo>
                    <a:lnTo>
                      <a:pt x="45" y="50"/>
                    </a:lnTo>
                    <a:lnTo>
                      <a:pt x="53" y="42"/>
                    </a:lnTo>
                    <a:lnTo>
                      <a:pt x="55" y="44"/>
                    </a:lnTo>
                    <a:lnTo>
                      <a:pt x="55" y="50"/>
                    </a:lnTo>
                    <a:lnTo>
                      <a:pt x="55" y="65"/>
                    </a:lnTo>
                    <a:lnTo>
                      <a:pt x="57" y="70"/>
                    </a:lnTo>
                    <a:lnTo>
                      <a:pt x="63" y="70"/>
                    </a:lnTo>
                    <a:lnTo>
                      <a:pt x="63" y="61"/>
                    </a:lnTo>
                    <a:lnTo>
                      <a:pt x="67" y="61"/>
                    </a:lnTo>
                    <a:lnTo>
                      <a:pt x="71" y="55"/>
                    </a:lnTo>
                    <a:lnTo>
                      <a:pt x="79" y="55"/>
                    </a:lnTo>
                    <a:lnTo>
                      <a:pt x="81" y="52"/>
                    </a:lnTo>
                    <a:lnTo>
                      <a:pt x="75" y="46"/>
                    </a:lnTo>
                    <a:lnTo>
                      <a:pt x="73" y="42"/>
                    </a:lnTo>
                    <a:lnTo>
                      <a:pt x="69" y="39"/>
                    </a:lnTo>
                    <a:lnTo>
                      <a:pt x="69" y="37"/>
                    </a:lnTo>
                    <a:lnTo>
                      <a:pt x="63" y="35"/>
                    </a:lnTo>
                    <a:lnTo>
                      <a:pt x="63" y="31"/>
                    </a:lnTo>
                    <a:lnTo>
                      <a:pt x="47" y="26"/>
                    </a:lnTo>
                    <a:lnTo>
                      <a:pt x="43" y="13"/>
                    </a:lnTo>
                    <a:lnTo>
                      <a:pt x="37" y="11"/>
                    </a:lnTo>
                    <a:lnTo>
                      <a:pt x="33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54" name="Freeform 90">
                <a:extLst>
                  <a:ext uri="{FF2B5EF4-FFF2-40B4-BE49-F238E27FC236}">
                    <a16:creationId xmlns:a16="http://schemas.microsoft.com/office/drawing/2014/main" id="{E034A09E-BC30-E8AA-895B-25F79B7AEAF9}"/>
                  </a:ext>
                </a:extLst>
              </p:cNvPr>
              <p:cNvSpPr/>
              <p:nvPr/>
            </p:nvSpPr>
            <p:spPr bwMode="auto">
              <a:xfrm>
                <a:off x="9787774" y="2657430"/>
                <a:ext cx="199858" cy="479523"/>
              </a:xfrm>
              <a:custGeom>
                <a:avLst/>
                <a:gdLst/>
                <a:ahLst/>
                <a:cxnLst>
                  <a:cxn ang="0">
                    <a:pos x="142" y="284"/>
                  </a:cxn>
                  <a:cxn ang="0">
                    <a:pos x="138" y="282"/>
                  </a:cxn>
                  <a:cxn ang="0">
                    <a:pos x="132" y="282"/>
                  </a:cxn>
                  <a:cxn ang="0">
                    <a:pos x="124" y="295"/>
                  </a:cxn>
                  <a:cxn ang="0">
                    <a:pos x="115" y="299"/>
                  </a:cxn>
                  <a:cxn ang="0">
                    <a:pos x="118" y="306"/>
                  </a:cxn>
                  <a:cxn ang="0">
                    <a:pos x="115" y="308"/>
                  </a:cxn>
                  <a:cxn ang="0">
                    <a:pos x="113" y="306"/>
                  </a:cxn>
                  <a:cxn ang="0">
                    <a:pos x="111" y="308"/>
                  </a:cxn>
                  <a:cxn ang="0">
                    <a:pos x="109" y="312"/>
                  </a:cxn>
                  <a:cxn ang="0">
                    <a:pos x="12" y="336"/>
                  </a:cxn>
                  <a:cxn ang="0">
                    <a:pos x="10" y="329"/>
                  </a:cxn>
                  <a:cxn ang="0">
                    <a:pos x="4" y="321"/>
                  </a:cxn>
                  <a:cxn ang="0">
                    <a:pos x="4" y="310"/>
                  </a:cxn>
                  <a:cxn ang="0">
                    <a:pos x="6" y="306"/>
                  </a:cxn>
                  <a:cxn ang="0">
                    <a:pos x="4" y="295"/>
                  </a:cxn>
                  <a:cxn ang="0">
                    <a:pos x="0" y="245"/>
                  </a:cxn>
                  <a:cxn ang="0">
                    <a:pos x="0" y="230"/>
                  </a:cxn>
                  <a:cxn ang="0">
                    <a:pos x="4" y="199"/>
                  </a:cxn>
                  <a:cxn ang="0">
                    <a:pos x="10" y="180"/>
                  </a:cxn>
                  <a:cxn ang="0">
                    <a:pos x="10" y="167"/>
                  </a:cxn>
                  <a:cxn ang="0">
                    <a:pos x="6" y="156"/>
                  </a:cxn>
                  <a:cxn ang="0">
                    <a:pos x="6" y="145"/>
                  </a:cxn>
                  <a:cxn ang="0">
                    <a:pos x="8" y="139"/>
                  </a:cxn>
                  <a:cxn ang="0">
                    <a:pos x="26" y="121"/>
                  </a:cxn>
                  <a:cxn ang="0">
                    <a:pos x="36" y="95"/>
                  </a:cxn>
                  <a:cxn ang="0">
                    <a:pos x="26" y="80"/>
                  </a:cxn>
                  <a:cxn ang="0">
                    <a:pos x="24" y="74"/>
                  </a:cxn>
                  <a:cxn ang="0">
                    <a:pos x="28" y="69"/>
                  </a:cxn>
                  <a:cxn ang="0">
                    <a:pos x="28" y="63"/>
                  </a:cxn>
                  <a:cxn ang="0">
                    <a:pos x="24" y="46"/>
                  </a:cxn>
                  <a:cxn ang="0">
                    <a:pos x="28" y="22"/>
                  </a:cxn>
                  <a:cxn ang="0">
                    <a:pos x="22" y="15"/>
                  </a:cxn>
                  <a:cxn ang="0">
                    <a:pos x="24" y="11"/>
                  </a:cxn>
                  <a:cxn ang="0">
                    <a:pos x="30" y="11"/>
                  </a:cxn>
                  <a:cxn ang="0">
                    <a:pos x="34" y="4"/>
                  </a:cxn>
                  <a:cxn ang="0">
                    <a:pos x="38" y="7"/>
                  </a:cxn>
                  <a:cxn ang="0">
                    <a:pos x="44" y="4"/>
                  </a:cxn>
                  <a:cxn ang="0">
                    <a:pos x="49" y="0"/>
                  </a:cxn>
                  <a:cxn ang="0">
                    <a:pos x="113" y="206"/>
                  </a:cxn>
                  <a:cxn ang="0">
                    <a:pos x="115" y="210"/>
                  </a:cxn>
                  <a:cxn ang="0">
                    <a:pos x="113" y="219"/>
                  </a:cxn>
                  <a:cxn ang="0">
                    <a:pos x="115" y="223"/>
                  </a:cxn>
                  <a:cxn ang="0">
                    <a:pos x="130" y="236"/>
                  </a:cxn>
                  <a:cxn ang="0">
                    <a:pos x="134" y="236"/>
                  </a:cxn>
                  <a:cxn ang="0">
                    <a:pos x="136" y="243"/>
                  </a:cxn>
                  <a:cxn ang="0">
                    <a:pos x="136" y="247"/>
                  </a:cxn>
                  <a:cxn ang="0">
                    <a:pos x="144" y="264"/>
                  </a:cxn>
                  <a:cxn ang="0">
                    <a:pos x="142" y="267"/>
                  </a:cxn>
                  <a:cxn ang="0">
                    <a:pos x="142" y="277"/>
                  </a:cxn>
                  <a:cxn ang="0">
                    <a:pos x="142" y="284"/>
                  </a:cxn>
                </a:cxnLst>
                <a:rect l="0" t="0" r="r" b="b"/>
                <a:pathLst>
                  <a:path w="144" h="336">
                    <a:moveTo>
                      <a:pt x="142" y="284"/>
                    </a:moveTo>
                    <a:lnTo>
                      <a:pt x="138" y="282"/>
                    </a:lnTo>
                    <a:lnTo>
                      <a:pt x="132" y="282"/>
                    </a:lnTo>
                    <a:lnTo>
                      <a:pt x="124" y="295"/>
                    </a:lnTo>
                    <a:lnTo>
                      <a:pt x="115" y="299"/>
                    </a:lnTo>
                    <a:lnTo>
                      <a:pt x="118" y="306"/>
                    </a:lnTo>
                    <a:lnTo>
                      <a:pt x="115" y="308"/>
                    </a:lnTo>
                    <a:lnTo>
                      <a:pt x="113" y="306"/>
                    </a:lnTo>
                    <a:lnTo>
                      <a:pt x="111" y="308"/>
                    </a:lnTo>
                    <a:lnTo>
                      <a:pt x="109" y="312"/>
                    </a:lnTo>
                    <a:lnTo>
                      <a:pt x="12" y="336"/>
                    </a:lnTo>
                    <a:lnTo>
                      <a:pt x="10" y="329"/>
                    </a:lnTo>
                    <a:lnTo>
                      <a:pt x="4" y="321"/>
                    </a:lnTo>
                    <a:lnTo>
                      <a:pt x="4" y="310"/>
                    </a:lnTo>
                    <a:lnTo>
                      <a:pt x="6" y="306"/>
                    </a:lnTo>
                    <a:lnTo>
                      <a:pt x="4" y="295"/>
                    </a:lnTo>
                    <a:lnTo>
                      <a:pt x="0" y="245"/>
                    </a:lnTo>
                    <a:lnTo>
                      <a:pt x="0" y="230"/>
                    </a:lnTo>
                    <a:lnTo>
                      <a:pt x="4" y="199"/>
                    </a:lnTo>
                    <a:lnTo>
                      <a:pt x="10" y="180"/>
                    </a:lnTo>
                    <a:lnTo>
                      <a:pt x="10" y="167"/>
                    </a:lnTo>
                    <a:lnTo>
                      <a:pt x="6" y="156"/>
                    </a:lnTo>
                    <a:lnTo>
                      <a:pt x="6" y="145"/>
                    </a:lnTo>
                    <a:lnTo>
                      <a:pt x="8" y="139"/>
                    </a:lnTo>
                    <a:lnTo>
                      <a:pt x="26" y="121"/>
                    </a:lnTo>
                    <a:lnTo>
                      <a:pt x="36" y="95"/>
                    </a:lnTo>
                    <a:lnTo>
                      <a:pt x="26" y="80"/>
                    </a:lnTo>
                    <a:lnTo>
                      <a:pt x="24" y="74"/>
                    </a:lnTo>
                    <a:lnTo>
                      <a:pt x="28" y="69"/>
                    </a:lnTo>
                    <a:lnTo>
                      <a:pt x="28" y="63"/>
                    </a:lnTo>
                    <a:lnTo>
                      <a:pt x="24" y="46"/>
                    </a:lnTo>
                    <a:lnTo>
                      <a:pt x="28" y="22"/>
                    </a:lnTo>
                    <a:lnTo>
                      <a:pt x="22" y="15"/>
                    </a:lnTo>
                    <a:lnTo>
                      <a:pt x="24" y="11"/>
                    </a:lnTo>
                    <a:lnTo>
                      <a:pt x="30" y="11"/>
                    </a:lnTo>
                    <a:lnTo>
                      <a:pt x="34" y="4"/>
                    </a:lnTo>
                    <a:lnTo>
                      <a:pt x="38" y="7"/>
                    </a:lnTo>
                    <a:lnTo>
                      <a:pt x="44" y="4"/>
                    </a:lnTo>
                    <a:lnTo>
                      <a:pt x="49" y="0"/>
                    </a:lnTo>
                    <a:lnTo>
                      <a:pt x="113" y="206"/>
                    </a:lnTo>
                    <a:lnTo>
                      <a:pt x="115" y="210"/>
                    </a:lnTo>
                    <a:lnTo>
                      <a:pt x="113" y="219"/>
                    </a:lnTo>
                    <a:lnTo>
                      <a:pt x="115" y="223"/>
                    </a:lnTo>
                    <a:lnTo>
                      <a:pt x="130" y="236"/>
                    </a:lnTo>
                    <a:lnTo>
                      <a:pt x="134" y="236"/>
                    </a:lnTo>
                    <a:lnTo>
                      <a:pt x="136" y="243"/>
                    </a:lnTo>
                    <a:lnTo>
                      <a:pt x="136" y="247"/>
                    </a:lnTo>
                    <a:lnTo>
                      <a:pt x="144" y="264"/>
                    </a:lnTo>
                    <a:lnTo>
                      <a:pt x="142" y="267"/>
                    </a:lnTo>
                    <a:lnTo>
                      <a:pt x="142" y="277"/>
                    </a:lnTo>
                    <a:lnTo>
                      <a:pt x="142" y="28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55" name="Freeform 91">
                <a:extLst>
                  <a:ext uri="{FF2B5EF4-FFF2-40B4-BE49-F238E27FC236}">
                    <a16:creationId xmlns:a16="http://schemas.microsoft.com/office/drawing/2014/main" id="{765252EF-A235-06B5-0F31-94DE847F9814}"/>
                  </a:ext>
                </a:extLst>
              </p:cNvPr>
              <p:cNvSpPr/>
              <p:nvPr/>
            </p:nvSpPr>
            <p:spPr bwMode="auto">
              <a:xfrm>
                <a:off x="8185972" y="2886502"/>
                <a:ext cx="484949" cy="737609"/>
              </a:xfrm>
              <a:custGeom>
                <a:avLst/>
                <a:gdLst/>
                <a:ahLst/>
                <a:cxnLst>
                  <a:cxn ang="0">
                    <a:pos x="176" y="492"/>
                  </a:cxn>
                  <a:cxn ang="0">
                    <a:pos x="288" y="481"/>
                  </a:cxn>
                  <a:cxn ang="0">
                    <a:pos x="302" y="447"/>
                  </a:cxn>
                  <a:cxn ang="0">
                    <a:pos x="306" y="421"/>
                  </a:cxn>
                  <a:cxn ang="0">
                    <a:pos x="327" y="393"/>
                  </a:cxn>
                  <a:cxn ang="0">
                    <a:pos x="329" y="375"/>
                  </a:cxn>
                  <a:cxn ang="0">
                    <a:pos x="337" y="358"/>
                  </a:cxn>
                  <a:cxn ang="0">
                    <a:pos x="343" y="367"/>
                  </a:cxn>
                  <a:cxn ang="0">
                    <a:pos x="351" y="360"/>
                  </a:cxn>
                  <a:cxn ang="0">
                    <a:pos x="351" y="334"/>
                  </a:cxn>
                  <a:cxn ang="0">
                    <a:pos x="347" y="302"/>
                  </a:cxn>
                  <a:cxn ang="0">
                    <a:pos x="318" y="202"/>
                  </a:cxn>
                  <a:cxn ang="0">
                    <a:pos x="284" y="200"/>
                  </a:cxn>
                  <a:cxn ang="0">
                    <a:pos x="241" y="258"/>
                  </a:cxn>
                  <a:cxn ang="0">
                    <a:pos x="237" y="256"/>
                  </a:cxn>
                  <a:cxn ang="0">
                    <a:pos x="221" y="247"/>
                  </a:cxn>
                  <a:cxn ang="0">
                    <a:pos x="221" y="217"/>
                  </a:cxn>
                  <a:cxn ang="0">
                    <a:pos x="239" y="200"/>
                  </a:cxn>
                  <a:cxn ang="0">
                    <a:pos x="245" y="185"/>
                  </a:cxn>
                  <a:cxn ang="0">
                    <a:pos x="254" y="174"/>
                  </a:cxn>
                  <a:cxn ang="0">
                    <a:pos x="260" y="126"/>
                  </a:cxn>
                  <a:cxn ang="0">
                    <a:pos x="252" y="102"/>
                  </a:cxn>
                  <a:cxn ang="0">
                    <a:pos x="239" y="85"/>
                  </a:cxn>
                  <a:cxn ang="0">
                    <a:pos x="252" y="74"/>
                  </a:cxn>
                  <a:cxn ang="0">
                    <a:pos x="241" y="48"/>
                  </a:cxn>
                  <a:cxn ang="0">
                    <a:pos x="201" y="31"/>
                  </a:cxn>
                  <a:cxn ang="0">
                    <a:pos x="172" y="18"/>
                  </a:cxn>
                  <a:cxn ang="0">
                    <a:pos x="140" y="9"/>
                  </a:cxn>
                  <a:cxn ang="0">
                    <a:pos x="122" y="7"/>
                  </a:cxn>
                  <a:cxn ang="0">
                    <a:pos x="103" y="26"/>
                  </a:cxn>
                  <a:cxn ang="0">
                    <a:pos x="105" y="46"/>
                  </a:cxn>
                  <a:cxn ang="0">
                    <a:pos x="111" y="52"/>
                  </a:cxn>
                  <a:cxn ang="0">
                    <a:pos x="99" y="59"/>
                  </a:cxn>
                  <a:cxn ang="0">
                    <a:pos x="89" y="70"/>
                  </a:cxn>
                  <a:cxn ang="0">
                    <a:pos x="83" y="96"/>
                  </a:cxn>
                  <a:cxn ang="0">
                    <a:pos x="79" y="122"/>
                  </a:cxn>
                  <a:cxn ang="0">
                    <a:pos x="67" y="117"/>
                  </a:cxn>
                  <a:cxn ang="0">
                    <a:pos x="67" y="91"/>
                  </a:cxn>
                  <a:cxn ang="0">
                    <a:pos x="67" y="83"/>
                  </a:cxn>
                  <a:cxn ang="0">
                    <a:pos x="59" y="96"/>
                  </a:cxn>
                  <a:cxn ang="0">
                    <a:pos x="53" y="115"/>
                  </a:cxn>
                  <a:cxn ang="0">
                    <a:pos x="36" y="124"/>
                  </a:cxn>
                  <a:cxn ang="0">
                    <a:pos x="30" y="139"/>
                  </a:cxn>
                  <a:cxn ang="0">
                    <a:pos x="20" y="169"/>
                  </a:cxn>
                  <a:cxn ang="0">
                    <a:pos x="18" y="204"/>
                  </a:cxn>
                  <a:cxn ang="0">
                    <a:pos x="4" y="230"/>
                  </a:cxn>
                  <a:cxn ang="0">
                    <a:pos x="14" y="267"/>
                  </a:cxn>
                  <a:cxn ang="0">
                    <a:pos x="16" y="297"/>
                  </a:cxn>
                  <a:cxn ang="0">
                    <a:pos x="44" y="362"/>
                  </a:cxn>
                  <a:cxn ang="0">
                    <a:pos x="49" y="395"/>
                  </a:cxn>
                  <a:cxn ang="0">
                    <a:pos x="44" y="401"/>
                  </a:cxn>
                  <a:cxn ang="0">
                    <a:pos x="38" y="447"/>
                  </a:cxn>
                  <a:cxn ang="0">
                    <a:pos x="18" y="499"/>
                  </a:cxn>
                  <a:cxn ang="0">
                    <a:pos x="0" y="516"/>
                  </a:cxn>
                </a:cxnLst>
                <a:rect l="0" t="0" r="r" b="b"/>
                <a:pathLst>
                  <a:path w="353" h="516">
                    <a:moveTo>
                      <a:pt x="0" y="516"/>
                    </a:moveTo>
                    <a:lnTo>
                      <a:pt x="176" y="492"/>
                    </a:lnTo>
                    <a:lnTo>
                      <a:pt x="176" y="497"/>
                    </a:lnTo>
                    <a:lnTo>
                      <a:pt x="288" y="481"/>
                    </a:lnTo>
                    <a:lnTo>
                      <a:pt x="290" y="475"/>
                    </a:lnTo>
                    <a:lnTo>
                      <a:pt x="302" y="447"/>
                    </a:lnTo>
                    <a:lnTo>
                      <a:pt x="308" y="440"/>
                    </a:lnTo>
                    <a:lnTo>
                      <a:pt x="306" y="421"/>
                    </a:lnTo>
                    <a:lnTo>
                      <a:pt x="312" y="406"/>
                    </a:lnTo>
                    <a:lnTo>
                      <a:pt x="327" y="393"/>
                    </a:lnTo>
                    <a:lnTo>
                      <a:pt x="327" y="377"/>
                    </a:lnTo>
                    <a:lnTo>
                      <a:pt x="329" y="375"/>
                    </a:lnTo>
                    <a:lnTo>
                      <a:pt x="329" y="364"/>
                    </a:lnTo>
                    <a:lnTo>
                      <a:pt x="337" y="358"/>
                    </a:lnTo>
                    <a:lnTo>
                      <a:pt x="341" y="367"/>
                    </a:lnTo>
                    <a:lnTo>
                      <a:pt x="343" y="367"/>
                    </a:lnTo>
                    <a:lnTo>
                      <a:pt x="349" y="362"/>
                    </a:lnTo>
                    <a:lnTo>
                      <a:pt x="351" y="360"/>
                    </a:lnTo>
                    <a:lnTo>
                      <a:pt x="353" y="351"/>
                    </a:lnTo>
                    <a:lnTo>
                      <a:pt x="351" y="334"/>
                    </a:lnTo>
                    <a:lnTo>
                      <a:pt x="353" y="315"/>
                    </a:lnTo>
                    <a:lnTo>
                      <a:pt x="347" y="302"/>
                    </a:lnTo>
                    <a:lnTo>
                      <a:pt x="343" y="271"/>
                    </a:lnTo>
                    <a:lnTo>
                      <a:pt x="318" y="202"/>
                    </a:lnTo>
                    <a:lnTo>
                      <a:pt x="294" y="193"/>
                    </a:lnTo>
                    <a:lnTo>
                      <a:pt x="284" y="200"/>
                    </a:lnTo>
                    <a:lnTo>
                      <a:pt x="272" y="213"/>
                    </a:lnTo>
                    <a:lnTo>
                      <a:pt x="241" y="258"/>
                    </a:lnTo>
                    <a:lnTo>
                      <a:pt x="239" y="258"/>
                    </a:lnTo>
                    <a:lnTo>
                      <a:pt x="237" y="256"/>
                    </a:lnTo>
                    <a:lnTo>
                      <a:pt x="225" y="252"/>
                    </a:lnTo>
                    <a:lnTo>
                      <a:pt x="221" y="247"/>
                    </a:lnTo>
                    <a:lnTo>
                      <a:pt x="217" y="237"/>
                    </a:lnTo>
                    <a:lnTo>
                      <a:pt x="221" y="217"/>
                    </a:lnTo>
                    <a:lnTo>
                      <a:pt x="225" y="211"/>
                    </a:lnTo>
                    <a:lnTo>
                      <a:pt x="239" y="200"/>
                    </a:lnTo>
                    <a:lnTo>
                      <a:pt x="243" y="191"/>
                    </a:lnTo>
                    <a:lnTo>
                      <a:pt x="245" y="185"/>
                    </a:lnTo>
                    <a:lnTo>
                      <a:pt x="247" y="176"/>
                    </a:lnTo>
                    <a:lnTo>
                      <a:pt x="254" y="174"/>
                    </a:lnTo>
                    <a:lnTo>
                      <a:pt x="260" y="156"/>
                    </a:lnTo>
                    <a:lnTo>
                      <a:pt x="260" y="126"/>
                    </a:lnTo>
                    <a:lnTo>
                      <a:pt x="256" y="111"/>
                    </a:lnTo>
                    <a:lnTo>
                      <a:pt x="252" y="102"/>
                    </a:lnTo>
                    <a:lnTo>
                      <a:pt x="241" y="91"/>
                    </a:lnTo>
                    <a:lnTo>
                      <a:pt x="239" y="85"/>
                    </a:lnTo>
                    <a:lnTo>
                      <a:pt x="241" y="78"/>
                    </a:lnTo>
                    <a:lnTo>
                      <a:pt x="252" y="74"/>
                    </a:lnTo>
                    <a:lnTo>
                      <a:pt x="254" y="72"/>
                    </a:lnTo>
                    <a:lnTo>
                      <a:pt x="241" y="48"/>
                    </a:lnTo>
                    <a:lnTo>
                      <a:pt x="231" y="44"/>
                    </a:lnTo>
                    <a:lnTo>
                      <a:pt x="201" y="31"/>
                    </a:lnTo>
                    <a:lnTo>
                      <a:pt x="180" y="26"/>
                    </a:lnTo>
                    <a:lnTo>
                      <a:pt x="172" y="18"/>
                    </a:lnTo>
                    <a:lnTo>
                      <a:pt x="156" y="13"/>
                    </a:lnTo>
                    <a:lnTo>
                      <a:pt x="140" y="9"/>
                    </a:lnTo>
                    <a:lnTo>
                      <a:pt x="130" y="0"/>
                    </a:lnTo>
                    <a:lnTo>
                      <a:pt x="122" y="7"/>
                    </a:lnTo>
                    <a:lnTo>
                      <a:pt x="113" y="11"/>
                    </a:lnTo>
                    <a:lnTo>
                      <a:pt x="103" y="26"/>
                    </a:lnTo>
                    <a:lnTo>
                      <a:pt x="103" y="42"/>
                    </a:lnTo>
                    <a:lnTo>
                      <a:pt x="105" y="46"/>
                    </a:lnTo>
                    <a:lnTo>
                      <a:pt x="109" y="46"/>
                    </a:lnTo>
                    <a:lnTo>
                      <a:pt x="111" y="52"/>
                    </a:lnTo>
                    <a:lnTo>
                      <a:pt x="107" y="55"/>
                    </a:lnTo>
                    <a:lnTo>
                      <a:pt x="99" y="59"/>
                    </a:lnTo>
                    <a:lnTo>
                      <a:pt x="95" y="61"/>
                    </a:lnTo>
                    <a:lnTo>
                      <a:pt x="89" y="70"/>
                    </a:lnTo>
                    <a:lnTo>
                      <a:pt x="81" y="83"/>
                    </a:lnTo>
                    <a:lnTo>
                      <a:pt x="83" y="96"/>
                    </a:lnTo>
                    <a:lnTo>
                      <a:pt x="85" y="109"/>
                    </a:lnTo>
                    <a:lnTo>
                      <a:pt x="79" y="122"/>
                    </a:lnTo>
                    <a:lnTo>
                      <a:pt x="69" y="128"/>
                    </a:lnTo>
                    <a:lnTo>
                      <a:pt x="67" y="117"/>
                    </a:lnTo>
                    <a:lnTo>
                      <a:pt x="71" y="104"/>
                    </a:lnTo>
                    <a:lnTo>
                      <a:pt x="67" y="91"/>
                    </a:lnTo>
                    <a:lnTo>
                      <a:pt x="69" y="87"/>
                    </a:lnTo>
                    <a:lnTo>
                      <a:pt x="67" y="83"/>
                    </a:lnTo>
                    <a:lnTo>
                      <a:pt x="63" y="87"/>
                    </a:lnTo>
                    <a:lnTo>
                      <a:pt x="59" y="96"/>
                    </a:lnTo>
                    <a:lnTo>
                      <a:pt x="57" y="107"/>
                    </a:lnTo>
                    <a:lnTo>
                      <a:pt x="53" y="115"/>
                    </a:lnTo>
                    <a:lnTo>
                      <a:pt x="47" y="115"/>
                    </a:lnTo>
                    <a:lnTo>
                      <a:pt x="36" y="124"/>
                    </a:lnTo>
                    <a:lnTo>
                      <a:pt x="32" y="133"/>
                    </a:lnTo>
                    <a:lnTo>
                      <a:pt x="30" y="139"/>
                    </a:lnTo>
                    <a:lnTo>
                      <a:pt x="22" y="150"/>
                    </a:lnTo>
                    <a:lnTo>
                      <a:pt x="20" y="169"/>
                    </a:lnTo>
                    <a:lnTo>
                      <a:pt x="20" y="191"/>
                    </a:lnTo>
                    <a:lnTo>
                      <a:pt x="18" y="204"/>
                    </a:lnTo>
                    <a:lnTo>
                      <a:pt x="10" y="219"/>
                    </a:lnTo>
                    <a:lnTo>
                      <a:pt x="4" y="230"/>
                    </a:lnTo>
                    <a:lnTo>
                      <a:pt x="6" y="241"/>
                    </a:lnTo>
                    <a:lnTo>
                      <a:pt x="14" y="267"/>
                    </a:lnTo>
                    <a:lnTo>
                      <a:pt x="10" y="284"/>
                    </a:lnTo>
                    <a:lnTo>
                      <a:pt x="16" y="297"/>
                    </a:lnTo>
                    <a:lnTo>
                      <a:pt x="32" y="334"/>
                    </a:lnTo>
                    <a:lnTo>
                      <a:pt x="44" y="362"/>
                    </a:lnTo>
                    <a:lnTo>
                      <a:pt x="44" y="388"/>
                    </a:lnTo>
                    <a:lnTo>
                      <a:pt x="49" y="395"/>
                    </a:lnTo>
                    <a:lnTo>
                      <a:pt x="49" y="397"/>
                    </a:lnTo>
                    <a:lnTo>
                      <a:pt x="44" y="401"/>
                    </a:lnTo>
                    <a:lnTo>
                      <a:pt x="42" y="427"/>
                    </a:lnTo>
                    <a:lnTo>
                      <a:pt x="38" y="447"/>
                    </a:lnTo>
                    <a:lnTo>
                      <a:pt x="32" y="464"/>
                    </a:lnTo>
                    <a:lnTo>
                      <a:pt x="18" y="499"/>
                    </a:lnTo>
                    <a:lnTo>
                      <a:pt x="6" y="510"/>
                    </a:lnTo>
                    <a:lnTo>
                      <a:pt x="0" y="5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56" name="Freeform 92">
                <a:extLst>
                  <a:ext uri="{FF2B5EF4-FFF2-40B4-BE49-F238E27FC236}">
                    <a16:creationId xmlns:a16="http://schemas.microsoft.com/office/drawing/2014/main" id="{0566AB6F-E30C-3BA3-2A7F-8C68FCFA146C}"/>
                  </a:ext>
                </a:extLst>
              </p:cNvPr>
              <p:cNvSpPr/>
              <p:nvPr/>
            </p:nvSpPr>
            <p:spPr bwMode="auto">
              <a:xfrm>
                <a:off x="8675328" y="3866921"/>
                <a:ext cx="950794" cy="601693"/>
              </a:xfrm>
              <a:custGeom>
                <a:avLst/>
                <a:gdLst/>
                <a:ahLst/>
                <a:cxnLst>
                  <a:cxn ang="0">
                    <a:pos x="213" y="394"/>
                  </a:cxn>
                  <a:cxn ang="0">
                    <a:pos x="175" y="399"/>
                  </a:cxn>
                  <a:cxn ang="0">
                    <a:pos x="152" y="401"/>
                  </a:cxn>
                  <a:cxn ang="0">
                    <a:pos x="39" y="399"/>
                  </a:cxn>
                  <a:cxn ang="0">
                    <a:pos x="61" y="368"/>
                  </a:cxn>
                  <a:cxn ang="0">
                    <a:pos x="73" y="347"/>
                  </a:cxn>
                  <a:cxn ang="0">
                    <a:pos x="132" y="286"/>
                  </a:cxn>
                  <a:cxn ang="0">
                    <a:pos x="146" y="312"/>
                  </a:cxn>
                  <a:cxn ang="0">
                    <a:pos x="185" y="312"/>
                  </a:cxn>
                  <a:cxn ang="0">
                    <a:pos x="201" y="308"/>
                  </a:cxn>
                  <a:cxn ang="0">
                    <a:pos x="235" y="299"/>
                  </a:cxn>
                  <a:cxn ang="0">
                    <a:pos x="246" y="288"/>
                  </a:cxn>
                  <a:cxn ang="0">
                    <a:pos x="286" y="256"/>
                  </a:cxn>
                  <a:cxn ang="0">
                    <a:pos x="298" y="201"/>
                  </a:cxn>
                  <a:cxn ang="0">
                    <a:pos x="331" y="130"/>
                  </a:cxn>
                  <a:cxn ang="0">
                    <a:pos x="351" y="136"/>
                  </a:cxn>
                  <a:cxn ang="0">
                    <a:pos x="371" y="82"/>
                  </a:cxn>
                  <a:cxn ang="0">
                    <a:pos x="398" y="67"/>
                  </a:cxn>
                  <a:cxn ang="0">
                    <a:pos x="414" y="37"/>
                  </a:cxn>
                  <a:cxn ang="0">
                    <a:pos x="412" y="7"/>
                  </a:cxn>
                  <a:cxn ang="0">
                    <a:pos x="459" y="26"/>
                  </a:cxn>
                  <a:cxn ang="0">
                    <a:pos x="471" y="4"/>
                  </a:cxn>
                  <a:cxn ang="0">
                    <a:pos x="495" y="9"/>
                  </a:cxn>
                  <a:cxn ang="0">
                    <a:pos x="516" y="30"/>
                  </a:cxn>
                  <a:cxn ang="0">
                    <a:pos x="544" y="54"/>
                  </a:cxn>
                  <a:cxn ang="0">
                    <a:pos x="524" y="100"/>
                  </a:cxn>
                  <a:cxn ang="0">
                    <a:pos x="550" y="106"/>
                  </a:cxn>
                  <a:cxn ang="0">
                    <a:pos x="568" y="121"/>
                  </a:cxn>
                  <a:cxn ang="0">
                    <a:pos x="587" y="126"/>
                  </a:cxn>
                  <a:cxn ang="0">
                    <a:pos x="625" y="143"/>
                  </a:cxn>
                  <a:cxn ang="0">
                    <a:pos x="625" y="162"/>
                  </a:cxn>
                  <a:cxn ang="0">
                    <a:pos x="621" y="182"/>
                  </a:cxn>
                  <a:cxn ang="0">
                    <a:pos x="643" y="206"/>
                  </a:cxn>
                  <a:cxn ang="0">
                    <a:pos x="627" y="210"/>
                  </a:cxn>
                  <a:cxn ang="0">
                    <a:pos x="633" y="221"/>
                  </a:cxn>
                  <a:cxn ang="0">
                    <a:pos x="621" y="227"/>
                  </a:cxn>
                  <a:cxn ang="0">
                    <a:pos x="637" y="236"/>
                  </a:cxn>
                  <a:cxn ang="0">
                    <a:pos x="637" y="258"/>
                  </a:cxn>
                  <a:cxn ang="0">
                    <a:pos x="619" y="258"/>
                  </a:cxn>
                  <a:cxn ang="0">
                    <a:pos x="645" y="266"/>
                  </a:cxn>
                  <a:cxn ang="0">
                    <a:pos x="680" y="260"/>
                  </a:cxn>
                  <a:cxn ang="0">
                    <a:pos x="682" y="301"/>
                  </a:cxn>
                </a:cxnLst>
                <a:rect l="0" t="0" r="r" b="b"/>
                <a:pathLst>
                  <a:path w="690" h="420">
                    <a:moveTo>
                      <a:pt x="682" y="305"/>
                    </a:moveTo>
                    <a:lnTo>
                      <a:pt x="453" y="353"/>
                    </a:lnTo>
                    <a:lnTo>
                      <a:pt x="213" y="394"/>
                    </a:lnTo>
                    <a:lnTo>
                      <a:pt x="209" y="392"/>
                    </a:lnTo>
                    <a:lnTo>
                      <a:pt x="199" y="396"/>
                    </a:lnTo>
                    <a:lnTo>
                      <a:pt x="175" y="399"/>
                    </a:lnTo>
                    <a:lnTo>
                      <a:pt x="177" y="394"/>
                    </a:lnTo>
                    <a:lnTo>
                      <a:pt x="152" y="399"/>
                    </a:lnTo>
                    <a:lnTo>
                      <a:pt x="152" y="401"/>
                    </a:lnTo>
                    <a:lnTo>
                      <a:pt x="0" y="420"/>
                    </a:lnTo>
                    <a:lnTo>
                      <a:pt x="6" y="416"/>
                    </a:lnTo>
                    <a:lnTo>
                      <a:pt x="39" y="399"/>
                    </a:lnTo>
                    <a:lnTo>
                      <a:pt x="43" y="390"/>
                    </a:lnTo>
                    <a:lnTo>
                      <a:pt x="59" y="377"/>
                    </a:lnTo>
                    <a:lnTo>
                      <a:pt x="61" y="368"/>
                    </a:lnTo>
                    <a:lnTo>
                      <a:pt x="63" y="364"/>
                    </a:lnTo>
                    <a:lnTo>
                      <a:pt x="73" y="357"/>
                    </a:lnTo>
                    <a:lnTo>
                      <a:pt x="73" y="347"/>
                    </a:lnTo>
                    <a:lnTo>
                      <a:pt x="83" y="338"/>
                    </a:lnTo>
                    <a:lnTo>
                      <a:pt x="128" y="295"/>
                    </a:lnTo>
                    <a:lnTo>
                      <a:pt x="132" y="286"/>
                    </a:lnTo>
                    <a:lnTo>
                      <a:pt x="136" y="288"/>
                    </a:lnTo>
                    <a:lnTo>
                      <a:pt x="132" y="299"/>
                    </a:lnTo>
                    <a:lnTo>
                      <a:pt x="146" y="312"/>
                    </a:lnTo>
                    <a:lnTo>
                      <a:pt x="166" y="321"/>
                    </a:lnTo>
                    <a:lnTo>
                      <a:pt x="175" y="321"/>
                    </a:lnTo>
                    <a:lnTo>
                      <a:pt x="185" y="312"/>
                    </a:lnTo>
                    <a:lnTo>
                      <a:pt x="187" y="305"/>
                    </a:lnTo>
                    <a:lnTo>
                      <a:pt x="193" y="301"/>
                    </a:lnTo>
                    <a:lnTo>
                      <a:pt x="201" y="308"/>
                    </a:lnTo>
                    <a:lnTo>
                      <a:pt x="205" y="310"/>
                    </a:lnTo>
                    <a:lnTo>
                      <a:pt x="211" y="308"/>
                    </a:lnTo>
                    <a:lnTo>
                      <a:pt x="235" y="299"/>
                    </a:lnTo>
                    <a:lnTo>
                      <a:pt x="237" y="284"/>
                    </a:lnTo>
                    <a:lnTo>
                      <a:pt x="242" y="284"/>
                    </a:lnTo>
                    <a:lnTo>
                      <a:pt x="246" y="288"/>
                    </a:lnTo>
                    <a:lnTo>
                      <a:pt x="264" y="273"/>
                    </a:lnTo>
                    <a:lnTo>
                      <a:pt x="270" y="277"/>
                    </a:lnTo>
                    <a:lnTo>
                      <a:pt x="286" y="256"/>
                    </a:lnTo>
                    <a:lnTo>
                      <a:pt x="282" y="247"/>
                    </a:lnTo>
                    <a:lnTo>
                      <a:pt x="282" y="232"/>
                    </a:lnTo>
                    <a:lnTo>
                      <a:pt x="298" y="201"/>
                    </a:lnTo>
                    <a:lnTo>
                      <a:pt x="317" y="121"/>
                    </a:lnTo>
                    <a:lnTo>
                      <a:pt x="321" y="121"/>
                    </a:lnTo>
                    <a:lnTo>
                      <a:pt x="331" y="130"/>
                    </a:lnTo>
                    <a:lnTo>
                      <a:pt x="333" y="134"/>
                    </a:lnTo>
                    <a:lnTo>
                      <a:pt x="339" y="141"/>
                    </a:lnTo>
                    <a:lnTo>
                      <a:pt x="351" y="136"/>
                    </a:lnTo>
                    <a:lnTo>
                      <a:pt x="359" y="123"/>
                    </a:lnTo>
                    <a:lnTo>
                      <a:pt x="365" y="93"/>
                    </a:lnTo>
                    <a:lnTo>
                      <a:pt x="371" y="82"/>
                    </a:lnTo>
                    <a:lnTo>
                      <a:pt x="384" y="87"/>
                    </a:lnTo>
                    <a:lnTo>
                      <a:pt x="390" y="69"/>
                    </a:lnTo>
                    <a:lnTo>
                      <a:pt x="398" y="67"/>
                    </a:lnTo>
                    <a:lnTo>
                      <a:pt x="404" y="58"/>
                    </a:lnTo>
                    <a:lnTo>
                      <a:pt x="410" y="41"/>
                    </a:lnTo>
                    <a:lnTo>
                      <a:pt x="414" y="37"/>
                    </a:lnTo>
                    <a:lnTo>
                      <a:pt x="414" y="35"/>
                    </a:lnTo>
                    <a:lnTo>
                      <a:pt x="410" y="30"/>
                    </a:lnTo>
                    <a:lnTo>
                      <a:pt x="412" y="7"/>
                    </a:lnTo>
                    <a:lnTo>
                      <a:pt x="414" y="2"/>
                    </a:lnTo>
                    <a:lnTo>
                      <a:pt x="418" y="0"/>
                    </a:lnTo>
                    <a:lnTo>
                      <a:pt x="459" y="26"/>
                    </a:lnTo>
                    <a:lnTo>
                      <a:pt x="465" y="28"/>
                    </a:lnTo>
                    <a:lnTo>
                      <a:pt x="467" y="26"/>
                    </a:lnTo>
                    <a:lnTo>
                      <a:pt x="471" y="4"/>
                    </a:lnTo>
                    <a:lnTo>
                      <a:pt x="479" y="4"/>
                    </a:lnTo>
                    <a:lnTo>
                      <a:pt x="485" y="7"/>
                    </a:lnTo>
                    <a:lnTo>
                      <a:pt x="495" y="9"/>
                    </a:lnTo>
                    <a:lnTo>
                      <a:pt x="489" y="19"/>
                    </a:lnTo>
                    <a:lnTo>
                      <a:pt x="499" y="30"/>
                    </a:lnTo>
                    <a:lnTo>
                      <a:pt x="516" y="30"/>
                    </a:lnTo>
                    <a:lnTo>
                      <a:pt x="524" y="39"/>
                    </a:lnTo>
                    <a:lnTo>
                      <a:pt x="536" y="43"/>
                    </a:lnTo>
                    <a:lnTo>
                      <a:pt x="544" y="54"/>
                    </a:lnTo>
                    <a:lnTo>
                      <a:pt x="542" y="61"/>
                    </a:lnTo>
                    <a:lnTo>
                      <a:pt x="532" y="80"/>
                    </a:lnTo>
                    <a:lnTo>
                      <a:pt x="524" y="100"/>
                    </a:lnTo>
                    <a:lnTo>
                      <a:pt x="526" y="113"/>
                    </a:lnTo>
                    <a:lnTo>
                      <a:pt x="538" y="115"/>
                    </a:lnTo>
                    <a:lnTo>
                      <a:pt x="550" y="106"/>
                    </a:lnTo>
                    <a:lnTo>
                      <a:pt x="558" y="117"/>
                    </a:lnTo>
                    <a:lnTo>
                      <a:pt x="564" y="119"/>
                    </a:lnTo>
                    <a:lnTo>
                      <a:pt x="568" y="121"/>
                    </a:lnTo>
                    <a:lnTo>
                      <a:pt x="576" y="128"/>
                    </a:lnTo>
                    <a:lnTo>
                      <a:pt x="580" y="130"/>
                    </a:lnTo>
                    <a:lnTo>
                      <a:pt x="587" y="126"/>
                    </a:lnTo>
                    <a:lnTo>
                      <a:pt x="589" y="126"/>
                    </a:lnTo>
                    <a:lnTo>
                      <a:pt x="611" y="136"/>
                    </a:lnTo>
                    <a:lnTo>
                      <a:pt x="625" y="143"/>
                    </a:lnTo>
                    <a:lnTo>
                      <a:pt x="633" y="152"/>
                    </a:lnTo>
                    <a:lnTo>
                      <a:pt x="631" y="156"/>
                    </a:lnTo>
                    <a:lnTo>
                      <a:pt x="625" y="162"/>
                    </a:lnTo>
                    <a:lnTo>
                      <a:pt x="629" y="178"/>
                    </a:lnTo>
                    <a:lnTo>
                      <a:pt x="625" y="180"/>
                    </a:lnTo>
                    <a:lnTo>
                      <a:pt x="621" y="182"/>
                    </a:lnTo>
                    <a:lnTo>
                      <a:pt x="621" y="184"/>
                    </a:lnTo>
                    <a:lnTo>
                      <a:pt x="637" y="193"/>
                    </a:lnTo>
                    <a:lnTo>
                      <a:pt x="643" y="206"/>
                    </a:lnTo>
                    <a:lnTo>
                      <a:pt x="641" y="210"/>
                    </a:lnTo>
                    <a:lnTo>
                      <a:pt x="639" y="212"/>
                    </a:lnTo>
                    <a:lnTo>
                      <a:pt x="627" y="210"/>
                    </a:lnTo>
                    <a:lnTo>
                      <a:pt x="625" y="217"/>
                    </a:lnTo>
                    <a:lnTo>
                      <a:pt x="629" y="221"/>
                    </a:lnTo>
                    <a:lnTo>
                      <a:pt x="633" y="221"/>
                    </a:lnTo>
                    <a:lnTo>
                      <a:pt x="633" y="225"/>
                    </a:lnTo>
                    <a:lnTo>
                      <a:pt x="625" y="227"/>
                    </a:lnTo>
                    <a:lnTo>
                      <a:pt x="621" y="227"/>
                    </a:lnTo>
                    <a:lnTo>
                      <a:pt x="621" y="232"/>
                    </a:lnTo>
                    <a:lnTo>
                      <a:pt x="625" y="234"/>
                    </a:lnTo>
                    <a:lnTo>
                      <a:pt x="637" y="236"/>
                    </a:lnTo>
                    <a:lnTo>
                      <a:pt x="645" y="240"/>
                    </a:lnTo>
                    <a:lnTo>
                      <a:pt x="649" y="245"/>
                    </a:lnTo>
                    <a:lnTo>
                      <a:pt x="637" y="258"/>
                    </a:lnTo>
                    <a:lnTo>
                      <a:pt x="633" y="258"/>
                    </a:lnTo>
                    <a:lnTo>
                      <a:pt x="619" y="251"/>
                    </a:lnTo>
                    <a:lnTo>
                      <a:pt x="619" y="258"/>
                    </a:lnTo>
                    <a:lnTo>
                      <a:pt x="627" y="262"/>
                    </a:lnTo>
                    <a:lnTo>
                      <a:pt x="637" y="271"/>
                    </a:lnTo>
                    <a:lnTo>
                      <a:pt x="645" y="266"/>
                    </a:lnTo>
                    <a:lnTo>
                      <a:pt x="656" y="260"/>
                    </a:lnTo>
                    <a:lnTo>
                      <a:pt x="666" y="260"/>
                    </a:lnTo>
                    <a:lnTo>
                      <a:pt x="680" y="260"/>
                    </a:lnTo>
                    <a:lnTo>
                      <a:pt x="680" y="262"/>
                    </a:lnTo>
                    <a:lnTo>
                      <a:pt x="690" y="292"/>
                    </a:lnTo>
                    <a:lnTo>
                      <a:pt x="682" y="301"/>
                    </a:lnTo>
                    <a:lnTo>
                      <a:pt x="680" y="301"/>
                    </a:lnTo>
                    <a:lnTo>
                      <a:pt x="682" y="30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39669F18-01AF-4052-8B9A-B45EA1F03C5C}"/>
                  </a:ext>
                </a:extLst>
              </p:cNvPr>
              <p:cNvSpPr/>
              <p:nvPr/>
            </p:nvSpPr>
            <p:spPr bwMode="auto">
              <a:xfrm>
                <a:off x="9374828" y="3900519"/>
                <a:ext cx="49964" cy="50394"/>
              </a:xfrm>
              <a:prstGeom prst="rect">
                <a:avLst/>
              </a:prstGeom>
              <a:grpFill/>
              <a:ln w="6350" algn="ctr">
                <a:solidFill>
                  <a:schemeClr val="bg1">
                    <a:lumMod val="75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58" name="Freeform 94">
                <a:extLst>
                  <a:ext uri="{FF2B5EF4-FFF2-40B4-BE49-F238E27FC236}">
                    <a16:creationId xmlns:a16="http://schemas.microsoft.com/office/drawing/2014/main" id="{30F3B732-FF03-D3F8-4089-08E86F30F0FF}"/>
                  </a:ext>
                </a:extLst>
              </p:cNvPr>
              <p:cNvSpPr/>
              <p:nvPr/>
            </p:nvSpPr>
            <p:spPr bwMode="auto">
              <a:xfrm>
                <a:off x="8426973" y="3482083"/>
                <a:ext cx="526096" cy="650562"/>
              </a:xfrm>
              <a:custGeom>
                <a:avLst/>
                <a:gdLst/>
                <a:ahLst/>
                <a:cxnLst>
                  <a:cxn ang="0">
                    <a:pos x="35" y="399"/>
                  </a:cxn>
                  <a:cxn ang="0">
                    <a:pos x="51" y="403"/>
                  </a:cxn>
                  <a:cxn ang="0">
                    <a:pos x="65" y="397"/>
                  </a:cxn>
                  <a:cxn ang="0">
                    <a:pos x="90" y="429"/>
                  </a:cxn>
                  <a:cxn ang="0">
                    <a:pos x="122" y="431"/>
                  </a:cxn>
                  <a:cxn ang="0">
                    <a:pos x="149" y="436"/>
                  </a:cxn>
                  <a:cxn ang="0">
                    <a:pos x="171" y="442"/>
                  </a:cxn>
                  <a:cxn ang="0">
                    <a:pos x="185" y="438"/>
                  </a:cxn>
                  <a:cxn ang="0">
                    <a:pos x="195" y="429"/>
                  </a:cxn>
                  <a:cxn ang="0">
                    <a:pos x="211" y="427"/>
                  </a:cxn>
                  <a:cxn ang="0">
                    <a:pos x="230" y="444"/>
                  </a:cxn>
                  <a:cxn ang="0">
                    <a:pos x="242" y="455"/>
                  </a:cxn>
                  <a:cxn ang="0">
                    <a:pos x="264" y="438"/>
                  </a:cxn>
                  <a:cxn ang="0">
                    <a:pos x="270" y="421"/>
                  </a:cxn>
                  <a:cxn ang="0">
                    <a:pos x="278" y="377"/>
                  </a:cxn>
                  <a:cxn ang="0">
                    <a:pos x="293" y="390"/>
                  </a:cxn>
                  <a:cxn ang="0">
                    <a:pos x="301" y="364"/>
                  </a:cxn>
                  <a:cxn ang="0">
                    <a:pos x="317" y="334"/>
                  </a:cxn>
                  <a:cxn ang="0">
                    <a:pos x="325" y="321"/>
                  </a:cxn>
                  <a:cxn ang="0">
                    <a:pos x="343" y="321"/>
                  </a:cxn>
                  <a:cxn ang="0">
                    <a:pos x="360" y="295"/>
                  </a:cxn>
                  <a:cxn ang="0">
                    <a:pos x="374" y="284"/>
                  </a:cxn>
                  <a:cxn ang="0">
                    <a:pos x="372" y="263"/>
                  </a:cxn>
                  <a:cxn ang="0">
                    <a:pos x="374" y="243"/>
                  </a:cxn>
                  <a:cxn ang="0">
                    <a:pos x="364" y="189"/>
                  </a:cxn>
                  <a:cxn ang="0">
                    <a:pos x="372" y="165"/>
                  </a:cxn>
                  <a:cxn ang="0">
                    <a:pos x="382" y="161"/>
                  </a:cxn>
                  <a:cxn ang="0">
                    <a:pos x="311" y="24"/>
                  </a:cxn>
                  <a:cxn ang="0">
                    <a:pos x="285" y="44"/>
                  </a:cxn>
                  <a:cxn ang="0">
                    <a:pos x="252" y="76"/>
                  </a:cxn>
                  <a:cxn ang="0">
                    <a:pos x="232" y="76"/>
                  </a:cxn>
                  <a:cxn ang="0">
                    <a:pos x="203" y="96"/>
                  </a:cxn>
                  <a:cxn ang="0">
                    <a:pos x="179" y="89"/>
                  </a:cxn>
                  <a:cxn ang="0">
                    <a:pos x="169" y="89"/>
                  </a:cxn>
                  <a:cxn ang="0">
                    <a:pos x="169" y="81"/>
                  </a:cxn>
                  <a:cxn ang="0">
                    <a:pos x="130" y="70"/>
                  </a:cxn>
                  <a:cxn ang="0">
                    <a:pos x="112" y="72"/>
                  </a:cxn>
                  <a:cxn ang="0">
                    <a:pos x="0" y="81"/>
                  </a:cxn>
                </a:cxnLst>
                <a:rect l="0" t="0" r="r" b="b"/>
                <a:pathLst>
                  <a:path w="382" h="455">
                    <a:moveTo>
                      <a:pt x="0" y="81"/>
                    </a:moveTo>
                    <a:lnTo>
                      <a:pt x="35" y="399"/>
                    </a:lnTo>
                    <a:lnTo>
                      <a:pt x="41" y="399"/>
                    </a:lnTo>
                    <a:lnTo>
                      <a:pt x="51" y="403"/>
                    </a:lnTo>
                    <a:lnTo>
                      <a:pt x="57" y="403"/>
                    </a:lnTo>
                    <a:lnTo>
                      <a:pt x="65" y="397"/>
                    </a:lnTo>
                    <a:lnTo>
                      <a:pt x="84" y="412"/>
                    </a:lnTo>
                    <a:lnTo>
                      <a:pt x="90" y="429"/>
                    </a:lnTo>
                    <a:lnTo>
                      <a:pt x="104" y="434"/>
                    </a:lnTo>
                    <a:lnTo>
                      <a:pt x="122" y="431"/>
                    </a:lnTo>
                    <a:lnTo>
                      <a:pt x="142" y="447"/>
                    </a:lnTo>
                    <a:lnTo>
                      <a:pt x="149" y="436"/>
                    </a:lnTo>
                    <a:lnTo>
                      <a:pt x="155" y="436"/>
                    </a:lnTo>
                    <a:lnTo>
                      <a:pt x="171" y="442"/>
                    </a:lnTo>
                    <a:lnTo>
                      <a:pt x="185" y="440"/>
                    </a:lnTo>
                    <a:lnTo>
                      <a:pt x="185" y="438"/>
                    </a:lnTo>
                    <a:lnTo>
                      <a:pt x="193" y="434"/>
                    </a:lnTo>
                    <a:lnTo>
                      <a:pt x="195" y="429"/>
                    </a:lnTo>
                    <a:lnTo>
                      <a:pt x="205" y="421"/>
                    </a:lnTo>
                    <a:lnTo>
                      <a:pt x="211" y="427"/>
                    </a:lnTo>
                    <a:lnTo>
                      <a:pt x="220" y="440"/>
                    </a:lnTo>
                    <a:lnTo>
                      <a:pt x="230" y="444"/>
                    </a:lnTo>
                    <a:lnTo>
                      <a:pt x="238" y="451"/>
                    </a:lnTo>
                    <a:lnTo>
                      <a:pt x="242" y="455"/>
                    </a:lnTo>
                    <a:lnTo>
                      <a:pt x="254" y="455"/>
                    </a:lnTo>
                    <a:lnTo>
                      <a:pt x="264" y="438"/>
                    </a:lnTo>
                    <a:lnTo>
                      <a:pt x="268" y="431"/>
                    </a:lnTo>
                    <a:lnTo>
                      <a:pt x="270" y="421"/>
                    </a:lnTo>
                    <a:lnTo>
                      <a:pt x="268" y="405"/>
                    </a:lnTo>
                    <a:lnTo>
                      <a:pt x="278" y="377"/>
                    </a:lnTo>
                    <a:lnTo>
                      <a:pt x="285" y="377"/>
                    </a:lnTo>
                    <a:lnTo>
                      <a:pt x="293" y="390"/>
                    </a:lnTo>
                    <a:lnTo>
                      <a:pt x="303" y="379"/>
                    </a:lnTo>
                    <a:lnTo>
                      <a:pt x="301" y="364"/>
                    </a:lnTo>
                    <a:lnTo>
                      <a:pt x="309" y="343"/>
                    </a:lnTo>
                    <a:lnTo>
                      <a:pt x="317" y="334"/>
                    </a:lnTo>
                    <a:lnTo>
                      <a:pt x="317" y="330"/>
                    </a:lnTo>
                    <a:lnTo>
                      <a:pt x="325" y="321"/>
                    </a:lnTo>
                    <a:lnTo>
                      <a:pt x="333" y="323"/>
                    </a:lnTo>
                    <a:lnTo>
                      <a:pt x="343" y="321"/>
                    </a:lnTo>
                    <a:lnTo>
                      <a:pt x="343" y="317"/>
                    </a:lnTo>
                    <a:lnTo>
                      <a:pt x="360" y="295"/>
                    </a:lnTo>
                    <a:lnTo>
                      <a:pt x="364" y="293"/>
                    </a:lnTo>
                    <a:lnTo>
                      <a:pt x="374" y="284"/>
                    </a:lnTo>
                    <a:lnTo>
                      <a:pt x="374" y="269"/>
                    </a:lnTo>
                    <a:lnTo>
                      <a:pt x="372" y="263"/>
                    </a:lnTo>
                    <a:lnTo>
                      <a:pt x="372" y="254"/>
                    </a:lnTo>
                    <a:lnTo>
                      <a:pt x="374" y="243"/>
                    </a:lnTo>
                    <a:lnTo>
                      <a:pt x="382" y="200"/>
                    </a:lnTo>
                    <a:lnTo>
                      <a:pt x="364" y="189"/>
                    </a:lnTo>
                    <a:lnTo>
                      <a:pt x="376" y="178"/>
                    </a:lnTo>
                    <a:lnTo>
                      <a:pt x="372" y="165"/>
                    </a:lnTo>
                    <a:lnTo>
                      <a:pt x="378" y="161"/>
                    </a:lnTo>
                    <a:lnTo>
                      <a:pt x="382" y="161"/>
                    </a:lnTo>
                    <a:lnTo>
                      <a:pt x="354" y="0"/>
                    </a:lnTo>
                    <a:lnTo>
                      <a:pt x="311" y="24"/>
                    </a:lnTo>
                    <a:lnTo>
                      <a:pt x="293" y="37"/>
                    </a:lnTo>
                    <a:lnTo>
                      <a:pt x="285" y="44"/>
                    </a:lnTo>
                    <a:lnTo>
                      <a:pt x="260" y="72"/>
                    </a:lnTo>
                    <a:lnTo>
                      <a:pt x="252" y="76"/>
                    </a:lnTo>
                    <a:lnTo>
                      <a:pt x="246" y="76"/>
                    </a:lnTo>
                    <a:lnTo>
                      <a:pt x="232" y="76"/>
                    </a:lnTo>
                    <a:lnTo>
                      <a:pt x="224" y="76"/>
                    </a:lnTo>
                    <a:lnTo>
                      <a:pt x="203" y="96"/>
                    </a:lnTo>
                    <a:lnTo>
                      <a:pt x="195" y="94"/>
                    </a:lnTo>
                    <a:lnTo>
                      <a:pt x="179" y="89"/>
                    </a:lnTo>
                    <a:lnTo>
                      <a:pt x="175" y="91"/>
                    </a:lnTo>
                    <a:lnTo>
                      <a:pt x="169" y="89"/>
                    </a:lnTo>
                    <a:lnTo>
                      <a:pt x="173" y="83"/>
                    </a:lnTo>
                    <a:lnTo>
                      <a:pt x="169" y="81"/>
                    </a:lnTo>
                    <a:lnTo>
                      <a:pt x="157" y="78"/>
                    </a:lnTo>
                    <a:lnTo>
                      <a:pt x="130" y="70"/>
                    </a:lnTo>
                    <a:lnTo>
                      <a:pt x="124" y="68"/>
                    </a:lnTo>
                    <a:lnTo>
                      <a:pt x="112" y="72"/>
                    </a:lnTo>
                    <a:lnTo>
                      <a:pt x="112" y="65"/>
                    </a:lnTo>
                    <a:lnTo>
                      <a:pt x="0" y="8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11718">
                  <a:defRPr/>
                </a:pPr>
                <a:endParaRPr lang="en-US" sz="545">
                  <a:solidFill>
                    <a:prstClr val="black"/>
                  </a:solidFill>
                  <a:latin typeface="Franklin Gothic Book" panose="020B0503020102020204" pitchFamily="34" charset="0"/>
                </a:endParaRPr>
              </a:p>
            </p:txBody>
          </p:sp>
        </p:grpSp>
        <p:sp>
          <p:nvSpPr>
            <p:cNvPr id="71" name="Title"/>
            <p:cNvSpPr txBox="1"/>
            <p:nvPr/>
          </p:nvSpPr>
          <p:spPr>
            <a:xfrm>
              <a:off x="3820391" y="311727"/>
              <a:ext cx="4551218" cy="311727"/>
            </a:xfrm>
            <a:prstGeom prst="rect">
              <a:avLst/>
            </a:prstGeom>
            <a:noFill/>
          </p:spPr>
          <p:txBody>
            <a:bodyPr wrap="square" lIns="0" tIns="0" rIns="0" bIns="0" anchor="t"/>
            <a:lstStyle/>
            <a:p>
              <a:pPr defTabSz="311719"/>
              <a:r>
                <a:rPr sz="2000">
                  <a:solidFill>
                    <a:srgbClr val="0F2B51"/>
                  </a:solidFill>
                  <a:latin typeface="Tiempos Fine" panose="02020503060303060403" pitchFamily="18" charset="0"/>
                  <a:ea typeface="+mj-ea"/>
                  <a:cs typeface="Arial" panose="020B0604020202020204" pitchFamily="34" charset="0"/>
                </a:rPr>
                <a:t>Vivmark Residential (NYSE: VMRK)</a:t>
              </a:r>
            </a:p>
          </p:txBody>
        </p:sp>
        <p:sp>
          <p:nvSpPr>
            <p:cNvPr id="72" name="Subtitle"/>
            <p:cNvSpPr txBox="1"/>
            <p:nvPr/>
          </p:nvSpPr>
          <p:spPr>
            <a:xfrm>
              <a:off x="3820391" y="654628"/>
              <a:ext cx="4551218" cy="199505"/>
            </a:xfrm>
            <a:prstGeom prst="rect">
              <a:avLst/>
            </a:prstGeom>
            <a:noFill/>
          </p:spPr>
          <p:txBody>
            <a:bodyPr wrap="square" lIns="0" tIns="0" rIns="0" bIns="0" anchor="t"/>
            <a:lstStyle/>
            <a:p>
              <a:pPr defTabSz="311719"/>
              <a:r>
                <a:rPr sz="1091">
                  <a:solidFill>
                    <a:srgbClr val="298DFF"/>
                  </a:solidFill>
                  <a:latin typeface="Tenorite"/>
                </a:rPr>
                <a:t>At-a-Glance</a:t>
              </a:r>
              <a:r>
                <a:rPr lang="en-US" sz="1100" baseline="30000">
                  <a:solidFill>
                    <a:srgbClr val="298DFF"/>
                  </a:solidFill>
                  <a:latin typeface="Tenorite"/>
                </a:rPr>
                <a:t>(1)</a:t>
              </a:r>
              <a:endParaRPr sz="1091">
                <a:solidFill>
                  <a:srgbClr val="298DFF"/>
                </a:solidFill>
                <a:latin typeface="Tenorite"/>
              </a:endParaRPr>
            </a:p>
          </p:txBody>
        </p:sp>
        <p:sp>
          <p:nvSpPr>
            <p:cNvPr id="73" name="KPI Value - Communities"/>
            <p:cNvSpPr txBox="1"/>
            <p:nvPr/>
          </p:nvSpPr>
          <p:spPr>
            <a:xfrm>
              <a:off x="3882736" y="1059873"/>
              <a:ext cx="1392382" cy="324716"/>
            </a:xfrm>
            <a:prstGeom prst="rect">
              <a:avLst/>
            </a:prstGeom>
            <a:noFill/>
          </p:spPr>
          <p:txBody>
            <a:bodyPr wrap="none" lIns="0" tIns="0" rIns="0" bIns="0" anchor="b"/>
            <a:lstStyle/>
            <a:p>
              <a:pPr algn="ctr" defTabSz="311719"/>
              <a:r>
                <a:rPr sz="2045" b="1">
                  <a:solidFill>
                    <a:srgbClr val="298DFF"/>
                  </a:solidFill>
                  <a:latin typeface="Tiempos Fine"/>
                </a:rPr>
                <a:t>63</a:t>
              </a:r>
              <a:r>
                <a:rPr lang="en-US" sz="2045" b="1">
                  <a:solidFill>
                    <a:srgbClr val="298DFF"/>
                  </a:solidFill>
                  <a:latin typeface="Tiempos Fine"/>
                </a:rPr>
                <a:t>6</a:t>
              </a:r>
              <a:endParaRPr sz="2045" b="1">
                <a:solidFill>
                  <a:srgbClr val="298DFF"/>
                </a:solidFill>
                <a:latin typeface="Tiempos Fine"/>
              </a:endParaRPr>
            </a:p>
          </p:txBody>
        </p:sp>
        <p:sp>
          <p:nvSpPr>
            <p:cNvPr id="74" name="KPI Label - Communities"/>
            <p:cNvSpPr txBox="1"/>
            <p:nvPr/>
          </p:nvSpPr>
          <p:spPr>
            <a:xfrm>
              <a:off x="3882736" y="1409527"/>
              <a:ext cx="1392382" cy="273800"/>
            </a:xfrm>
            <a:prstGeom prst="rect">
              <a:avLst/>
            </a:prstGeom>
            <a:noFill/>
          </p:spPr>
          <p:txBody>
            <a:bodyPr wrap="square" lIns="0" tIns="0" rIns="0" bIns="0" anchor="t"/>
            <a:lstStyle/>
            <a:p>
              <a:pPr algn="ctr" defTabSz="311719"/>
              <a:r>
                <a:rPr sz="716">
                  <a:solidFill>
                    <a:srgbClr val="262E34"/>
                  </a:solidFill>
                  <a:latin typeface="Tenorite"/>
                </a:rPr>
                <a:t>Communities</a:t>
              </a:r>
            </a:p>
          </p:txBody>
        </p:sp>
        <p:sp>
          <p:nvSpPr>
            <p:cNvPr id="75" name="KPI Value - Rental Homes"/>
            <p:cNvSpPr txBox="1"/>
            <p:nvPr/>
          </p:nvSpPr>
          <p:spPr>
            <a:xfrm>
              <a:off x="5399809" y="1059873"/>
              <a:ext cx="1392382" cy="324716"/>
            </a:xfrm>
            <a:prstGeom prst="rect">
              <a:avLst/>
            </a:prstGeom>
            <a:noFill/>
          </p:spPr>
          <p:txBody>
            <a:bodyPr wrap="none" lIns="0" tIns="0" rIns="0" bIns="0" anchor="b"/>
            <a:lstStyle/>
            <a:p>
              <a:pPr algn="ctr" defTabSz="311719"/>
              <a:r>
                <a:rPr sz="2045" b="1">
                  <a:solidFill>
                    <a:srgbClr val="298DFF"/>
                  </a:solidFill>
                  <a:latin typeface="Tiempos Fine"/>
                </a:rPr>
                <a:t>~18</a:t>
              </a:r>
              <a:r>
                <a:rPr lang="en-US" sz="2045" b="1">
                  <a:solidFill>
                    <a:srgbClr val="298DFF"/>
                  </a:solidFill>
                  <a:latin typeface="Tiempos Fine"/>
                </a:rPr>
                <a:t>5</a:t>
              </a:r>
              <a:r>
                <a:rPr sz="2045" b="1">
                  <a:solidFill>
                    <a:srgbClr val="298DFF"/>
                  </a:solidFill>
                  <a:latin typeface="Tiempos Fine"/>
                </a:rPr>
                <a:t>,000</a:t>
              </a:r>
            </a:p>
          </p:txBody>
        </p:sp>
        <p:sp>
          <p:nvSpPr>
            <p:cNvPr id="76" name="KPI Label - Rental Homes"/>
            <p:cNvSpPr txBox="1"/>
            <p:nvPr/>
          </p:nvSpPr>
          <p:spPr>
            <a:xfrm>
              <a:off x="5399809" y="1409527"/>
              <a:ext cx="1392382" cy="273800"/>
            </a:xfrm>
            <a:prstGeom prst="rect">
              <a:avLst/>
            </a:prstGeom>
            <a:noFill/>
          </p:spPr>
          <p:txBody>
            <a:bodyPr wrap="square" lIns="0" tIns="0" rIns="0" bIns="0" anchor="t"/>
            <a:lstStyle/>
            <a:p>
              <a:pPr algn="ctr" defTabSz="311719"/>
              <a:r>
                <a:rPr lang="en-US" sz="716">
                  <a:solidFill>
                    <a:srgbClr val="262E34"/>
                  </a:solidFill>
                  <a:latin typeface="Tenorite"/>
                </a:rPr>
                <a:t>Apartment</a:t>
              </a:r>
              <a:r>
                <a:rPr sz="716">
                  <a:solidFill>
                    <a:srgbClr val="262E34"/>
                  </a:solidFill>
                  <a:latin typeface="Tenorite"/>
                </a:rPr>
                <a:t> </a:t>
              </a:r>
              <a:endParaRPr lang="en-US" sz="716">
                <a:solidFill>
                  <a:srgbClr val="262E34"/>
                </a:solidFill>
                <a:latin typeface="Tenorite"/>
              </a:endParaRPr>
            </a:p>
            <a:p>
              <a:pPr algn="ctr" defTabSz="311719"/>
              <a:r>
                <a:rPr sz="716">
                  <a:solidFill>
                    <a:srgbClr val="262E34"/>
                  </a:solidFill>
                  <a:latin typeface="Tenorite"/>
                </a:rPr>
                <a:t>Homes</a:t>
              </a:r>
            </a:p>
          </p:txBody>
        </p:sp>
        <p:cxnSp>
          <p:nvCxnSpPr>
            <p:cNvPr id="77" name="Connector 76"/>
            <p:cNvCxnSpPr/>
            <p:nvPr/>
          </p:nvCxnSpPr>
          <p:spPr>
            <a:xfrm>
              <a:off x="5337464" y="1091045"/>
              <a:ext cx="0" cy="480060"/>
            </a:xfrm>
            <a:prstGeom prst="line">
              <a:avLst/>
            </a:prstGeom>
            <a:ln w="9525">
              <a:solidFill>
                <a:srgbClr val="D9DD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KPI Value - Development Under Construction"/>
            <p:cNvSpPr txBox="1"/>
            <p:nvPr/>
          </p:nvSpPr>
          <p:spPr>
            <a:xfrm>
              <a:off x="6916882" y="1059873"/>
              <a:ext cx="1392382" cy="324716"/>
            </a:xfrm>
            <a:prstGeom prst="rect">
              <a:avLst/>
            </a:prstGeom>
            <a:noFill/>
          </p:spPr>
          <p:txBody>
            <a:bodyPr wrap="none" lIns="0" tIns="0" rIns="0" bIns="0" anchor="b"/>
            <a:lstStyle/>
            <a:p>
              <a:pPr algn="ctr" defTabSz="311719"/>
              <a:r>
                <a:rPr sz="2045" b="1">
                  <a:solidFill>
                    <a:srgbClr val="298DFF"/>
                  </a:solidFill>
                  <a:latin typeface="Tiempos Fine"/>
                </a:rPr>
                <a:t>$</a:t>
              </a:r>
              <a:r>
                <a:rPr lang="en-US" sz="2045" b="1">
                  <a:solidFill>
                    <a:srgbClr val="298DFF"/>
                  </a:solidFill>
                  <a:latin typeface="Tiempos Fine"/>
                </a:rPr>
                <a:t>65</a:t>
              </a:r>
              <a:r>
                <a:rPr sz="2045" b="1">
                  <a:solidFill>
                    <a:srgbClr val="298DFF"/>
                  </a:solidFill>
                  <a:latin typeface="Tiempos Fine"/>
                </a:rPr>
                <a:t>B</a:t>
              </a:r>
            </a:p>
          </p:txBody>
        </p:sp>
        <p:sp>
          <p:nvSpPr>
            <p:cNvPr id="79" name="KPI Label - Development Under Construction"/>
            <p:cNvSpPr txBox="1"/>
            <p:nvPr/>
          </p:nvSpPr>
          <p:spPr>
            <a:xfrm>
              <a:off x="6916882" y="1409527"/>
              <a:ext cx="1392382" cy="273800"/>
            </a:xfrm>
            <a:prstGeom prst="rect">
              <a:avLst/>
            </a:prstGeom>
            <a:noFill/>
          </p:spPr>
          <p:txBody>
            <a:bodyPr wrap="square" lIns="0" tIns="0" rIns="0" bIns="0" anchor="t"/>
            <a:lstStyle/>
            <a:p>
              <a:pPr algn="ctr" defTabSz="311719"/>
              <a:r>
                <a:rPr lang="en-US" sz="716">
                  <a:solidFill>
                    <a:srgbClr val="262E34"/>
                  </a:solidFill>
                  <a:latin typeface="Tenorite"/>
                </a:rPr>
                <a:t>Total Market </a:t>
              </a:r>
            </a:p>
            <a:p>
              <a:pPr algn="ctr" defTabSz="311719"/>
              <a:r>
                <a:rPr lang="en-US" sz="716">
                  <a:solidFill>
                    <a:srgbClr val="262E34"/>
                  </a:solidFill>
                  <a:latin typeface="Tenorite"/>
                </a:rPr>
                <a:t>Capitalization</a:t>
              </a:r>
              <a:endParaRPr sz="716">
                <a:solidFill>
                  <a:srgbClr val="262E34"/>
                </a:solidFill>
                <a:latin typeface="Tenorite"/>
              </a:endParaRPr>
            </a:p>
          </p:txBody>
        </p:sp>
        <p:cxnSp>
          <p:nvCxnSpPr>
            <p:cNvPr id="80" name="Connector 79"/>
            <p:cNvCxnSpPr/>
            <p:nvPr/>
          </p:nvCxnSpPr>
          <p:spPr>
            <a:xfrm>
              <a:off x="6854536" y="1091045"/>
              <a:ext cx="0" cy="480060"/>
            </a:xfrm>
            <a:prstGeom prst="line">
              <a:avLst/>
            </a:prstGeom>
            <a:ln w="9525">
              <a:solidFill>
                <a:srgbClr val="D9DD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ctor 80"/>
            <p:cNvCxnSpPr/>
            <p:nvPr/>
          </p:nvCxnSpPr>
          <p:spPr>
            <a:xfrm>
              <a:off x="3820391" y="1714500"/>
              <a:ext cx="4551218" cy="0"/>
            </a:xfrm>
            <a:prstGeom prst="line">
              <a:avLst/>
            </a:prstGeom>
            <a:ln w="9525">
              <a:solidFill>
                <a:srgbClr val="D9DD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KPI Value - Constituent"/>
            <p:cNvSpPr txBox="1"/>
            <p:nvPr/>
          </p:nvSpPr>
          <p:spPr>
            <a:xfrm>
              <a:off x="3870267" y="1857895"/>
              <a:ext cx="1038052" cy="259772"/>
            </a:xfrm>
            <a:prstGeom prst="rect">
              <a:avLst/>
            </a:prstGeom>
            <a:noFill/>
          </p:spPr>
          <p:txBody>
            <a:bodyPr wrap="none" lIns="0" tIns="0" rIns="0" bIns="0" anchor="b"/>
            <a:lstStyle/>
            <a:p>
              <a:pPr algn="ctr" defTabSz="311719"/>
              <a:r>
                <a:rPr sz="1636" b="1">
                  <a:solidFill>
                    <a:srgbClr val="298DFF"/>
                  </a:solidFill>
                  <a:latin typeface="Tiempos Fine"/>
                </a:rPr>
                <a:t>S&amp;P 500</a:t>
              </a:r>
            </a:p>
          </p:txBody>
        </p:sp>
        <p:sp>
          <p:nvSpPr>
            <p:cNvPr id="83" name="KPI Label - Constituent"/>
            <p:cNvSpPr txBox="1"/>
            <p:nvPr/>
          </p:nvSpPr>
          <p:spPr>
            <a:xfrm>
              <a:off x="3870267" y="2142605"/>
              <a:ext cx="1038052" cy="338744"/>
            </a:xfrm>
            <a:prstGeom prst="rect">
              <a:avLst/>
            </a:prstGeom>
            <a:noFill/>
          </p:spPr>
          <p:txBody>
            <a:bodyPr wrap="square" lIns="0" tIns="0" rIns="0" bIns="0" anchor="t"/>
            <a:lstStyle/>
            <a:p>
              <a:pPr algn="ctr" defTabSz="311719"/>
              <a:r>
                <a:rPr sz="716">
                  <a:solidFill>
                    <a:srgbClr val="262E34"/>
                  </a:solidFill>
                  <a:latin typeface="Tenorite"/>
                </a:rPr>
                <a:t>Constituent</a:t>
              </a:r>
            </a:p>
          </p:txBody>
        </p:sp>
        <p:sp>
          <p:nvSpPr>
            <p:cNvPr id="84" name="KPI Value - Enterprise Value"/>
            <p:cNvSpPr txBox="1"/>
            <p:nvPr/>
          </p:nvSpPr>
          <p:spPr>
            <a:xfrm>
              <a:off x="5008072" y="1857895"/>
              <a:ext cx="1038052" cy="259772"/>
            </a:xfrm>
            <a:prstGeom prst="rect">
              <a:avLst/>
            </a:prstGeom>
            <a:noFill/>
          </p:spPr>
          <p:txBody>
            <a:bodyPr wrap="none" lIns="0" tIns="0" rIns="0" bIns="0" anchor="b"/>
            <a:lstStyle/>
            <a:p>
              <a:pPr algn="ctr" defTabSz="311719"/>
              <a:r>
                <a:rPr sz="1636" b="1">
                  <a:solidFill>
                    <a:srgbClr val="298DFF"/>
                  </a:solidFill>
                  <a:latin typeface="Tiempos Fine"/>
                </a:rPr>
                <a:t>$</a:t>
              </a:r>
              <a:r>
                <a:rPr lang="en-US" sz="1636" b="1">
                  <a:solidFill>
                    <a:srgbClr val="298DFF"/>
                  </a:solidFill>
                  <a:latin typeface="Tiempos Fine"/>
                </a:rPr>
                <a:t>4.4</a:t>
              </a:r>
              <a:r>
                <a:rPr sz="1636" b="1">
                  <a:solidFill>
                    <a:srgbClr val="298DFF"/>
                  </a:solidFill>
                  <a:latin typeface="Tiempos Fine"/>
                </a:rPr>
                <a:t>B</a:t>
              </a:r>
            </a:p>
          </p:txBody>
        </p:sp>
        <p:sp>
          <p:nvSpPr>
            <p:cNvPr id="85" name="KPI Label - Enterprise Value"/>
            <p:cNvSpPr txBox="1"/>
            <p:nvPr/>
          </p:nvSpPr>
          <p:spPr>
            <a:xfrm>
              <a:off x="5008072" y="2142605"/>
              <a:ext cx="1038052" cy="338744"/>
            </a:xfrm>
            <a:prstGeom prst="rect">
              <a:avLst/>
            </a:prstGeom>
            <a:noFill/>
          </p:spPr>
          <p:txBody>
            <a:bodyPr wrap="square" lIns="0" tIns="0" rIns="0" bIns="0" anchor="t"/>
            <a:lstStyle/>
            <a:p>
              <a:pPr algn="ctr" defTabSz="311719"/>
              <a:r>
                <a:rPr lang="en-US" sz="716">
                  <a:solidFill>
                    <a:srgbClr val="262E34"/>
                  </a:solidFill>
                  <a:latin typeface="Tenorite"/>
                </a:rPr>
                <a:t>Development </a:t>
              </a:r>
            </a:p>
            <a:p>
              <a:pPr algn="ctr" defTabSz="311719"/>
              <a:r>
                <a:rPr lang="en-US" sz="716">
                  <a:solidFill>
                    <a:srgbClr val="262E34"/>
                  </a:solidFill>
                  <a:latin typeface="Tenorite"/>
                </a:rPr>
                <a:t>Underway</a:t>
              </a:r>
              <a:endParaRPr sz="716">
                <a:solidFill>
                  <a:srgbClr val="262E34"/>
                </a:solidFill>
                <a:latin typeface="Tenorite"/>
              </a:endParaRPr>
            </a:p>
          </p:txBody>
        </p:sp>
        <p:cxnSp>
          <p:nvCxnSpPr>
            <p:cNvPr id="86" name="Connector 85"/>
            <p:cNvCxnSpPr/>
            <p:nvPr/>
          </p:nvCxnSpPr>
          <p:spPr>
            <a:xfrm>
              <a:off x="4958195" y="1889067"/>
              <a:ext cx="0" cy="579813"/>
            </a:xfrm>
            <a:prstGeom prst="line">
              <a:avLst/>
            </a:prstGeom>
            <a:ln w="9525">
              <a:solidFill>
                <a:srgbClr val="D9DD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KPI Value - Credit Rating"/>
            <p:cNvSpPr txBox="1"/>
            <p:nvPr/>
          </p:nvSpPr>
          <p:spPr>
            <a:xfrm>
              <a:off x="6145876" y="1857895"/>
              <a:ext cx="1038052" cy="259772"/>
            </a:xfrm>
            <a:prstGeom prst="rect">
              <a:avLst/>
            </a:prstGeom>
            <a:noFill/>
          </p:spPr>
          <p:txBody>
            <a:bodyPr wrap="none" lIns="0" tIns="0" rIns="0" bIns="0" anchor="b"/>
            <a:lstStyle/>
            <a:p>
              <a:pPr algn="ctr" defTabSz="311719"/>
              <a:r>
                <a:rPr lang="en-US" sz="1636" b="1">
                  <a:solidFill>
                    <a:srgbClr val="298DFF"/>
                  </a:solidFill>
                  <a:latin typeface="Tiempos Fine"/>
                </a:rPr>
                <a:t>A | </a:t>
              </a:r>
              <a:r>
                <a:rPr sz="1636" b="1">
                  <a:solidFill>
                    <a:srgbClr val="298DFF"/>
                  </a:solidFill>
                  <a:latin typeface="Tiempos Fine"/>
                </a:rPr>
                <a:t>A3</a:t>
              </a:r>
            </a:p>
          </p:txBody>
        </p:sp>
        <p:sp>
          <p:nvSpPr>
            <p:cNvPr id="88" name="KPI Label - Credit Rating"/>
            <p:cNvSpPr txBox="1"/>
            <p:nvPr/>
          </p:nvSpPr>
          <p:spPr>
            <a:xfrm>
              <a:off x="6145876" y="2142605"/>
              <a:ext cx="1038052" cy="338744"/>
            </a:xfrm>
            <a:prstGeom prst="rect">
              <a:avLst/>
            </a:prstGeom>
            <a:noFill/>
          </p:spPr>
          <p:txBody>
            <a:bodyPr wrap="square" lIns="0" tIns="0" rIns="0" bIns="0" anchor="t"/>
            <a:lstStyle/>
            <a:p>
              <a:pPr algn="ctr" defTabSz="311719"/>
              <a:r>
                <a:rPr sz="716">
                  <a:solidFill>
                    <a:srgbClr val="262E34"/>
                  </a:solidFill>
                  <a:latin typeface="Tenorite"/>
                </a:rPr>
                <a:t>Credit Rating</a:t>
              </a:r>
            </a:p>
            <a:p>
              <a:pPr algn="ctr" defTabSz="311719"/>
              <a:r>
                <a:rPr sz="716">
                  <a:solidFill>
                    <a:srgbClr val="262E34"/>
                  </a:solidFill>
                  <a:latin typeface="Tenorite"/>
                </a:rPr>
                <a:t>(</a:t>
              </a:r>
              <a:r>
                <a:rPr lang="en-US" sz="716">
                  <a:solidFill>
                    <a:srgbClr val="262E34"/>
                  </a:solidFill>
                  <a:latin typeface="Tenorite"/>
                </a:rPr>
                <a:t>S&amp;P </a:t>
              </a:r>
              <a:r>
                <a:rPr sz="716">
                  <a:solidFill>
                    <a:srgbClr val="262E34"/>
                  </a:solidFill>
                  <a:latin typeface="Tenorite"/>
                </a:rPr>
                <a:t>|</a:t>
              </a:r>
              <a:r>
                <a:rPr lang="en-US" sz="716">
                  <a:solidFill>
                    <a:srgbClr val="262E34"/>
                  </a:solidFill>
                  <a:latin typeface="Tenorite"/>
                </a:rPr>
                <a:t> Moody’s</a:t>
              </a:r>
              <a:r>
                <a:rPr sz="716">
                  <a:solidFill>
                    <a:srgbClr val="262E34"/>
                  </a:solidFill>
                  <a:latin typeface="Tenorite"/>
                </a:rPr>
                <a:t>)</a:t>
              </a:r>
            </a:p>
          </p:txBody>
        </p:sp>
        <p:cxnSp>
          <p:nvCxnSpPr>
            <p:cNvPr id="89" name="Connector 88"/>
            <p:cNvCxnSpPr/>
            <p:nvPr/>
          </p:nvCxnSpPr>
          <p:spPr>
            <a:xfrm>
              <a:off x="6096000" y="1889067"/>
              <a:ext cx="0" cy="579813"/>
            </a:xfrm>
            <a:prstGeom prst="line">
              <a:avLst/>
            </a:prstGeom>
            <a:ln w="9525">
              <a:solidFill>
                <a:srgbClr val="D9DD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KPI Value - Projected Dividends"/>
            <p:cNvSpPr txBox="1"/>
            <p:nvPr/>
          </p:nvSpPr>
          <p:spPr>
            <a:xfrm>
              <a:off x="7283681" y="1857895"/>
              <a:ext cx="1038052" cy="259772"/>
            </a:xfrm>
            <a:prstGeom prst="rect">
              <a:avLst/>
            </a:prstGeom>
            <a:noFill/>
          </p:spPr>
          <p:txBody>
            <a:bodyPr wrap="none" lIns="0" tIns="0" rIns="0" bIns="0" anchor="b"/>
            <a:lstStyle/>
            <a:p>
              <a:pPr algn="ctr" defTabSz="311719"/>
              <a:r>
                <a:rPr lang="en-US" sz="1636" b="1">
                  <a:solidFill>
                    <a:srgbClr val="298DFF"/>
                  </a:solidFill>
                  <a:latin typeface="Tiempos Fine"/>
                </a:rPr>
                <a:t>&gt;</a:t>
              </a:r>
              <a:r>
                <a:rPr sz="1636" b="1">
                  <a:solidFill>
                    <a:srgbClr val="298DFF"/>
                  </a:solidFill>
                  <a:latin typeface="Tiempos Fine"/>
                </a:rPr>
                <a:t>$2.</a:t>
              </a:r>
              <a:r>
                <a:rPr lang="en-US" sz="1636" b="1">
                  <a:solidFill>
                    <a:srgbClr val="298DFF"/>
                  </a:solidFill>
                  <a:latin typeface="Tiempos Fine"/>
                </a:rPr>
                <a:t>2</a:t>
              </a:r>
              <a:r>
                <a:rPr sz="1636" b="1">
                  <a:solidFill>
                    <a:srgbClr val="298DFF"/>
                  </a:solidFill>
                  <a:latin typeface="Tiempos Fine"/>
                </a:rPr>
                <a:t>B</a:t>
              </a:r>
            </a:p>
          </p:txBody>
        </p:sp>
        <p:sp>
          <p:nvSpPr>
            <p:cNvPr id="91" name="KPI Label - Projected Dividends"/>
            <p:cNvSpPr txBox="1"/>
            <p:nvPr/>
          </p:nvSpPr>
          <p:spPr>
            <a:xfrm>
              <a:off x="7283681" y="2142605"/>
              <a:ext cx="1038052" cy="338744"/>
            </a:xfrm>
            <a:prstGeom prst="rect">
              <a:avLst/>
            </a:prstGeom>
            <a:noFill/>
          </p:spPr>
          <p:txBody>
            <a:bodyPr wrap="square" lIns="0" tIns="0" rIns="0" bIns="0" anchor="t"/>
            <a:lstStyle/>
            <a:p>
              <a:pPr algn="ctr" defTabSz="311719"/>
              <a:r>
                <a:rPr lang="en-US" sz="716">
                  <a:solidFill>
                    <a:srgbClr val="262E34"/>
                  </a:solidFill>
                  <a:latin typeface="Tenorite"/>
                </a:rPr>
                <a:t>Dividends Paid</a:t>
              </a:r>
            </a:p>
            <a:p>
              <a:pPr algn="ctr" defTabSz="311719"/>
              <a:r>
                <a:rPr lang="en-US" sz="716">
                  <a:solidFill>
                    <a:srgbClr val="262E34"/>
                  </a:solidFill>
                  <a:latin typeface="Tenorite"/>
                </a:rPr>
                <a:t>(3Q26 Annualized)</a:t>
              </a:r>
              <a:endParaRPr sz="716">
                <a:solidFill>
                  <a:srgbClr val="262E34"/>
                </a:solidFill>
                <a:highlight>
                  <a:srgbClr val="FFFF00"/>
                </a:highlight>
                <a:latin typeface="Tenorite"/>
              </a:endParaRPr>
            </a:p>
          </p:txBody>
        </p:sp>
        <p:cxnSp>
          <p:nvCxnSpPr>
            <p:cNvPr id="92" name="Connector 91"/>
            <p:cNvCxnSpPr/>
            <p:nvPr/>
          </p:nvCxnSpPr>
          <p:spPr>
            <a:xfrm>
              <a:off x="7233805" y="1889067"/>
              <a:ext cx="0" cy="579813"/>
            </a:xfrm>
            <a:prstGeom prst="line">
              <a:avLst/>
            </a:prstGeom>
            <a:ln w="9525">
              <a:solidFill>
                <a:srgbClr val="D9DDE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Section - Portfolio"/>
            <p:cNvSpPr txBox="1"/>
            <p:nvPr/>
          </p:nvSpPr>
          <p:spPr>
            <a:xfrm>
              <a:off x="3820391" y="2805546"/>
              <a:ext cx="4551218" cy="311727"/>
            </a:xfrm>
            <a:prstGeom prst="rect">
              <a:avLst/>
            </a:prstGeom>
            <a:noFill/>
          </p:spPr>
          <p:txBody>
            <a:bodyPr wrap="square" lIns="0" tIns="0" rIns="0" bIns="0" anchor="t"/>
            <a:lstStyle/>
            <a:p>
              <a:pPr defTabSz="311719"/>
              <a:r>
                <a:rPr lang="en-US" sz="2000">
                  <a:solidFill>
                    <a:srgbClr val="0F2B51"/>
                  </a:solidFill>
                  <a:latin typeface="Tiempos Fine" panose="02020503060303060403" pitchFamily="18" charset="0"/>
                  <a:ea typeface="+mj-ea"/>
                  <a:cs typeface="Arial" panose="020B0604020202020204" pitchFamily="34" charset="0"/>
                </a:rPr>
                <a:t>Operating Portfolio</a:t>
              </a:r>
            </a:p>
          </p:txBody>
        </p:sp>
        <p:sp>
          <p:nvSpPr>
            <p:cNvPr id="94" name="Map Header"/>
            <p:cNvSpPr txBox="1"/>
            <p:nvPr/>
          </p:nvSpPr>
          <p:spPr>
            <a:xfrm>
              <a:off x="3820391" y="3192087"/>
              <a:ext cx="4551218" cy="374073"/>
            </a:xfrm>
            <a:prstGeom prst="rect">
              <a:avLst/>
            </a:prstGeom>
            <a:noFill/>
          </p:spPr>
          <p:txBody>
            <a:bodyPr wrap="square" lIns="0" tIns="0" rIns="0" bIns="0" anchor="t"/>
            <a:lstStyle/>
            <a:p>
              <a:pPr defTabSz="311719"/>
              <a:r>
                <a:rPr lang="en-US" sz="1023">
                  <a:solidFill>
                    <a:srgbClr val="298DFF"/>
                  </a:solidFill>
                  <a:latin typeface="Tenorite"/>
                </a:rPr>
                <a:t>YTD 2026 NOI By Region</a:t>
              </a:r>
              <a:r>
                <a:rPr lang="en-US" sz="1023" baseline="30000">
                  <a:solidFill>
                    <a:srgbClr val="298DFF"/>
                  </a:solidFill>
                  <a:latin typeface="Tenorite"/>
                </a:rPr>
                <a:t>(2)</a:t>
              </a:r>
              <a:endParaRPr lang="en-US" sz="1023">
                <a:solidFill>
                  <a:srgbClr val="298DFF"/>
                </a:solidFill>
                <a:latin typeface="Tenorite"/>
              </a:endParaRPr>
            </a:p>
            <a:p>
              <a:pPr defTabSz="311719"/>
              <a:r>
                <a:rPr lang="en-US" sz="800">
                  <a:solidFill>
                    <a:srgbClr val="262E34"/>
                  </a:solidFill>
                  <a:latin typeface="Tenorite"/>
                </a:rPr>
                <a:t>Merged Same Store Residential | 157,377 Homes</a:t>
              </a:r>
            </a:p>
            <a:p>
              <a:pPr defTabSz="311719">
                <a:spcBef>
                  <a:spcPts val="68"/>
                </a:spcBef>
              </a:pPr>
              <a:endParaRPr sz="750">
                <a:solidFill>
                  <a:srgbClr val="262E34"/>
                </a:solidFill>
                <a:latin typeface="Tenorite"/>
              </a:endParaRPr>
            </a:p>
          </p:txBody>
        </p:sp>
        <p:sp>
          <p:nvSpPr>
            <p:cNvPr id="95" name="Bubble - Southern California"/>
            <p:cNvSpPr/>
            <p:nvPr/>
          </p:nvSpPr>
          <p:spPr>
            <a:xfrm>
              <a:off x="4253068" y="5119156"/>
              <a:ext cx="592282" cy="592282"/>
            </a:xfrm>
            <a:prstGeom prst="ellipse">
              <a:avLst/>
            </a:prstGeom>
            <a:solidFill>
              <a:srgbClr val="298DFF"/>
            </a:solidFill>
            <a:ln w="15875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 defTabSz="311719"/>
              <a:r>
                <a:rPr sz="1091" b="1">
                  <a:solidFill>
                    <a:srgbClr val="FFFFFF"/>
                  </a:solidFill>
                  <a:latin typeface="Tiempos Fine"/>
                </a:rPr>
                <a:t>2</a:t>
              </a:r>
              <a:r>
                <a:rPr lang="en-US" sz="1091" b="1">
                  <a:solidFill>
                    <a:srgbClr val="FFFFFF"/>
                  </a:solidFill>
                  <a:latin typeface="Tiempos Fine"/>
                </a:rPr>
                <a:t>3</a:t>
              </a:r>
              <a:r>
                <a:rPr sz="1091" b="1">
                  <a:solidFill>
                    <a:srgbClr val="FFFFFF"/>
                  </a:solidFill>
                  <a:latin typeface="Tiempos Fine"/>
                </a:rPr>
                <a:t>%</a:t>
              </a:r>
            </a:p>
            <a:p>
              <a:pPr algn="ctr" defTabSz="311719">
                <a:lnSpc>
                  <a:spcPct val="90000"/>
                </a:lnSpc>
              </a:pPr>
              <a:r>
                <a:rPr sz="545">
                  <a:solidFill>
                    <a:srgbClr val="FFFFFF"/>
                  </a:solidFill>
                  <a:latin typeface="Tenorite"/>
                </a:rPr>
                <a:t>Southern</a:t>
              </a:r>
            </a:p>
            <a:p>
              <a:pPr algn="ctr" defTabSz="311719">
                <a:lnSpc>
                  <a:spcPct val="90000"/>
                </a:lnSpc>
              </a:pPr>
              <a:r>
                <a:rPr sz="545">
                  <a:solidFill>
                    <a:srgbClr val="FFFFFF"/>
                  </a:solidFill>
                  <a:latin typeface="Tenorite"/>
                </a:rPr>
                <a:t>California</a:t>
              </a:r>
            </a:p>
          </p:txBody>
        </p:sp>
        <p:sp>
          <p:nvSpPr>
            <p:cNvPr id="96" name="Bubble - NY / NJ Metro"/>
            <p:cNvSpPr/>
            <p:nvPr/>
          </p:nvSpPr>
          <p:spPr>
            <a:xfrm>
              <a:off x="7595216" y="4463065"/>
              <a:ext cx="535739" cy="535739"/>
            </a:xfrm>
            <a:prstGeom prst="ellipse">
              <a:avLst/>
            </a:prstGeom>
            <a:solidFill>
              <a:srgbClr val="298DFF"/>
            </a:solidFill>
            <a:ln w="15875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 defTabSz="311719"/>
              <a:r>
                <a:rPr sz="1091" b="1">
                  <a:solidFill>
                    <a:srgbClr val="FFFFFF"/>
                  </a:solidFill>
                  <a:latin typeface="Tiempos Fine"/>
                </a:rPr>
                <a:t>1</a:t>
              </a:r>
              <a:r>
                <a:rPr lang="en-US" sz="1091" b="1">
                  <a:solidFill>
                    <a:srgbClr val="FFFFFF"/>
                  </a:solidFill>
                  <a:latin typeface="Tiempos Fine"/>
                </a:rPr>
                <a:t>7</a:t>
              </a:r>
              <a:r>
                <a:rPr sz="1091" b="1">
                  <a:solidFill>
                    <a:srgbClr val="FFFFFF"/>
                  </a:solidFill>
                  <a:latin typeface="Tiempos Fine"/>
                </a:rPr>
                <a:t>%</a:t>
              </a:r>
            </a:p>
            <a:p>
              <a:pPr algn="ctr" defTabSz="311719">
                <a:lnSpc>
                  <a:spcPct val="90000"/>
                </a:lnSpc>
              </a:pPr>
              <a:r>
                <a:rPr sz="545">
                  <a:solidFill>
                    <a:srgbClr val="FFFFFF"/>
                  </a:solidFill>
                  <a:latin typeface="Tenorite"/>
                </a:rPr>
                <a:t>NY / NJ</a:t>
              </a:r>
            </a:p>
            <a:p>
              <a:pPr algn="ctr" defTabSz="311719">
                <a:lnSpc>
                  <a:spcPct val="90000"/>
                </a:lnSpc>
              </a:pPr>
              <a:r>
                <a:rPr sz="545">
                  <a:solidFill>
                    <a:srgbClr val="FFFFFF"/>
                  </a:solidFill>
                  <a:latin typeface="Tenorite"/>
                </a:rPr>
                <a:t>Metro</a:t>
              </a:r>
            </a:p>
          </p:txBody>
        </p:sp>
        <p:sp>
          <p:nvSpPr>
            <p:cNvPr id="97" name="Bubble - Northern California"/>
            <p:cNvSpPr/>
            <p:nvPr/>
          </p:nvSpPr>
          <p:spPr>
            <a:xfrm>
              <a:off x="3935305" y="4558350"/>
              <a:ext cx="505099" cy="505099"/>
            </a:xfrm>
            <a:prstGeom prst="ellipse">
              <a:avLst/>
            </a:prstGeom>
            <a:solidFill>
              <a:srgbClr val="298DFF"/>
            </a:solidFill>
            <a:ln w="15875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 defTabSz="311719"/>
              <a:r>
                <a:rPr sz="1091" b="1">
                  <a:solidFill>
                    <a:srgbClr val="FFFFFF"/>
                  </a:solidFill>
                  <a:latin typeface="Tiempos Fine"/>
                </a:rPr>
                <a:t>1</a:t>
              </a:r>
              <a:r>
                <a:rPr lang="en-US" sz="1091" b="1">
                  <a:solidFill>
                    <a:srgbClr val="FFFFFF"/>
                  </a:solidFill>
                  <a:latin typeface="Tiempos Fine"/>
                </a:rPr>
                <a:t>7</a:t>
              </a:r>
              <a:r>
                <a:rPr sz="1091" b="1">
                  <a:solidFill>
                    <a:srgbClr val="FFFFFF"/>
                  </a:solidFill>
                  <a:latin typeface="Tiempos Fine"/>
                </a:rPr>
                <a:t>%</a:t>
              </a:r>
            </a:p>
            <a:p>
              <a:pPr algn="ctr" defTabSz="311719">
                <a:lnSpc>
                  <a:spcPct val="90000"/>
                </a:lnSpc>
              </a:pPr>
              <a:r>
                <a:rPr sz="545">
                  <a:solidFill>
                    <a:srgbClr val="FFFFFF"/>
                  </a:solidFill>
                  <a:latin typeface="Tenorite"/>
                </a:rPr>
                <a:t>Northern</a:t>
              </a:r>
            </a:p>
            <a:p>
              <a:pPr algn="ctr" defTabSz="311719">
                <a:lnSpc>
                  <a:spcPct val="90000"/>
                </a:lnSpc>
              </a:pPr>
              <a:r>
                <a:rPr sz="545">
                  <a:solidFill>
                    <a:srgbClr val="FFFFFF"/>
                  </a:solidFill>
                  <a:latin typeface="Tenorite"/>
                </a:rPr>
                <a:t>California</a:t>
              </a:r>
            </a:p>
          </p:txBody>
        </p:sp>
        <p:sp>
          <p:nvSpPr>
            <p:cNvPr id="98" name="Bubble - Mid-Atlantic"/>
            <p:cNvSpPr/>
            <p:nvPr/>
          </p:nvSpPr>
          <p:spPr>
            <a:xfrm>
              <a:off x="7143677" y="4694394"/>
              <a:ext cx="472477" cy="472477"/>
            </a:xfrm>
            <a:prstGeom prst="ellipse">
              <a:avLst/>
            </a:prstGeom>
            <a:solidFill>
              <a:srgbClr val="298DFF"/>
            </a:solidFill>
            <a:ln w="15875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 defTabSz="311719"/>
              <a:r>
                <a:rPr sz="886" b="1">
                  <a:solidFill>
                    <a:srgbClr val="FFFFFF"/>
                  </a:solidFill>
                  <a:latin typeface="Tiempos Fine"/>
                </a:rPr>
                <a:t>14%</a:t>
              </a:r>
            </a:p>
            <a:p>
              <a:pPr algn="ctr" defTabSz="311719">
                <a:lnSpc>
                  <a:spcPct val="90000"/>
                </a:lnSpc>
              </a:pPr>
              <a:r>
                <a:rPr sz="545">
                  <a:solidFill>
                    <a:srgbClr val="FFFFFF"/>
                  </a:solidFill>
                  <a:latin typeface="Tenorite"/>
                </a:rPr>
                <a:t>Mid-Atlantic</a:t>
              </a:r>
            </a:p>
          </p:txBody>
        </p:sp>
        <p:sp>
          <p:nvSpPr>
            <p:cNvPr id="99" name="Bubble - Boston"/>
            <p:cNvSpPr/>
            <p:nvPr/>
          </p:nvSpPr>
          <p:spPr>
            <a:xfrm>
              <a:off x="7593901" y="4009459"/>
              <a:ext cx="437429" cy="437429"/>
            </a:xfrm>
            <a:prstGeom prst="ellipse">
              <a:avLst/>
            </a:prstGeom>
            <a:solidFill>
              <a:srgbClr val="298DFF"/>
            </a:solidFill>
            <a:ln w="15875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 defTabSz="311719"/>
              <a:r>
                <a:rPr sz="886" b="1">
                  <a:solidFill>
                    <a:srgbClr val="FFFFFF"/>
                  </a:solidFill>
                  <a:latin typeface="Tiempos Fine"/>
                </a:rPr>
                <a:t>12%</a:t>
              </a:r>
            </a:p>
            <a:p>
              <a:pPr algn="ctr" defTabSz="311719">
                <a:lnSpc>
                  <a:spcPct val="90000"/>
                </a:lnSpc>
              </a:pPr>
              <a:r>
                <a:rPr sz="545">
                  <a:solidFill>
                    <a:srgbClr val="FFFFFF"/>
                  </a:solidFill>
                  <a:latin typeface="Tenorite"/>
                </a:rPr>
                <a:t>Boston</a:t>
              </a:r>
            </a:p>
          </p:txBody>
        </p:sp>
        <p:sp>
          <p:nvSpPr>
            <p:cNvPr id="100" name="Bubble - Seattle"/>
            <p:cNvSpPr/>
            <p:nvPr/>
          </p:nvSpPr>
          <p:spPr>
            <a:xfrm>
              <a:off x="4193880" y="3786165"/>
              <a:ext cx="357159" cy="357159"/>
            </a:xfrm>
            <a:prstGeom prst="ellipse">
              <a:avLst/>
            </a:prstGeom>
            <a:solidFill>
              <a:srgbClr val="298DFF"/>
            </a:solidFill>
            <a:ln w="15875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 defTabSz="311719"/>
              <a:r>
                <a:rPr lang="en-US" sz="886" b="1">
                  <a:solidFill>
                    <a:srgbClr val="FFFFFF"/>
                  </a:solidFill>
                  <a:latin typeface="Tiempos Fine"/>
                </a:rPr>
                <a:t>8</a:t>
              </a:r>
              <a:r>
                <a:rPr sz="886" b="1">
                  <a:solidFill>
                    <a:srgbClr val="FFFFFF"/>
                  </a:solidFill>
                  <a:latin typeface="Tiempos Fine"/>
                </a:rPr>
                <a:t>%</a:t>
              </a:r>
            </a:p>
            <a:p>
              <a:pPr algn="ctr" defTabSz="311719">
                <a:lnSpc>
                  <a:spcPct val="90000"/>
                </a:lnSpc>
              </a:pPr>
              <a:r>
                <a:rPr sz="545">
                  <a:solidFill>
                    <a:srgbClr val="FFFFFF"/>
                  </a:solidFill>
                  <a:latin typeface="Tenorite"/>
                </a:rPr>
                <a:t>Seattle</a:t>
              </a:r>
            </a:p>
          </p:txBody>
        </p:sp>
        <p:sp>
          <p:nvSpPr>
            <p:cNvPr id="101" name="Bubble - Denver"/>
            <p:cNvSpPr/>
            <p:nvPr/>
          </p:nvSpPr>
          <p:spPr>
            <a:xfrm>
              <a:off x="5323599" y="4849284"/>
              <a:ext cx="218714" cy="218714"/>
            </a:xfrm>
            <a:prstGeom prst="ellipse">
              <a:avLst/>
            </a:prstGeom>
            <a:solidFill>
              <a:srgbClr val="298DFF"/>
            </a:solidFill>
            <a:ln w="15875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11719"/>
              <a:endParaRPr sz="1227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102" name="Label - Denver"/>
            <p:cNvSpPr txBox="1"/>
            <p:nvPr/>
          </p:nvSpPr>
          <p:spPr>
            <a:xfrm>
              <a:off x="5573486" y="4896295"/>
              <a:ext cx="872836" cy="124691"/>
            </a:xfrm>
            <a:prstGeom prst="rect">
              <a:avLst/>
            </a:prstGeom>
            <a:noFill/>
          </p:spPr>
          <p:txBody>
            <a:bodyPr wrap="none" lIns="0" tIns="0" rIns="0" bIns="0" anchor="ctr"/>
            <a:lstStyle/>
            <a:p>
              <a:pPr defTabSz="311719"/>
              <a:r>
                <a:rPr sz="580">
                  <a:solidFill>
                    <a:srgbClr val="262E34"/>
                  </a:solidFill>
                  <a:latin typeface="Tenorite"/>
                </a:rPr>
                <a:t>Denver  </a:t>
              </a:r>
              <a:r>
                <a:rPr sz="580" b="1">
                  <a:solidFill>
                    <a:srgbClr val="298DFF"/>
                  </a:solidFill>
                  <a:latin typeface="Tenorite"/>
                </a:rPr>
                <a:t>3%</a:t>
              </a:r>
            </a:p>
          </p:txBody>
        </p:sp>
        <p:sp>
          <p:nvSpPr>
            <p:cNvPr id="103" name="Bubble - Southeast Florida"/>
            <p:cNvSpPr/>
            <p:nvPr/>
          </p:nvSpPr>
          <p:spPr>
            <a:xfrm>
              <a:off x="7307548" y="6145300"/>
              <a:ext cx="178579" cy="178579"/>
            </a:xfrm>
            <a:prstGeom prst="ellipse">
              <a:avLst/>
            </a:prstGeom>
            <a:solidFill>
              <a:srgbClr val="298DFF"/>
            </a:solidFill>
            <a:ln w="15875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11719"/>
              <a:endParaRPr sz="1227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104" name="Label - Southeast Florida"/>
            <p:cNvSpPr txBox="1"/>
            <p:nvPr/>
          </p:nvSpPr>
          <p:spPr>
            <a:xfrm>
              <a:off x="7517301" y="6172244"/>
              <a:ext cx="872836" cy="124691"/>
            </a:xfrm>
            <a:prstGeom prst="rect">
              <a:avLst/>
            </a:prstGeom>
            <a:noFill/>
          </p:spPr>
          <p:txBody>
            <a:bodyPr wrap="none" lIns="0" tIns="0" rIns="0" bIns="0" anchor="ctr"/>
            <a:lstStyle/>
            <a:p>
              <a:pPr defTabSz="311719"/>
              <a:r>
                <a:rPr sz="580">
                  <a:solidFill>
                    <a:srgbClr val="262E34"/>
                  </a:solidFill>
                  <a:latin typeface="Tenorite"/>
                </a:rPr>
                <a:t>Southeast Florida  </a:t>
              </a:r>
              <a:r>
                <a:rPr sz="580" b="1">
                  <a:solidFill>
                    <a:srgbClr val="298DFF"/>
                  </a:solidFill>
                  <a:latin typeface="Tenorite"/>
                </a:rPr>
                <a:t>2%</a:t>
              </a:r>
            </a:p>
          </p:txBody>
        </p:sp>
        <p:sp>
          <p:nvSpPr>
            <p:cNvPr id="105" name="Bubble - Dallas"/>
            <p:cNvSpPr/>
            <p:nvPr/>
          </p:nvSpPr>
          <p:spPr>
            <a:xfrm>
              <a:off x="5998264" y="5604028"/>
              <a:ext cx="140547" cy="139488"/>
            </a:xfrm>
            <a:prstGeom prst="ellipse">
              <a:avLst/>
            </a:prstGeom>
            <a:solidFill>
              <a:srgbClr val="298DFF"/>
            </a:solidFill>
            <a:ln w="15875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11719"/>
              <a:endParaRPr sz="1227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106" name="Label - Dallas"/>
            <p:cNvSpPr txBox="1"/>
            <p:nvPr/>
          </p:nvSpPr>
          <p:spPr>
            <a:xfrm>
              <a:off x="6164047" y="5609696"/>
              <a:ext cx="872836" cy="124691"/>
            </a:xfrm>
            <a:prstGeom prst="rect">
              <a:avLst/>
            </a:prstGeom>
            <a:noFill/>
          </p:spPr>
          <p:txBody>
            <a:bodyPr wrap="none" lIns="0" tIns="0" rIns="0" bIns="0" anchor="ctr"/>
            <a:lstStyle/>
            <a:p>
              <a:pPr defTabSz="311719"/>
              <a:r>
                <a:rPr sz="580">
                  <a:solidFill>
                    <a:srgbClr val="262E34"/>
                  </a:solidFill>
                  <a:latin typeface="Tenorite"/>
                </a:rPr>
                <a:t>Dallas  </a:t>
              </a:r>
              <a:r>
                <a:rPr lang="en-US" sz="580" b="1">
                  <a:solidFill>
                    <a:srgbClr val="298DFF"/>
                  </a:solidFill>
                  <a:latin typeface="Tenorite"/>
                </a:rPr>
                <a:t>1</a:t>
              </a:r>
              <a:r>
                <a:rPr sz="580" b="1">
                  <a:solidFill>
                    <a:srgbClr val="298DFF"/>
                  </a:solidFill>
                  <a:latin typeface="Tenorite"/>
                </a:rPr>
                <a:t>%</a:t>
              </a:r>
            </a:p>
          </p:txBody>
        </p:sp>
        <p:sp>
          <p:nvSpPr>
            <p:cNvPr id="107" name="Bubble - Atlanta"/>
            <p:cNvSpPr/>
            <p:nvPr/>
          </p:nvSpPr>
          <p:spPr>
            <a:xfrm>
              <a:off x="6875647" y="5455139"/>
              <a:ext cx="178579" cy="178579"/>
            </a:xfrm>
            <a:prstGeom prst="ellipse">
              <a:avLst/>
            </a:prstGeom>
            <a:solidFill>
              <a:srgbClr val="298DFF"/>
            </a:solidFill>
            <a:ln w="15875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11719"/>
              <a:endParaRPr sz="1227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108" name="Label - Atlanta"/>
            <p:cNvSpPr txBox="1"/>
            <p:nvPr/>
          </p:nvSpPr>
          <p:spPr>
            <a:xfrm>
              <a:off x="7085400" y="5482083"/>
              <a:ext cx="872836" cy="124691"/>
            </a:xfrm>
            <a:prstGeom prst="rect">
              <a:avLst/>
            </a:prstGeom>
            <a:noFill/>
          </p:spPr>
          <p:txBody>
            <a:bodyPr wrap="none" lIns="0" tIns="0" rIns="0" bIns="0" anchor="ctr"/>
            <a:lstStyle/>
            <a:p>
              <a:pPr defTabSz="311719"/>
              <a:r>
                <a:rPr sz="580">
                  <a:solidFill>
                    <a:srgbClr val="262E34"/>
                  </a:solidFill>
                  <a:latin typeface="Tenorite"/>
                </a:rPr>
                <a:t>Atlanta  </a:t>
              </a:r>
              <a:r>
                <a:rPr sz="580" b="1">
                  <a:solidFill>
                    <a:srgbClr val="298DFF"/>
                  </a:solidFill>
                  <a:latin typeface="Tenorite"/>
                </a:rPr>
                <a:t>2%</a:t>
              </a:r>
            </a:p>
          </p:txBody>
        </p:sp>
        <p:sp>
          <p:nvSpPr>
            <p:cNvPr id="109" name="Bubble - Austin"/>
            <p:cNvSpPr/>
            <p:nvPr/>
          </p:nvSpPr>
          <p:spPr>
            <a:xfrm>
              <a:off x="5898920" y="5934755"/>
              <a:ext cx="89290" cy="89290"/>
            </a:xfrm>
            <a:prstGeom prst="ellipse">
              <a:avLst/>
            </a:prstGeom>
            <a:solidFill>
              <a:srgbClr val="298DFF"/>
            </a:solidFill>
            <a:ln w="15875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11719"/>
              <a:endParaRPr sz="1227">
                <a:solidFill>
                  <a:prstClr val="white"/>
                </a:solidFill>
                <a:latin typeface="Aptos" panose="02110004020202020204"/>
              </a:endParaRPr>
            </a:p>
          </p:txBody>
        </p:sp>
        <p:cxnSp>
          <p:nvCxnSpPr>
            <p:cNvPr id="112" name="Connector 111"/>
            <p:cNvCxnSpPr>
              <a:cxnSpLocks/>
            </p:cNvCxnSpPr>
            <p:nvPr/>
          </p:nvCxnSpPr>
          <p:spPr>
            <a:xfrm>
              <a:off x="7189331" y="5355311"/>
              <a:ext cx="107608" cy="49053"/>
            </a:xfrm>
            <a:prstGeom prst="line">
              <a:avLst/>
            </a:prstGeom>
            <a:ln w="6350">
              <a:solidFill>
                <a:srgbClr val="8C939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Label - Austin"/>
            <p:cNvSpPr txBox="1"/>
            <p:nvPr/>
          </p:nvSpPr>
          <p:spPr>
            <a:xfrm>
              <a:off x="6019383" y="5917055"/>
              <a:ext cx="872836" cy="124691"/>
            </a:xfrm>
            <a:prstGeom prst="rect">
              <a:avLst/>
            </a:prstGeom>
            <a:noFill/>
          </p:spPr>
          <p:txBody>
            <a:bodyPr wrap="none" lIns="0" tIns="0" rIns="0" bIns="0" anchor="ctr"/>
            <a:lstStyle/>
            <a:p>
              <a:pPr defTabSz="311719"/>
              <a:r>
                <a:rPr sz="580">
                  <a:solidFill>
                    <a:srgbClr val="262E34"/>
                  </a:solidFill>
                  <a:latin typeface="Tenorite"/>
                </a:rPr>
                <a:t>Austin  </a:t>
              </a:r>
              <a:r>
                <a:rPr sz="580" b="1">
                  <a:solidFill>
                    <a:srgbClr val="298DFF"/>
                  </a:solidFill>
                  <a:latin typeface="Tenorite"/>
                </a:rPr>
                <a:t>&lt;1%</a:t>
              </a:r>
            </a:p>
          </p:txBody>
        </p:sp>
        <p:sp>
          <p:nvSpPr>
            <p:cNvPr id="111" name="Bubble - Charlotte"/>
            <p:cNvSpPr/>
            <p:nvPr/>
          </p:nvSpPr>
          <p:spPr>
            <a:xfrm>
              <a:off x="7136165" y="5303496"/>
              <a:ext cx="89290" cy="89290"/>
            </a:xfrm>
            <a:prstGeom prst="ellipse">
              <a:avLst/>
            </a:prstGeom>
            <a:solidFill>
              <a:srgbClr val="298DFF"/>
            </a:solidFill>
            <a:ln w="15875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11719"/>
              <a:endParaRPr sz="1227">
                <a:solidFill>
                  <a:prstClr val="white"/>
                </a:solidFill>
                <a:latin typeface="Aptos" panose="02110004020202020204"/>
              </a:endParaRPr>
            </a:p>
          </p:txBody>
        </p:sp>
        <p:cxnSp>
          <p:nvCxnSpPr>
            <p:cNvPr id="113" name="Leader - Charlotte"/>
            <p:cNvCxnSpPr/>
            <p:nvPr/>
          </p:nvCxnSpPr>
          <p:spPr>
            <a:xfrm>
              <a:off x="7298333" y="5405966"/>
              <a:ext cx="365760" cy="0"/>
            </a:xfrm>
            <a:prstGeom prst="line">
              <a:avLst/>
            </a:prstGeom>
            <a:ln w="6350">
              <a:solidFill>
                <a:srgbClr val="8C939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Label - Charlotte"/>
            <p:cNvSpPr txBox="1"/>
            <p:nvPr/>
          </p:nvSpPr>
          <p:spPr>
            <a:xfrm>
              <a:off x="7679273" y="5333881"/>
              <a:ext cx="872836" cy="124691"/>
            </a:xfrm>
            <a:prstGeom prst="rect">
              <a:avLst/>
            </a:prstGeom>
            <a:noFill/>
          </p:spPr>
          <p:txBody>
            <a:bodyPr wrap="none" lIns="0" tIns="0" rIns="0" bIns="0" anchor="ctr"/>
            <a:lstStyle/>
            <a:p>
              <a:pPr defTabSz="311719"/>
              <a:r>
                <a:rPr sz="580">
                  <a:solidFill>
                    <a:srgbClr val="262E34"/>
                  </a:solidFill>
                  <a:latin typeface="Tenorite"/>
                </a:rPr>
                <a:t>Charlotte  </a:t>
              </a:r>
              <a:r>
                <a:rPr sz="580" b="1">
                  <a:solidFill>
                    <a:srgbClr val="298DFF"/>
                  </a:solidFill>
                  <a:latin typeface="Tenorite"/>
                </a:rPr>
                <a:t>&lt;1%</a:t>
              </a:r>
            </a:p>
          </p:txBody>
        </p:sp>
        <p:sp>
          <p:nvSpPr>
            <p:cNvPr id="115" name="Bubble - Raleigh"/>
            <p:cNvSpPr/>
            <p:nvPr/>
          </p:nvSpPr>
          <p:spPr>
            <a:xfrm>
              <a:off x="7293276" y="5182616"/>
              <a:ext cx="89290" cy="89290"/>
            </a:xfrm>
            <a:prstGeom prst="ellipse">
              <a:avLst/>
            </a:prstGeom>
            <a:solidFill>
              <a:srgbClr val="298DFF"/>
            </a:solidFill>
            <a:ln w="15875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11719"/>
              <a:endParaRPr sz="1227">
                <a:solidFill>
                  <a:prstClr val="white"/>
                </a:solidFill>
                <a:latin typeface="Aptos" panose="02110004020202020204"/>
              </a:endParaRPr>
            </a:p>
          </p:txBody>
        </p:sp>
        <p:cxnSp>
          <p:nvCxnSpPr>
            <p:cNvPr id="116" name="Leader - Raleigh"/>
            <p:cNvCxnSpPr/>
            <p:nvPr/>
          </p:nvCxnSpPr>
          <p:spPr>
            <a:xfrm>
              <a:off x="7382566" y="5227262"/>
              <a:ext cx="407048" cy="0"/>
            </a:xfrm>
            <a:prstGeom prst="line">
              <a:avLst/>
            </a:prstGeom>
            <a:ln w="6350">
              <a:solidFill>
                <a:srgbClr val="8C939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Label - Raleigh"/>
            <p:cNvSpPr txBox="1"/>
            <p:nvPr/>
          </p:nvSpPr>
          <p:spPr>
            <a:xfrm>
              <a:off x="7820787" y="5164917"/>
              <a:ext cx="872836" cy="124691"/>
            </a:xfrm>
            <a:prstGeom prst="rect">
              <a:avLst/>
            </a:prstGeom>
            <a:noFill/>
          </p:spPr>
          <p:txBody>
            <a:bodyPr wrap="none" lIns="0" tIns="0" rIns="0" bIns="0" anchor="ctr"/>
            <a:lstStyle/>
            <a:p>
              <a:pPr defTabSz="311719"/>
              <a:r>
                <a:rPr sz="580">
                  <a:solidFill>
                    <a:srgbClr val="262E34"/>
                  </a:solidFill>
                  <a:latin typeface="Tenorite"/>
                </a:rPr>
                <a:t>Raleigh  </a:t>
              </a:r>
              <a:r>
                <a:rPr sz="580" b="1">
                  <a:solidFill>
                    <a:srgbClr val="298DFF"/>
                  </a:solidFill>
                  <a:latin typeface="Tenorite"/>
                </a:rPr>
                <a:t>&lt;1%</a:t>
              </a:r>
            </a:p>
          </p:txBody>
        </p:sp>
        <p:sp>
          <p:nvSpPr>
            <p:cNvPr id="118" name="Footnote"/>
            <p:cNvSpPr txBox="1"/>
            <p:nvPr/>
          </p:nvSpPr>
          <p:spPr>
            <a:xfrm>
              <a:off x="3830841" y="6465084"/>
              <a:ext cx="4551218" cy="271055"/>
            </a:xfrm>
            <a:prstGeom prst="rect">
              <a:avLst/>
            </a:prstGeom>
            <a:noFill/>
          </p:spPr>
          <p:txBody>
            <a:bodyPr wrap="square" lIns="0" tIns="0" rIns="0" bIns="0" anchor="t"/>
            <a:lstStyle/>
            <a:p>
              <a:pPr marL="114300" indent="-114300" defTabSz="311719"/>
              <a:r>
                <a:rPr lang="en-US" sz="511">
                  <a:solidFill>
                    <a:srgbClr val="6B7480"/>
                  </a:solidFill>
                  <a:latin typeface="Tenorite"/>
                </a:rPr>
                <a:t>(1) Total Market Capitalization, Merged Same Store Residential NOI and Development Underway are non-GAAP financial measures or other terms defined by the Company. See Attachment 13, “Additional Reconciliations and Definitions of Non-GAAP Financial Measures and Other Terms”.</a:t>
              </a:r>
            </a:p>
            <a:p>
              <a:pPr defTabSz="311719"/>
              <a:r>
                <a:rPr lang="en-US" sz="511">
                  <a:solidFill>
                    <a:srgbClr val="6B7480"/>
                  </a:solidFill>
                  <a:latin typeface="Tenorite"/>
                </a:rPr>
                <a:t>(2) </a:t>
              </a:r>
              <a:r>
                <a:rPr sz="511">
                  <a:solidFill>
                    <a:srgbClr val="6B7480"/>
                  </a:solidFill>
                  <a:latin typeface="Tenorite"/>
                </a:rPr>
                <a:t>Bubble area proportional to each region’s share of </a:t>
              </a:r>
              <a:r>
                <a:rPr lang="en-US" sz="511">
                  <a:solidFill>
                    <a:srgbClr val="6B7480"/>
                  </a:solidFill>
                  <a:latin typeface="Tenorite"/>
                </a:rPr>
                <a:t>YTD 2026 Merged Same Store Residential NOI by Region</a:t>
              </a:r>
              <a:r>
                <a:rPr sz="511">
                  <a:solidFill>
                    <a:srgbClr val="6B7480"/>
                  </a:solidFill>
                  <a:latin typeface="Tenorite"/>
                </a:rPr>
                <a:t>.</a:t>
              </a:r>
              <a:r>
                <a:rPr lang="en-US" sz="511">
                  <a:solidFill>
                    <a:srgbClr val="6B7480"/>
                  </a:solidFill>
                  <a:latin typeface="Tenorite"/>
                </a:rPr>
                <a:t> See Attachment 6(c) for additional information.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C33BBDE-E5B0-1C68-4FF6-067F8DBD7F72}"/>
                </a:ext>
              </a:extLst>
            </p:cNvPr>
            <p:cNvSpPr txBox="1"/>
            <p:nvPr/>
          </p:nvSpPr>
          <p:spPr>
            <a:xfrm>
              <a:off x="5721905" y="3452544"/>
              <a:ext cx="1132631" cy="239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311719"/>
              <a:endParaRPr lang="en-US" sz="955">
                <a:solidFill>
                  <a:srgbClr val="FF0000"/>
                </a:solidFill>
                <a:latin typeface="Aptos" panose="021100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8538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FB76F-00F3-7BB1-F851-B7B4D58AE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B1A7C4-7E5B-2B49-9887-0DDC3B63F02F}"/>
              </a:ext>
            </a:extLst>
          </p:cNvPr>
          <p:cNvSpPr txBox="1"/>
          <p:nvPr/>
        </p:nvSpPr>
        <p:spPr>
          <a:xfrm>
            <a:off x="-1725929" y="1273066"/>
            <a:ext cx="39922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EV = XXB</a:t>
            </a:r>
          </a:p>
          <a:p>
            <a:r>
              <a:rPr lang="en-US"/>
              <a:t>Equity Mkt cap (ER) </a:t>
            </a:r>
          </a:p>
          <a:p>
            <a:r>
              <a:rPr lang="en-US"/>
              <a:t>Total Debt ER</a:t>
            </a:r>
          </a:p>
          <a:p>
            <a:r>
              <a:rPr lang="en-US"/>
              <a:t>+Cash ($0.111B)</a:t>
            </a:r>
          </a:p>
          <a:p>
            <a:r>
              <a:rPr lang="en-US"/>
              <a:t>Rounded to $B</a:t>
            </a:r>
          </a:p>
        </p:txBody>
      </p:sp>
      <p:pic>
        <p:nvPicPr>
          <p:cNvPr id="120" name="Picture 119">
            <a:extLst>
              <a:ext uri="{FF2B5EF4-FFF2-40B4-BE49-F238E27FC236}">
                <a16:creationId xmlns:a16="http://schemas.microsoft.com/office/drawing/2014/main" id="{3F2BB03C-CAB4-2716-0C7C-4B0709CBA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00506" y="3686733"/>
            <a:ext cx="3048000" cy="276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3433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RESHOPTIONS" val="&lt;?xml version=&quot;1.0&quot; encoding=&quot;utf-16&quot;?&gt;&#10;&lt;PowerpointRefreshOptions xmlns:xsd=&quot;http://www.w3.org/2001/XMLSchema&quot; xmlns:xsi=&quot;http://www.w3.org/2001/XMLSchema-instance&quot;&gt;&#10;  &lt;CoverPageAllElements&gt;true&lt;/CoverPageAllElements&gt;&#10;  &lt;CoverPageBrandLogo&gt;true&lt;/CoverPageBrandLogo&gt;&#10;  &lt;CoverPageClientLogo&gt;true&lt;/CoverPageClientLogo&gt;&#10;  &lt;CoverPageDate&gt;true&lt;/CoverPageDate&gt;&#10;  &lt;CoverPageJointPitchLogo&gt;true&lt;/CoverPageJointPitchLogo&gt;&#10;  &lt;CoverPageVerticalTextRunner&gt;true&lt;/CoverPageVerticalTextRunner&gt;&#10;  &lt;ShowCoverPage&gt;true&lt;/ShowCoverPage&gt;&#10;  &lt;ShowDisclaimer&gt;true&lt;/ShowDisclaimer&gt;&#10;  &lt;TemplateLayoutAllElements&gt;true&lt;/TemplateLayoutAllElements&gt;&#10;  &lt;ForceRefresh&gt;false&lt;/ForceRefresh&gt;&#10;  &lt;ForceRefreshDisclaimer&gt;false&lt;/ForceRefreshDisclaimer&gt;&#10;  &lt;CoverPageSubTitle&gt;true&lt;/CoverPageSubTitle&gt;&#10;  &lt;CoverPageTitle&gt;true&lt;/CoverPageTitle&gt;&#10;  &lt;ShowAgenda&gt;true&lt;/ShowAgenda&gt;&#10;  &lt;TemplatePageLabel&gt;true&lt;/TemplatePageLabel&gt;&#10;  &lt;TemplateVerticalRunner&gt;true&lt;/TemplateVerticalRunner&gt;&#10;&lt;/PowerpointRefreshOptions&gt;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A22DD38-96AA-473A-8760-CBE8A3BACA66}">
  <we:reference id="f5f369e5-aa35-49d7-ad7b-638152ddb008" version="1.0.0.1" store="EXCatalog" storeType="EXCatalog"/>
  <we:alternateReferences>
    <we:reference id="WA200010001" version="1.0.0.1" store="en-US" storeType="OMEX"/>
  </we:alternateReferences>
  <we:properties>
    <we:property name="claude.fileId" value="&quot;b50bbd97-7cce-4278-aa4c-5aeb928bc082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9D6F35CF466D4D87492B42D9C698C4" ma:contentTypeVersion="12" ma:contentTypeDescription="Create a new document." ma:contentTypeScope="" ma:versionID="c5610340f251c673cbb454c9023fd3e1">
  <xsd:schema xmlns:xsd="http://www.w3.org/2001/XMLSchema" xmlns:xs="http://www.w3.org/2001/XMLSchema" xmlns:p="http://schemas.microsoft.com/office/2006/metadata/properties" xmlns:ns2="400ab9ec-6afa-4f2b-abf0-ce4ef42ae814" xmlns:ns3="831b6cf5-efa0-47f9-a791-e06dcab14f81" targetNamespace="http://schemas.microsoft.com/office/2006/metadata/properties" ma:root="true" ma:fieldsID="9def6de00ff6823b6728487e1ec507ce" ns2:_="" ns3:_="">
    <xsd:import namespace="400ab9ec-6afa-4f2b-abf0-ce4ef42ae814"/>
    <xsd:import namespace="831b6cf5-efa0-47f9-a791-e06dcab14f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0ab9ec-6afa-4f2b-abf0-ce4ef42ae8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4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acc6ce9-8d4e-4ce4-b199-afc2704b82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1b6cf5-efa0-47f9-a791-e06dcab14f81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4011494-7f00-485f-8a4c-a75c5b2e7817}" ma:internalName="TaxCatchAll" ma:showField="CatchAllData" ma:web="831b6cf5-efa0-47f9-a791-e06dcab14f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00ab9ec-6afa-4f2b-abf0-ce4ef42ae814">
      <Terms xmlns="http://schemas.microsoft.com/office/infopath/2007/PartnerControls"/>
    </lcf76f155ced4ddcb4097134ff3c332f>
    <TaxCatchAll xmlns="831b6cf5-efa0-47f9-a791-e06dcab14f81" xsi:nil="true"/>
  </documentManagement>
</p:properties>
</file>

<file path=customXml/itemProps1.xml><?xml version="1.0" encoding="utf-8"?>
<ds:datastoreItem xmlns:ds="http://schemas.openxmlformats.org/officeDocument/2006/customXml" ds:itemID="{90A38534-953D-4297-B161-DCC7B0D253FD}">
  <ds:schemaRefs>
    <ds:schemaRef ds:uri="400ab9ec-6afa-4f2b-abf0-ce4ef42ae814"/>
    <ds:schemaRef ds:uri="831b6cf5-efa0-47f9-a791-e06dcab14f8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54D48F4-5FBF-4A63-8C79-2E2C158A535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88958ED-7CE0-49B3-B408-43D3F1BFC793}">
  <ds:schemaRefs>
    <ds:schemaRef ds:uri="400ab9ec-6afa-4f2b-abf0-ce4ef42ae814"/>
    <ds:schemaRef ds:uri="831b6cf5-efa0-47f9-a791-e06dcab14f8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bf7191cb-9ebf-4927-9286-06e9b9d3c34e}" enabled="1" method="Standard" siteId="{3a64d76b-d08c-4cbe-bd62-2cea67da787f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Matthew Grover</dc:creator>
  <cp:revision>1</cp:revision>
  <cp:lastPrinted>2026-10-14T16:27:21Z</cp:lastPrinted>
  <dcterms:created xsi:type="dcterms:W3CDTF">2026-07-26T19:57:31Z</dcterms:created>
  <dcterms:modified xsi:type="dcterms:W3CDTF">2026-11-04T04:42:13Z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3310d8f-122c-4c8a-af29-cd9de841932c_Enabled">
    <vt:lpwstr>true</vt:lpwstr>
  </property>
  <property fmtid="{D5CDD505-2E9C-101B-9397-08002B2CF9AE}" pid="3" name="MSIP_Label_f3310d8f-122c-4c8a-af29-cd9de841932c_SetDate">
    <vt:lpwstr>2026-08-05T13:39:29Z</vt:lpwstr>
  </property>
  <property fmtid="{D5CDD505-2E9C-101B-9397-08002B2CF9AE}" pid="4" name="MSIP_Label_f3310d8f-122c-4c8a-af29-cd9de841932c_Method">
    <vt:lpwstr>Standard</vt:lpwstr>
  </property>
  <property fmtid="{D5CDD505-2E9C-101B-9397-08002B2CF9AE}" pid="5" name="MSIP_Label_f3310d8f-122c-4c8a-af29-cd9de841932c_Name">
    <vt:lpwstr>Internal</vt:lpwstr>
  </property>
  <property fmtid="{D5CDD505-2E9C-101B-9397-08002B2CF9AE}" pid="6" name="MSIP_Label_f3310d8f-122c-4c8a-af29-cd9de841932c_SiteId">
    <vt:lpwstr>79c738e8-25cd-4c36-adf6-6ea2ed78f6a4</vt:lpwstr>
  </property>
  <property fmtid="{D5CDD505-2E9C-101B-9397-08002B2CF9AE}" pid="7" name="MSIP_Label_f3310d8f-122c-4c8a-af29-cd9de841932c_ActionId">
    <vt:lpwstr>4b1328e4-85a6-4922-aa5c-559597defdcb</vt:lpwstr>
  </property>
  <property fmtid="{D5CDD505-2E9C-101B-9397-08002B2CF9AE}" pid="8" name="MSIP_Label_f3310d8f-122c-4c8a-af29-cd9de841932c_ContentBits">
    <vt:lpwstr>0</vt:lpwstr>
  </property>
  <property fmtid="{D5CDD505-2E9C-101B-9397-08002B2CF9AE}" pid="9" name="MSIP_Label_f3310d8f-122c-4c8a-af29-cd9de841932c_Tag">
    <vt:lpwstr>10, 3, 0, 1</vt:lpwstr>
  </property>
  <property fmtid="{D5CDD505-2E9C-101B-9397-08002B2CF9AE}" pid="10" name="MediaServiceImageTags">
    <vt:lpwstr/>
  </property>
  <property fmtid="{D5CDD505-2E9C-101B-9397-08002B2CF9AE}" pid="11" name="ContentTypeId">
    <vt:lpwstr>0x010100C59D6F35CF466D4D87492B42D9C698C4</vt:lpwstr>
  </property>
</Properties>
</file>